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4" r:id="rId2"/>
    <p:sldMasterId id="2147483665" r:id="rId3"/>
  </p:sldMasterIdLst>
  <p:notesMasterIdLst>
    <p:notesMasterId r:id="rId23"/>
  </p:notesMasterIdLst>
  <p:sldIdLst>
    <p:sldId id="312" r:id="rId4"/>
    <p:sldId id="338" r:id="rId5"/>
    <p:sldId id="313" r:id="rId6"/>
    <p:sldId id="339" r:id="rId7"/>
    <p:sldId id="340" r:id="rId8"/>
    <p:sldId id="341" r:id="rId9"/>
    <p:sldId id="343" r:id="rId10"/>
    <p:sldId id="344" r:id="rId11"/>
    <p:sldId id="346" r:id="rId12"/>
    <p:sldId id="351" r:id="rId13"/>
    <p:sldId id="352" r:id="rId14"/>
    <p:sldId id="347" r:id="rId15"/>
    <p:sldId id="353" r:id="rId16"/>
    <p:sldId id="349" r:id="rId17"/>
    <p:sldId id="350" r:id="rId18"/>
    <p:sldId id="354" r:id="rId19"/>
    <p:sldId id="355" r:id="rId20"/>
    <p:sldId id="336" r:id="rId21"/>
    <p:sldId id="356" r:id="rId22"/>
  </p:sldIdLst>
  <p:sldSz cx="12192000" cy="6858000"/>
  <p:notesSz cx="6858000" cy="9144000"/>
  <p:custDataLst>
    <p:tags r:id="rId2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7">
          <p15:clr>
            <a:srgbClr val="A4A3A4"/>
          </p15:clr>
        </p15:guide>
        <p15:guide id="2" pos="37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96314" autoAdjust="0"/>
  </p:normalViewPr>
  <p:slideViewPr>
    <p:cSldViewPr snapToGrid="0">
      <p:cViewPr varScale="1">
        <p:scale>
          <a:sx n="108" d="100"/>
          <a:sy n="108" d="100"/>
        </p:scale>
        <p:origin x="690" y="114"/>
      </p:cViewPr>
      <p:guideLst>
        <p:guide orient="horz" pos="2167"/>
        <p:guide pos="3780"/>
      </p:guideLst>
    </p:cSldViewPr>
  </p:slideViewPr>
  <p:notesTextViewPr>
    <p:cViewPr>
      <p:scale>
        <a:sx n="1" d="1"/>
        <a:sy n="1" d="1"/>
      </p:scale>
      <p:origin x="0" y="0"/>
    </p:cViewPr>
  </p:notesTextViewPr>
  <p:sorterViewPr>
    <p:cViewPr>
      <p:scale>
        <a:sx n="50" d="100"/>
        <a:sy n="50"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gs" Target="tags/tag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13BBE5-0BEA-4494-9BEF-C8C2F48C9E2D}" type="datetimeFigureOut">
              <a:rPr lang="zh-CN" altLang="en-US" smtClean="0"/>
              <a:t>2023/4/7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CB8912-F0BA-4AD8-8415-DA1F26BCB09F}" type="slidenum">
              <a:rPr lang="zh-CN" altLang="en-US" smtClean="0"/>
              <a:t>‹#›</a:t>
            </a:fld>
            <a:endParaRPr lang="zh-CN" altLang="en-US"/>
          </a:p>
        </p:txBody>
      </p:sp>
    </p:spTree>
    <p:extLst>
      <p:ext uri="{BB962C8B-B14F-4D97-AF65-F5344CB8AC3E}">
        <p14:creationId xmlns:p14="http://schemas.microsoft.com/office/powerpoint/2010/main" val="39344254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1</a:t>
            </a:fld>
            <a:endParaRPr lang="zh-CN" altLang="en-US"/>
          </a:p>
        </p:txBody>
      </p:sp>
    </p:spTree>
    <p:extLst>
      <p:ext uri="{BB962C8B-B14F-4D97-AF65-F5344CB8AC3E}">
        <p14:creationId xmlns:p14="http://schemas.microsoft.com/office/powerpoint/2010/main" val="22882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2</a:t>
            </a:fld>
            <a:endParaRPr lang="zh-CN" altLang="en-US"/>
          </a:p>
        </p:txBody>
      </p:sp>
    </p:spTree>
    <p:extLst>
      <p:ext uri="{BB962C8B-B14F-4D97-AF65-F5344CB8AC3E}">
        <p14:creationId xmlns:p14="http://schemas.microsoft.com/office/powerpoint/2010/main" val="9141387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3</a:t>
            </a:fld>
            <a:endParaRPr lang="zh-CN" altLang="en-US"/>
          </a:p>
        </p:txBody>
      </p:sp>
    </p:spTree>
    <p:extLst>
      <p:ext uri="{BB962C8B-B14F-4D97-AF65-F5344CB8AC3E}">
        <p14:creationId xmlns:p14="http://schemas.microsoft.com/office/powerpoint/2010/main" val="2322745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685800" y="1143000"/>
            <a:ext cx="5486400" cy="3086100"/>
          </a:xfrm>
        </p:spPr>
      </p:sp>
      <p:sp>
        <p:nvSpPr>
          <p:cNvPr id="3" name="文本占位符 2"/>
          <p:cNvSpPr>
            <a:spLocks noGrp="1"/>
          </p:cNvSpPr>
          <p:nvPr>
            <p:ph type="body" idx="3"/>
          </p:nvPr>
        </p:nvSpPr>
        <p:spPr/>
        <p:txBody>
          <a:bodyPr/>
          <a:lstStyle/>
          <a:p>
            <a:endParaRPr lang="zh-CN" altLang="en-US"/>
          </a:p>
        </p:txBody>
      </p:sp>
    </p:spTree>
    <p:extLst>
      <p:ext uri="{BB962C8B-B14F-4D97-AF65-F5344CB8AC3E}">
        <p14:creationId xmlns:p14="http://schemas.microsoft.com/office/powerpoint/2010/main" val="587318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F1CB8912-F0BA-4AD8-8415-DA1F26BCB09F}" type="slidenum">
              <a:rPr lang="zh-CN" altLang="en-US" smtClean="0"/>
              <a:t>9</a:t>
            </a:fld>
            <a:endParaRPr lang="zh-CN" altLang="en-US"/>
          </a:p>
        </p:txBody>
      </p:sp>
    </p:spTree>
    <p:extLst>
      <p:ext uri="{BB962C8B-B14F-4D97-AF65-F5344CB8AC3E}">
        <p14:creationId xmlns:p14="http://schemas.microsoft.com/office/powerpoint/2010/main" val="11946872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t>18</a:t>
            </a:fld>
            <a:endParaRPr lang="zh-CN" altLang="en-US"/>
          </a:p>
        </p:txBody>
      </p:sp>
    </p:spTree>
    <p:extLst>
      <p:ext uri="{BB962C8B-B14F-4D97-AF65-F5344CB8AC3E}">
        <p14:creationId xmlns:p14="http://schemas.microsoft.com/office/powerpoint/2010/main" val="40161125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42665037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仅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7"/>
            <a:ext cx="10515600" cy="1325563"/>
          </a:xfrm>
        </p:spPr>
        <p:txBody>
          <a:bodyPr anchor="ctr" anchorCtr="0"/>
          <a:lstStyle/>
          <a:p>
            <a:r>
              <a:rPr lang="zh-CN" altLang="en-US"/>
              <a:t>单击此处编辑母版标题样式</a:t>
            </a:r>
          </a:p>
        </p:txBody>
      </p:sp>
      <p:sp>
        <p:nvSpPr>
          <p:cNvPr id="3" name="文本占位符 2"/>
          <p:cNvSpPr>
            <a:spLocks noGrp="1"/>
          </p:cNvSpPr>
          <p:nvPr>
            <p:ph type="body" idx="1"/>
          </p:nvPr>
        </p:nvSpPr>
        <p:spPr>
          <a:xfrm>
            <a:off x="839789"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9" y="2615609"/>
            <a:ext cx="5157787" cy="357405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1"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1" y="2615609"/>
            <a:ext cx="5183188" cy="3574054"/>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760FBDFE-C587-4B4C-A407-44438C67B59E}" type="datetimeFigureOut">
              <a:rPr lang="zh-CN" altLang="en-US" smtClean="0"/>
              <a:t>2023/4/7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仅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3238500" y="2159000"/>
            <a:ext cx="5715000" cy="1382450"/>
          </a:xfrm>
        </p:spPr>
        <p:txBody>
          <a:bodyPr anchor="b" anchorCtr="0">
            <a:normAutofit/>
          </a:bodyPr>
          <a:lstStyle>
            <a:lvl1pPr algn="ctr">
              <a:defRPr sz="8000" b="0">
                <a:solidFill>
                  <a:schemeClr val="tx1"/>
                </a:solidFill>
              </a:defRPr>
            </a:lvl1pPr>
          </a:lstStyle>
          <a:p>
            <a:r>
              <a:rPr lang="zh-CN" altLang="en-US"/>
              <a:t>编辑标题</a:t>
            </a:r>
          </a:p>
        </p:txBody>
      </p:sp>
      <p:sp>
        <p:nvSpPr>
          <p:cNvPr id="3" name="日期占位符 2"/>
          <p:cNvSpPr>
            <a:spLocks noGrp="1"/>
          </p:cNvSpPr>
          <p:nvPr>
            <p:ph type="dt" sz="half" idx="10"/>
          </p:nvPr>
        </p:nvSpPr>
        <p:spPr/>
        <p:txBody>
          <a:bodyPr/>
          <a:lstStyle/>
          <a:p>
            <a:fld id="{20DD7636-5BE1-44BC-BB5F-15739D9E18E1}" type="datetimeFigureOut">
              <a:rPr lang="zh-CN" altLang="en-US" smtClean="0"/>
              <a:t>2023/4/7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87C0E1D-24C4-406F-9615-DBDA8D2D1F93}" type="slidenum">
              <a:rPr lang="zh-CN" altLang="en-US" smtClean="0"/>
              <a:t>‹#›</a:t>
            </a:fld>
            <a:endParaRPr lang="zh-CN" altLang="en-US"/>
          </a:p>
        </p:txBody>
      </p:sp>
      <p:sp>
        <p:nvSpPr>
          <p:cNvPr id="37" name="内容占位符 36"/>
          <p:cNvSpPr>
            <a:spLocks noGrp="1"/>
          </p:cNvSpPr>
          <p:nvPr>
            <p:ph sz="quarter" idx="13" hasCustomPrompt="1"/>
          </p:nvPr>
        </p:nvSpPr>
        <p:spPr>
          <a:xfrm>
            <a:off x="3238500" y="3733203"/>
            <a:ext cx="5715000" cy="1185937"/>
          </a:xfrm>
        </p:spPr>
        <p:txBody>
          <a:bodyPr>
            <a:normAutofit/>
          </a:bodyPr>
          <a:lstStyle>
            <a:lvl1pPr marL="0" indent="0" algn="ctr">
              <a:buNone/>
              <a:defRPr sz="3200">
                <a:solidFill>
                  <a:schemeClr val="tx1"/>
                </a:solidFill>
              </a:defRPr>
            </a:lvl1pPr>
          </a:lstStyle>
          <a:p>
            <a:pPr lvl="0"/>
            <a:r>
              <a:rPr lang="zh-CN" altLang="en-US"/>
              <a:t>编辑文本</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t>2023/4/7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838201" y="713675"/>
            <a:ext cx="4681655" cy="1428161"/>
          </a:xfrm>
        </p:spPr>
        <p:txBody>
          <a:bodyPr anchor="t" anchorCtr="0">
            <a:normAutofit/>
          </a:bodyPr>
          <a:lstStyle>
            <a:lvl1pPr>
              <a:defRPr sz="3600"/>
            </a:lvl1pPr>
          </a:lstStyle>
          <a:p>
            <a:r>
              <a:rPr lang="zh-CN" altLang="en-US"/>
              <a:t>单击此处编辑标题</a:t>
            </a:r>
          </a:p>
        </p:txBody>
      </p:sp>
      <p:sp>
        <p:nvSpPr>
          <p:cNvPr id="3" name="图片占位符 2"/>
          <p:cNvSpPr>
            <a:spLocks noGrp="1" noChangeAspect="1"/>
          </p:cNvSpPr>
          <p:nvPr>
            <p:ph type="pic" idx="1"/>
          </p:nvPr>
        </p:nvSpPr>
        <p:spPr>
          <a:xfrm>
            <a:off x="5642517" y="713673"/>
            <a:ext cx="5711883"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8201" y="2313873"/>
            <a:ext cx="4681655" cy="3811588"/>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EFD9D74-47D9-4702-A33C-335B63B48DBF}" type="datetimeFigureOut">
              <a:rPr lang="zh-CN" altLang="en-US" smtClean="0"/>
              <a:t>2023/4/7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ABC47A4-756D-490B-A52F-7D9E2C9FC05F}"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nvPr>
        </p:nvSpPr>
        <p:spPr>
          <a:xfrm>
            <a:off x="10444899" y="365125"/>
            <a:ext cx="908901" cy="5811838"/>
          </a:xfrm>
        </p:spPr>
        <p:txBody>
          <a:bodyPr vert="eaVert">
            <a:normAutofit/>
          </a:bodyPr>
          <a:lstStyle>
            <a:lvl1pPr>
              <a:defRPr sz="4400"/>
            </a:lvl1pPr>
          </a:lstStyle>
          <a:p>
            <a:r>
              <a:rPr lang="zh-CN" altLang="en-US"/>
              <a:t>单击此处编辑标题</a:t>
            </a:r>
          </a:p>
        </p:txBody>
      </p:sp>
      <p:sp>
        <p:nvSpPr>
          <p:cNvPr id="3" name="竖排文字占位符 2"/>
          <p:cNvSpPr>
            <a:spLocks noGrp="1"/>
          </p:cNvSpPr>
          <p:nvPr>
            <p:ph type="body" orient="vert" idx="1"/>
          </p:nvPr>
        </p:nvSpPr>
        <p:spPr>
          <a:xfrm>
            <a:off x="838200" y="365125"/>
            <a:ext cx="9446443"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2023/4/7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t>2023/4/7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nvPr>
        </p:nvSpPr>
        <p:spPr>
          <a:xfrm>
            <a:off x="838200" y="551545"/>
            <a:ext cx="10515600" cy="5558971"/>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363724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749827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297226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46021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03184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811245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158290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005286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12316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820184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47882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比较">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854201"/>
            <a:ext cx="9144000" cy="1655763"/>
          </a:xfrm>
        </p:spPr>
        <p:txBody>
          <a:bodyPr anchor="b">
            <a:normAutofit/>
          </a:bodyPr>
          <a:lstStyle>
            <a:lvl1pPr algn="ctr">
              <a:defRPr sz="7200" b="0"/>
            </a:lvl1pPr>
          </a:lstStyle>
          <a:p>
            <a:r>
              <a:rPr lang="zh-CN" altLang="en-US"/>
              <a:t>单击此处编辑标题</a:t>
            </a:r>
          </a:p>
        </p:txBody>
      </p:sp>
      <p:sp>
        <p:nvSpPr>
          <p:cNvPr id="3" name="副标题 2"/>
          <p:cNvSpPr>
            <a:spLocks noGrp="1"/>
          </p:cNvSpPr>
          <p:nvPr>
            <p:ph type="subTitle" idx="1"/>
          </p:nvPr>
        </p:nvSpPr>
        <p:spPr>
          <a:xfrm>
            <a:off x="1524000" y="3602038"/>
            <a:ext cx="9144000" cy="1655762"/>
          </a:xfrm>
        </p:spPr>
        <p:txBody>
          <a:bodyPr>
            <a:norm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2023/4/7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chor="ctr" anchorCtr="0"/>
          <a:lstStyle/>
          <a:p>
            <a:r>
              <a:rPr lang="zh-CN" altLang="en-US"/>
              <a:t>单击此处编辑母版标题样式</a:t>
            </a:r>
          </a:p>
        </p:txBody>
      </p:sp>
      <p:sp>
        <p:nvSpPr>
          <p:cNvPr id="3" name="内容占位符 2"/>
          <p:cNvSpPr>
            <a:spLocks noGrp="1"/>
          </p:cNvSpPr>
          <p:nvPr>
            <p:ph idx="1"/>
          </p:nvPr>
        </p:nvSpPr>
        <p:spPr/>
        <p:txBody>
          <a:bodyPr/>
          <a:lstStyle>
            <a:lvl1pPr>
              <a:defRPr sz="2400"/>
            </a:lvl1pPr>
            <a:lvl2pPr>
              <a:defRPr sz="2000"/>
            </a:lvl2pPr>
            <a:lvl3pPr>
              <a:defRPr sz="1800"/>
            </a:lvl3pPr>
            <a:lvl4pPr>
              <a:defRPr sz="1800"/>
            </a:lvl4pPr>
            <a:lvl5pPr>
              <a:defRPr sz="1800"/>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760FBDFE-C587-4B4C-A407-44438C67B59E}" type="datetimeFigureOut">
              <a:rPr lang="zh-CN" altLang="en-US" smtClean="0"/>
              <a:t>2023/4/7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节标题">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0DD7636-5BE1-44BC-BB5F-15739D9E18E1}" type="datetimeFigureOut">
              <a:rPr lang="zh-CN" altLang="en-US" smtClean="0"/>
              <a:t>2023/4/7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87C0E1D-24C4-406F-9615-DBDA8D2D1F93}" type="slidenum">
              <a:rPr lang="zh-CN" altLang="en-US" smtClean="0"/>
              <a:t>‹#›</a:t>
            </a:fld>
            <a:endParaRPr lang="zh-CN" altLang="en-US"/>
          </a:p>
        </p:txBody>
      </p:sp>
      <p:sp>
        <p:nvSpPr>
          <p:cNvPr id="5" name="标题 4"/>
          <p:cNvSpPr>
            <a:spLocks noGrp="1"/>
          </p:cNvSpPr>
          <p:nvPr>
            <p:ph type="title" hasCustomPrompt="1"/>
          </p:nvPr>
        </p:nvSpPr>
        <p:spPr>
          <a:xfrm>
            <a:off x="838200" y="2187445"/>
            <a:ext cx="10515600" cy="2483115"/>
          </a:xfrm>
        </p:spPr>
        <p:txBody>
          <a:bodyPr>
            <a:normAutofit/>
          </a:bodyPr>
          <a:lstStyle>
            <a:lvl1pPr algn="ctr">
              <a:defRPr sz="6000" b="0"/>
            </a:lvl1pPr>
          </a:lstStyle>
          <a:p>
            <a:r>
              <a:rPr lang="zh-CN" altLang="en-US"/>
              <a:t>单击此处编辑标题</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nchor="ctr" anchorCtr="0"/>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760FBDFE-C587-4B4C-A407-44438C67B59E}" type="datetimeFigureOut">
              <a:rPr lang="zh-CN" altLang="en-US" smtClean="0"/>
              <a:t>2023/4/7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ags" Target="../tags/tag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ags" Target="../tags/tag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theme" Target="../theme/theme2.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tags" Target="../tags/tag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文本框 1"/>
          <p:cNvSpPr txBox="1"/>
          <p:nvPr userDrawn="1"/>
        </p:nvSpPr>
        <p:spPr>
          <a:xfrm>
            <a:off x="4318000" y="2971800"/>
            <a:ext cx="3556000" cy="184666"/>
          </a:xfrm>
          <a:prstGeom prst="rect">
            <a:avLst/>
          </a:prstGeom>
          <a:noFill/>
        </p:spPr>
        <p:txBody>
          <a:bodyPr wrap="square" rtlCol="0">
            <a:spAutoFit/>
          </a:bodyPr>
          <a:lstStyle/>
          <a:p>
            <a:r>
              <a:rPr lang="zh-CN" altLang="en-US" sz="300">
                <a:solidFill>
                  <a:schemeClr val="bg1">
                    <a:alpha val="0"/>
                  </a:schemeClr>
                </a:solidFill>
                <a:latin typeface="微软雅黑" panose="020B0503020204020204" pitchFamily="34" charset="-122"/>
                <a:ea typeface="微软雅黑" panose="020B0503020204020204" pitchFamily="34" charset="-122"/>
                <a:sym typeface="+mn-ea"/>
              </a:rPr>
              <a:t>感谢您下载平台上提供的PPT作品，为了您和以及原创作者的利益，请勿复制、传播、销售，否则将承担法律责任！将对作品进行维权，按照传播下载次数进行十倍的索取赔偿！</a:t>
            </a:r>
          </a:p>
          <a:p>
            <a:r>
              <a:rPr lang="zh-CN" altLang="en-US" sz="300">
                <a:solidFill>
                  <a:schemeClr val="bg1">
                    <a:alpha val="0"/>
                  </a:schemeClr>
                </a:solidFill>
                <a:latin typeface="微软雅黑" panose="020B0503020204020204" pitchFamily="34" charset="-122"/>
                <a:ea typeface="微软雅黑" panose="020B0503020204020204" pitchFamily="34" charset="-122"/>
                <a:sym typeface="+mn-ea"/>
              </a:rPr>
              <a:t>ibaotu.com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标题占位符 1"/>
          <p:cNvSpPr>
            <a:spLocks noGrp="1"/>
          </p:cNvSpPr>
          <p:nvPr>
            <p:ph type="title"/>
            <p:custDataLst>
              <p:tags r:id="rId12"/>
            </p:custDataLst>
          </p:nvPr>
        </p:nvSpPr>
        <p:spPr>
          <a:xfrm>
            <a:off x="838200" y="365127"/>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8" name="文本占位符 2"/>
          <p:cNvSpPr>
            <a:spLocks noGrp="1"/>
          </p:cNvSpPr>
          <p:nvPr>
            <p:ph type="body" idx="1"/>
            <p:custDataLst>
              <p:tags r:id="rId13"/>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0"/>
            <a:r>
              <a:rPr lang="zh-CN" altLang="en-US"/>
              <a:t>第二级</a:t>
            </a:r>
          </a:p>
          <a:p>
            <a:pPr lvl="0"/>
            <a:r>
              <a:rPr lang="zh-CN" altLang="en-US"/>
              <a:t>第三级</a:t>
            </a:r>
          </a:p>
          <a:p>
            <a:pPr lvl="0"/>
            <a:r>
              <a:rPr lang="zh-CN" altLang="en-US"/>
              <a:t>第四级</a:t>
            </a:r>
          </a:p>
          <a:p>
            <a:pPr lvl="0"/>
            <a:r>
              <a:rPr lang="zh-CN" altLang="en-US"/>
              <a:t>第五级</a:t>
            </a:r>
          </a:p>
        </p:txBody>
      </p:sp>
      <p:sp>
        <p:nvSpPr>
          <p:cNvPr id="9" name="日期占位符 3"/>
          <p:cNvSpPr>
            <a:spLocks noGrp="1"/>
          </p:cNvSpPr>
          <p:nvPr>
            <p:ph type="dt" sz="half" idx="2"/>
          </p:nvPr>
        </p:nvSpPr>
        <p:spPr>
          <a:xfrm>
            <a:off x="838200" y="6356352"/>
            <a:ext cx="27432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charset="-122"/>
                <a:ea typeface="黑体" panose="02010609060101010101" charset="-122"/>
              </a:defRPr>
            </a:lvl1pPr>
          </a:lstStyle>
          <a:p>
            <a:fld id="{52760612-3050-41FA-BA73-28DAED2E2F0B}" type="datetimeFigureOut">
              <a:rPr lang="zh-CN" altLang="en-US" smtClean="0"/>
              <a:t>2023/4/7</a:t>
            </a:fld>
            <a:endParaRPr lang="zh-CN" altLang="en-US" smtClean="0"/>
          </a:p>
        </p:txBody>
      </p:sp>
      <p:sp>
        <p:nvSpPr>
          <p:cNvPr id="10" name="页脚占位符 4"/>
          <p:cNvSpPr>
            <a:spLocks noGrp="1"/>
          </p:cNvSpPr>
          <p:nvPr>
            <p:ph type="ftr" sz="quarter" idx="3"/>
          </p:nvPr>
        </p:nvSpPr>
        <p:spPr>
          <a:xfrm>
            <a:off x="4038600" y="6356352"/>
            <a:ext cx="41148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charset="-122"/>
                <a:ea typeface="黑体" panose="02010609060101010101" charset="-122"/>
              </a:defRPr>
            </a:lvl1pPr>
          </a:lstStyle>
          <a:p>
            <a:endParaRPr lang="zh-CN" altLang="en-US"/>
          </a:p>
        </p:txBody>
      </p:sp>
      <p:sp>
        <p:nvSpPr>
          <p:cNvPr id="11" name="灯片编号占位符 5"/>
          <p:cNvSpPr>
            <a:spLocks noGrp="1"/>
          </p:cNvSpPr>
          <p:nvPr>
            <p:ph type="sldNum" sz="quarter" idx="4"/>
          </p:nvPr>
        </p:nvSpPr>
        <p:spPr>
          <a:xfrm>
            <a:off x="8610600" y="6356352"/>
            <a:ext cx="2743200" cy="365125"/>
          </a:xfrm>
          <a:prstGeom prst="rect">
            <a:avLst/>
          </a:prstGeom>
        </p:spPr>
        <p:txBody>
          <a:bodyPr vert="horz" lIns="91440" tIns="45720" rIns="91440" bIns="45720" rtlCol="0" anchor="ctr">
            <a:normAutofit/>
          </a:bodyPr>
          <a:lstStyle>
            <a:lvl1pPr algn="ctr">
              <a:defRPr sz="1200">
                <a:solidFill>
                  <a:schemeClr val="bg1">
                    <a:lumMod val="50000"/>
                  </a:schemeClr>
                </a:solidFill>
                <a:latin typeface="黑体" panose="02010609060101010101" charset="-122"/>
                <a:ea typeface="黑体" panose="02010609060101010101" charset="-122"/>
              </a:defRPr>
            </a:lvl1pPr>
          </a:lstStyle>
          <a:p>
            <a:fld id="{D5604956-23CB-415F-8D89-265E92393A9A}" type="slidenum">
              <a:rPr lang="zh-CN" altLang="en-US" smtClean="0"/>
              <a:t>‹#›</a:t>
            </a:fld>
            <a:endParaRPr lang="zh-CN" altLang="en-US" smtClean="0"/>
          </a:p>
        </p:txBody>
      </p:sp>
      <p:sp>
        <p:nvSpPr>
          <p:cNvPr id="2" name="KSO_TEMPLATE" hidden="1"/>
          <p:cNvSpPr/>
          <p:nvPr userDrawn="1">
            <p:custDataLst>
              <p:tags r:id="rId14"/>
            </p:custDataLst>
          </p:nvPr>
        </p:nvSpPr>
        <p:spPr>
          <a:xfrm flipH="1">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Lst>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16E5758D-A3C3-4E88-8AC0-22500507BD7E}" type="datetimeFigureOut">
              <a:rPr lang="zh-CN" altLang="en-US" smtClean="0">
                <a:solidFill>
                  <a:prstClr val="black">
                    <a:tint val="75000"/>
                  </a:prstClr>
                </a:solidFill>
              </a:rPr>
              <a:pPr defTabSz="914400"/>
              <a:t>2023/4/7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AA4E786F-588D-4932-A7B2-AE3451FA4ACA}" type="slidenum">
              <a:rPr lang="zh-CN" altLang="en-US" smtClean="0">
                <a:solidFill>
                  <a:prstClr val="black">
                    <a:tint val="75000"/>
                  </a:prstClr>
                </a:solidFill>
              </a:rPr>
              <a:pPr defTabSz="914400"/>
              <a:t>‹#›</a:t>
            </a:fld>
            <a:endParaRPr lang="zh-CN" altLang="en-US">
              <a:solidFill>
                <a:prstClr val="black">
                  <a:tint val="75000"/>
                </a:prstClr>
              </a:solidFill>
            </a:endParaRPr>
          </a:p>
        </p:txBody>
      </p:sp>
    </p:spTree>
    <p:extLst>
      <p:ext uri="{BB962C8B-B14F-4D97-AF65-F5344CB8AC3E}">
        <p14:creationId xmlns:p14="http://schemas.microsoft.com/office/powerpoint/2010/main" val="232489000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5" Type="http://schemas.openxmlformats.org/officeDocument/2006/relationships/image" Target="../media/image15.jpeg"/><Relationship Id="rId4" Type="http://schemas.openxmlformats.org/officeDocument/2006/relationships/image" Target="../media/image14.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2.xml"/><Relationship Id="rId5" Type="http://schemas.openxmlformats.org/officeDocument/2006/relationships/image" Target="../media/image19.wmf"/><Relationship Id="rId4" Type="http://schemas.openxmlformats.org/officeDocument/2006/relationships/image" Target="../media/image18.jpe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1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7.xml"/><Relationship Id="rId1" Type="http://schemas.openxmlformats.org/officeDocument/2006/relationships/slideLayout" Target="../slideLayouts/slideLayout22.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sp>
        <p:nvSpPr>
          <p:cNvPr id="39" name="矩形 38"/>
          <p:cNvSpPr/>
          <p:nvPr/>
        </p:nvSpPr>
        <p:spPr>
          <a:xfrm>
            <a:off x="1976121" y="1409600"/>
            <a:ext cx="8447836" cy="4061251"/>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逐浪细阁体" panose="03000509000000000000" pitchFamily="65" charset="-122"/>
              <a:ea typeface="微软雅黑 Light" panose="020B0502040204020203" pitchFamily="34" charset="-122"/>
              <a:sym typeface="逐浪细阁体" panose="03000509000000000000" pitchFamily="65" charset="-122"/>
            </a:endParaRPr>
          </a:p>
        </p:txBody>
      </p:sp>
      <p:sp useBgFill="1">
        <p:nvSpPr>
          <p:cNvPr id="29" name="文本框 28"/>
          <p:cNvSpPr txBox="1"/>
          <p:nvPr/>
        </p:nvSpPr>
        <p:spPr>
          <a:xfrm>
            <a:off x="3053714" y="2105942"/>
            <a:ext cx="6191251" cy="538480"/>
          </a:xfrm>
          <a:custGeom>
            <a:avLst/>
            <a:gdLst/>
            <a:ahLst/>
            <a:cxnLst/>
            <a:rect l="l" t="t" r="r" b="b"/>
            <a:pathLst>
              <a:path w="7808314" h="534340">
                <a:moveTo>
                  <a:pt x="87902" y="297936"/>
                </a:moveTo>
                <a:lnTo>
                  <a:pt x="87902" y="434811"/>
                </a:lnTo>
                <a:lnTo>
                  <a:pt x="280356" y="434811"/>
                </a:lnTo>
                <a:cubicBezTo>
                  <a:pt x="342491" y="434811"/>
                  <a:pt x="373559" y="410534"/>
                  <a:pt x="373559" y="361978"/>
                </a:cubicBezTo>
                <a:cubicBezTo>
                  <a:pt x="373559" y="341639"/>
                  <a:pt x="366009" y="325593"/>
                  <a:pt x="350909" y="313842"/>
                </a:cubicBezTo>
                <a:cubicBezTo>
                  <a:pt x="338569" y="303238"/>
                  <a:pt x="323795" y="297936"/>
                  <a:pt x="306586" y="297936"/>
                </a:cubicBezTo>
                <a:close/>
                <a:moveTo>
                  <a:pt x="6885822" y="99483"/>
                </a:moveTo>
                <a:lnTo>
                  <a:pt x="6885822" y="236358"/>
                </a:lnTo>
                <a:lnTo>
                  <a:pt x="7066602" y="236358"/>
                </a:lnTo>
                <a:cubicBezTo>
                  <a:pt x="7124862" y="236358"/>
                  <a:pt x="7153992" y="213057"/>
                  <a:pt x="7153992" y="166455"/>
                </a:cubicBezTo>
                <a:cubicBezTo>
                  <a:pt x="7153992" y="121807"/>
                  <a:pt x="7124862" y="99483"/>
                  <a:pt x="7066602" y="99483"/>
                </a:cubicBezTo>
                <a:close/>
                <a:moveTo>
                  <a:pt x="5733297" y="99483"/>
                </a:moveTo>
                <a:lnTo>
                  <a:pt x="5733297" y="253892"/>
                </a:lnTo>
                <a:lnTo>
                  <a:pt x="5884869" y="253892"/>
                </a:lnTo>
                <a:cubicBezTo>
                  <a:pt x="5907845" y="253892"/>
                  <a:pt x="5927580" y="248388"/>
                  <a:pt x="5944075" y="237381"/>
                </a:cubicBezTo>
                <a:cubicBezTo>
                  <a:pt x="5964818" y="223553"/>
                  <a:pt x="5975189" y="202825"/>
                  <a:pt x="5975189" y="175199"/>
                </a:cubicBezTo>
                <a:cubicBezTo>
                  <a:pt x="5975189" y="149309"/>
                  <a:pt x="5964818" y="129450"/>
                  <a:pt x="5944075" y="115621"/>
                </a:cubicBezTo>
                <a:cubicBezTo>
                  <a:pt x="5927952" y="104862"/>
                  <a:pt x="5908217" y="99483"/>
                  <a:pt x="5884869" y="99483"/>
                </a:cubicBezTo>
                <a:close/>
                <a:moveTo>
                  <a:pt x="4618872" y="99483"/>
                </a:moveTo>
                <a:lnTo>
                  <a:pt x="4618872" y="236358"/>
                </a:lnTo>
                <a:lnTo>
                  <a:pt x="4799652" y="236358"/>
                </a:lnTo>
                <a:cubicBezTo>
                  <a:pt x="4857912" y="236358"/>
                  <a:pt x="4887042" y="213057"/>
                  <a:pt x="4887042" y="166455"/>
                </a:cubicBezTo>
                <a:cubicBezTo>
                  <a:pt x="4887042" y="121807"/>
                  <a:pt x="4857912" y="99483"/>
                  <a:pt x="4799652" y="99483"/>
                </a:cubicBezTo>
                <a:close/>
                <a:moveTo>
                  <a:pt x="87902" y="99483"/>
                </a:moveTo>
                <a:lnTo>
                  <a:pt x="87902" y="215941"/>
                </a:lnTo>
                <a:lnTo>
                  <a:pt x="265752" y="215941"/>
                </a:lnTo>
                <a:cubicBezTo>
                  <a:pt x="325934" y="215941"/>
                  <a:pt x="356025" y="193601"/>
                  <a:pt x="356025" y="148922"/>
                </a:cubicBezTo>
                <a:cubicBezTo>
                  <a:pt x="356025" y="115962"/>
                  <a:pt x="334693" y="99483"/>
                  <a:pt x="292029" y="99483"/>
                </a:cubicBezTo>
                <a:close/>
                <a:moveTo>
                  <a:pt x="6410307" y="81995"/>
                </a:moveTo>
                <a:cubicBezTo>
                  <a:pt x="6366341" y="81995"/>
                  <a:pt x="6328638" y="100475"/>
                  <a:pt x="6297198" y="137434"/>
                </a:cubicBezTo>
                <a:cubicBezTo>
                  <a:pt x="6265696" y="172626"/>
                  <a:pt x="6249944" y="215367"/>
                  <a:pt x="6249944" y="265659"/>
                </a:cubicBezTo>
                <a:cubicBezTo>
                  <a:pt x="6249944" y="317376"/>
                  <a:pt x="6265696" y="360831"/>
                  <a:pt x="6297198" y="396023"/>
                </a:cubicBezTo>
                <a:cubicBezTo>
                  <a:pt x="6329071" y="431618"/>
                  <a:pt x="6366774" y="449415"/>
                  <a:pt x="6410307" y="449415"/>
                </a:cubicBezTo>
                <a:cubicBezTo>
                  <a:pt x="6451792" y="449415"/>
                  <a:pt x="6488178" y="431943"/>
                  <a:pt x="6519463" y="397000"/>
                </a:cubicBezTo>
                <a:cubicBezTo>
                  <a:pt x="6549694" y="361126"/>
                  <a:pt x="6564809" y="317345"/>
                  <a:pt x="6564809" y="265659"/>
                </a:cubicBezTo>
                <a:cubicBezTo>
                  <a:pt x="6564809" y="215398"/>
                  <a:pt x="6549942" y="172610"/>
                  <a:pt x="6520207" y="137294"/>
                </a:cubicBezTo>
                <a:cubicBezTo>
                  <a:pt x="6488860" y="100428"/>
                  <a:pt x="6452226" y="81995"/>
                  <a:pt x="6410307" y="81995"/>
                </a:cubicBezTo>
                <a:close/>
                <a:moveTo>
                  <a:pt x="7343924" y="14558"/>
                </a:moveTo>
                <a:lnTo>
                  <a:pt x="7808314" y="14558"/>
                </a:lnTo>
                <a:lnTo>
                  <a:pt x="7808314" y="99483"/>
                </a:lnTo>
                <a:lnTo>
                  <a:pt x="7618605" y="99483"/>
                </a:lnTo>
                <a:lnTo>
                  <a:pt x="7618605" y="519736"/>
                </a:lnTo>
                <a:lnTo>
                  <a:pt x="7533634" y="519736"/>
                </a:lnTo>
                <a:lnTo>
                  <a:pt x="7533634" y="99483"/>
                </a:lnTo>
                <a:lnTo>
                  <a:pt x="7343924" y="99483"/>
                </a:lnTo>
                <a:close/>
                <a:moveTo>
                  <a:pt x="6800850" y="14558"/>
                </a:moveTo>
                <a:lnTo>
                  <a:pt x="7066602" y="14558"/>
                </a:lnTo>
                <a:cubicBezTo>
                  <a:pt x="7109576" y="14558"/>
                  <a:pt x="7145155" y="23627"/>
                  <a:pt x="7173339" y="41765"/>
                </a:cubicBezTo>
                <a:cubicBezTo>
                  <a:pt x="7217088" y="68864"/>
                  <a:pt x="7238963" y="110428"/>
                  <a:pt x="7238963" y="166455"/>
                </a:cubicBezTo>
                <a:cubicBezTo>
                  <a:pt x="7238963" y="234761"/>
                  <a:pt x="7208810" y="280262"/>
                  <a:pt x="7148504" y="302959"/>
                </a:cubicBezTo>
                <a:lnTo>
                  <a:pt x="7244776" y="519736"/>
                </a:lnTo>
                <a:lnTo>
                  <a:pt x="7154084" y="519736"/>
                </a:lnTo>
                <a:lnTo>
                  <a:pt x="7063625" y="318400"/>
                </a:lnTo>
                <a:lnTo>
                  <a:pt x="6885822" y="318400"/>
                </a:lnTo>
                <a:lnTo>
                  <a:pt x="6885822" y="519736"/>
                </a:lnTo>
                <a:lnTo>
                  <a:pt x="6800850" y="519736"/>
                </a:lnTo>
                <a:close/>
                <a:moveTo>
                  <a:pt x="5648326" y="14558"/>
                </a:moveTo>
                <a:lnTo>
                  <a:pt x="5884869" y="14558"/>
                </a:lnTo>
                <a:cubicBezTo>
                  <a:pt x="5923937" y="14558"/>
                  <a:pt x="5960214" y="25038"/>
                  <a:pt x="5993700" y="45998"/>
                </a:cubicBezTo>
                <a:cubicBezTo>
                  <a:pt x="6038007" y="76197"/>
                  <a:pt x="6060161" y="119264"/>
                  <a:pt x="6060161" y="175199"/>
                </a:cubicBezTo>
                <a:cubicBezTo>
                  <a:pt x="6060161" y="232839"/>
                  <a:pt x="6037325" y="277224"/>
                  <a:pt x="5991653" y="308354"/>
                </a:cubicBezTo>
                <a:cubicBezTo>
                  <a:pt x="5959190" y="328663"/>
                  <a:pt x="5923596" y="338817"/>
                  <a:pt x="5884869" y="338817"/>
                </a:cubicBezTo>
                <a:lnTo>
                  <a:pt x="5733297" y="338817"/>
                </a:lnTo>
                <a:lnTo>
                  <a:pt x="5733297" y="519736"/>
                </a:lnTo>
                <a:lnTo>
                  <a:pt x="5648326" y="519736"/>
                </a:lnTo>
                <a:close/>
                <a:moveTo>
                  <a:pt x="5096657" y="14558"/>
                </a:moveTo>
                <a:lnTo>
                  <a:pt x="5493889" y="14558"/>
                </a:lnTo>
                <a:lnTo>
                  <a:pt x="5493889" y="99483"/>
                </a:lnTo>
                <a:lnTo>
                  <a:pt x="5181629" y="99483"/>
                </a:lnTo>
                <a:lnTo>
                  <a:pt x="5181629" y="218871"/>
                </a:lnTo>
                <a:lnTo>
                  <a:pt x="5476401" y="218871"/>
                </a:lnTo>
                <a:lnTo>
                  <a:pt x="5476401" y="300866"/>
                </a:lnTo>
                <a:lnTo>
                  <a:pt x="5181637" y="300866"/>
                </a:lnTo>
                <a:lnTo>
                  <a:pt x="5183303" y="337436"/>
                </a:lnTo>
                <a:cubicBezTo>
                  <a:pt x="5186651" y="370859"/>
                  <a:pt x="5195023" y="394279"/>
                  <a:pt x="5208418" y="407697"/>
                </a:cubicBezTo>
                <a:cubicBezTo>
                  <a:pt x="5224696" y="425773"/>
                  <a:pt x="5255593" y="434811"/>
                  <a:pt x="5301110" y="434811"/>
                </a:cubicBezTo>
                <a:lnTo>
                  <a:pt x="5493889" y="434811"/>
                </a:lnTo>
                <a:lnTo>
                  <a:pt x="5493889" y="519736"/>
                </a:lnTo>
                <a:lnTo>
                  <a:pt x="5301110" y="519736"/>
                </a:lnTo>
                <a:cubicBezTo>
                  <a:pt x="5226479" y="519736"/>
                  <a:pt x="5173660" y="503195"/>
                  <a:pt x="5142654" y="470111"/>
                </a:cubicBezTo>
                <a:cubicBezTo>
                  <a:pt x="5111990" y="435385"/>
                  <a:pt x="5096657" y="378908"/>
                  <a:pt x="5096657" y="300680"/>
                </a:cubicBezTo>
                <a:close/>
                <a:moveTo>
                  <a:pt x="4533901" y="14558"/>
                </a:moveTo>
                <a:lnTo>
                  <a:pt x="4799652" y="14558"/>
                </a:lnTo>
                <a:cubicBezTo>
                  <a:pt x="4842626" y="14558"/>
                  <a:pt x="4878205" y="23627"/>
                  <a:pt x="4906389" y="41765"/>
                </a:cubicBezTo>
                <a:cubicBezTo>
                  <a:pt x="4950139" y="68864"/>
                  <a:pt x="4972013" y="110428"/>
                  <a:pt x="4972013" y="166455"/>
                </a:cubicBezTo>
                <a:cubicBezTo>
                  <a:pt x="4972013" y="234761"/>
                  <a:pt x="4941861" y="280262"/>
                  <a:pt x="4881554" y="302959"/>
                </a:cubicBezTo>
                <a:lnTo>
                  <a:pt x="4977827" y="519736"/>
                </a:lnTo>
                <a:lnTo>
                  <a:pt x="4887135" y="519736"/>
                </a:lnTo>
                <a:lnTo>
                  <a:pt x="4796675" y="318400"/>
                </a:lnTo>
                <a:lnTo>
                  <a:pt x="4618872" y="318400"/>
                </a:lnTo>
                <a:lnTo>
                  <a:pt x="4618872" y="519736"/>
                </a:lnTo>
                <a:lnTo>
                  <a:pt x="4533901" y="519736"/>
                </a:lnTo>
                <a:close/>
                <a:moveTo>
                  <a:pt x="3863764" y="14558"/>
                </a:moveTo>
                <a:lnTo>
                  <a:pt x="4126586" y="14558"/>
                </a:lnTo>
                <a:lnTo>
                  <a:pt x="4126586" y="99483"/>
                </a:lnTo>
                <a:lnTo>
                  <a:pt x="3863764" y="99483"/>
                </a:lnTo>
                <a:cubicBezTo>
                  <a:pt x="3811334" y="99483"/>
                  <a:pt x="3785118" y="116939"/>
                  <a:pt x="3785118" y="151852"/>
                </a:cubicBezTo>
                <a:cubicBezTo>
                  <a:pt x="3785118" y="169959"/>
                  <a:pt x="3792126" y="184268"/>
                  <a:pt x="3806140" y="194779"/>
                </a:cubicBezTo>
                <a:cubicBezTo>
                  <a:pt x="3821488" y="205011"/>
                  <a:pt x="3843611" y="210127"/>
                  <a:pt x="3872508" y="210127"/>
                </a:cubicBezTo>
                <a:lnTo>
                  <a:pt x="3977571" y="210127"/>
                </a:lnTo>
                <a:cubicBezTo>
                  <a:pt x="4020669" y="210127"/>
                  <a:pt x="4057365" y="220220"/>
                  <a:pt x="4087658" y="240404"/>
                </a:cubicBezTo>
                <a:cubicBezTo>
                  <a:pt x="4127221" y="267503"/>
                  <a:pt x="4147003" y="306090"/>
                  <a:pt x="4147003" y="356165"/>
                </a:cubicBezTo>
                <a:cubicBezTo>
                  <a:pt x="4147003" y="465212"/>
                  <a:pt x="4087611" y="519736"/>
                  <a:pt x="3968828" y="519736"/>
                </a:cubicBezTo>
                <a:lnTo>
                  <a:pt x="3708890" y="519736"/>
                </a:lnTo>
                <a:lnTo>
                  <a:pt x="3708890" y="434811"/>
                </a:lnTo>
                <a:lnTo>
                  <a:pt x="3968828" y="434811"/>
                </a:lnTo>
                <a:cubicBezTo>
                  <a:pt x="3999740" y="434811"/>
                  <a:pt x="4021910" y="430625"/>
                  <a:pt x="4035335" y="422254"/>
                </a:cubicBezTo>
                <a:cubicBezTo>
                  <a:pt x="4051179" y="409882"/>
                  <a:pt x="4059101" y="387853"/>
                  <a:pt x="4059101" y="356165"/>
                </a:cubicBezTo>
                <a:cubicBezTo>
                  <a:pt x="4059101" y="315423"/>
                  <a:pt x="4031925" y="295052"/>
                  <a:pt x="3977571" y="295052"/>
                </a:cubicBezTo>
                <a:lnTo>
                  <a:pt x="3872508" y="295052"/>
                </a:lnTo>
                <a:cubicBezTo>
                  <a:pt x="3825813" y="295052"/>
                  <a:pt x="3786901" y="284340"/>
                  <a:pt x="3755771" y="262915"/>
                </a:cubicBezTo>
                <a:cubicBezTo>
                  <a:pt x="3716734" y="236901"/>
                  <a:pt x="3697217" y="199880"/>
                  <a:pt x="3697217" y="151852"/>
                </a:cubicBezTo>
                <a:cubicBezTo>
                  <a:pt x="3697217" y="101591"/>
                  <a:pt x="3718161" y="63888"/>
                  <a:pt x="3760050" y="38742"/>
                </a:cubicBezTo>
                <a:cubicBezTo>
                  <a:pt x="3788265" y="22619"/>
                  <a:pt x="3822837" y="14558"/>
                  <a:pt x="3863764" y="14558"/>
                </a:cubicBezTo>
                <a:close/>
                <a:moveTo>
                  <a:pt x="3292265" y="14558"/>
                </a:moveTo>
                <a:lnTo>
                  <a:pt x="3555086" y="14558"/>
                </a:lnTo>
                <a:lnTo>
                  <a:pt x="3555086" y="99483"/>
                </a:lnTo>
                <a:lnTo>
                  <a:pt x="3292265" y="99483"/>
                </a:lnTo>
                <a:cubicBezTo>
                  <a:pt x="3239833" y="99483"/>
                  <a:pt x="3213618" y="116939"/>
                  <a:pt x="3213618" y="151852"/>
                </a:cubicBezTo>
                <a:cubicBezTo>
                  <a:pt x="3213618" y="169959"/>
                  <a:pt x="3220625" y="184268"/>
                  <a:pt x="3234640" y="194779"/>
                </a:cubicBezTo>
                <a:cubicBezTo>
                  <a:pt x="3249988" y="205011"/>
                  <a:pt x="3272110" y="210127"/>
                  <a:pt x="3301008" y="210127"/>
                </a:cubicBezTo>
                <a:lnTo>
                  <a:pt x="3406071" y="210127"/>
                </a:lnTo>
                <a:cubicBezTo>
                  <a:pt x="3449169" y="210127"/>
                  <a:pt x="3485865" y="220220"/>
                  <a:pt x="3516158" y="240404"/>
                </a:cubicBezTo>
                <a:cubicBezTo>
                  <a:pt x="3555721" y="267503"/>
                  <a:pt x="3575503" y="306090"/>
                  <a:pt x="3575503" y="356165"/>
                </a:cubicBezTo>
                <a:cubicBezTo>
                  <a:pt x="3575503" y="465212"/>
                  <a:pt x="3516112" y="519736"/>
                  <a:pt x="3397328" y="519736"/>
                </a:cubicBezTo>
                <a:lnTo>
                  <a:pt x="3137390" y="519736"/>
                </a:lnTo>
                <a:lnTo>
                  <a:pt x="3137390" y="434811"/>
                </a:lnTo>
                <a:lnTo>
                  <a:pt x="3397328" y="434811"/>
                </a:lnTo>
                <a:cubicBezTo>
                  <a:pt x="3428241" y="434811"/>
                  <a:pt x="3450410" y="430625"/>
                  <a:pt x="3463836" y="422254"/>
                </a:cubicBezTo>
                <a:cubicBezTo>
                  <a:pt x="3479679" y="409882"/>
                  <a:pt x="3487601" y="387853"/>
                  <a:pt x="3487601" y="356165"/>
                </a:cubicBezTo>
                <a:cubicBezTo>
                  <a:pt x="3487601" y="315423"/>
                  <a:pt x="3460424" y="295052"/>
                  <a:pt x="3406071" y="295052"/>
                </a:cubicBezTo>
                <a:lnTo>
                  <a:pt x="3301008" y="295052"/>
                </a:lnTo>
                <a:cubicBezTo>
                  <a:pt x="3254313" y="295052"/>
                  <a:pt x="3215401" y="284340"/>
                  <a:pt x="3184271" y="262915"/>
                </a:cubicBezTo>
                <a:cubicBezTo>
                  <a:pt x="3145235" y="236901"/>
                  <a:pt x="3125716" y="199880"/>
                  <a:pt x="3125716" y="151852"/>
                </a:cubicBezTo>
                <a:cubicBezTo>
                  <a:pt x="3125716" y="101591"/>
                  <a:pt x="3146661" y="63888"/>
                  <a:pt x="3188550" y="38742"/>
                </a:cubicBezTo>
                <a:cubicBezTo>
                  <a:pt x="3216765" y="22619"/>
                  <a:pt x="3251337" y="14558"/>
                  <a:pt x="3292265" y="14558"/>
                </a:cubicBezTo>
                <a:close/>
                <a:moveTo>
                  <a:pt x="2601107" y="14558"/>
                </a:moveTo>
                <a:lnTo>
                  <a:pt x="2998338" y="14558"/>
                </a:lnTo>
                <a:lnTo>
                  <a:pt x="2998338" y="99483"/>
                </a:lnTo>
                <a:lnTo>
                  <a:pt x="2686078" y="99483"/>
                </a:lnTo>
                <a:lnTo>
                  <a:pt x="2686078" y="218871"/>
                </a:lnTo>
                <a:lnTo>
                  <a:pt x="2980851" y="218871"/>
                </a:lnTo>
                <a:lnTo>
                  <a:pt x="2980851" y="300866"/>
                </a:lnTo>
                <a:lnTo>
                  <a:pt x="2686087" y="300866"/>
                </a:lnTo>
                <a:lnTo>
                  <a:pt x="2687752" y="337436"/>
                </a:lnTo>
                <a:cubicBezTo>
                  <a:pt x="2691101" y="370859"/>
                  <a:pt x="2699473" y="394279"/>
                  <a:pt x="2712867" y="407697"/>
                </a:cubicBezTo>
                <a:cubicBezTo>
                  <a:pt x="2729145" y="425773"/>
                  <a:pt x="2760043" y="434811"/>
                  <a:pt x="2805559" y="434811"/>
                </a:cubicBezTo>
                <a:lnTo>
                  <a:pt x="2998338" y="434811"/>
                </a:lnTo>
                <a:lnTo>
                  <a:pt x="2998338" y="519736"/>
                </a:lnTo>
                <a:lnTo>
                  <a:pt x="2805559" y="519736"/>
                </a:lnTo>
                <a:cubicBezTo>
                  <a:pt x="2730928" y="519736"/>
                  <a:pt x="2678110" y="503195"/>
                  <a:pt x="2647104" y="470111"/>
                </a:cubicBezTo>
                <a:cubicBezTo>
                  <a:pt x="2616439" y="435385"/>
                  <a:pt x="2601107" y="378908"/>
                  <a:pt x="2601107" y="300680"/>
                </a:cubicBezTo>
                <a:close/>
                <a:moveTo>
                  <a:pt x="2019300" y="14558"/>
                </a:moveTo>
                <a:lnTo>
                  <a:pt x="2112458" y="14558"/>
                </a:lnTo>
                <a:lnTo>
                  <a:pt x="2360768" y="385140"/>
                </a:lnTo>
                <a:lnTo>
                  <a:pt x="2360768" y="14558"/>
                </a:lnTo>
                <a:lnTo>
                  <a:pt x="2445739" y="14558"/>
                </a:lnTo>
                <a:lnTo>
                  <a:pt x="2445739" y="519736"/>
                </a:lnTo>
                <a:lnTo>
                  <a:pt x="2364907" y="519736"/>
                </a:lnTo>
                <a:lnTo>
                  <a:pt x="2107202" y="125760"/>
                </a:lnTo>
                <a:lnTo>
                  <a:pt x="2107202" y="519736"/>
                </a:lnTo>
                <a:lnTo>
                  <a:pt x="2019300" y="519736"/>
                </a:lnTo>
                <a:close/>
                <a:moveTo>
                  <a:pt x="1771651" y="14558"/>
                </a:moveTo>
                <a:lnTo>
                  <a:pt x="1859552" y="14558"/>
                </a:lnTo>
                <a:lnTo>
                  <a:pt x="1859552" y="519736"/>
                </a:lnTo>
                <a:lnTo>
                  <a:pt x="1771651" y="519736"/>
                </a:lnTo>
                <a:close/>
                <a:moveTo>
                  <a:pt x="1349165" y="14558"/>
                </a:moveTo>
                <a:lnTo>
                  <a:pt x="1611986" y="14558"/>
                </a:lnTo>
                <a:lnTo>
                  <a:pt x="1611986" y="99483"/>
                </a:lnTo>
                <a:lnTo>
                  <a:pt x="1349165" y="99483"/>
                </a:lnTo>
                <a:cubicBezTo>
                  <a:pt x="1296734" y="99483"/>
                  <a:pt x="1270518" y="116939"/>
                  <a:pt x="1270518" y="151852"/>
                </a:cubicBezTo>
                <a:cubicBezTo>
                  <a:pt x="1270518" y="169959"/>
                  <a:pt x="1277526" y="184268"/>
                  <a:pt x="1291540" y="194779"/>
                </a:cubicBezTo>
                <a:cubicBezTo>
                  <a:pt x="1306888" y="205011"/>
                  <a:pt x="1329011" y="210127"/>
                  <a:pt x="1357908" y="210127"/>
                </a:cubicBezTo>
                <a:lnTo>
                  <a:pt x="1462972" y="210127"/>
                </a:lnTo>
                <a:cubicBezTo>
                  <a:pt x="1506070" y="210127"/>
                  <a:pt x="1542765" y="220220"/>
                  <a:pt x="1573058" y="240404"/>
                </a:cubicBezTo>
                <a:cubicBezTo>
                  <a:pt x="1612621" y="267503"/>
                  <a:pt x="1632403" y="306090"/>
                  <a:pt x="1632403" y="356165"/>
                </a:cubicBezTo>
                <a:cubicBezTo>
                  <a:pt x="1632403" y="465212"/>
                  <a:pt x="1573011" y="519736"/>
                  <a:pt x="1454228" y="519736"/>
                </a:cubicBezTo>
                <a:lnTo>
                  <a:pt x="1194290" y="519736"/>
                </a:lnTo>
                <a:lnTo>
                  <a:pt x="1194290" y="434811"/>
                </a:lnTo>
                <a:lnTo>
                  <a:pt x="1454228" y="434811"/>
                </a:lnTo>
                <a:cubicBezTo>
                  <a:pt x="1485141" y="434811"/>
                  <a:pt x="1507310" y="430625"/>
                  <a:pt x="1520735" y="422254"/>
                </a:cubicBezTo>
                <a:cubicBezTo>
                  <a:pt x="1536580" y="409882"/>
                  <a:pt x="1544502" y="387853"/>
                  <a:pt x="1544502" y="356165"/>
                </a:cubicBezTo>
                <a:cubicBezTo>
                  <a:pt x="1544502" y="315423"/>
                  <a:pt x="1517325" y="295052"/>
                  <a:pt x="1462972" y="295052"/>
                </a:cubicBezTo>
                <a:lnTo>
                  <a:pt x="1357908" y="295052"/>
                </a:lnTo>
                <a:cubicBezTo>
                  <a:pt x="1311214" y="295052"/>
                  <a:pt x="1272301" y="284340"/>
                  <a:pt x="1241171" y="262915"/>
                </a:cubicBezTo>
                <a:cubicBezTo>
                  <a:pt x="1202135" y="236901"/>
                  <a:pt x="1182617" y="199880"/>
                  <a:pt x="1182617" y="151852"/>
                </a:cubicBezTo>
                <a:cubicBezTo>
                  <a:pt x="1182617" y="101591"/>
                  <a:pt x="1203561" y="63888"/>
                  <a:pt x="1245450" y="38742"/>
                </a:cubicBezTo>
                <a:cubicBezTo>
                  <a:pt x="1273665" y="22619"/>
                  <a:pt x="1308237" y="14558"/>
                  <a:pt x="1349165" y="14558"/>
                </a:cubicBezTo>
                <a:close/>
                <a:moveTo>
                  <a:pt x="600857" y="14558"/>
                </a:moveTo>
                <a:lnTo>
                  <a:pt x="685828" y="14558"/>
                </a:lnTo>
                <a:lnTo>
                  <a:pt x="685828" y="303610"/>
                </a:lnTo>
                <a:cubicBezTo>
                  <a:pt x="685828" y="402767"/>
                  <a:pt x="730523" y="452345"/>
                  <a:pt x="819913" y="452345"/>
                </a:cubicBezTo>
                <a:cubicBezTo>
                  <a:pt x="909272" y="452345"/>
                  <a:pt x="953952" y="402767"/>
                  <a:pt x="953952" y="303610"/>
                </a:cubicBezTo>
                <a:lnTo>
                  <a:pt x="953952" y="14558"/>
                </a:lnTo>
                <a:lnTo>
                  <a:pt x="1038970" y="14558"/>
                </a:lnTo>
                <a:lnTo>
                  <a:pt x="1038970" y="303610"/>
                </a:lnTo>
                <a:cubicBezTo>
                  <a:pt x="1038970" y="394271"/>
                  <a:pt x="1010909" y="459321"/>
                  <a:pt x="954789" y="498761"/>
                </a:cubicBezTo>
                <a:cubicBezTo>
                  <a:pt x="919256" y="522480"/>
                  <a:pt x="874297" y="534340"/>
                  <a:pt x="819913" y="534340"/>
                </a:cubicBezTo>
                <a:cubicBezTo>
                  <a:pt x="765405" y="534340"/>
                  <a:pt x="720323" y="522449"/>
                  <a:pt x="684666" y="498668"/>
                </a:cubicBezTo>
                <a:cubicBezTo>
                  <a:pt x="628793" y="459352"/>
                  <a:pt x="600857" y="394333"/>
                  <a:pt x="600857" y="303610"/>
                </a:cubicBezTo>
                <a:close/>
                <a:moveTo>
                  <a:pt x="0" y="14558"/>
                </a:moveTo>
                <a:lnTo>
                  <a:pt x="292029" y="14558"/>
                </a:lnTo>
                <a:cubicBezTo>
                  <a:pt x="333329" y="14558"/>
                  <a:pt x="367838" y="24464"/>
                  <a:pt x="395558" y="44277"/>
                </a:cubicBezTo>
                <a:cubicBezTo>
                  <a:pt x="427804" y="70074"/>
                  <a:pt x="443927" y="104955"/>
                  <a:pt x="443927" y="148922"/>
                </a:cubicBezTo>
                <a:cubicBezTo>
                  <a:pt x="443927" y="192330"/>
                  <a:pt x="430315" y="225615"/>
                  <a:pt x="403092" y="248776"/>
                </a:cubicBezTo>
                <a:cubicBezTo>
                  <a:pt x="440051" y="274294"/>
                  <a:pt x="458531" y="312028"/>
                  <a:pt x="458531" y="361978"/>
                </a:cubicBezTo>
                <a:cubicBezTo>
                  <a:pt x="458531" y="417603"/>
                  <a:pt x="437633" y="460050"/>
                  <a:pt x="395837" y="489319"/>
                </a:cubicBezTo>
                <a:cubicBezTo>
                  <a:pt x="363374" y="509597"/>
                  <a:pt x="324880" y="519736"/>
                  <a:pt x="280356" y="519736"/>
                </a:cubicBezTo>
                <a:lnTo>
                  <a:pt x="0" y="519736"/>
                </a:lnTo>
                <a:close/>
                <a:moveTo>
                  <a:pt x="6407376" y="0"/>
                </a:moveTo>
                <a:cubicBezTo>
                  <a:pt x="6476706" y="0"/>
                  <a:pt x="6533586" y="24293"/>
                  <a:pt x="6578018" y="72880"/>
                </a:cubicBezTo>
                <a:cubicBezTo>
                  <a:pt x="6627813" y="128504"/>
                  <a:pt x="6652710" y="192764"/>
                  <a:pt x="6652710" y="265659"/>
                </a:cubicBezTo>
                <a:cubicBezTo>
                  <a:pt x="6652710" y="340042"/>
                  <a:pt x="6627488" y="404317"/>
                  <a:pt x="6577041" y="458484"/>
                </a:cubicBezTo>
                <a:cubicBezTo>
                  <a:pt x="6532733" y="509055"/>
                  <a:pt x="6476178" y="534340"/>
                  <a:pt x="6407376" y="534340"/>
                </a:cubicBezTo>
                <a:cubicBezTo>
                  <a:pt x="6340404" y="534340"/>
                  <a:pt x="6283772" y="509055"/>
                  <a:pt x="6237480" y="458484"/>
                </a:cubicBezTo>
                <a:cubicBezTo>
                  <a:pt x="6189142" y="404255"/>
                  <a:pt x="6164973" y="339980"/>
                  <a:pt x="6164973" y="265659"/>
                </a:cubicBezTo>
                <a:cubicBezTo>
                  <a:pt x="6164973" y="192764"/>
                  <a:pt x="6188817" y="128504"/>
                  <a:pt x="6236504" y="72880"/>
                </a:cubicBezTo>
                <a:cubicBezTo>
                  <a:pt x="6282950" y="24293"/>
                  <a:pt x="6339908" y="0"/>
                  <a:pt x="6407376" y="0"/>
                </a:cubicBezTo>
                <a:close/>
              </a:path>
            </a:pathLst>
          </a:custGeom>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algn="ctr"/>
            <a:endParaRPr lang="zh-CN" altLang="en-US" sz="6000" b="1" spc="300">
              <a:latin typeface="逐浪细阁体" panose="03000509000000000000" pitchFamily="65" charset="-122"/>
              <a:ea typeface="微软雅黑 Light" panose="020B0502040204020203" pitchFamily="34" charset="-122"/>
              <a:sym typeface="逐浪细阁体" panose="03000509000000000000" pitchFamily="65" charset="-122"/>
            </a:endParaRPr>
          </a:p>
        </p:txBody>
      </p:sp>
      <p:sp>
        <p:nvSpPr>
          <p:cNvPr id="30" name="文本框 29"/>
          <p:cNvSpPr txBox="1"/>
          <p:nvPr/>
        </p:nvSpPr>
        <p:spPr>
          <a:xfrm>
            <a:off x="2179957" y="2835812"/>
            <a:ext cx="8105775" cy="769441"/>
          </a:xfrm>
          <a:prstGeom prst="rect">
            <a:avLst/>
          </a:prstGeom>
          <a:noFill/>
        </p:spPr>
        <p:txBody>
          <a:bodyPr wrap="square" rtlCol="0">
            <a:spAutoFit/>
          </a:bodyPr>
          <a:lstStyle/>
          <a:p>
            <a:pPr algn="ctr"/>
            <a:r>
              <a:rPr lang="zh-CN" altLang="en-US" sz="4400" b="1" spc="600" dirty="0">
                <a:solidFill>
                  <a:srgbClr val="002060"/>
                </a:solidFill>
                <a:latin typeface="微软雅黑" panose="020B0503020204020204" pitchFamily="34" charset="-122"/>
                <a:ea typeface="微软雅黑" panose="020B0503020204020204" pitchFamily="34" charset="-122"/>
                <a:sym typeface="逐浪细阁体" panose="03000509000000000000" pitchFamily="65" charset="-122"/>
              </a:rPr>
              <a:t>预防和应对校园突发事</a:t>
            </a:r>
            <a:r>
              <a:rPr lang="zh-CN" altLang="en-US" sz="4400" b="1" spc="600" dirty="0" smtClean="0">
                <a:solidFill>
                  <a:srgbClr val="002060"/>
                </a:solidFill>
                <a:latin typeface="微软雅黑" panose="020B0503020204020204" pitchFamily="34" charset="-122"/>
                <a:ea typeface="微软雅黑" panose="020B0503020204020204" pitchFamily="34" charset="-122"/>
                <a:sym typeface="逐浪细阁体" panose="03000509000000000000" pitchFamily="65" charset="-122"/>
              </a:rPr>
              <a:t>件</a:t>
            </a:r>
            <a:endParaRPr lang="zh-CN" altLang="en-US" sz="4400" b="1" spc="600" dirty="0">
              <a:solidFill>
                <a:srgbClr val="002060"/>
              </a:solidFill>
              <a:latin typeface="微软雅黑" panose="020B0503020204020204" pitchFamily="34" charset="-122"/>
              <a:ea typeface="微软雅黑" panose="020B0503020204020204" pitchFamily="34" charset="-122"/>
              <a:sym typeface="逐浪细阁体" panose="03000509000000000000" pitchFamily="65" charset="-122"/>
            </a:endParaRPr>
          </a:p>
        </p:txBody>
      </p:sp>
      <p:sp>
        <p:nvSpPr>
          <p:cNvPr id="2" name="TextBox 26"/>
          <p:cNvSpPr txBox="1"/>
          <p:nvPr/>
        </p:nvSpPr>
        <p:spPr>
          <a:xfrm>
            <a:off x="3475991" y="3753484"/>
            <a:ext cx="5448300" cy="640080"/>
          </a:xfrm>
          <a:prstGeom prst="rect">
            <a:avLst/>
          </a:prstGeom>
          <a:noFill/>
        </p:spPr>
        <p:txBody>
          <a:bodyPr wrap="square" rtlCol="0">
            <a:spAutoFit/>
          </a:bodyPr>
          <a:lstStyle/>
          <a:p>
            <a:pPr algn="ctr"/>
            <a:r>
              <a:rPr lang="zh-CN" altLang="en-US" sz="3600">
                <a:solidFill>
                  <a:schemeClr val="tx1"/>
                </a:solidFill>
                <a:cs typeface="+mn-ea"/>
                <a:sym typeface="+mn-lt"/>
              </a:rPr>
              <a:t>自然灾害事故</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9"/>
                                        </p:tgtEl>
                                        <p:attrNameLst>
                                          <p:attrName>style.visibility</p:attrName>
                                        </p:attrNameLst>
                                      </p:cBhvr>
                                      <p:to>
                                        <p:strVal val="visible"/>
                                      </p:to>
                                    </p:set>
                                    <p:animEffect transition="in" filter="fade">
                                      <p:cBhvr>
                                        <p:cTn id="14" dur="1000"/>
                                        <p:tgtEl>
                                          <p:spTgt spid="39"/>
                                        </p:tgtEl>
                                      </p:cBhvr>
                                    </p:animEffect>
                                    <p:anim calcmode="lin" valueType="num">
                                      <p:cBhvr>
                                        <p:cTn id="15" dur="1000" fill="hold"/>
                                        <p:tgtEl>
                                          <p:spTgt spid="39"/>
                                        </p:tgtEl>
                                        <p:attrNameLst>
                                          <p:attrName>ppt_x</p:attrName>
                                        </p:attrNameLst>
                                      </p:cBhvr>
                                      <p:tavLst>
                                        <p:tav tm="0">
                                          <p:val>
                                            <p:strVal val="#ppt_x"/>
                                          </p:val>
                                        </p:tav>
                                        <p:tav tm="100000">
                                          <p:val>
                                            <p:strVal val="#ppt_x"/>
                                          </p:val>
                                        </p:tav>
                                      </p:tavLst>
                                    </p:anim>
                                    <p:anim calcmode="lin" valueType="num">
                                      <p:cBhvr>
                                        <p:cTn id="16"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down)">
                                      <p:cBhvr>
                                        <p:cTn id="21" dur="500"/>
                                        <p:tgtEl>
                                          <p:spTgt spid="29"/>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53" presetClass="entr" presetSubtype="0" fill="hold" grpId="0" nodeType="clickEffect">
                                  <p:stCondLst>
                                    <p:cond delay="0"/>
                                  </p:stCondLst>
                                  <p:childTnLst>
                                    <p:set>
                                      <p:cBhvr>
                                        <p:cTn id="25" dur="1" fill="hold">
                                          <p:stCondLst>
                                            <p:cond delay="0"/>
                                          </p:stCondLst>
                                        </p:cTn>
                                        <p:tgtEl>
                                          <p:spTgt spid="30"/>
                                        </p:tgtEl>
                                        <p:attrNameLst>
                                          <p:attrName>style.visibility</p:attrName>
                                        </p:attrNameLst>
                                      </p:cBhvr>
                                      <p:to>
                                        <p:strVal val="visible"/>
                                      </p:to>
                                    </p:set>
                                    <p:anim calcmode="lin" valueType="num">
                                      <p:cBhvr>
                                        <p:cTn id="26" dur="500" fill="hold"/>
                                        <p:tgtEl>
                                          <p:spTgt spid="30"/>
                                        </p:tgtEl>
                                        <p:attrNameLst>
                                          <p:attrName>ppt_w</p:attrName>
                                        </p:attrNameLst>
                                      </p:cBhvr>
                                      <p:tavLst>
                                        <p:tav tm="0">
                                          <p:val>
                                            <p:fltVal val="0"/>
                                          </p:val>
                                        </p:tav>
                                        <p:tav tm="100000">
                                          <p:val>
                                            <p:strVal val="#ppt_w"/>
                                          </p:val>
                                        </p:tav>
                                      </p:tavLst>
                                    </p:anim>
                                    <p:anim calcmode="lin" valueType="num">
                                      <p:cBhvr>
                                        <p:cTn id="27" dur="500" fill="hold"/>
                                        <p:tgtEl>
                                          <p:spTgt spid="30"/>
                                        </p:tgtEl>
                                        <p:attrNameLst>
                                          <p:attrName>ppt_h</p:attrName>
                                        </p:attrNameLst>
                                      </p:cBhvr>
                                      <p:tavLst>
                                        <p:tav tm="0">
                                          <p:val>
                                            <p:fltVal val="0"/>
                                          </p:val>
                                        </p:tav>
                                        <p:tav tm="100000">
                                          <p:val>
                                            <p:strVal val="#ppt_h"/>
                                          </p:val>
                                        </p:tav>
                                      </p:tavLst>
                                    </p:anim>
                                    <p:animEffect transition="in" filter="fade">
                                      <p:cBhvr>
                                        <p:cTn id="28"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29" grpId="0" animBg="1"/>
      <p:bldP spid="30" grpId="0"/>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430" y="6564632"/>
            <a:ext cx="12214860" cy="2838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386" name="图片 10"/>
          <p:cNvPicPr>
            <a:picLocks noChangeAspect="1"/>
          </p:cNvPicPr>
          <p:nvPr/>
        </p:nvPicPr>
        <p:blipFill>
          <a:blip r:embed="rId2" cstate="email">
            <a:clrChange>
              <a:clrFrom>
                <a:srgbClr val="FFFFFF">
                  <a:alpha val="100000"/>
                </a:srgbClr>
              </a:clrFrom>
              <a:clrTo>
                <a:srgbClr val="FFFFFF">
                  <a:alpha val="100000"/>
                  <a:alpha val="0"/>
                </a:srgbClr>
              </a:clrTo>
            </a:clrChange>
            <a:extLst>
              <a:ext uri="{28A0092B-C50C-407E-A947-70E740481C1C}">
                <a14:useLocalDpi xmlns:a14="http://schemas.microsoft.com/office/drawing/2010/main"/>
              </a:ext>
            </a:extLst>
          </a:blip>
          <a:stretch>
            <a:fillRect/>
          </a:stretch>
        </p:blipFill>
        <p:spPr>
          <a:xfrm>
            <a:off x="6059171" y="29847"/>
            <a:ext cx="6035675" cy="3477895"/>
          </a:xfrm>
          <a:prstGeom prst="rect">
            <a:avLst/>
          </a:prstGeom>
          <a:noFill/>
          <a:ln w="9525">
            <a:noFill/>
          </a:ln>
        </p:spPr>
      </p:pic>
      <p:grpSp>
        <p:nvGrpSpPr>
          <p:cNvPr id="5" name="组合 4"/>
          <p:cNvGrpSpPr/>
          <p:nvPr/>
        </p:nvGrpSpPr>
        <p:grpSpPr>
          <a:xfrm>
            <a:off x="337820" y="996316"/>
            <a:ext cx="6725285" cy="2776220"/>
            <a:chOff x="0" y="1545"/>
            <a:chExt cx="10591" cy="4372"/>
          </a:xfrm>
        </p:grpSpPr>
        <p:sp>
          <p:nvSpPr>
            <p:cNvPr id="16388" name="Rectangle 3"/>
            <p:cNvSpPr>
              <a:spLocks noGrp="1" noRot="1"/>
            </p:cNvSpPr>
            <p:nvPr/>
          </p:nvSpPr>
          <p:spPr>
            <a:xfrm>
              <a:off x="0" y="1545"/>
              <a:ext cx="5405" cy="960"/>
            </a:xfrm>
            <a:prstGeom prst="rect">
              <a:avLst/>
            </a:prstGeom>
            <a:noFill/>
            <a:ln w="9525">
              <a:noFill/>
            </a:ln>
          </p:spPr>
          <p:txBody>
            <a:bodyPr vert="horz" wrap="square" anchor="t"/>
            <a:lstStyle>
              <a:lvl1pPr marL="342900" lvl="0" indent="-342900" algn="l" defTabSz="914400" eaLnBrk="0" fontAlgn="base" latinLnBrk="0" hangingPunct="0">
                <a:lnSpc>
                  <a:spcPct val="100000"/>
                </a:lnSpc>
                <a:spcBef>
                  <a:spcPct val="20000"/>
                </a:spcBef>
                <a:spcAft>
                  <a:spcPct val="0"/>
                </a:spcAft>
                <a:buFont typeface="Arial" panose="020B0604020202020204" pitchFamily="34" charset="0"/>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9pPr>
            </a:lstStyle>
            <a:p>
              <a:pPr eaLnBrk="1" hangingPunct="1">
                <a:buNone/>
              </a:pPr>
              <a:r>
                <a:rPr lang="zh-CN" altLang="en-US" b="1">
                  <a:solidFill>
                    <a:schemeClr val="accent1"/>
                  </a:solidFill>
                </a:rPr>
                <a:t>（一）防洪准备</a:t>
              </a:r>
            </a:p>
          </p:txBody>
        </p:sp>
        <p:grpSp>
          <p:nvGrpSpPr>
            <p:cNvPr id="3" name="组合 2"/>
            <p:cNvGrpSpPr/>
            <p:nvPr/>
          </p:nvGrpSpPr>
          <p:grpSpPr>
            <a:xfrm>
              <a:off x="1496" y="2573"/>
              <a:ext cx="9095" cy="3344"/>
              <a:chOff x="1055" y="2666"/>
              <a:chExt cx="9095" cy="3344"/>
            </a:xfrm>
          </p:grpSpPr>
          <p:sp>
            <p:nvSpPr>
              <p:cNvPr id="16389" name="Text Box 8"/>
              <p:cNvSpPr txBox="1"/>
              <p:nvPr/>
            </p:nvSpPr>
            <p:spPr>
              <a:xfrm>
                <a:off x="1363" y="2666"/>
                <a:ext cx="8787" cy="3344"/>
              </a:xfrm>
              <a:prstGeom prst="rect">
                <a:avLst/>
              </a:prstGeom>
              <a:noFill/>
              <a:ln w="9525">
                <a:noFill/>
              </a:ln>
            </p:spPr>
            <p:txBody>
              <a:bodyPr>
                <a:spAutoFit/>
              </a:bodyPr>
              <a:lstStyle/>
              <a:p>
                <a:pPr>
                  <a:lnSpc>
                    <a:spcPct val="150000"/>
                  </a:lnSpc>
                  <a:spcBef>
                    <a:spcPct val="50000"/>
                  </a:spcBef>
                </a:pPr>
                <a:r>
                  <a:rPr lang="zh-CN" altLang="en-US" sz="2400" b="1">
                    <a:solidFill>
                      <a:schemeClr val="tx1">
                        <a:lumMod val="75000"/>
                        <a:lumOff val="25000"/>
                      </a:schemeClr>
                    </a:solidFill>
                    <a:latin typeface="Calibri" panose="020F0502020204030204" pitchFamily="34" charset="0"/>
                  </a:rPr>
                  <a:t>一、关注汛期天气预报</a:t>
                </a:r>
              </a:p>
              <a:p>
                <a:pPr>
                  <a:lnSpc>
                    <a:spcPct val="150000"/>
                  </a:lnSpc>
                  <a:spcBef>
                    <a:spcPct val="50000"/>
                  </a:spcBef>
                </a:pPr>
                <a:r>
                  <a:rPr lang="zh-CN" altLang="en-US" sz="2400" b="1">
                    <a:solidFill>
                      <a:schemeClr val="tx1">
                        <a:lumMod val="75000"/>
                        <a:lumOff val="25000"/>
                      </a:schemeClr>
                    </a:solidFill>
                    <a:latin typeface="Calibri" panose="020F0502020204030204" pitchFamily="34" charset="0"/>
                  </a:rPr>
                  <a:t>二、学习并具备游泳、划船等技能</a:t>
                </a:r>
              </a:p>
              <a:p>
                <a:pPr>
                  <a:lnSpc>
                    <a:spcPct val="150000"/>
                  </a:lnSpc>
                  <a:spcBef>
                    <a:spcPct val="50000"/>
                  </a:spcBef>
                </a:pPr>
                <a:r>
                  <a:rPr lang="zh-CN" altLang="en-US" sz="2400" b="1">
                    <a:solidFill>
                      <a:schemeClr val="tx1">
                        <a:lumMod val="75000"/>
                        <a:lumOff val="25000"/>
                      </a:schemeClr>
                    </a:solidFill>
                    <a:latin typeface="Calibri" panose="020F0502020204030204" pitchFamily="34" charset="0"/>
                  </a:rPr>
                  <a:t>三、准备逃生物资。 </a:t>
                </a:r>
              </a:p>
            </p:txBody>
          </p:sp>
          <p:sp>
            <p:nvSpPr>
              <p:cNvPr id="16390" name="AutoShape 9"/>
              <p:cNvSpPr/>
              <p:nvPr/>
            </p:nvSpPr>
            <p:spPr>
              <a:xfrm>
                <a:off x="1055" y="2905"/>
                <a:ext cx="308" cy="2864"/>
              </a:xfrm>
              <a:prstGeom prst="leftBrace">
                <a:avLst>
                  <a:gd name="adj1" fmla="val 141666"/>
                  <a:gd name="adj2" fmla="val 50000"/>
                </a:avLst>
              </a:prstGeom>
              <a:noFill/>
              <a:ln w="9525" cap="flat" cmpd="sng">
                <a:solidFill>
                  <a:schemeClr val="tx1"/>
                </a:solidFill>
                <a:prstDash val="solid"/>
                <a:headEnd type="none" w="med" len="med"/>
                <a:tailEnd type="none" w="med" len="med"/>
              </a:ln>
            </p:spPr>
            <p:txBody>
              <a:bodyPr wrap="none" anchor="ctr"/>
              <a:lstStyle/>
              <a:p>
                <a:endParaRPr lang="zh-CN" altLang="en-US">
                  <a:latin typeface="Calibri" panose="020F0502020204030204" pitchFamily="34" charset="0"/>
                </a:endParaRPr>
              </a:p>
            </p:txBody>
          </p:sp>
        </p:grpSp>
      </p:grpSp>
      <p:grpSp>
        <p:nvGrpSpPr>
          <p:cNvPr id="4" name="组合 3"/>
          <p:cNvGrpSpPr/>
          <p:nvPr/>
        </p:nvGrpSpPr>
        <p:grpSpPr>
          <a:xfrm>
            <a:off x="559435" y="4311651"/>
            <a:ext cx="10495280" cy="1562100"/>
            <a:chOff x="240" y="7783"/>
            <a:chExt cx="16528" cy="2460"/>
          </a:xfrm>
        </p:grpSpPr>
        <p:sp>
          <p:nvSpPr>
            <p:cNvPr id="16391" name="矩形 8"/>
            <p:cNvSpPr/>
            <p:nvPr/>
          </p:nvSpPr>
          <p:spPr>
            <a:xfrm>
              <a:off x="623" y="7783"/>
              <a:ext cx="16145" cy="824"/>
            </a:xfrm>
            <a:prstGeom prst="rect">
              <a:avLst/>
            </a:prstGeom>
            <a:noFill/>
            <a:ln w="9525">
              <a:noFill/>
            </a:ln>
          </p:spPr>
          <p:txBody>
            <a:bodyPr wrap="square">
              <a:spAutoFit/>
            </a:bodyPr>
            <a:lstStyle/>
            <a:p>
              <a:r>
                <a:rPr lang="zh-CN" altLang="en-US" sz="2800" b="1">
                  <a:solidFill>
                    <a:srgbClr val="FF0000"/>
                  </a:solidFill>
                  <a:latin typeface="Calibri" panose="020F0502020204030204" pitchFamily="34" charset="0"/>
                </a:rPr>
                <a:t>思考：洪水前期准备除了图中的几方面， 还可包括哪些内容?</a:t>
              </a:r>
            </a:p>
          </p:txBody>
        </p:sp>
        <p:sp>
          <p:nvSpPr>
            <p:cNvPr id="16392" name="Rectangle 1"/>
            <p:cNvSpPr/>
            <p:nvPr/>
          </p:nvSpPr>
          <p:spPr>
            <a:xfrm>
              <a:off x="240" y="9419"/>
              <a:ext cx="14160" cy="824"/>
            </a:xfrm>
            <a:prstGeom prst="rect">
              <a:avLst/>
            </a:prstGeom>
            <a:noFill/>
            <a:ln w="9525">
              <a:noFill/>
            </a:ln>
          </p:spPr>
          <p:txBody>
            <a:bodyPr anchor="ctr">
              <a:spAutoFit/>
            </a:bodyPr>
            <a:lstStyle/>
            <a:p>
              <a:pPr indent="228600"/>
              <a:r>
                <a:rPr lang="zh-CN" altLang="en-US" sz="2800" b="1">
                  <a:latin typeface="Times New Roman" panose="02020603050405020304" pitchFamily="2" charset="0"/>
                  <a:cs typeface="Times New Roman" panose="02020603050405020304" pitchFamily="2" charset="0"/>
                </a:rPr>
                <a:t>（提示：如色彩鲜艳的衣服、一只金属哨子等）</a:t>
              </a:r>
            </a:p>
          </p:txBody>
        </p:sp>
      </p:grpSp>
      <p:sp>
        <p:nvSpPr>
          <p:cNvPr id="35" name="文本框 34"/>
          <p:cNvSpPr txBox="1"/>
          <p:nvPr/>
        </p:nvSpPr>
        <p:spPr>
          <a:xfrm>
            <a:off x="337822" y="234951"/>
            <a:ext cx="3171061" cy="584775"/>
          </a:xfrm>
          <a:prstGeom prst="rect">
            <a:avLst/>
          </a:prstGeom>
          <a:noFill/>
        </p:spPr>
        <p:txBody>
          <a:bodyPr wrap="none" rtlCol="0">
            <a:spAutoFit/>
            <a:scene3d>
              <a:camera prst="orthographicFront"/>
              <a:lightRig rig="threePt" dir="t"/>
            </a:scene3d>
            <a:sp3d contourW="12700"/>
          </a:bodyPr>
          <a:lstStyle/>
          <a:p>
            <a:r>
              <a:rPr lang="zh-CN" altLang="en-US" sz="3200" b="1">
                <a:solidFill>
                  <a:srgbClr val="002060"/>
                </a:solidFill>
              </a:rPr>
              <a:t>二.洪水中的自救</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 presetClass="entr" presetSubtype="16"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box(in)">
                                      <p:cBhvr>
                                        <p:cTn id="7" dur="5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430" y="6564632"/>
            <a:ext cx="12214860" cy="2838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410" name="Picture 4"/>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337821" y="1052832"/>
            <a:ext cx="5263515" cy="5194935"/>
          </a:xfrm>
          <a:prstGeom prst="rect">
            <a:avLst/>
          </a:prstGeom>
          <a:noFill/>
          <a:ln w="9525">
            <a:noFill/>
          </a:ln>
        </p:spPr>
      </p:pic>
      <p:sp>
        <p:nvSpPr>
          <p:cNvPr id="17412" name="Text Box 6"/>
          <p:cNvSpPr txBox="1"/>
          <p:nvPr/>
        </p:nvSpPr>
        <p:spPr>
          <a:xfrm>
            <a:off x="5852796" y="2059306"/>
            <a:ext cx="5694045" cy="3785652"/>
          </a:xfrm>
          <a:prstGeom prst="rect">
            <a:avLst/>
          </a:prstGeom>
          <a:noFill/>
          <a:ln w="9525">
            <a:noFill/>
          </a:ln>
        </p:spPr>
        <p:txBody>
          <a:bodyPr wrap="square">
            <a:spAutoFit/>
          </a:bodyPr>
          <a:lstStyle/>
          <a:p>
            <a:pPr>
              <a:lnSpc>
                <a:spcPct val="150000"/>
              </a:lnSpc>
            </a:pPr>
            <a:r>
              <a:rPr lang="en-US" altLang="zh-CN" sz="2000" b="1">
                <a:solidFill>
                  <a:schemeClr val="tx1">
                    <a:lumMod val="75000"/>
                    <a:lumOff val="25000"/>
                  </a:schemeClr>
                </a:solidFill>
                <a:latin typeface="Calibri" panose="020F0502020204030204" pitchFamily="34" charset="0"/>
              </a:rPr>
              <a:t>①尽量逃向高处，登上坚固建筑的屋顶、大树、山丘和高坡等。</a:t>
            </a:r>
          </a:p>
          <a:p>
            <a:pPr>
              <a:lnSpc>
                <a:spcPct val="150000"/>
              </a:lnSpc>
            </a:pPr>
            <a:endParaRPr lang="en-US" altLang="zh-CN" sz="2000" b="1">
              <a:solidFill>
                <a:schemeClr val="tx1">
                  <a:lumMod val="75000"/>
                  <a:lumOff val="25000"/>
                </a:schemeClr>
              </a:solidFill>
              <a:latin typeface="Calibri" panose="020F0502020204030204" pitchFamily="34" charset="0"/>
            </a:endParaRPr>
          </a:p>
          <a:p>
            <a:pPr>
              <a:lnSpc>
                <a:spcPct val="150000"/>
              </a:lnSpc>
            </a:pPr>
            <a:r>
              <a:rPr lang="en-US" altLang="zh-CN" sz="2000" b="1">
                <a:solidFill>
                  <a:schemeClr val="tx1">
                    <a:lumMod val="75000"/>
                    <a:lumOff val="25000"/>
                  </a:schemeClr>
                </a:solidFill>
                <a:latin typeface="Calibri" panose="020F0502020204030204" pitchFamily="34" charset="0"/>
              </a:rPr>
              <a:t>②借助家中的木制家具或尽可能抓住木板、树干等漂浮物，尽量不让身体下沉，等待救援。</a:t>
            </a:r>
          </a:p>
          <a:p>
            <a:pPr>
              <a:lnSpc>
                <a:spcPct val="150000"/>
              </a:lnSpc>
            </a:pPr>
            <a:endParaRPr lang="en-US" altLang="zh-CN" sz="2000" b="1">
              <a:solidFill>
                <a:schemeClr val="tx1">
                  <a:lumMod val="75000"/>
                  <a:lumOff val="25000"/>
                </a:schemeClr>
              </a:solidFill>
              <a:latin typeface="Calibri" panose="020F0502020204030204" pitchFamily="34" charset="0"/>
            </a:endParaRPr>
          </a:p>
          <a:p>
            <a:pPr>
              <a:lnSpc>
                <a:spcPct val="150000"/>
              </a:lnSpc>
            </a:pPr>
            <a:r>
              <a:rPr lang="en-US" altLang="zh-CN" sz="2000" b="1">
                <a:solidFill>
                  <a:schemeClr val="tx1">
                    <a:lumMod val="75000"/>
                    <a:lumOff val="25000"/>
                  </a:schemeClr>
                </a:solidFill>
                <a:latin typeface="Calibri" panose="020F0502020204030204" pitchFamily="34" charset="0"/>
              </a:rPr>
              <a:t>③警惕和防止被毒蛇、毒虫咬伤以及倒塌电杆上电线的电击。 </a:t>
            </a:r>
          </a:p>
        </p:txBody>
      </p:sp>
      <p:sp>
        <p:nvSpPr>
          <p:cNvPr id="17413" name="Text Box 8"/>
          <p:cNvSpPr txBox="1"/>
          <p:nvPr/>
        </p:nvSpPr>
        <p:spPr>
          <a:xfrm>
            <a:off x="5852795" y="1156336"/>
            <a:ext cx="2743200" cy="523220"/>
          </a:xfrm>
          <a:prstGeom prst="rect">
            <a:avLst/>
          </a:prstGeom>
          <a:noFill/>
          <a:ln w="9525">
            <a:noFill/>
          </a:ln>
        </p:spPr>
        <p:txBody>
          <a:bodyPr>
            <a:spAutoFit/>
          </a:bodyPr>
          <a:lstStyle/>
          <a:p>
            <a:pPr>
              <a:spcBef>
                <a:spcPct val="50000"/>
              </a:spcBef>
            </a:pPr>
            <a:r>
              <a:rPr lang="zh-CN" altLang="en-US" sz="2800" b="1">
                <a:solidFill>
                  <a:schemeClr val="accent1"/>
                </a:solidFill>
                <a:latin typeface="Calibri" panose="020F0502020204030204" pitchFamily="34" charset="0"/>
              </a:rPr>
              <a:t>洪水应急措施：</a:t>
            </a:r>
          </a:p>
        </p:txBody>
      </p:sp>
      <p:sp>
        <p:nvSpPr>
          <p:cNvPr id="35" name="文本框 34"/>
          <p:cNvSpPr txBox="1"/>
          <p:nvPr/>
        </p:nvSpPr>
        <p:spPr>
          <a:xfrm>
            <a:off x="337821" y="234951"/>
            <a:ext cx="2896947" cy="584775"/>
          </a:xfrm>
          <a:prstGeom prst="rect">
            <a:avLst/>
          </a:prstGeom>
          <a:noFill/>
        </p:spPr>
        <p:txBody>
          <a:bodyPr wrap="none" rtlCol="0">
            <a:spAutoFit/>
            <a:scene3d>
              <a:camera prst="orthographicFront"/>
              <a:lightRig rig="threePt" dir="t"/>
            </a:scene3d>
            <a:sp3d contourW="12700"/>
          </a:bodyPr>
          <a:lstStyle/>
          <a:p>
            <a:r>
              <a:rPr lang="en-US" altLang="zh-CN" sz="3200" b="1">
                <a:solidFill>
                  <a:srgbClr val="002060"/>
                </a:solidFill>
              </a:rPr>
              <a:t>(二）.洪水应急</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7412"/>
                                        </p:tgtEl>
                                        <p:attrNameLst>
                                          <p:attrName>style.visibility</p:attrName>
                                        </p:attrNameLst>
                                      </p:cBhvr>
                                      <p:to>
                                        <p:strVal val="visible"/>
                                      </p:to>
                                    </p:set>
                                    <p:animEffect transition="in" filter="wedge">
                                      <p:cBhvr>
                                        <p:cTn id="7" dur="500"/>
                                        <p:tgtEl>
                                          <p:spTgt spid="174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430" y="6564632"/>
            <a:ext cx="12214860" cy="2838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436" name="Text Box 8"/>
          <p:cNvSpPr txBox="1"/>
          <p:nvPr/>
        </p:nvSpPr>
        <p:spPr>
          <a:xfrm>
            <a:off x="459740" y="818515"/>
            <a:ext cx="11271885" cy="6199632"/>
          </a:xfrm>
          <a:prstGeom prst="rect">
            <a:avLst/>
          </a:prstGeom>
          <a:noFill/>
          <a:ln w="9525">
            <a:noFill/>
          </a:ln>
        </p:spPr>
        <p:txBody>
          <a:bodyPr wrap="square">
            <a:spAutoFit/>
          </a:bodyPr>
          <a:lstStyle/>
          <a:p>
            <a:pPr>
              <a:lnSpc>
                <a:spcPct val="110000"/>
              </a:lnSpc>
              <a:spcBef>
                <a:spcPct val="50000"/>
              </a:spcBef>
            </a:pPr>
            <a:r>
              <a:rPr lang="zh-CN" altLang="en-US" sz="2400" b="1" dirty="0">
                <a:solidFill>
                  <a:schemeClr val="hlink"/>
                </a:solidFill>
                <a:latin typeface="宋体" panose="02010600030101010101" pitchFamily="2" charset="-122"/>
              </a:rPr>
              <a:t>预兆：</a:t>
            </a:r>
          </a:p>
          <a:p>
            <a:pPr>
              <a:lnSpc>
                <a:spcPct val="110000"/>
              </a:lnSpc>
              <a:spcBef>
                <a:spcPct val="50000"/>
              </a:spcBef>
            </a:pPr>
            <a:r>
              <a:rPr lang="zh-CN" altLang="en-US" sz="2400" b="1" dirty="0">
                <a:solidFill>
                  <a:schemeClr val="hlink"/>
                </a:solidFill>
                <a:latin typeface="宋体" panose="02010600030101010101" pitchFamily="2" charset="-122"/>
              </a:rPr>
              <a:t>雷阵雨来时，往往会出现狂风大作、雷雨交加的天气现象。大风来时飞沙走石，掀翻屋顶吹倒墙。风雨之中，街上的东西随风起舞，飞得到处都是，甚至还会连根拔起大树。</a:t>
            </a:r>
          </a:p>
          <a:p>
            <a:pPr>
              <a:lnSpc>
                <a:spcPct val="110000"/>
              </a:lnSpc>
              <a:spcBef>
                <a:spcPct val="50000"/>
              </a:spcBef>
            </a:pPr>
            <a:r>
              <a:rPr lang="zh-CN" altLang="en-US" sz="2400" b="1" dirty="0">
                <a:solidFill>
                  <a:schemeClr val="hlink"/>
                </a:solidFill>
                <a:latin typeface="宋体" panose="02010600030101010101" pitchFamily="2" charset="-122"/>
              </a:rPr>
              <a:t>防护：</a:t>
            </a:r>
          </a:p>
          <a:p>
            <a:pPr>
              <a:lnSpc>
                <a:spcPct val="110000"/>
              </a:lnSpc>
              <a:spcBef>
                <a:spcPct val="50000"/>
              </a:spcBef>
            </a:pPr>
            <a:r>
              <a:rPr lang="zh-CN" altLang="en-US" sz="2400" b="1" dirty="0">
                <a:solidFill>
                  <a:schemeClr val="hlink"/>
                </a:solidFill>
                <a:latin typeface="宋体" panose="02010600030101010101" pitchFamily="2" charset="-122"/>
              </a:rPr>
              <a:t>1、雷雨闪电时，不要拨打接听电话，要关闭手机，因电话线和手机的电磁波会引入雷电伤人。 </a:t>
            </a:r>
          </a:p>
          <a:p>
            <a:pPr>
              <a:lnSpc>
                <a:spcPct val="110000"/>
              </a:lnSpc>
              <a:spcBef>
                <a:spcPct val="50000"/>
              </a:spcBef>
            </a:pPr>
            <a:r>
              <a:rPr lang="zh-CN" altLang="en-US" sz="2400" b="1" dirty="0">
                <a:solidFill>
                  <a:schemeClr val="hlink"/>
                </a:solidFill>
                <a:latin typeface="宋体" panose="02010600030101010101" pitchFamily="2" charset="-122"/>
              </a:rPr>
              <a:t>2、尽量不要开门、开窗，防止雷电直击室内。</a:t>
            </a:r>
          </a:p>
          <a:p>
            <a:pPr>
              <a:lnSpc>
                <a:spcPct val="110000"/>
              </a:lnSpc>
              <a:spcBef>
                <a:spcPct val="50000"/>
              </a:spcBef>
            </a:pPr>
            <a:r>
              <a:rPr lang="zh-CN" altLang="en-US" sz="2400" b="1" dirty="0">
                <a:solidFill>
                  <a:schemeClr val="hlink"/>
                </a:solidFill>
                <a:latin typeface="宋体" panose="02010600030101010101" pitchFamily="2" charset="-122"/>
              </a:rPr>
              <a:t>3、乘坐汽车等遇到打雷闪电，不要将头手伸出窗外。</a:t>
            </a:r>
          </a:p>
          <a:p>
            <a:pPr>
              <a:lnSpc>
                <a:spcPct val="110000"/>
              </a:lnSpc>
              <a:spcBef>
                <a:spcPct val="50000"/>
              </a:spcBef>
            </a:pPr>
            <a:r>
              <a:rPr lang="zh-CN" altLang="en-US" sz="2400" b="1" dirty="0">
                <a:solidFill>
                  <a:schemeClr val="hlink"/>
                </a:solidFill>
                <a:latin typeface="宋体" panose="02010600030101010101" pitchFamily="2" charset="-122"/>
              </a:rPr>
              <a:t>4、在雷阵雨较大时要远离树木，尽量不要大跨步跑动，可以选择建筑物躲雨，但不宜选择车内躲雨。</a:t>
            </a:r>
          </a:p>
          <a:p>
            <a:pPr>
              <a:lnSpc>
                <a:spcPct val="110000"/>
              </a:lnSpc>
              <a:spcBef>
                <a:spcPct val="50000"/>
              </a:spcBef>
            </a:pPr>
            <a:r>
              <a:rPr lang="zh-CN" altLang="en-US" sz="2400" b="1" dirty="0">
                <a:solidFill>
                  <a:schemeClr val="hlink"/>
                </a:solidFill>
                <a:latin typeface="宋体" panose="02010600030101010101" pitchFamily="2" charset="-122"/>
              </a:rPr>
              <a:t>5、不要把晾晒衣服被褥的铁丝，拉接到窗户及门上。</a:t>
            </a:r>
          </a:p>
        </p:txBody>
      </p:sp>
      <p:sp>
        <p:nvSpPr>
          <p:cNvPr id="35" name="文本框 34"/>
          <p:cNvSpPr txBox="1"/>
          <p:nvPr/>
        </p:nvSpPr>
        <p:spPr>
          <a:xfrm>
            <a:off x="323851" y="234951"/>
            <a:ext cx="2760692" cy="584775"/>
          </a:xfrm>
          <a:prstGeom prst="rect">
            <a:avLst/>
          </a:prstGeom>
          <a:noFill/>
        </p:spPr>
        <p:txBody>
          <a:bodyPr wrap="none" rtlCol="0">
            <a:spAutoFit/>
            <a:scene3d>
              <a:camera prst="orthographicFront"/>
              <a:lightRig rig="threePt" dir="t"/>
            </a:scene3d>
            <a:sp3d contourW="12700"/>
          </a:bodyPr>
          <a:lstStyle/>
          <a:p>
            <a:r>
              <a:rPr lang="zh-CN" altLang="en-US" sz="3200" b="1">
                <a:solidFill>
                  <a:srgbClr val="002060"/>
                </a:solidFill>
              </a:rPr>
              <a:t>三.雷电的防护</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8" presetClass="entr" presetSubtype="0" accel="100000" fill="hold" grpId="3" nodeType="clickEffect">
                                  <p:stCondLst>
                                    <p:cond delay="0"/>
                                  </p:stCondLst>
                                  <p:childTnLst>
                                    <p:set>
                                      <p:cBhvr>
                                        <p:cTn id="6" dur="1" fill="hold">
                                          <p:stCondLst>
                                            <p:cond delay="0"/>
                                          </p:stCondLst>
                                        </p:cTn>
                                        <p:tgtEl>
                                          <p:spTgt spid="18436"/>
                                        </p:tgtEl>
                                        <p:attrNameLst>
                                          <p:attrName>style.visibility</p:attrName>
                                        </p:attrNameLst>
                                      </p:cBhvr>
                                      <p:to>
                                        <p:strVal val="visible"/>
                                      </p:to>
                                    </p:set>
                                    <p:anim calcmode="lin" valueType="num">
                                      <p:cBhvr>
                                        <p:cTn id="7" dur="2000" fill="hold"/>
                                        <p:tgtEl>
                                          <p:spTgt spid="18436"/>
                                        </p:tgtEl>
                                        <p:attrNameLst>
                                          <p:attrName>ppt_w</p:attrName>
                                        </p:attrNameLst>
                                      </p:cBhvr>
                                      <p:tavLst>
                                        <p:tav tm="0">
                                          <p:val>
                                            <p:strVal val="#ppt_w*2.5"/>
                                          </p:val>
                                        </p:tav>
                                        <p:tav tm="100000">
                                          <p:val>
                                            <p:strVal val="#ppt_w"/>
                                          </p:val>
                                        </p:tav>
                                      </p:tavLst>
                                    </p:anim>
                                    <p:anim calcmode="lin" valueType="num">
                                      <p:cBhvr>
                                        <p:cTn id="8" dur="2000" fill="hold"/>
                                        <p:tgtEl>
                                          <p:spTgt spid="18436"/>
                                        </p:tgtEl>
                                        <p:attrNameLst>
                                          <p:attrName>ppt_h</p:attrName>
                                        </p:attrNameLst>
                                      </p:cBhvr>
                                      <p:tavLst>
                                        <p:tav tm="0">
                                          <p:val>
                                            <p:strVal val="#ppt_h*0.01"/>
                                          </p:val>
                                        </p:tav>
                                        <p:tav tm="100000">
                                          <p:val>
                                            <p:strVal val="#ppt_h"/>
                                          </p:val>
                                        </p:tav>
                                      </p:tavLst>
                                    </p:anim>
                                    <p:anim calcmode="lin" valueType="num">
                                      <p:cBhvr>
                                        <p:cTn id="9" dur="2000" fill="hold"/>
                                        <p:tgtEl>
                                          <p:spTgt spid="18436"/>
                                        </p:tgtEl>
                                        <p:attrNameLst>
                                          <p:attrName>ppt_x</p:attrName>
                                        </p:attrNameLst>
                                      </p:cBhvr>
                                      <p:tavLst>
                                        <p:tav tm="0">
                                          <p:val>
                                            <p:strVal val="#ppt_x"/>
                                          </p:val>
                                        </p:tav>
                                        <p:tav tm="100000">
                                          <p:val>
                                            <p:strVal val="#ppt_x"/>
                                          </p:val>
                                        </p:tav>
                                      </p:tavLst>
                                    </p:anim>
                                    <p:anim calcmode="lin" valueType="num">
                                      <p:cBhvr>
                                        <p:cTn id="10" dur="2000" fill="hold"/>
                                        <p:tgtEl>
                                          <p:spTgt spid="18436"/>
                                        </p:tgtEl>
                                        <p:attrNameLst>
                                          <p:attrName>ppt_y</p:attrName>
                                        </p:attrNameLst>
                                      </p:cBhvr>
                                      <p:tavLst>
                                        <p:tav tm="0">
                                          <p:val>
                                            <p:strVal val="#ppt_h+1"/>
                                          </p:val>
                                        </p:tav>
                                        <p:tav tm="100000">
                                          <p:val>
                                            <p:strVal val="#ppt_y"/>
                                          </p:val>
                                        </p:tav>
                                      </p:tavLst>
                                    </p:anim>
                                    <p:animEffect transition="in" filter="fade">
                                      <p:cBhvr>
                                        <p:cTn id="11" dur="20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3"/>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0794" y="6564632"/>
            <a:ext cx="12214860" cy="2838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460" name="Rectangle 3"/>
          <p:cNvSpPr>
            <a:spLocks noGrp="1"/>
          </p:cNvSpPr>
          <p:nvPr/>
        </p:nvSpPr>
        <p:spPr>
          <a:xfrm>
            <a:off x="485141" y="818517"/>
            <a:ext cx="11222355" cy="885825"/>
          </a:xfrm>
          <a:prstGeom prst="rect">
            <a:avLst/>
          </a:prstGeom>
          <a:noFill/>
          <a:ln w="9525">
            <a:noFill/>
          </a:ln>
        </p:spPr>
        <p:txBody>
          <a:bodyPr vert="horz" wrap="square" anchor="t"/>
          <a:lstStyle>
            <a:lvl1pPr marL="342900" lvl="0" indent="-342900" algn="l" defTabSz="914400" eaLnBrk="0" fontAlgn="base" latinLnBrk="0" hangingPunct="0">
              <a:lnSpc>
                <a:spcPct val="100000"/>
              </a:lnSpc>
              <a:spcBef>
                <a:spcPct val="20000"/>
              </a:spcBef>
              <a:spcAft>
                <a:spcPct val="0"/>
              </a:spcAft>
              <a:buFont typeface="Arial" panose="020B0604020202020204" pitchFamily="34" charset="0"/>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9pPr>
          </a:lstStyle>
          <a:p>
            <a:pPr marL="0" indent="0">
              <a:lnSpc>
                <a:spcPct val="200000"/>
              </a:lnSpc>
              <a:buNone/>
            </a:pPr>
            <a:r>
              <a:rPr lang="zh-CN" altLang="en-US" sz="2000">
                <a:solidFill>
                  <a:schemeClr val="accent1"/>
                </a:solidFill>
                <a:ea typeface="黑体" panose="02010609060101010101" charset="-122"/>
              </a:rPr>
              <a:t>雷电对人的伤害方式，归纳起来有四种形式即：直接雷击、接触电压、旁侧闪击和跨步电压。</a:t>
            </a:r>
          </a:p>
        </p:txBody>
      </p:sp>
      <p:sp>
        <p:nvSpPr>
          <p:cNvPr id="35" name="文本框 34"/>
          <p:cNvSpPr txBox="1"/>
          <p:nvPr/>
        </p:nvSpPr>
        <p:spPr>
          <a:xfrm>
            <a:off x="323851" y="234951"/>
            <a:ext cx="3877985" cy="584775"/>
          </a:xfrm>
          <a:prstGeom prst="rect">
            <a:avLst/>
          </a:prstGeom>
          <a:noFill/>
        </p:spPr>
        <p:txBody>
          <a:bodyPr wrap="none" rtlCol="0">
            <a:spAutoFit/>
            <a:scene3d>
              <a:camera prst="orthographicFront"/>
              <a:lightRig rig="threePt" dir="t"/>
            </a:scene3d>
            <a:sp3d contourW="12700"/>
          </a:bodyPr>
          <a:lstStyle/>
          <a:p>
            <a:r>
              <a:rPr lang="zh-CN" altLang="en-US" sz="3200" b="1" dirty="0">
                <a:solidFill>
                  <a:srgbClr val="002060"/>
                </a:solidFill>
              </a:rPr>
              <a:t>雷电伤人的四种方式</a:t>
            </a:r>
          </a:p>
        </p:txBody>
      </p:sp>
      <p:sp>
        <p:nvSpPr>
          <p:cNvPr id="3" name="文本框 2"/>
          <p:cNvSpPr txBox="1"/>
          <p:nvPr/>
        </p:nvSpPr>
        <p:spPr>
          <a:xfrm>
            <a:off x="323851" y="1704340"/>
            <a:ext cx="5730240" cy="1477328"/>
          </a:xfrm>
          <a:prstGeom prst="rect">
            <a:avLst/>
          </a:prstGeom>
          <a:noFill/>
        </p:spPr>
        <p:txBody>
          <a:bodyPr wrap="square" rtlCol="0" anchor="t">
            <a:spAutoFit/>
          </a:bodyPr>
          <a:lstStyle/>
          <a:p>
            <a:pPr marL="0" indent="0">
              <a:lnSpc>
                <a:spcPct val="100000"/>
              </a:lnSpc>
              <a:buNone/>
            </a:pPr>
            <a:r>
              <a:rPr lang="zh-CN" altLang="en-US" dirty="0">
                <a:solidFill>
                  <a:srgbClr val="FF0000"/>
                </a:solidFill>
                <a:latin typeface="微软雅黑" panose="020B0503020204020204" pitchFamily="34" charset="-122"/>
                <a:ea typeface="微软雅黑" panose="020B0503020204020204" pitchFamily="34" charset="-122"/>
                <a:sym typeface="+mn-ea"/>
              </a:rPr>
              <a:t>直接雷击：在雷电现象发生时，闪电直接袭击到人体，因为人是一个很好的导体，高达几万到十几万安培的雷电电流，由人的头顶部一直通过人体到两脚，流入到大地。人因此而遭到雷击，受到雷电的击伤，严重的甚至死亡。</a:t>
            </a:r>
          </a:p>
        </p:txBody>
      </p:sp>
      <p:sp>
        <p:nvSpPr>
          <p:cNvPr id="20484" name="Rectangle 3"/>
          <p:cNvSpPr>
            <a:spLocks noGrp="1"/>
          </p:cNvSpPr>
          <p:nvPr/>
        </p:nvSpPr>
        <p:spPr>
          <a:xfrm>
            <a:off x="6192520" y="3770630"/>
            <a:ext cx="5729605" cy="2005330"/>
          </a:xfrm>
          <a:prstGeom prst="rect">
            <a:avLst/>
          </a:prstGeom>
          <a:noFill/>
          <a:ln w="9525">
            <a:noFill/>
          </a:ln>
        </p:spPr>
        <p:txBody>
          <a:bodyPr vert="horz" wrap="square" anchor="t"/>
          <a:lstStyle>
            <a:lvl1pPr marL="342900" lvl="0" indent="-342900" algn="l" defTabSz="914400" eaLnBrk="0" fontAlgn="base" latinLnBrk="0" hangingPunct="0">
              <a:lnSpc>
                <a:spcPct val="100000"/>
              </a:lnSpc>
              <a:spcBef>
                <a:spcPct val="20000"/>
              </a:spcBef>
              <a:spcAft>
                <a:spcPct val="0"/>
              </a:spcAft>
              <a:buFont typeface="Arial" panose="020B0604020202020204" pitchFamily="34" charset="0"/>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9pPr>
          </a:lstStyle>
          <a:p>
            <a:pPr eaLnBrk="1" hangingPunct="1">
              <a:lnSpc>
                <a:spcPct val="130000"/>
              </a:lnSpc>
              <a:spcBef>
                <a:spcPct val="0"/>
              </a:spcBef>
              <a:buNone/>
            </a:pPr>
            <a:r>
              <a:rPr lang="zh-CN" altLang="en-US" sz="1800">
                <a:solidFill>
                  <a:srgbClr val="FF0000"/>
                </a:solidFill>
                <a:latin typeface="微软雅黑" panose="020B0503020204020204" pitchFamily="34" charset="-122"/>
                <a:ea typeface="微软雅黑" panose="020B0503020204020204" pitchFamily="34" charset="-122"/>
              </a:rPr>
              <a:t>接触电压：当雷电电流通过高大的物体，如高的建筑物、树木、金属构筑物等泄放下来时，强大的雷电电流，会在高大导体上产生高达几万到几十万伏的电压。人不小心触摸到这些物体时，受到这种触摸电压的袭击，发生触电事故。</a:t>
            </a:r>
          </a:p>
        </p:txBody>
      </p:sp>
      <p:sp>
        <p:nvSpPr>
          <p:cNvPr id="21508" name="Rectangle 3"/>
          <p:cNvSpPr>
            <a:spLocks noGrp="1"/>
          </p:cNvSpPr>
          <p:nvPr/>
        </p:nvSpPr>
        <p:spPr>
          <a:xfrm>
            <a:off x="6192522" y="1704340"/>
            <a:ext cx="5398135" cy="1430020"/>
          </a:xfrm>
          <a:prstGeom prst="rect">
            <a:avLst/>
          </a:prstGeom>
          <a:noFill/>
          <a:ln w="9525">
            <a:noFill/>
          </a:ln>
        </p:spPr>
        <p:txBody>
          <a:bodyPr vert="horz" wrap="square" anchor="t"/>
          <a:lstStyle>
            <a:lvl1pPr marL="342900" lvl="0" indent="-342900" algn="l" defTabSz="914400" eaLnBrk="0" fontAlgn="base" latinLnBrk="0" hangingPunct="0">
              <a:lnSpc>
                <a:spcPct val="100000"/>
              </a:lnSpc>
              <a:spcBef>
                <a:spcPct val="20000"/>
              </a:spcBef>
              <a:spcAft>
                <a:spcPct val="0"/>
              </a:spcAft>
              <a:buFont typeface="Arial" panose="020B0604020202020204" pitchFamily="34" charset="0"/>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9pPr>
          </a:lstStyle>
          <a:p>
            <a:pPr marL="0" indent="0">
              <a:buNone/>
            </a:pPr>
            <a:r>
              <a:rPr lang="zh-CN" altLang="en-US" sz="1800">
                <a:solidFill>
                  <a:srgbClr val="FF0000"/>
                </a:solidFill>
                <a:latin typeface="微软雅黑" panose="020B0503020204020204" pitchFamily="34" charset="-122"/>
                <a:ea typeface="微软雅黑" panose="020B0503020204020204" pitchFamily="34" charset="-122"/>
              </a:rPr>
              <a:t>旁侧闪击：当雷电击中一个物体时，强大的雷电电流，通过物体泄放到大地。一般情况下，电流是最容易通过电阻小的通道穿流的。人体的电阻很小，如果人就在这雷击中的物体附近，雷电电流就会在人头顶高度附近，将空气击穿，再经过人体泄放下来。使人遭受袭击。</a:t>
            </a:r>
          </a:p>
        </p:txBody>
      </p:sp>
      <p:sp>
        <p:nvSpPr>
          <p:cNvPr id="22532" name="Rectangle 3"/>
          <p:cNvSpPr>
            <a:spLocks noGrp="1"/>
          </p:cNvSpPr>
          <p:nvPr/>
        </p:nvSpPr>
        <p:spPr>
          <a:xfrm>
            <a:off x="485142" y="3770630"/>
            <a:ext cx="5514975" cy="1873250"/>
          </a:xfrm>
          <a:prstGeom prst="rect">
            <a:avLst/>
          </a:prstGeom>
          <a:noFill/>
          <a:ln w="9525">
            <a:noFill/>
          </a:ln>
        </p:spPr>
        <p:txBody>
          <a:bodyPr vert="horz" wrap="square" anchor="t"/>
          <a:lstStyle>
            <a:lvl1pPr marL="342900" lvl="0" indent="-342900" algn="l" defTabSz="914400" eaLnBrk="0" fontAlgn="base" latinLnBrk="0" hangingPunct="0">
              <a:lnSpc>
                <a:spcPct val="100000"/>
              </a:lnSpc>
              <a:spcBef>
                <a:spcPct val="20000"/>
              </a:spcBef>
              <a:spcAft>
                <a:spcPct val="0"/>
              </a:spcAft>
              <a:buFont typeface="Arial" panose="020B0604020202020204" pitchFamily="34" charset="0"/>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9pPr>
          </a:lstStyle>
          <a:p>
            <a:pPr marL="0" indent="0">
              <a:buNone/>
            </a:pPr>
            <a:r>
              <a:rPr lang="zh-CN" altLang="en-US" sz="1800">
                <a:solidFill>
                  <a:srgbClr val="FF0000"/>
                </a:solidFill>
                <a:latin typeface="微软雅黑" panose="020B0503020204020204" pitchFamily="34" charset="-122"/>
                <a:ea typeface="微软雅黑" panose="020B0503020204020204" pitchFamily="34" charset="-122"/>
              </a:rPr>
              <a:t>跨步电压：当雷电从云中泄放到大地时，就会产生一个电位场。电位的分布是越靠近地面雷击点的地方电位越高；远离雷击点的电位就低。如果在雷击时，人的两脚站的地点电位不同，这种电位差在人的两脚间就产生电压，也就有电流通过人的下肢。两腿之间的距离越大，跨步电压也就越大。</a:t>
            </a:r>
          </a:p>
        </p:txBody>
      </p:sp>
      <p:sp>
        <p:nvSpPr>
          <p:cNvPr id="4" name="文本框 3"/>
          <p:cNvSpPr txBox="1"/>
          <p:nvPr/>
        </p:nvSpPr>
        <p:spPr>
          <a:xfrm>
            <a:off x="1318261" y="5775959"/>
            <a:ext cx="9648795" cy="369332"/>
          </a:xfrm>
          <a:prstGeom prst="rect">
            <a:avLst/>
          </a:prstGeom>
          <a:noFill/>
        </p:spPr>
        <p:txBody>
          <a:bodyPr wrap="none" rtlCol="0" anchor="t">
            <a:spAutoFit/>
          </a:bodyPr>
          <a:lstStyle/>
          <a:p>
            <a:r>
              <a:rPr lang="zh-CN" altLang="en-US">
                <a:solidFill>
                  <a:schemeClr val="accent1"/>
                </a:solidFill>
                <a:latin typeface="微软雅黑" panose="020B0503020204020204" pitchFamily="34" charset="-122"/>
                <a:ea typeface="微软雅黑" panose="020B0503020204020204" pitchFamily="34" charset="-122"/>
                <a:sym typeface="+mn-ea"/>
              </a:rPr>
              <a:t>针对上述四种雷电袭击人的方式，在各种不同的情况下，我们就应采取相应的措施进行预防。</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430" y="6564632"/>
            <a:ext cx="12214860" cy="2838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554" name="Rectangle 2"/>
          <p:cNvSpPr>
            <a:spLocks noGrp="1"/>
          </p:cNvSpPr>
          <p:nvPr/>
        </p:nvSpPr>
        <p:spPr>
          <a:xfrm>
            <a:off x="542292" y="837565"/>
            <a:ext cx="11106785" cy="1143000"/>
          </a:xfrm>
          <a:prstGeom prst="rect">
            <a:avLst/>
          </a:prstGeom>
          <a:noFill/>
          <a:ln w="9525">
            <a:noFill/>
          </a:ln>
        </p:spPr>
        <p:txBody>
          <a:bodyPr vert="horz" wrap="square" anchor="ctr"/>
          <a:lstStyle>
            <a:lvl1pPr marL="0" lvl="0" indent="0" algn="ctr" defTabSz="914400" eaLnBrk="0" fontAlgn="base" latinLnBrk="0" hangingPunct="0">
              <a:lnSpc>
                <a:spcPct val="100000"/>
              </a:lnSpc>
              <a:spcBef>
                <a:spcPct val="0"/>
              </a:spcBef>
              <a:spcAft>
                <a:spcPct val="0"/>
              </a:spcAft>
              <a:buNone/>
              <a:defRPr sz="4400" b="0" i="0" u="none" kern="1200" baseline="0">
                <a:solidFill>
                  <a:schemeClr val="tx1"/>
                </a:solidFill>
                <a:latin typeface="+mj-lt"/>
                <a:ea typeface="+mj-ea"/>
                <a:cs typeface="+mj-cs"/>
              </a:defRPr>
            </a:lvl1pPr>
          </a:lstStyle>
          <a:p>
            <a:pPr algn="l"/>
            <a:r>
              <a:rPr lang="zh-CN" altLang="en-US" sz="3000">
                <a:solidFill>
                  <a:schemeClr val="accent1"/>
                </a:solidFill>
                <a:ea typeface="黑体" panose="02010609060101010101" charset="-122"/>
              </a:rPr>
              <a:t>雷雨天要远离各种线缆和金属管道，不要上网、打电话、尽可能切断家电设备的电源</a:t>
            </a:r>
          </a:p>
        </p:txBody>
      </p:sp>
      <p:pic>
        <p:nvPicPr>
          <p:cNvPr id="2355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35611" y="2617472"/>
            <a:ext cx="4445000" cy="2555875"/>
          </a:xfrm>
          <a:prstGeom prst="rect">
            <a:avLst/>
          </a:prstGeom>
          <a:noFill/>
          <a:ln w="9525">
            <a:noFill/>
          </a:ln>
        </p:spPr>
      </p:pic>
      <p:pic>
        <p:nvPicPr>
          <p:cNvPr id="24579"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425817" y="2617470"/>
            <a:ext cx="3354705" cy="2515870"/>
          </a:xfrm>
          <a:prstGeom prst="rect">
            <a:avLst/>
          </a:prstGeom>
          <a:noFill/>
          <a:ln w="9525">
            <a:noFill/>
          </a:ln>
        </p:spPr>
      </p:pic>
      <p:pic>
        <p:nvPicPr>
          <p:cNvPr id="25602" name="Picture 2"/>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880611" y="2617470"/>
            <a:ext cx="3545205" cy="2533015"/>
          </a:xfrm>
          <a:prstGeom prst="rect">
            <a:avLst/>
          </a:prstGeom>
          <a:noFill/>
          <a:ln w="9525">
            <a:noFill/>
          </a:ln>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430" y="6564632"/>
            <a:ext cx="12214860" cy="2838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6626" name="Picture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99440" y="445770"/>
            <a:ext cx="3636011" cy="2672715"/>
          </a:xfrm>
          <a:prstGeom prst="rect">
            <a:avLst/>
          </a:prstGeom>
          <a:noFill/>
          <a:ln w="9525">
            <a:noFill/>
          </a:ln>
        </p:spPr>
      </p:pic>
      <p:pic>
        <p:nvPicPr>
          <p:cNvPr id="27650" name="Picture 2"/>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598806" y="3575052"/>
            <a:ext cx="3636645" cy="2519045"/>
          </a:xfrm>
          <a:prstGeom prst="rect">
            <a:avLst/>
          </a:prstGeom>
          <a:noFill/>
          <a:ln w="9525">
            <a:noFill/>
          </a:ln>
        </p:spPr>
      </p:pic>
      <p:sp>
        <p:nvSpPr>
          <p:cNvPr id="27651" name="Rectangle 3"/>
          <p:cNvSpPr/>
          <p:nvPr/>
        </p:nvSpPr>
        <p:spPr>
          <a:xfrm>
            <a:off x="8627746" y="3811905"/>
            <a:ext cx="3476625" cy="1143000"/>
          </a:xfrm>
          <a:prstGeom prst="rect">
            <a:avLst/>
          </a:prstGeom>
          <a:noFill/>
          <a:ln w="9525">
            <a:noFill/>
          </a:ln>
        </p:spPr>
        <p:txBody>
          <a:bodyPr anchor="ctr"/>
          <a:lstStyle/>
          <a:p>
            <a:pPr eaLnBrk="0" hangingPunct="0">
              <a:lnSpc>
                <a:spcPct val="200000"/>
              </a:lnSpc>
            </a:pPr>
            <a:r>
              <a:rPr lang="zh-CN" altLang="en-US" sz="2000">
                <a:solidFill>
                  <a:schemeClr val="accent3"/>
                </a:solidFill>
                <a:latin typeface="黑体" panose="02010609060101010101" charset="-122"/>
                <a:ea typeface="黑体" panose="02010609060101010101" charset="-122"/>
              </a:rPr>
              <a:t>雷雨时不要在田间劳作，也不要在旷的地方活动，也不要任意在雨里奔跑。</a:t>
            </a:r>
          </a:p>
        </p:txBody>
      </p:sp>
      <p:pic>
        <p:nvPicPr>
          <p:cNvPr id="28676" name="Picture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891406" y="445770"/>
            <a:ext cx="3573780" cy="2673350"/>
          </a:xfrm>
          <a:prstGeom prst="rect">
            <a:avLst/>
          </a:prstGeom>
          <a:noFill/>
          <a:ln w="9525">
            <a:noFill/>
          </a:ln>
        </p:spPr>
      </p:pic>
      <p:sp>
        <p:nvSpPr>
          <p:cNvPr id="3" name="Rectangle 2"/>
          <p:cNvSpPr>
            <a:spLocks noGrp="1"/>
          </p:cNvSpPr>
          <p:nvPr/>
        </p:nvSpPr>
        <p:spPr>
          <a:xfrm flipH="1">
            <a:off x="8627746" y="445770"/>
            <a:ext cx="3369945" cy="2454910"/>
          </a:xfrm>
          <a:prstGeom prst="rect">
            <a:avLst/>
          </a:prstGeom>
          <a:noFill/>
          <a:ln w="9525">
            <a:noFill/>
          </a:ln>
        </p:spPr>
        <p:txBody>
          <a:bodyPr vert="horz" wrap="square" anchor="ctr"/>
          <a:lstStyle>
            <a:lvl1pPr marL="0" lvl="0" indent="0" algn="ctr" defTabSz="914400" eaLnBrk="0" fontAlgn="base" latinLnBrk="0" hangingPunct="0">
              <a:lnSpc>
                <a:spcPct val="100000"/>
              </a:lnSpc>
              <a:spcBef>
                <a:spcPct val="0"/>
              </a:spcBef>
              <a:spcAft>
                <a:spcPct val="0"/>
              </a:spcAft>
              <a:buNone/>
              <a:defRPr sz="4400" b="0" i="0" u="none" kern="1200" baseline="0">
                <a:solidFill>
                  <a:schemeClr val="tx1"/>
                </a:solidFill>
                <a:latin typeface="+mj-lt"/>
                <a:ea typeface="+mj-ea"/>
                <a:cs typeface="+mj-cs"/>
              </a:defRPr>
            </a:lvl1pPr>
          </a:lstStyle>
          <a:p>
            <a:pPr algn="l">
              <a:lnSpc>
                <a:spcPct val="200000"/>
              </a:lnSpc>
            </a:pPr>
            <a:r>
              <a:rPr lang="zh-CN" altLang="en-US" sz="2000">
                <a:latin typeface="黑体" panose="02010609060101010101" charset="-122"/>
                <a:ea typeface="黑体" panose="02010609060101010101" charset="-122"/>
              </a:rPr>
              <a:t>雷雨时应避免与金属器物接触，避开供电线路，应就近寻找低洼、干燥、背风处躲避。</a:t>
            </a:r>
          </a:p>
        </p:txBody>
      </p:sp>
      <p:pic>
        <p:nvPicPr>
          <p:cNvPr id="4" name="Picture 3"/>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893945" y="3811907"/>
            <a:ext cx="3571240" cy="2045335"/>
          </a:xfrm>
          <a:prstGeom prst="rect">
            <a:avLst/>
          </a:prstGeom>
          <a:noFill/>
          <a:ln w="9525">
            <a:noFill/>
          </a:ln>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430" y="6564632"/>
            <a:ext cx="12214860" cy="2838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725" name="Text Box 5"/>
          <p:cNvSpPr txBox="1"/>
          <p:nvPr/>
        </p:nvSpPr>
        <p:spPr>
          <a:xfrm>
            <a:off x="471806" y="1552258"/>
            <a:ext cx="6192839" cy="3566160"/>
          </a:xfrm>
          <a:prstGeom prst="rect">
            <a:avLst/>
          </a:prstGeom>
          <a:noFill/>
          <a:ln w="9525">
            <a:noFill/>
          </a:ln>
        </p:spPr>
        <p:txBody>
          <a:bodyPr>
            <a:spAutoFit/>
          </a:bodyPr>
          <a:lstStyle/>
          <a:p>
            <a:pPr eaLnBrk="0" hangingPunct="0">
              <a:lnSpc>
                <a:spcPct val="200000"/>
              </a:lnSpc>
              <a:spcBef>
                <a:spcPct val="50000"/>
              </a:spcBef>
            </a:pPr>
            <a:r>
              <a:rPr lang="zh-CN" altLang="en-US" sz="2400" b="1" dirty="0">
                <a:solidFill>
                  <a:schemeClr val="tx1">
                    <a:lumMod val="75000"/>
                    <a:lumOff val="25000"/>
                  </a:schemeClr>
                </a:solidFill>
                <a:latin typeface="Verdana" panose="020B0604030504040204" pitchFamily="2" charset="0"/>
                <a:ea typeface="隶书" panose="02010509060101010101" pitchFamily="1" charset="-122"/>
              </a:rPr>
              <a:t>一般山地比平原多，</a:t>
            </a:r>
          </a:p>
          <a:p>
            <a:pPr eaLnBrk="0" hangingPunct="0">
              <a:lnSpc>
                <a:spcPct val="200000"/>
              </a:lnSpc>
              <a:spcBef>
                <a:spcPct val="50000"/>
              </a:spcBef>
            </a:pPr>
            <a:r>
              <a:rPr lang="zh-CN" altLang="en-US" sz="2400" b="1" dirty="0">
                <a:solidFill>
                  <a:schemeClr val="tx1">
                    <a:lumMod val="75000"/>
                    <a:lumOff val="25000"/>
                  </a:schemeClr>
                </a:solidFill>
                <a:latin typeface="Verdana" panose="020B0604030504040204" pitchFamily="2" charset="0"/>
                <a:ea typeface="隶书" panose="02010509060101010101" pitchFamily="1" charset="-122"/>
              </a:rPr>
              <a:t>南方比北方多，</a:t>
            </a:r>
          </a:p>
          <a:p>
            <a:pPr eaLnBrk="0" hangingPunct="0">
              <a:lnSpc>
                <a:spcPct val="200000"/>
              </a:lnSpc>
              <a:spcBef>
                <a:spcPct val="50000"/>
              </a:spcBef>
            </a:pPr>
            <a:r>
              <a:rPr lang="zh-CN" altLang="en-US" sz="2400" b="1" dirty="0">
                <a:solidFill>
                  <a:schemeClr val="tx1">
                    <a:lumMod val="75000"/>
                    <a:lumOff val="25000"/>
                  </a:schemeClr>
                </a:solidFill>
                <a:latin typeface="Verdana" panose="020B0604030504040204" pitchFamily="2" charset="0"/>
                <a:ea typeface="隶书" panose="02010509060101010101" pitchFamily="1" charset="-122"/>
              </a:rPr>
              <a:t>沿海地区比大陆腹地要多，</a:t>
            </a:r>
          </a:p>
          <a:p>
            <a:pPr eaLnBrk="0" hangingPunct="0">
              <a:lnSpc>
                <a:spcPct val="200000"/>
              </a:lnSpc>
              <a:spcBef>
                <a:spcPct val="50000"/>
              </a:spcBef>
            </a:pPr>
            <a:r>
              <a:rPr lang="zh-CN" altLang="en-US" sz="2400" b="1" dirty="0">
                <a:solidFill>
                  <a:schemeClr val="tx1">
                    <a:lumMod val="75000"/>
                    <a:lumOff val="25000"/>
                  </a:schemeClr>
                </a:solidFill>
                <a:latin typeface="Verdana" panose="020B0604030504040204" pitchFamily="2" charset="0"/>
                <a:ea typeface="隶书" panose="02010509060101010101" pitchFamily="1" charset="-122"/>
              </a:rPr>
              <a:t>建筑越高，遭雷击的机会越多。 </a:t>
            </a:r>
          </a:p>
        </p:txBody>
      </p:sp>
      <p:sp>
        <p:nvSpPr>
          <p:cNvPr id="30727" name="Text Box 7"/>
          <p:cNvSpPr txBox="1"/>
          <p:nvPr/>
        </p:nvSpPr>
        <p:spPr>
          <a:xfrm>
            <a:off x="5858194" y="1552259"/>
            <a:ext cx="7200900" cy="4339650"/>
          </a:xfrm>
          <a:prstGeom prst="rect">
            <a:avLst/>
          </a:prstGeom>
          <a:noFill/>
          <a:ln w="9525">
            <a:noFill/>
          </a:ln>
        </p:spPr>
        <p:txBody>
          <a:bodyPr>
            <a:spAutoFit/>
          </a:bodyPr>
          <a:lstStyle/>
          <a:p>
            <a:pPr eaLnBrk="0" hangingPunct="0">
              <a:lnSpc>
                <a:spcPct val="200000"/>
              </a:lnSpc>
              <a:spcBef>
                <a:spcPct val="50000"/>
              </a:spcBef>
            </a:pPr>
            <a:r>
              <a:rPr lang="zh-CN" altLang="en-US" sz="2400" b="1">
                <a:solidFill>
                  <a:schemeClr val="tx1">
                    <a:lumMod val="75000"/>
                    <a:lumOff val="25000"/>
                  </a:schemeClr>
                </a:solidFill>
                <a:latin typeface="Verdana" panose="020B0604030504040204" pitchFamily="2" charset="0"/>
                <a:ea typeface="隶书" panose="02010509060101010101" pitchFamily="1" charset="-122"/>
              </a:rPr>
              <a:t>高耸或孤立的建筑物；建筑物上的烟囱；</a:t>
            </a:r>
          </a:p>
          <a:p>
            <a:pPr eaLnBrk="0" hangingPunct="0">
              <a:lnSpc>
                <a:spcPct val="200000"/>
              </a:lnSpc>
              <a:spcBef>
                <a:spcPct val="50000"/>
              </a:spcBef>
            </a:pPr>
            <a:r>
              <a:rPr lang="zh-CN" altLang="en-US" sz="2400" b="1">
                <a:solidFill>
                  <a:schemeClr val="tx1">
                    <a:lumMod val="75000"/>
                    <a:lumOff val="25000"/>
                  </a:schemeClr>
                </a:solidFill>
                <a:latin typeface="Verdana" panose="020B0604030504040204" pitchFamily="2" charset="0"/>
                <a:ea typeface="隶书" panose="02010509060101010101" pitchFamily="1" charset="-122"/>
              </a:rPr>
              <a:t>没有良好接地的金属屋顶；</a:t>
            </a:r>
          </a:p>
          <a:p>
            <a:pPr eaLnBrk="0" hangingPunct="0">
              <a:lnSpc>
                <a:spcPct val="200000"/>
              </a:lnSpc>
              <a:spcBef>
                <a:spcPct val="50000"/>
              </a:spcBef>
            </a:pPr>
            <a:r>
              <a:rPr lang="zh-CN" altLang="en-US" sz="2400" b="1">
                <a:solidFill>
                  <a:schemeClr val="tx1">
                    <a:lumMod val="75000"/>
                    <a:lumOff val="25000"/>
                  </a:schemeClr>
                </a:solidFill>
                <a:latin typeface="Verdana" panose="020B0604030504040204" pitchFamily="2" charset="0"/>
                <a:ea typeface="隶书" panose="02010509060101010101" pitchFamily="1" charset="-122"/>
              </a:rPr>
              <a:t>潮湿地区的建筑物、树木等； </a:t>
            </a:r>
          </a:p>
          <a:p>
            <a:pPr eaLnBrk="0" hangingPunct="0">
              <a:lnSpc>
                <a:spcPct val="200000"/>
              </a:lnSpc>
              <a:spcBef>
                <a:spcPct val="50000"/>
              </a:spcBef>
            </a:pPr>
            <a:r>
              <a:rPr lang="zh-CN" altLang="en-US" sz="2400" b="1">
                <a:solidFill>
                  <a:schemeClr val="tx1">
                    <a:lumMod val="75000"/>
                    <a:lumOff val="25000"/>
                  </a:schemeClr>
                </a:solidFill>
                <a:latin typeface="Verdana" panose="020B0604030504040204" pitchFamily="2" charset="0"/>
                <a:ea typeface="隶书" panose="02010509060101010101" pitchFamily="1" charset="-122"/>
              </a:rPr>
              <a:t>平屋面雷击部位往往发生在四角上，对有坡度的屋面一般打在屋脊山墙上。</a:t>
            </a:r>
          </a:p>
        </p:txBody>
      </p:sp>
      <p:sp>
        <p:nvSpPr>
          <p:cNvPr id="35" name="文本框 34"/>
          <p:cNvSpPr txBox="1"/>
          <p:nvPr/>
        </p:nvSpPr>
        <p:spPr>
          <a:xfrm>
            <a:off x="323851" y="234951"/>
            <a:ext cx="2646878" cy="584775"/>
          </a:xfrm>
          <a:prstGeom prst="rect">
            <a:avLst/>
          </a:prstGeom>
          <a:noFill/>
        </p:spPr>
        <p:txBody>
          <a:bodyPr wrap="none" rtlCol="0">
            <a:spAutoFit/>
            <a:scene3d>
              <a:camera prst="orthographicFront"/>
              <a:lightRig rig="threePt" dir="t"/>
            </a:scene3d>
            <a:sp3d contourW="12700"/>
          </a:bodyPr>
          <a:lstStyle/>
          <a:p>
            <a:r>
              <a:rPr lang="zh-CN" altLang="en-US" sz="3200" b="1">
                <a:solidFill>
                  <a:srgbClr val="002060"/>
                </a:solidFill>
              </a:rPr>
              <a:t>雷电多发地带</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430" y="6564632"/>
            <a:ext cx="12214860" cy="2838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1747" name="Picture 3"/>
          <p:cNvPicPr>
            <a:picLocks noChangeAspect="1"/>
          </p:cNvPicPr>
          <p:nvPr/>
        </p:nvPicPr>
        <p:blipFill>
          <a:blip r:embed="rId2">
            <a:clrChange>
              <a:clrFrom>
                <a:srgbClr val="FFFFFF">
                  <a:alpha val="100000"/>
                </a:srgbClr>
              </a:clrFrom>
              <a:clrTo>
                <a:srgbClr val="FFFFFF">
                  <a:alpha val="100000"/>
                  <a:alpha val="0"/>
                </a:srgbClr>
              </a:clrTo>
            </a:clrChange>
          </a:blip>
          <a:stretch>
            <a:fillRect/>
          </a:stretch>
        </p:blipFill>
        <p:spPr>
          <a:xfrm>
            <a:off x="915035" y="3370580"/>
            <a:ext cx="4074160" cy="3055620"/>
          </a:xfrm>
          <a:prstGeom prst="rect">
            <a:avLst/>
          </a:prstGeom>
          <a:noFill/>
          <a:ln w="9525">
            <a:noFill/>
          </a:ln>
        </p:spPr>
      </p:pic>
      <p:pic>
        <p:nvPicPr>
          <p:cNvPr id="31749" name="Picture 5"/>
          <p:cNvPicPr>
            <a:picLocks noChangeAspect="1"/>
          </p:cNvPicPr>
          <p:nvPr/>
        </p:nvPicPr>
        <p:blipFill>
          <a:blip r:embed="rId3"/>
          <a:stretch>
            <a:fillRect/>
          </a:stretch>
        </p:blipFill>
        <p:spPr>
          <a:xfrm>
            <a:off x="1179195" y="933450"/>
            <a:ext cx="3810000" cy="2857500"/>
          </a:xfrm>
          <a:prstGeom prst="rect">
            <a:avLst/>
          </a:prstGeom>
          <a:noFill/>
          <a:ln w="9525">
            <a:noFill/>
          </a:ln>
        </p:spPr>
      </p:pic>
      <p:pic>
        <p:nvPicPr>
          <p:cNvPr id="31750" name="Picture 6"/>
          <p:cNvPicPr>
            <a:picLocks noChangeAspect="1"/>
          </p:cNvPicPr>
          <p:nvPr/>
        </p:nvPicPr>
        <p:blipFill>
          <a:blip r:embed="rId4"/>
          <a:stretch>
            <a:fillRect/>
          </a:stretch>
        </p:blipFill>
        <p:spPr>
          <a:xfrm>
            <a:off x="7098029" y="933450"/>
            <a:ext cx="3581400" cy="2686050"/>
          </a:xfrm>
          <a:prstGeom prst="rect">
            <a:avLst/>
          </a:prstGeom>
          <a:noFill/>
          <a:ln w="9525">
            <a:noFill/>
          </a:ln>
        </p:spPr>
      </p:pic>
      <p:grpSp>
        <p:nvGrpSpPr>
          <p:cNvPr id="3" name="组合 2"/>
          <p:cNvGrpSpPr/>
          <p:nvPr/>
        </p:nvGrpSpPr>
        <p:grpSpPr>
          <a:xfrm>
            <a:off x="7233285" y="3923665"/>
            <a:ext cx="3993515" cy="2640690"/>
            <a:chOff x="9120" y="6720"/>
            <a:chExt cx="4920" cy="3673"/>
          </a:xfrm>
        </p:grpSpPr>
        <p:pic>
          <p:nvPicPr>
            <p:cNvPr id="31751" name="Picture 4" descr="BD06614_"/>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120" y="6720"/>
              <a:ext cx="4080" cy="3673"/>
            </a:xfrm>
            <a:prstGeom prst="rect">
              <a:avLst/>
            </a:prstGeom>
            <a:noFill/>
            <a:ln w="9525">
              <a:noFill/>
            </a:ln>
            <a:effectLst>
              <a:outerShdw dist="107763" dir="2699999" algn="ctr" rotWithShape="0">
                <a:schemeClr val="bg2"/>
              </a:outerShdw>
            </a:effectLst>
          </p:spPr>
        </p:pic>
        <p:sp>
          <p:nvSpPr>
            <p:cNvPr id="31752" name="Text Box 8"/>
            <p:cNvSpPr txBox="1"/>
            <p:nvPr/>
          </p:nvSpPr>
          <p:spPr>
            <a:xfrm>
              <a:off x="12720" y="9240"/>
              <a:ext cx="1320" cy="771"/>
            </a:xfrm>
            <a:prstGeom prst="rect">
              <a:avLst/>
            </a:prstGeom>
            <a:noFill/>
            <a:ln w="9525" cap="flat" cmpd="sng">
              <a:solidFill>
                <a:srgbClr val="000000"/>
              </a:solidFill>
              <a:prstDash val="solid"/>
              <a:miter/>
              <a:headEnd type="none" w="med" len="med"/>
              <a:tailEnd type="none" w="med" len="med"/>
            </a:ln>
          </p:spPr>
          <p:txBody>
            <a:bodyPr>
              <a:spAutoFit/>
            </a:bodyPr>
            <a:lstStyle/>
            <a:p>
              <a:pPr>
                <a:spcBef>
                  <a:spcPct val="50000"/>
                </a:spcBef>
              </a:pPr>
              <a:r>
                <a:rPr lang="en-US" altLang="zh-CN" sz="3000">
                  <a:solidFill>
                    <a:srgbClr val="FF0000"/>
                  </a:solidFill>
                  <a:latin typeface="Times New Roman" panose="02020603050405020304" pitchFamily="2" charset="0"/>
                  <a:ea typeface="黑体" panose="02010609060101010101" charset="-122"/>
                </a:rPr>
                <a:t>120</a:t>
              </a:r>
            </a:p>
          </p:txBody>
        </p:sp>
      </p:grpSp>
      <p:sp>
        <p:nvSpPr>
          <p:cNvPr id="35" name="文本框 34"/>
          <p:cNvSpPr txBox="1"/>
          <p:nvPr/>
        </p:nvSpPr>
        <p:spPr>
          <a:xfrm>
            <a:off x="323852" y="234951"/>
            <a:ext cx="3057247" cy="584775"/>
          </a:xfrm>
          <a:prstGeom prst="rect">
            <a:avLst/>
          </a:prstGeom>
          <a:noFill/>
        </p:spPr>
        <p:txBody>
          <a:bodyPr wrap="none" rtlCol="0">
            <a:spAutoFit/>
            <a:scene3d>
              <a:camera prst="orthographicFront"/>
              <a:lightRig rig="threePt" dir="t"/>
            </a:scene3d>
            <a:sp3d contourW="12700"/>
          </a:bodyPr>
          <a:lstStyle/>
          <a:p>
            <a:r>
              <a:rPr lang="zh-CN" altLang="en-US" sz="3200" b="1">
                <a:solidFill>
                  <a:srgbClr val="002060"/>
                </a:solidFill>
              </a:rPr>
              <a:t>雷击受伤的救护</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tretch>
            <a:fillRect/>
          </a:stretch>
        </a:blipFill>
        <a:effectLst/>
      </p:bgPr>
    </p:bg>
    <p:spTree>
      <p:nvGrpSpPr>
        <p:cNvPr id="1" name=""/>
        <p:cNvGrpSpPr/>
        <p:nvPr/>
      </p:nvGrpSpPr>
      <p:grpSpPr>
        <a:xfrm>
          <a:off x="0" y="0"/>
          <a:ext cx="0" cy="0"/>
          <a:chOff x="0" y="0"/>
          <a:chExt cx="0" cy="0"/>
        </a:xfrm>
      </p:grpSpPr>
      <p:grpSp>
        <p:nvGrpSpPr>
          <p:cNvPr id="27" name="组合 26"/>
          <p:cNvGrpSpPr>
            <a:grpSpLocks noChangeAspect="1"/>
          </p:cNvGrpSpPr>
          <p:nvPr/>
        </p:nvGrpSpPr>
        <p:grpSpPr>
          <a:xfrm>
            <a:off x="1976121" y="1409600"/>
            <a:ext cx="8447836" cy="4061251"/>
            <a:chOff x="680720" y="721360"/>
            <a:chExt cx="10830560" cy="5206732"/>
          </a:xfrm>
        </p:grpSpPr>
        <p:sp>
          <p:nvSpPr>
            <p:cNvPr id="39" name="矩形 38"/>
            <p:cNvSpPr/>
            <p:nvPr/>
          </p:nvSpPr>
          <p:spPr>
            <a:xfrm>
              <a:off x="680720" y="721360"/>
              <a:ext cx="10830560" cy="5206732"/>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逐浪细阁体" panose="03000509000000000000" pitchFamily="65" charset="-122"/>
                <a:ea typeface="微软雅黑 Light" panose="020B0502040204020203" pitchFamily="34" charset="-122"/>
                <a:sym typeface="逐浪细阁体" panose="03000509000000000000" pitchFamily="65" charset="-122"/>
              </a:endParaRPr>
            </a:p>
          </p:txBody>
        </p:sp>
        <p:sp useBgFill="1">
          <p:nvSpPr>
            <p:cNvPr id="29" name="文本框 28"/>
            <p:cNvSpPr txBox="1"/>
            <p:nvPr/>
          </p:nvSpPr>
          <p:spPr>
            <a:xfrm>
              <a:off x="2062252" y="1859475"/>
              <a:ext cx="7937501" cy="690359"/>
            </a:xfrm>
            <a:custGeom>
              <a:avLst/>
              <a:gdLst/>
              <a:ahLst/>
              <a:cxnLst/>
              <a:rect l="l" t="t" r="r" b="b"/>
              <a:pathLst>
                <a:path w="7808314" h="534340">
                  <a:moveTo>
                    <a:pt x="87902" y="297936"/>
                  </a:moveTo>
                  <a:lnTo>
                    <a:pt x="87902" y="434811"/>
                  </a:lnTo>
                  <a:lnTo>
                    <a:pt x="280356" y="434811"/>
                  </a:lnTo>
                  <a:cubicBezTo>
                    <a:pt x="342491" y="434811"/>
                    <a:pt x="373559" y="410534"/>
                    <a:pt x="373559" y="361978"/>
                  </a:cubicBezTo>
                  <a:cubicBezTo>
                    <a:pt x="373559" y="341639"/>
                    <a:pt x="366009" y="325593"/>
                    <a:pt x="350909" y="313842"/>
                  </a:cubicBezTo>
                  <a:cubicBezTo>
                    <a:pt x="338569" y="303238"/>
                    <a:pt x="323795" y="297936"/>
                    <a:pt x="306586" y="297936"/>
                  </a:cubicBezTo>
                  <a:close/>
                  <a:moveTo>
                    <a:pt x="6885822" y="99483"/>
                  </a:moveTo>
                  <a:lnTo>
                    <a:pt x="6885822" y="236358"/>
                  </a:lnTo>
                  <a:lnTo>
                    <a:pt x="7066602" y="236358"/>
                  </a:lnTo>
                  <a:cubicBezTo>
                    <a:pt x="7124862" y="236358"/>
                    <a:pt x="7153992" y="213057"/>
                    <a:pt x="7153992" y="166455"/>
                  </a:cubicBezTo>
                  <a:cubicBezTo>
                    <a:pt x="7153992" y="121807"/>
                    <a:pt x="7124862" y="99483"/>
                    <a:pt x="7066602" y="99483"/>
                  </a:cubicBezTo>
                  <a:close/>
                  <a:moveTo>
                    <a:pt x="5733297" y="99483"/>
                  </a:moveTo>
                  <a:lnTo>
                    <a:pt x="5733297" y="253892"/>
                  </a:lnTo>
                  <a:lnTo>
                    <a:pt x="5884869" y="253892"/>
                  </a:lnTo>
                  <a:cubicBezTo>
                    <a:pt x="5907845" y="253892"/>
                    <a:pt x="5927580" y="248388"/>
                    <a:pt x="5944075" y="237381"/>
                  </a:cubicBezTo>
                  <a:cubicBezTo>
                    <a:pt x="5964818" y="223553"/>
                    <a:pt x="5975189" y="202825"/>
                    <a:pt x="5975189" y="175199"/>
                  </a:cubicBezTo>
                  <a:cubicBezTo>
                    <a:pt x="5975189" y="149309"/>
                    <a:pt x="5964818" y="129450"/>
                    <a:pt x="5944075" y="115621"/>
                  </a:cubicBezTo>
                  <a:cubicBezTo>
                    <a:pt x="5927952" y="104862"/>
                    <a:pt x="5908217" y="99483"/>
                    <a:pt x="5884869" y="99483"/>
                  </a:cubicBezTo>
                  <a:close/>
                  <a:moveTo>
                    <a:pt x="4618872" y="99483"/>
                  </a:moveTo>
                  <a:lnTo>
                    <a:pt x="4618872" y="236358"/>
                  </a:lnTo>
                  <a:lnTo>
                    <a:pt x="4799652" y="236358"/>
                  </a:lnTo>
                  <a:cubicBezTo>
                    <a:pt x="4857912" y="236358"/>
                    <a:pt x="4887042" y="213057"/>
                    <a:pt x="4887042" y="166455"/>
                  </a:cubicBezTo>
                  <a:cubicBezTo>
                    <a:pt x="4887042" y="121807"/>
                    <a:pt x="4857912" y="99483"/>
                    <a:pt x="4799652" y="99483"/>
                  </a:cubicBezTo>
                  <a:close/>
                  <a:moveTo>
                    <a:pt x="87902" y="99483"/>
                  </a:moveTo>
                  <a:lnTo>
                    <a:pt x="87902" y="215941"/>
                  </a:lnTo>
                  <a:lnTo>
                    <a:pt x="265752" y="215941"/>
                  </a:lnTo>
                  <a:cubicBezTo>
                    <a:pt x="325934" y="215941"/>
                    <a:pt x="356025" y="193601"/>
                    <a:pt x="356025" y="148922"/>
                  </a:cubicBezTo>
                  <a:cubicBezTo>
                    <a:pt x="356025" y="115962"/>
                    <a:pt x="334693" y="99483"/>
                    <a:pt x="292029" y="99483"/>
                  </a:cubicBezTo>
                  <a:close/>
                  <a:moveTo>
                    <a:pt x="6410307" y="81995"/>
                  </a:moveTo>
                  <a:cubicBezTo>
                    <a:pt x="6366341" y="81995"/>
                    <a:pt x="6328638" y="100475"/>
                    <a:pt x="6297198" y="137434"/>
                  </a:cubicBezTo>
                  <a:cubicBezTo>
                    <a:pt x="6265696" y="172626"/>
                    <a:pt x="6249944" y="215367"/>
                    <a:pt x="6249944" y="265659"/>
                  </a:cubicBezTo>
                  <a:cubicBezTo>
                    <a:pt x="6249944" y="317376"/>
                    <a:pt x="6265696" y="360831"/>
                    <a:pt x="6297198" y="396023"/>
                  </a:cubicBezTo>
                  <a:cubicBezTo>
                    <a:pt x="6329071" y="431618"/>
                    <a:pt x="6366774" y="449415"/>
                    <a:pt x="6410307" y="449415"/>
                  </a:cubicBezTo>
                  <a:cubicBezTo>
                    <a:pt x="6451792" y="449415"/>
                    <a:pt x="6488178" y="431943"/>
                    <a:pt x="6519463" y="397000"/>
                  </a:cubicBezTo>
                  <a:cubicBezTo>
                    <a:pt x="6549694" y="361126"/>
                    <a:pt x="6564809" y="317345"/>
                    <a:pt x="6564809" y="265659"/>
                  </a:cubicBezTo>
                  <a:cubicBezTo>
                    <a:pt x="6564809" y="215398"/>
                    <a:pt x="6549942" y="172610"/>
                    <a:pt x="6520207" y="137294"/>
                  </a:cubicBezTo>
                  <a:cubicBezTo>
                    <a:pt x="6488860" y="100428"/>
                    <a:pt x="6452226" y="81995"/>
                    <a:pt x="6410307" y="81995"/>
                  </a:cubicBezTo>
                  <a:close/>
                  <a:moveTo>
                    <a:pt x="7343924" y="14558"/>
                  </a:moveTo>
                  <a:lnTo>
                    <a:pt x="7808314" y="14558"/>
                  </a:lnTo>
                  <a:lnTo>
                    <a:pt x="7808314" y="99483"/>
                  </a:lnTo>
                  <a:lnTo>
                    <a:pt x="7618605" y="99483"/>
                  </a:lnTo>
                  <a:lnTo>
                    <a:pt x="7618605" y="519736"/>
                  </a:lnTo>
                  <a:lnTo>
                    <a:pt x="7533634" y="519736"/>
                  </a:lnTo>
                  <a:lnTo>
                    <a:pt x="7533634" y="99483"/>
                  </a:lnTo>
                  <a:lnTo>
                    <a:pt x="7343924" y="99483"/>
                  </a:lnTo>
                  <a:close/>
                  <a:moveTo>
                    <a:pt x="6800850" y="14558"/>
                  </a:moveTo>
                  <a:lnTo>
                    <a:pt x="7066602" y="14558"/>
                  </a:lnTo>
                  <a:cubicBezTo>
                    <a:pt x="7109576" y="14558"/>
                    <a:pt x="7145155" y="23627"/>
                    <a:pt x="7173339" y="41765"/>
                  </a:cubicBezTo>
                  <a:cubicBezTo>
                    <a:pt x="7217088" y="68864"/>
                    <a:pt x="7238963" y="110428"/>
                    <a:pt x="7238963" y="166455"/>
                  </a:cubicBezTo>
                  <a:cubicBezTo>
                    <a:pt x="7238963" y="234761"/>
                    <a:pt x="7208810" y="280262"/>
                    <a:pt x="7148504" y="302959"/>
                  </a:cubicBezTo>
                  <a:lnTo>
                    <a:pt x="7244776" y="519736"/>
                  </a:lnTo>
                  <a:lnTo>
                    <a:pt x="7154084" y="519736"/>
                  </a:lnTo>
                  <a:lnTo>
                    <a:pt x="7063625" y="318400"/>
                  </a:lnTo>
                  <a:lnTo>
                    <a:pt x="6885822" y="318400"/>
                  </a:lnTo>
                  <a:lnTo>
                    <a:pt x="6885822" y="519736"/>
                  </a:lnTo>
                  <a:lnTo>
                    <a:pt x="6800850" y="519736"/>
                  </a:lnTo>
                  <a:close/>
                  <a:moveTo>
                    <a:pt x="5648326" y="14558"/>
                  </a:moveTo>
                  <a:lnTo>
                    <a:pt x="5884869" y="14558"/>
                  </a:lnTo>
                  <a:cubicBezTo>
                    <a:pt x="5923937" y="14558"/>
                    <a:pt x="5960214" y="25038"/>
                    <a:pt x="5993700" y="45998"/>
                  </a:cubicBezTo>
                  <a:cubicBezTo>
                    <a:pt x="6038007" y="76197"/>
                    <a:pt x="6060161" y="119264"/>
                    <a:pt x="6060161" y="175199"/>
                  </a:cubicBezTo>
                  <a:cubicBezTo>
                    <a:pt x="6060161" y="232839"/>
                    <a:pt x="6037325" y="277224"/>
                    <a:pt x="5991653" y="308354"/>
                  </a:cubicBezTo>
                  <a:cubicBezTo>
                    <a:pt x="5959190" y="328663"/>
                    <a:pt x="5923596" y="338817"/>
                    <a:pt x="5884869" y="338817"/>
                  </a:cubicBezTo>
                  <a:lnTo>
                    <a:pt x="5733297" y="338817"/>
                  </a:lnTo>
                  <a:lnTo>
                    <a:pt x="5733297" y="519736"/>
                  </a:lnTo>
                  <a:lnTo>
                    <a:pt x="5648326" y="519736"/>
                  </a:lnTo>
                  <a:close/>
                  <a:moveTo>
                    <a:pt x="5096657" y="14558"/>
                  </a:moveTo>
                  <a:lnTo>
                    <a:pt x="5493889" y="14558"/>
                  </a:lnTo>
                  <a:lnTo>
                    <a:pt x="5493889" y="99483"/>
                  </a:lnTo>
                  <a:lnTo>
                    <a:pt x="5181629" y="99483"/>
                  </a:lnTo>
                  <a:lnTo>
                    <a:pt x="5181629" y="218871"/>
                  </a:lnTo>
                  <a:lnTo>
                    <a:pt x="5476401" y="218871"/>
                  </a:lnTo>
                  <a:lnTo>
                    <a:pt x="5476401" y="300866"/>
                  </a:lnTo>
                  <a:lnTo>
                    <a:pt x="5181637" y="300866"/>
                  </a:lnTo>
                  <a:lnTo>
                    <a:pt x="5183303" y="337436"/>
                  </a:lnTo>
                  <a:cubicBezTo>
                    <a:pt x="5186651" y="370859"/>
                    <a:pt x="5195023" y="394279"/>
                    <a:pt x="5208418" y="407697"/>
                  </a:cubicBezTo>
                  <a:cubicBezTo>
                    <a:pt x="5224696" y="425773"/>
                    <a:pt x="5255593" y="434811"/>
                    <a:pt x="5301110" y="434811"/>
                  </a:cubicBezTo>
                  <a:lnTo>
                    <a:pt x="5493889" y="434811"/>
                  </a:lnTo>
                  <a:lnTo>
                    <a:pt x="5493889" y="519736"/>
                  </a:lnTo>
                  <a:lnTo>
                    <a:pt x="5301110" y="519736"/>
                  </a:lnTo>
                  <a:cubicBezTo>
                    <a:pt x="5226479" y="519736"/>
                    <a:pt x="5173660" y="503195"/>
                    <a:pt x="5142654" y="470111"/>
                  </a:cubicBezTo>
                  <a:cubicBezTo>
                    <a:pt x="5111990" y="435385"/>
                    <a:pt x="5096657" y="378908"/>
                    <a:pt x="5096657" y="300680"/>
                  </a:cubicBezTo>
                  <a:close/>
                  <a:moveTo>
                    <a:pt x="4533901" y="14558"/>
                  </a:moveTo>
                  <a:lnTo>
                    <a:pt x="4799652" y="14558"/>
                  </a:lnTo>
                  <a:cubicBezTo>
                    <a:pt x="4842626" y="14558"/>
                    <a:pt x="4878205" y="23627"/>
                    <a:pt x="4906389" y="41765"/>
                  </a:cubicBezTo>
                  <a:cubicBezTo>
                    <a:pt x="4950139" y="68864"/>
                    <a:pt x="4972013" y="110428"/>
                    <a:pt x="4972013" y="166455"/>
                  </a:cubicBezTo>
                  <a:cubicBezTo>
                    <a:pt x="4972013" y="234761"/>
                    <a:pt x="4941861" y="280262"/>
                    <a:pt x="4881554" y="302959"/>
                  </a:cubicBezTo>
                  <a:lnTo>
                    <a:pt x="4977827" y="519736"/>
                  </a:lnTo>
                  <a:lnTo>
                    <a:pt x="4887135" y="519736"/>
                  </a:lnTo>
                  <a:lnTo>
                    <a:pt x="4796675" y="318400"/>
                  </a:lnTo>
                  <a:lnTo>
                    <a:pt x="4618872" y="318400"/>
                  </a:lnTo>
                  <a:lnTo>
                    <a:pt x="4618872" y="519736"/>
                  </a:lnTo>
                  <a:lnTo>
                    <a:pt x="4533901" y="519736"/>
                  </a:lnTo>
                  <a:close/>
                  <a:moveTo>
                    <a:pt x="3863764" y="14558"/>
                  </a:moveTo>
                  <a:lnTo>
                    <a:pt x="4126586" y="14558"/>
                  </a:lnTo>
                  <a:lnTo>
                    <a:pt x="4126586" y="99483"/>
                  </a:lnTo>
                  <a:lnTo>
                    <a:pt x="3863764" y="99483"/>
                  </a:lnTo>
                  <a:cubicBezTo>
                    <a:pt x="3811334" y="99483"/>
                    <a:pt x="3785118" y="116939"/>
                    <a:pt x="3785118" y="151852"/>
                  </a:cubicBezTo>
                  <a:cubicBezTo>
                    <a:pt x="3785118" y="169959"/>
                    <a:pt x="3792126" y="184268"/>
                    <a:pt x="3806140" y="194779"/>
                  </a:cubicBezTo>
                  <a:cubicBezTo>
                    <a:pt x="3821488" y="205011"/>
                    <a:pt x="3843611" y="210127"/>
                    <a:pt x="3872508" y="210127"/>
                  </a:cubicBezTo>
                  <a:lnTo>
                    <a:pt x="3977571" y="210127"/>
                  </a:lnTo>
                  <a:cubicBezTo>
                    <a:pt x="4020669" y="210127"/>
                    <a:pt x="4057365" y="220220"/>
                    <a:pt x="4087658" y="240404"/>
                  </a:cubicBezTo>
                  <a:cubicBezTo>
                    <a:pt x="4127221" y="267503"/>
                    <a:pt x="4147003" y="306090"/>
                    <a:pt x="4147003" y="356165"/>
                  </a:cubicBezTo>
                  <a:cubicBezTo>
                    <a:pt x="4147003" y="465212"/>
                    <a:pt x="4087611" y="519736"/>
                    <a:pt x="3968828" y="519736"/>
                  </a:cubicBezTo>
                  <a:lnTo>
                    <a:pt x="3708890" y="519736"/>
                  </a:lnTo>
                  <a:lnTo>
                    <a:pt x="3708890" y="434811"/>
                  </a:lnTo>
                  <a:lnTo>
                    <a:pt x="3968828" y="434811"/>
                  </a:lnTo>
                  <a:cubicBezTo>
                    <a:pt x="3999740" y="434811"/>
                    <a:pt x="4021910" y="430625"/>
                    <a:pt x="4035335" y="422254"/>
                  </a:cubicBezTo>
                  <a:cubicBezTo>
                    <a:pt x="4051179" y="409882"/>
                    <a:pt x="4059101" y="387853"/>
                    <a:pt x="4059101" y="356165"/>
                  </a:cubicBezTo>
                  <a:cubicBezTo>
                    <a:pt x="4059101" y="315423"/>
                    <a:pt x="4031925" y="295052"/>
                    <a:pt x="3977571" y="295052"/>
                  </a:cubicBezTo>
                  <a:lnTo>
                    <a:pt x="3872508" y="295052"/>
                  </a:lnTo>
                  <a:cubicBezTo>
                    <a:pt x="3825813" y="295052"/>
                    <a:pt x="3786901" y="284340"/>
                    <a:pt x="3755771" y="262915"/>
                  </a:cubicBezTo>
                  <a:cubicBezTo>
                    <a:pt x="3716734" y="236901"/>
                    <a:pt x="3697217" y="199880"/>
                    <a:pt x="3697217" y="151852"/>
                  </a:cubicBezTo>
                  <a:cubicBezTo>
                    <a:pt x="3697217" y="101591"/>
                    <a:pt x="3718161" y="63888"/>
                    <a:pt x="3760050" y="38742"/>
                  </a:cubicBezTo>
                  <a:cubicBezTo>
                    <a:pt x="3788265" y="22619"/>
                    <a:pt x="3822837" y="14558"/>
                    <a:pt x="3863764" y="14558"/>
                  </a:cubicBezTo>
                  <a:close/>
                  <a:moveTo>
                    <a:pt x="3292265" y="14558"/>
                  </a:moveTo>
                  <a:lnTo>
                    <a:pt x="3555086" y="14558"/>
                  </a:lnTo>
                  <a:lnTo>
                    <a:pt x="3555086" y="99483"/>
                  </a:lnTo>
                  <a:lnTo>
                    <a:pt x="3292265" y="99483"/>
                  </a:lnTo>
                  <a:cubicBezTo>
                    <a:pt x="3239833" y="99483"/>
                    <a:pt x="3213618" y="116939"/>
                    <a:pt x="3213618" y="151852"/>
                  </a:cubicBezTo>
                  <a:cubicBezTo>
                    <a:pt x="3213618" y="169959"/>
                    <a:pt x="3220625" y="184268"/>
                    <a:pt x="3234640" y="194779"/>
                  </a:cubicBezTo>
                  <a:cubicBezTo>
                    <a:pt x="3249988" y="205011"/>
                    <a:pt x="3272110" y="210127"/>
                    <a:pt x="3301008" y="210127"/>
                  </a:cubicBezTo>
                  <a:lnTo>
                    <a:pt x="3406071" y="210127"/>
                  </a:lnTo>
                  <a:cubicBezTo>
                    <a:pt x="3449169" y="210127"/>
                    <a:pt x="3485865" y="220220"/>
                    <a:pt x="3516158" y="240404"/>
                  </a:cubicBezTo>
                  <a:cubicBezTo>
                    <a:pt x="3555721" y="267503"/>
                    <a:pt x="3575503" y="306090"/>
                    <a:pt x="3575503" y="356165"/>
                  </a:cubicBezTo>
                  <a:cubicBezTo>
                    <a:pt x="3575503" y="465212"/>
                    <a:pt x="3516112" y="519736"/>
                    <a:pt x="3397328" y="519736"/>
                  </a:cubicBezTo>
                  <a:lnTo>
                    <a:pt x="3137390" y="519736"/>
                  </a:lnTo>
                  <a:lnTo>
                    <a:pt x="3137390" y="434811"/>
                  </a:lnTo>
                  <a:lnTo>
                    <a:pt x="3397328" y="434811"/>
                  </a:lnTo>
                  <a:cubicBezTo>
                    <a:pt x="3428241" y="434811"/>
                    <a:pt x="3450410" y="430625"/>
                    <a:pt x="3463836" y="422254"/>
                  </a:cubicBezTo>
                  <a:cubicBezTo>
                    <a:pt x="3479679" y="409882"/>
                    <a:pt x="3487601" y="387853"/>
                    <a:pt x="3487601" y="356165"/>
                  </a:cubicBezTo>
                  <a:cubicBezTo>
                    <a:pt x="3487601" y="315423"/>
                    <a:pt x="3460424" y="295052"/>
                    <a:pt x="3406071" y="295052"/>
                  </a:cubicBezTo>
                  <a:lnTo>
                    <a:pt x="3301008" y="295052"/>
                  </a:lnTo>
                  <a:cubicBezTo>
                    <a:pt x="3254313" y="295052"/>
                    <a:pt x="3215401" y="284340"/>
                    <a:pt x="3184271" y="262915"/>
                  </a:cubicBezTo>
                  <a:cubicBezTo>
                    <a:pt x="3145235" y="236901"/>
                    <a:pt x="3125716" y="199880"/>
                    <a:pt x="3125716" y="151852"/>
                  </a:cubicBezTo>
                  <a:cubicBezTo>
                    <a:pt x="3125716" y="101591"/>
                    <a:pt x="3146661" y="63888"/>
                    <a:pt x="3188550" y="38742"/>
                  </a:cubicBezTo>
                  <a:cubicBezTo>
                    <a:pt x="3216765" y="22619"/>
                    <a:pt x="3251337" y="14558"/>
                    <a:pt x="3292265" y="14558"/>
                  </a:cubicBezTo>
                  <a:close/>
                  <a:moveTo>
                    <a:pt x="2601107" y="14558"/>
                  </a:moveTo>
                  <a:lnTo>
                    <a:pt x="2998338" y="14558"/>
                  </a:lnTo>
                  <a:lnTo>
                    <a:pt x="2998338" y="99483"/>
                  </a:lnTo>
                  <a:lnTo>
                    <a:pt x="2686078" y="99483"/>
                  </a:lnTo>
                  <a:lnTo>
                    <a:pt x="2686078" y="218871"/>
                  </a:lnTo>
                  <a:lnTo>
                    <a:pt x="2980851" y="218871"/>
                  </a:lnTo>
                  <a:lnTo>
                    <a:pt x="2980851" y="300866"/>
                  </a:lnTo>
                  <a:lnTo>
                    <a:pt x="2686087" y="300866"/>
                  </a:lnTo>
                  <a:lnTo>
                    <a:pt x="2687752" y="337436"/>
                  </a:lnTo>
                  <a:cubicBezTo>
                    <a:pt x="2691101" y="370859"/>
                    <a:pt x="2699473" y="394279"/>
                    <a:pt x="2712867" y="407697"/>
                  </a:cubicBezTo>
                  <a:cubicBezTo>
                    <a:pt x="2729145" y="425773"/>
                    <a:pt x="2760043" y="434811"/>
                    <a:pt x="2805559" y="434811"/>
                  </a:cubicBezTo>
                  <a:lnTo>
                    <a:pt x="2998338" y="434811"/>
                  </a:lnTo>
                  <a:lnTo>
                    <a:pt x="2998338" y="519736"/>
                  </a:lnTo>
                  <a:lnTo>
                    <a:pt x="2805559" y="519736"/>
                  </a:lnTo>
                  <a:cubicBezTo>
                    <a:pt x="2730928" y="519736"/>
                    <a:pt x="2678110" y="503195"/>
                    <a:pt x="2647104" y="470111"/>
                  </a:cubicBezTo>
                  <a:cubicBezTo>
                    <a:pt x="2616439" y="435385"/>
                    <a:pt x="2601107" y="378908"/>
                    <a:pt x="2601107" y="300680"/>
                  </a:cubicBezTo>
                  <a:close/>
                  <a:moveTo>
                    <a:pt x="2019300" y="14558"/>
                  </a:moveTo>
                  <a:lnTo>
                    <a:pt x="2112458" y="14558"/>
                  </a:lnTo>
                  <a:lnTo>
                    <a:pt x="2360768" y="385140"/>
                  </a:lnTo>
                  <a:lnTo>
                    <a:pt x="2360768" y="14558"/>
                  </a:lnTo>
                  <a:lnTo>
                    <a:pt x="2445739" y="14558"/>
                  </a:lnTo>
                  <a:lnTo>
                    <a:pt x="2445739" y="519736"/>
                  </a:lnTo>
                  <a:lnTo>
                    <a:pt x="2364907" y="519736"/>
                  </a:lnTo>
                  <a:lnTo>
                    <a:pt x="2107202" y="125760"/>
                  </a:lnTo>
                  <a:lnTo>
                    <a:pt x="2107202" y="519736"/>
                  </a:lnTo>
                  <a:lnTo>
                    <a:pt x="2019300" y="519736"/>
                  </a:lnTo>
                  <a:close/>
                  <a:moveTo>
                    <a:pt x="1771651" y="14558"/>
                  </a:moveTo>
                  <a:lnTo>
                    <a:pt x="1859552" y="14558"/>
                  </a:lnTo>
                  <a:lnTo>
                    <a:pt x="1859552" y="519736"/>
                  </a:lnTo>
                  <a:lnTo>
                    <a:pt x="1771651" y="519736"/>
                  </a:lnTo>
                  <a:close/>
                  <a:moveTo>
                    <a:pt x="1349165" y="14558"/>
                  </a:moveTo>
                  <a:lnTo>
                    <a:pt x="1611986" y="14558"/>
                  </a:lnTo>
                  <a:lnTo>
                    <a:pt x="1611986" y="99483"/>
                  </a:lnTo>
                  <a:lnTo>
                    <a:pt x="1349165" y="99483"/>
                  </a:lnTo>
                  <a:cubicBezTo>
                    <a:pt x="1296734" y="99483"/>
                    <a:pt x="1270518" y="116939"/>
                    <a:pt x="1270518" y="151852"/>
                  </a:cubicBezTo>
                  <a:cubicBezTo>
                    <a:pt x="1270518" y="169959"/>
                    <a:pt x="1277526" y="184268"/>
                    <a:pt x="1291540" y="194779"/>
                  </a:cubicBezTo>
                  <a:cubicBezTo>
                    <a:pt x="1306888" y="205011"/>
                    <a:pt x="1329011" y="210127"/>
                    <a:pt x="1357908" y="210127"/>
                  </a:cubicBezTo>
                  <a:lnTo>
                    <a:pt x="1462972" y="210127"/>
                  </a:lnTo>
                  <a:cubicBezTo>
                    <a:pt x="1506070" y="210127"/>
                    <a:pt x="1542765" y="220220"/>
                    <a:pt x="1573058" y="240404"/>
                  </a:cubicBezTo>
                  <a:cubicBezTo>
                    <a:pt x="1612621" y="267503"/>
                    <a:pt x="1632403" y="306090"/>
                    <a:pt x="1632403" y="356165"/>
                  </a:cubicBezTo>
                  <a:cubicBezTo>
                    <a:pt x="1632403" y="465212"/>
                    <a:pt x="1573011" y="519736"/>
                    <a:pt x="1454228" y="519736"/>
                  </a:cubicBezTo>
                  <a:lnTo>
                    <a:pt x="1194290" y="519736"/>
                  </a:lnTo>
                  <a:lnTo>
                    <a:pt x="1194290" y="434811"/>
                  </a:lnTo>
                  <a:lnTo>
                    <a:pt x="1454228" y="434811"/>
                  </a:lnTo>
                  <a:cubicBezTo>
                    <a:pt x="1485141" y="434811"/>
                    <a:pt x="1507310" y="430625"/>
                    <a:pt x="1520735" y="422254"/>
                  </a:cubicBezTo>
                  <a:cubicBezTo>
                    <a:pt x="1536580" y="409882"/>
                    <a:pt x="1544502" y="387853"/>
                    <a:pt x="1544502" y="356165"/>
                  </a:cubicBezTo>
                  <a:cubicBezTo>
                    <a:pt x="1544502" y="315423"/>
                    <a:pt x="1517325" y="295052"/>
                    <a:pt x="1462972" y="295052"/>
                  </a:cubicBezTo>
                  <a:lnTo>
                    <a:pt x="1357908" y="295052"/>
                  </a:lnTo>
                  <a:cubicBezTo>
                    <a:pt x="1311214" y="295052"/>
                    <a:pt x="1272301" y="284340"/>
                    <a:pt x="1241171" y="262915"/>
                  </a:cubicBezTo>
                  <a:cubicBezTo>
                    <a:pt x="1202135" y="236901"/>
                    <a:pt x="1182617" y="199880"/>
                    <a:pt x="1182617" y="151852"/>
                  </a:cubicBezTo>
                  <a:cubicBezTo>
                    <a:pt x="1182617" y="101591"/>
                    <a:pt x="1203561" y="63888"/>
                    <a:pt x="1245450" y="38742"/>
                  </a:cubicBezTo>
                  <a:cubicBezTo>
                    <a:pt x="1273665" y="22619"/>
                    <a:pt x="1308237" y="14558"/>
                    <a:pt x="1349165" y="14558"/>
                  </a:cubicBezTo>
                  <a:close/>
                  <a:moveTo>
                    <a:pt x="600857" y="14558"/>
                  </a:moveTo>
                  <a:lnTo>
                    <a:pt x="685828" y="14558"/>
                  </a:lnTo>
                  <a:lnTo>
                    <a:pt x="685828" y="303610"/>
                  </a:lnTo>
                  <a:cubicBezTo>
                    <a:pt x="685828" y="402767"/>
                    <a:pt x="730523" y="452345"/>
                    <a:pt x="819913" y="452345"/>
                  </a:cubicBezTo>
                  <a:cubicBezTo>
                    <a:pt x="909272" y="452345"/>
                    <a:pt x="953952" y="402767"/>
                    <a:pt x="953952" y="303610"/>
                  </a:cubicBezTo>
                  <a:lnTo>
                    <a:pt x="953952" y="14558"/>
                  </a:lnTo>
                  <a:lnTo>
                    <a:pt x="1038970" y="14558"/>
                  </a:lnTo>
                  <a:lnTo>
                    <a:pt x="1038970" y="303610"/>
                  </a:lnTo>
                  <a:cubicBezTo>
                    <a:pt x="1038970" y="394271"/>
                    <a:pt x="1010909" y="459321"/>
                    <a:pt x="954789" y="498761"/>
                  </a:cubicBezTo>
                  <a:cubicBezTo>
                    <a:pt x="919256" y="522480"/>
                    <a:pt x="874297" y="534340"/>
                    <a:pt x="819913" y="534340"/>
                  </a:cubicBezTo>
                  <a:cubicBezTo>
                    <a:pt x="765405" y="534340"/>
                    <a:pt x="720323" y="522449"/>
                    <a:pt x="684666" y="498668"/>
                  </a:cubicBezTo>
                  <a:cubicBezTo>
                    <a:pt x="628793" y="459352"/>
                    <a:pt x="600857" y="394333"/>
                    <a:pt x="600857" y="303610"/>
                  </a:cubicBezTo>
                  <a:close/>
                  <a:moveTo>
                    <a:pt x="0" y="14558"/>
                  </a:moveTo>
                  <a:lnTo>
                    <a:pt x="292029" y="14558"/>
                  </a:lnTo>
                  <a:cubicBezTo>
                    <a:pt x="333329" y="14558"/>
                    <a:pt x="367838" y="24464"/>
                    <a:pt x="395558" y="44277"/>
                  </a:cubicBezTo>
                  <a:cubicBezTo>
                    <a:pt x="427804" y="70074"/>
                    <a:pt x="443927" y="104955"/>
                    <a:pt x="443927" y="148922"/>
                  </a:cubicBezTo>
                  <a:cubicBezTo>
                    <a:pt x="443927" y="192330"/>
                    <a:pt x="430315" y="225615"/>
                    <a:pt x="403092" y="248776"/>
                  </a:cubicBezTo>
                  <a:cubicBezTo>
                    <a:pt x="440051" y="274294"/>
                    <a:pt x="458531" y="312028"/>
                    <a:pt x="458531" y="361978"/>
                  </a:cubicBezTo>
                  <a:cubicBezTo>
                    <a:pt x="458531" y="417603"/>
                    <a:pt x="437633" y="460050"/>
                    <a:pt x="395837" y="489319"/>
                  </a:cubicBezTo>
                  <a:cubicBezTo>
                    <a:pt x="363374" y="509597"/>
                    <a:pt x="324880" y="519736"/>
                    <a:pt x="280356" y="519736"/>
                  </a:cubicBezTo>
                  <a:lnTo>
                    <a:pt x="0" y="519736"/>
                  </a:lnTo>
                  <a:close/>
                  <a:moveTo>
                    <a:pt x="6407376" y="0"/>
                  </a:moveTo>
                  <a:cubicBezTo>
                    <a:pt x="6476706" y="0"/>
                    <a:pt x="6533586" y="24293"/>
                    <a:pt x="6578018" y="72880"/>
                  </a:cubicBezTo>
                  <a:cubicBezTo>
                    <a:pt x="6627813" y="128504"/>
                    <a:pt x="6652710" y="192764"/>
                    <a:pt x="6652710" y="265659"/>
                  </a:cubicBezTo>
                  <a:cubicBezTo>
                    <a:pt x="6652710" y="340042"/>
                    <a:pt x="6627488" y="404317"/>
                    <a:pt x="6577041" y="458484"/>
                  </a:cubicBezTo>
                  <a:cubicBezTo>
                    <a:pt x="6532733" y="509055"/>
                    <a:pt x="6476178" y="534340"/>
                    <a:pt x="6407376" y="534340"/>
                  </a:cubicBezTo>
                  <a:cubicBezTo>
                    <a:pt x="6340404" y="534340"/>
                    <a:pt x="6283772" y="509055"/>
                    <a:pt x="6237480" y="458484"/>
                  </a:cubicBezTo>
                  <a:cubicBezTo>
                    <a:pt x="6189142" y="404255"/>
                    <a:pt x="6164973" y="339980"/>
                    <a:pt x="6164973" y="265659"/>
                  </a:cubicBezTo>
                  <a:cubicBezTo>
                    <a:pt x="6164973" y="192764"/>
                    <a:pt x="6188817" y="128504"/>
                    <a:pt x="6236504" y="72880"/>
                  </a:cubicBezTo>
                  <a:cubicBezTo>
                    <a:pt x="6282950" y="24293"/>
                    <a:pt x="6339908" y="0"/>
                    <a:pt x="6407376" y="0"/>
                  </a:cubicBezTo>
                  <a:close/>
                </a:path>
              </a:pathLst>
            </a:custGeom>
            <a:ln>
              <a:noFill/>
            </a:ln>
            <a:effectLst/>
          </p:spPr>
          <p:txBody>
            <a:bodyPr rot="0" spcFirstLastPara="0" vertOverflow="overflow" horzOverflow="overflow" vert="horz" wrap="square" lIns="91440" tIns="45720" rIns="91440" bIns="45720" numCol="1" spcCol="0" rtlCol="0" fromWordArt="0" anchor="t" anchorCtr="0" forceAA="0" compatLnSpc="1">
              <a:noAutofit/>
            </a:bodyPr>
            <a:lstStyle/>
            <a:p>
              <a:pPr algn="ctr"/>
              <a:endParaRPr lang="zh-CN" altLang="en-US" sz="6000" b="1" spc="300">
                <a:latin typeface="逐浪细阁体" panose="03000509000000000000" pitchFamily="65" charset="-122"/>
                <a:ea typeface="微软雅黑 Light" panose="020B0502040204020203" pitchFamily="34" charset="-122"/>
                <a:sym typeface="逐浪细阁体" panose="03000509000000000000" pitchFamily="65" charset="-122"/>
              </a:endParaRPr>
            </a:p>
          </p:txBody>
        </p:sp>
        <p:sp>
          <p:nvSpPr>
            <p:cNvPr id="30" name="文本框 29"/>
            <p:cNvSpPr txBox="1"/>
            <p:nvPr/>
          </p:nvSpPr>
          <p:spPr>
            <a:xfrm>
              <a:off x="933910" y="2672765"/>
              <a:ext cx="10092430" cy="1289538"/>
            </a:xfrm>
            <a:prstGeom prst="rect">
              <a:avLst/>
            </a:prstGeom>
            <a:noFill/>
          </p:spPr>
          <p:txBody>
            <a:bodyPr wrap="square" rtlCol="0">
              <a:spAutoFit/>
            </a:bodyPr>
            <a:lstStyle/>
            <a:p>
              <a:pPr algn="ctr"/>
              <a:r>
                <a:rPr lang="zh-CN" altLang="en-US" sz="6000" b="1" spc="600">
                  <a:solidFill>
                    <a:srgbClr val="002060"/>
                  </a:solidFill>
                  <a:latin typeface="微软雅黑" panose="020B0503020204020204" pitchFamily="34" charset="-122"/>
                  <a:ea typeface="微软雅黑" panose="020B0503020204020204" pitchFamily="34" charset="-122"/>
                  <a:sym typeface="逐浪细阁体" panose="03000509000000000000" pitchFamily="65" charset="-122"/>
                </a:rPr>
                <a:t>感谢您的观看</a:t>
              </a:r>
            </a:p>
          </p:txBody>
        </p:sp>
      </p:grpSp>
      <p:pic>
        <p:nvPicPr>
          <p:cNvPr id="40" name="New picture"/>
          <p:cNvPicPr/>
          <p:nvPr/>
        </p:nvPicPr>
        <p:blipFill>
          <a:blip r:embed="rId4"/>
          <a:stretch>
            <a:fillRect/>
          </a:stretch>
        </p:blipFill>
        <p:spPr>
          <a:xfrm>
            <a:off x="10731501" y="10185400"/>
            <a:ext cx="317500" cy="228600"/>
          </a:xfrm>
          <a:prstGeom prst="cube">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up)">
                                      <p:cBhvr>
                                        <p:cTn id="7" dur="175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defTabSz="914400">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defTabSz="914400">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defTabSz="914400">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defTabSz="914400">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244577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8" name="组合 147"/>
          <p:cNvGrpSpPr/>
          <p:nvPr/>
        </p:nvGrpSpPr>
        <p:grpSpPr>
          <a:xfrm>
            <a:off x="6831552" y="2104822"/>
            <a:ext cx="3738273" cy="3369082"/>
            <a:chOff x="6896096" y="1569749"/>
            <a:chExt cx="4419615" cy="3983135"/>
          </a:xfrm>
        </p:grpSpPr>
        <p:grpSp>
          <p:nvGrpSpPr>
            <p:cNvPr id="4" name="i$ḷïďé"/>
            <p:cNvGrpSpPr/>
            <p:nvPr/>
          </p:nvGrpSpPr>
          <p:grpSpPr>
            <a:xfrm>
              <a:off x="6896096" y="2780928"/>
              <a:ext cx="4419615" cy="2771956"/>
              <a:chOff x="5870825" y="2615179"/>
              <a:chExt cx="5481759" cy="3421323"/>
            </a:xfrm>
          </p:grpSpPr>
          <p:grpSp>
            <p:nvGrpSpPr>
              <p:cNvPr id="135" name="ïṥľïďé"/>
              <p:cNvGrpSpPr/>
              <p:nvPr/>
            </p:nvGrpSpPr>
            <p:grpSpPr>
              <a:xfrm>
                <a:off x="5870825" y="2615179"/>
                <a:ext cx="5481759" cy="3421323"/>
                <a:chOff x="2814974" y="2799077"/>
                <a:chExt cx="5481759" cy="3421323"/>
              </a:xfrm>
            </p:grpSpPr>
            <p:sp>
              <p:nvSpPr>
                <p:cNvPr id="143" name="îṣlïdé"/>
                <p:cNvSpPr/>
                <p:nvPr/>
              </p:nvSpPr>
              <p:spPr bwMode="auto">
                <a:xfrm>
                  <a:off x="2814974" y="2799077"/>
                  <a:ext cx="5481759" cy="3332403"/>
                </a:xfrm>
                <a:custGeom>
                  <a:avLst/>
                  <a:gdLst>
                    <a:gd name="T0" fmla="*/ 0 w 7891"/>
                    <a:gd name="T1" fmla="*/ 3956 h 4797"/>
                    <a:gd name="T2" fmla="*/ 2655 w 7891"/>
                    <a:gd name="T3" fmla="*/ 2237 h 4797"/>
                    <a:gd name="T4" fmla="*/ 3513 w 7891"/>
                    <a:gd name="T5" fmla="*/ 2965 h 4797"/>
                    <a:gd name="T6" fmla="*/ 5274 w 7891"/>
                    <a:gd name="T7" fmla="*/ 1265 h 4797"/>
                    <a:gd name="T8" fmla="*/ 5728 w 7891"/>
                    <a:gd name="T9" fmla="*/ 1639 h 4797"/>
                    <a:gd name="T10" fmla="*/ 6751 w 7891"/>
                    <a:gd name="T11" fmla="*/ 759 h 4797"/>
                    <a:gd name="T12" fmla="*/ 6560 w 7891"/>
                    <a:gd name="T13" fmla="*/ 807 h 4797"/>
                    <a:gd name="T14" fmla="*/ 6560 w 7891"/>
                    <a:gd name="T15" fmla="*/ 480 h 4797"/>
                    <a:gd name="T16" fmla="*/ 7891 w 7891"/>
                    <a:gd name="T17" fmla="*/ 0 h 4797"/>
                    <a:gd name="T18" fmla="*/ 7891 w 7891"/>
                    <a:gd name="T19" fmla="*/ 327 h 4797"/>
                    <a:gd name="T20" fmla="*/ 7621 w 7891"/>
                    <a:gd name="T21" fmla="*/ 1497 h 4797"/>
                    <a:gd name="T22" fmla="*/ 7163 w 7891"/>
                    <a:gd name="T23" fmla="*/ 1062 h 4797"/>
                    <a:gd name="T24" fmla="*/ 5728 w 7891"/>
                    <a:gd name="T25" fmla="*/ 2480 h 4797"/>
                    <a:gd name="T26" fmla="*/ 5279 w 7891"/>
                    <a:gd name="T27" fmla="*/ 2045 h 4797"/>
                    <a:gd name="T28" fmla="*/ 3626 w 7891"/>
                    <a:gd name="T29" fmla="*/ 3731 h 4797"/>
                    <a:gd name="T30" fmla="*/ 2692 w 7891"/>
                    <a:gd name="T31" fmla="*/ 3067 h 4797"/>
                    <a:gd name="T32" fmla="*/ 515 w 7891"/>
                    <a:gd name="T33" fmla="*/ 4797 h 4797"/>
                    <a:gd name="T34" fmla="*/ 0 w 7891"/>
                    <a:gd name="T35" fmla="*/ 4282 h 4797"/>
                    <a:gd name="T36" fmla="*/ 0 w 7891"/>
                    <a:gd name="T37" fmla="*/ 3956 h 47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891" h="4797">
                      <a:moveTo>
                        <a:pt x="0" y="3956"/>
                      </a:moveTo>
                      <a:lnTo>
                        <a:pt x="2655" y="2237"/>
                      </a:lnTo>
                      <a:lnTo>
                        <a:pt x="3513" y="2965"/>
                      </a:lnTo>
                      <a:lnTo>
                        <a:pt x="5274" y="1265"/>
                      </a:lnTo>
                      <a:lnTo>
                        <a:pt x="5728" y="1639"/>
                      </a:lnTo>
                      <a:lnTo>
                        <a:pt x="6751" y="759"/>
                      </a:lnTo>
                      <a:lnTo>
                        <a:pt x="6560" y="807"/>
                      </a:lnTo>
                      <a:lnTo>
                        <a:pt x="6560" y="480"/>
                      </a:lnTo>
                      <a:lnTo>
                        <a:pt x="7891" y="0"/>
                      </a:lnTo>
                      <a:lnTo>
                        <a:pt x="7891" y="327"/>
                      </a:lnTo>
                      <a:lnTo>
                        <a:pt x="7621" y="1497"/>
                      </a:lnTo>
                      <a:lnTo>
                        <a:pt x="7163" y="1062"/>
                      </a:lnTo>
                      <a:lnTo>
                        <a:pt x="5728" y="2480"/>
                      </a:lnTo>
                      <a:lnTo>
                        <a:pt x="5279" y="2045"/>
                      </a:lnTo>
                      <a:lnTo>
                        <a:pt x="3626" y="3731"/>
                      </a:lnTo>
                      <a:lnTo>
                        <a:pt x="2692" y="3067"/>
                      </a:lnTo>
                      <a:lnTo>
                        <a:pt x="515" y="4797"/>
                      </a:lnTo>
                      <a:lnTo>
                        <a:pt x="0" y="4282"/>
                      </a:lnTo>
                      <a:lnTo>
                        <a:pt x="0" y="3956"/>
                      </a:lnTo>
                      <a:close/>
                    </a:path>
                  </a:pathLst>
                </a:custGeom>
                <a:solidFill>
                  <a:schemeClr val="tx1">
                    <a:lumMod val="75000"/>
                    <a:lumOff val="25000"/>
                  </a:schemeClr>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44" name="íṡ1ïdè"/>
                <p:cNvSpPr/>
                <p:nvPr/>
              </p:nvSpPr>
              <p:spPr bwMode="auto">
                <a:xfrm>
                  <a:off x="2814974" y="3026239"/>
                  <a:ext cx="5481759" cy="3194161"/>
                </a:xfrm>
                <a:custGeom>
                  <a:avLst/>
                  <a:gdLst>
                    <a:gd name="T0" fmla="*/ 0 w 7891"/>
                    <a:gd name="T1" fmla="*/ 3955 h 4598"/>
                    <a:gd name="T2" fmla="*/ 2655 w 7891"/>
                    <a:gd name="T3" fmla="*/ 2236 h 4598"/>
                    <a:gd name="T4" fmla="*/ 3513 w 7891"/>
                    <a:gd name="T5" fmla="*/ 2964 h 4598"/>
                    <a:gd name="T6" fmla="*/ 5274 w 7891"/>
                    <a:gd name="T7" fmla="*/ 1264 h 4598"/>
                    <a:gd name="T8" fmla="*/ 5728 w 7891"/>
                    <a:gd name="T9" fmla="*/ 1638 h 4598"/>
                    <a:gd name="T10" fmla="*/ 6829 w 7891"/>
                    <a:gd name="T11" fmla="*/ 692 h 4598"/>
                    <a:gd name="T12" fmla="*/ 6560 w 7891"/>
                    <a:gd name="T13" fmla="*/ 480 h 4598"/>
                    <a:gd name="T14" fmla="*/ 7891 w 7891"/>
                    <a:gd name="T15" fmla="*/ 0 h 4598"/>
                    <a:gd name="T16" fmla="*/ 7621 w 7891"/>
                    <a:gd name="T17" fmla="*/ 1496 h 4598"/>
                    <a:gd name="T18" fmla="*/ 7163 w 7891"/>
                    <a:gd name="T19" fmla="*/ 1061 h 4598"/>
                    <a:gd name="T20" fmla="*/ 5728 w 7891"/>
                    <a:gd name="T21" fmla="*/ 2480 h 4598"/>
                    <a:gd name="T22" fmla="*/ 5279 w 7891"/>
                    <a:gd name="T23" fmla="*/ 2045 h 4598"/>
                    <a:gd name="T24" fmla="*/ 3626 w 7891"/>
                    <a:gd name="T25" fmla="*/ 3730 h 4598"/>
                    <a:gd name="T26" fmla="*/ 2621 w 7891"/>
                    <a:gd name="T27" fmla="*/ 2950 h 4598"/>
                    <a:gd name="T28" fmla="*/ 392 w 7891"/>
                    <a:gd name="T29" fmla="*/ 4598 h 4598"/>
                    <a:gd name="T30" fmla="*/ 0 w 7891"/>
                    <a:gd name="T31" fmla="*/ 3955 h 45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891" h="4598">
                      <a:moveTo>
                        <a:pt x="0" y="3955"/>
                      </a:moveTo>
                      <a:lnTo>
                        <a:pt x="2655" y="2236"/>
                      </a:lnTo>
                      <a:lnTo>
                        <a:pt x="3513" y="2964"/>
                      </a:lnTo>
                      <a:lnTo>
                        <a:pt x="5274" y="1264"/>
                      </a:lnTo>
                      <a:lnTo>
                        <a:pt x="5728" y="1638"/>
                      </a:lnTo>
                      <a:lnTo>
                        <a:pt x="6829" y="692"/>
                      </a:lnTo>
                      <a:lnTo>
                        <a:pt x="6560" y="480"/>
                      </a:lnTo>
                      <a:lnTo>
                        <a:pt x="7891" y="0"/>
                      </a:lnTo>
                      <a:lnTo>
                        <a:pt x="7621" y="1496"/>
                      </a:lnTo>
                      <a:lnTo>
                        <a:pt x="7163" y="1061"/>
                      </a:lnTo>
                      <a:lnTo>
                        <a:pt x="5728" y="2480"/>
                      </a:lnTo>
                      <a:lnTo>
                        <a:pt x="5279" y="2045"/>
                      </a:lnTo>
                      <a:lnTo>
                        <a:pt x="3626" y="3730"/>
                      </a:lnTo>
                      <a:lnTo>
                        <a:pt x="2621" y="2950"/>
                      </a:lnTo>
                      <a:lnTo>
                        <a:pt x="392" y="4598"/>
                      </a:lnTo>
                      <a:lnTo>
                        <a:pt x="0" y="3955"/>
                      </a:lnTo>
                      <a:close/>
                    </a:path>
                  </a:pathLst>
                </a:custGeom>
                <a:solidFill>
                  <a:srgbClr val="00206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grpSp>
          <p:grpSp>
            <p:nvGrpSpPr>
              <p:cNvPr id="136" name="ísḷïḍe"/>
              <p:cNvGrpSpPr/>
              <p:nvPr/>
            </p:nvGrpSpPr>
            <p:grpSpPr>
              <a:xfrm>
                <a:off x="9227543" y="2881243"/>
                <a:ext cx="1506076" cy="1025356"/>
                <a:chOff x="6171692" y="3065141"/>
                <a:chExt cx="1506076" cy="1025356"/>
              </a:xfrm>
            </p:grpSpPr>
            <p:sp>
              <p:nvSpPr>
                <p:cNvPr id="141" name="iṥ1ïḍê"/>
                <p:cNvSpPr/>
                <p:nvPr/>
              </p:nvSpPr>
              <p:spPr bwMode="auto">
                <a:xfrm>
                  <a:off x="6171692" y="3408316"/>
                  <a:ext cx="1377560" cy="682181"/>
                </a:xfrm>
                <a:custGeom>
                  <a:avLst/>
                  <a:gdLst>
                    <a:gd name="T0" fmla="*/ 0 w 839"/>
                    <a:gd name="T1" fmla="*/ 394 h 415"/>
                    <a:gd name="T2" fmla="*/ 205 w 839"/>
                    <a:gd name="T3" fmla="*/ 190 h 415"/>
                    <a:gd name="T4" fmla="*/ 379 w 839"/>
                    <a:gd name="T5" fmla="*/ 343 h 415"/>
                    <a:gd name="T6" fmla="*/ 770 w 839"/>
                    <a:gd name="T7" fmla="*/ 0 h 415"/>
                    <a:gd name="T8" fmla="*/ 839 w 839"/>
                    <a:gd name="T9" fmla="*/ 54 h 415"/>
                    <a:gd name="T10" fmla="*/ 379 w 839"/>
                    <a:gd name="T11" fmla="*/ 415 h 415"/>
                    <a:gd name="T12" fmla="*/ 187 w 839"/>
                    <a:gd name="T13" fmla="*/ 275 h 415"/>
                    <a:gd name="T14" fmla="*/ 0 w 839"/>
                    <a:gd name="T15" fmla="*/ 394 h 4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9" h="415">
                      <a:moveTo>
                        <a:pt x="0" y="394"/>
                      </a:moveTo>
                      <a:cubicBezTo>
                        <a:pt x="0" y="394"/>
                        <a:pt x="184" y="184"/>
                        <a:pt x="205" y="190"/>
                      </a:cubicBezTo>
                      <a:cubicBezTo>
                        <a:pt x="225" y="195"/>
                        <a:pt x="353" y="366"/>
                        <a:pt x="379" y="343"/>
                      </a:cubicBezTo>
                      <a:cubicBezTo>
                        <a:pt x="406" y="320"/>
                        <a:pt x="770" y="0"/>
                        <a:pt x="770" y="0"/>
                      </a:cubicBezTo>
                      <a:cubicBezTo>
                        <a:pt x="839" y="54"/>
                        <a:pt x="839" y="54"/>
                        <a:pt x="839" y="54"/>
                      </a:cubicBezTo>
                      <a:cubicBezTo>
                        <a:pt x="839" y="54"/>
                        <a:pt x="429" y="390"/>
                        <a:pt x="379" y="415"/>
                      </a:cubicBezTo>
                      <a:cubicBezTo>
                        <a:pt x="379" y="415"/>
                        <a:pt x="217" y="271"/>
                        <a:pt x="187" y="275"/>
                      </a:cubicBezTo>
                      <a:cubicBezTo>
                        <a:pt x="157" y="279"/>
                        <a:pt x="38" y="407"/>
                        <a:pt x="0" y="394"/>
                      </a:cubicBezTo>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42" name="ïṧľíḓê"/>
                <p:cNvSpPr/>
                <p:nvPr/>
              </p:nvSpPr>
              <p:spPr bwMode="auto">
                <a:xfrm>
                  <a:off x="7372107" y="3065141"/>
                  <a:ext cx="305661" cy="223689"/>
                </a:xfrm>
                <a:custGeom>
                  <a:avLst/>
                  <a:gdLst>
                    <a:gd name="T0" fmla="*/ 0 w 186"/>
                    <a:gd name="T1" fmla="*/ 136 h 136"/>
                    <a:gd name="T2" fmla="*/ 182 w 186"/>
                    <a:gd name="T3" fmla="*/ 43 h 136"/>
                    <a:gd name="T4" fmla="*/ 0 w 186"/>
                    <a:gd name="T5" fmla="*/ 41 h 136"/>
                    <a:gd name="T6" fmla="*/ 0 w 186"/>
                    <a:gd name="T7" fmla="*/ 136 h 136"/>
                  </a:gdLst>
                  <a:ahLst/>
                  <a:cxnLst>
                    <a:cxn ang="0">
                      <a:pos x="T0" y="T1"/>
                    </a:cxn>
                    <a:cxn ang="0">
                      <a:pos x="T2" y="T3"/>
                    </a:cxn>
                    <a:cxn ang="0">
                      <a:pos x="T4" y="T5"/>
                    </a:cxn>
                    <a:cxn ang="0">
                      <a:pos x="T6" y="T7"/>
                    </a:cxn>
                  </a:cxnLst>
                  <a:rect l="0" t="0" r="r" b="b"/>
                  <a:pathLst>
                    <a:path w="186" h="136">
                      <a:moveTo>
                        <a:pt x="0" y="136"/>
                      </a:moveTo>
                      <a:cubicBezTo>
                        <a:pt x="0" y="136"/>
                        <a:pt x="186" y="87"/>
                        <a:pt x="182" y="43"/>
                      </a:cubicBezTo>
                      <a:cubicBezTo>
                        <a:pt x="178" y="0"/>
                        <a:pt x="0" y="41"/>
                        <a:pt x="0" y="41"/>
                      </a:cubicBezTo>
                      <a:lnTo>
                        <a:pt x="0" y="136"/>
                      </a:ln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grpSp>
          <p:grpSp>
            <p:nvGrpSpPr>
              <p:cNvPr id="137" name="iS1iḑè"/>
              <p:cNvGrpSpPr/>
              <p:nvPr/>
            </p:nvGrpSpPr>
            <p:grpSpPr>
              <a:xfrm>
                <a:off x="6754464" y="3303612"/>
                <a:ext cx="2168806" cy="1235149"/>
                <a:chOff x="6667100" y="3917001"/>
                <a:chExt cx="2168806" cy="1235149"/>
              </a:xfrm>
            </p:grpSpPr>
            <p:sp>
              <p:nvSpPr>
                <p:cNvPr id="138" name="îṩlíďè"/>
                <p:cNvSpPr/>
                <p:nvPr/>
              </p:nvSpPr>
              <p:spPr bwMode="auto">
                <a:xfrm>
                  <a:off x="8184292" y="4565836"/>
                  <a:ext cx="651614" cy="586314"/>
                </a:xfrm>
                <a:custGeom>
                  <a:avLst/>
                  <a:gdLst>
                    <a:gd name="T0" fmla="*/ 428 w 938"/>
                    <a:gd name="T1" fmla="*/ 844 h 844"/>
                    <a:gd name="T2" fmla="*/ 0 w 938"/>
                    <a:gd name="T3" fmla="*/ 782 h 844"/>
                    <a:gd name="T4" fmla="*/ 324 w 938"/>
                    <a:gd name="T5" fmla="*/ 648 h 844"/>
                    <a:gd name="T6" fmla="*/ 194 w 938"/>
                    <a:gd name="T7" fmla="*/ 203 h 844"/>
                    <a:gd name="T8" fmla="*/ 508 w 938"/>
                    <a:gd name="T9" fmla="*/ 451 h 844"/>
                    <a:gd name="T10" fmla="*/ 551 w 938"/>
                    <a:gd name="T11" fmla="*/ 0 h 844"/>
                    <a:gd name="T12" fmla="*/ 655 w 938"/>
                    <a:gd name="T13" fmla="*/ 340 h 844"/>
                    <a:gd name="T14" fmla="*/ 938 w 938"/>
                    <a:gd name="T15" fmla="*/ 0 h 844"/>
                    <a:gd name="T16" fmla="*/ 794 w 938"/>
                    <a:gd name="T17" fmla="*/ 527 h 844"/>
                    <a:gd name="T18" fmla="*/ 428 w 938"/>
                    <a:gd name="T19" fmla="*/ 844 h 8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38" h="844">
                      <a:moveTo>
                        <a:pt x="428" y="844"/>
                      </a:moveTo>
                      <a:lnTo>
                        <a:pt x="0" y="782"/>
                      </a:lnTo>
                      <a:lnTo>
                        <a:pt x="324" y="648"/>
                      </a:lnTo>
                      <a:lnTo>
                        <a:pt x="194" y="203"/>
                      </a:lnTo>
                      <a:lnTo>
                        <a:pt x="508" y="451"/>
                      </a:lnTo>
                      <a:lnTo>
                        <a:pt x="551" y="0"/>
                      </a:lnTo>
                      <a:lnTo>
                        <a:pt x="655" y="340"/>
                      </a:lnTo>
                      <a:lnTo>
                        <a:pt x="938" y="0"/>
                      </a:lnTo>
                      <a:lnTo>
                        <a:pt x="794" y="527"/>
                      </a:lnTo>
                      <a:lnTo>
                        <a:pt x="428" y="844"/>
                      </a:lnTo>
                      <a:close/>
                    </a:path>
                  </a:pathLst>
                </a:custGeom>
                <a:solidFill>
                  <a:schemeClr val="accent5">
                    <a:lumMod val="20000"/>
                    <a:lumOff val="80000"/>
                  </a:schemeClr>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39" name="íšḻiḓé"/>
                <p:cNvSpPr/>
                <p:nvPr/>
              </p:nvSpPr>
              <p:spPr bwMode="auto">
                <a:xfrm>
                  <a:off x="6667100" y="4201127"/>
                  <a:ext cx="1585966" cy="577978"/>
                </a:xfrm>
                <a:custGeom>
                  <a:avLst/>
                  <a:gdLst>
                    <a:gd name="T0" fmla="*/ 0 w 966"/>
                    <a:gd name="T1" fmla="*/ 352 h 352"/>
                    <a:gd name="T2" fmla="*/ 966 w 966"/>
                    <a:gd name="T3" fmla="*/ 276 h 352"/>
                  </a:gdLst>
                  <a:ahLst/>
                  <a:cxnLst>
                    <a:cxn ang="0">
                      <a:pos x="T0" y="T1"/>
                    </a:cxn>
                    <a:cxn ang="0">
                      <a:pos x="T2" y="T3"/>
                    </a:cxn>
                  </a:cxnLst>
                  <a:rect l="0" t="0" r="r" b="b"/>
                  <a:pathLst>
                    <a:path w="964" h="352">
                      <a:moveTo>
                        <a:pt x="0" y="352"/>
                      </a:moveTo>
                      <a:cubicBezTo>
                        <a:pt x="539" y="0"/>
                        <a:pt x="805" y="152"/>
                        <a:pt x="966" y="276"/>
                      </a:cubicBezTo>
                    </a:path>
                  </a:pathLst>
                </a:custGeom>
                <a:noFill/>
                <a:ln w="44450" cap="flat">
                  <a:solidFill>
                    <a:schemeClr val="tx2">
                      <a:lumMod val="40000"/>
                      <a:lumOff val="60000"/>
                    </a:schemeClr>
                  </a:solidFill>
                  <a:prstDash val="dash"/>
                  <a:miter lim="800000"/>
                </a:ln>
                <a:extLst>
                  <a:ext uri="{909E8E84-426E-40DD-AFC4-6F175D3DCCD1}">
                    <a14:hiddenFill xmlns:a14="http://schemas.microsoft.com/office/drawing/2010/main">
                      <a:solidFill>
                        <a:srgbClr val="FFFFFF"/>
                      </a:solidFill>
                    </a14:hiddenFill>
                  </a:ext>
                </a:extLst>
              </p:spPr>
              <p:txBody>
                <a:bodyPr anchor="ctr"/>
                <a:lstStyle/>
                <a:p>
                  <a:pPr algn="ctr"/>
                  <a:endParaRPr/>
                </a:p>
              </p:txBody>
            </p:sp>
            <p:sp>
              <p:nvSpPr>
                <p:cNvPr id="140" name="îṧ1ídè"/>
                <p:cNvSpPr/>
                <p:nvPr/>
              </p:nvSpPr>
              <p:spPr bwMode="auto">
                <a:xfrm>
                  <a:off x="8253066" y="3917001"/>
                  <a:ext cx="322334" cy="671760"/>
                </a:xfrm>
                <a:custGeom>
                  <a:avLst/>
                  <a:gdLst>
                    <a:gd name="T0" fmla="*/ 56 w 196"/>
                    <a:gd name="T1" fmla="*/ 409 h 409"/>
                    <a:gd name="T2" fmla="*/ 196 w 196"/>
                    <a:gd name="T3" fmla="*/ 0 h 409"/>
                  </a:gdLst>
                  <a:ahLst/>
                  <a:cxnLst>
                    <a:cxn ang="0">
                      <a:pos x="T0" y="T1"/>
                    </a:cxn>
                    <a:cxn ang="0">
                      <a:pos x="T2" y="T3"/>
                    </a:cxn>
                  </a:cxnLst>
                  <a:rect l="0" t="0" r="r" b="b"/>
                  <a:pathLst>
                    <a:path w="196" h="409">
                      <a:moveTo>
                        <a:pt x="56" y="409"/>
                      </a:moveTo>
                      <a:cubicBezTo>
                        <a:pt x="0" y="227"/>
                        <a:pt x="131" y="62"/>
                        <a:pt x="196" y="0"/>
                      </a:cubicBezTo>
                    </a:path>
                  </a:pathLst>
                </a:custGeom>
                <a:noFill/>
                <a:ln w="44450" cap="flat">
                  <a:solidFill>
                    <a:schemeClr val="tx2">
                      <a:lumMod val="40000"/>
                      <a:lumOff val="60000"/>
                    </a:schemeClr>
                  </a:solidFill>
                  <a:prstDash val="dash"/>
                  <a:miter lim="800000"/>
                </a:ln>
                <a:extLst>
                  <a:ext uri="{909E8E84-426E-40DD-AFC4-6F175D3DCCD1}">
                    <a14:hiddenFill xmlns:a14="http://schemas.microsoft.com/office/drawing/2010/main">
                      <a:solidFill>
                        <a:srgbClr val="FFFFFF"/>
                      </a:solidFill>
                    </a14:hiddenFill>
                  </a:ext>
                </a:extLst>
              </p:spPr>
              <p:txBody>
                <a:bodyPr anchor="ctr"/>
                <a:lstStyle/>
                <a:p>
                  <a:pPr algn="ctr"/>
                  <a:endParaRPr/>
                </a:p>
              </p:txBody>
            </p:sp>
          </p:grpSp>
        </p:grpSp>
        <p:grpSp>
          <p:nvGrpSpPr>
            <p:cNvPr id="5" name="íṣ1ïḋè"/>
            <p:cNvGrpSpPr/>
            <p:nvPr/>
          </p:nvGrpSpPr>
          <p:grpSpPr>
            <a:xfrm>
              <a:off x="7508129" y="1569749"/>
              <a:ext cx="3231674" cy="2313995"/>
              <a:chOff x="7358312" y="1846145"/>
              <a:chExt cx="3231674" cy="2313995"/>
            </a:xfrm>
          </p:grpSpPr>
          <p:grpSp>
            <p:nvGrpSpPr>
              <p:cNvPr id="67" name="íš1idé"/>
              <p:cNvGrpSpPr/>
              <p:nvPr/>
            </p:nvGrpSpPr>
            <p:grpSpPr>
              <a:xfrm>
                <a:off x="8409370" y="1846145"/>
                <a:ext cx="2180616" cy="2313995"/>
                <a:chOff x="5440883" y="1416654"/>
                <a:chExt cx="2180616" cy="2313995"/>
              </a:xfrm>
            </p:grpSpPr>
            <p:sp>
              <p:nvSpPr>
                <p:cNvPr id="80" name="ïṩļîďé"/>
                <p:cNvSpPr/>
                <p:nvPr/>
              </p:nvSpPr>
              <p:spPr bwMode="auto">
                <a:xfrm>
                  <a:off x="6590587" y="2225962"/>
                  <a:ext cx="408475" cy="274401"/>
                </a:xfrm>
                <a:custGeom>
                  <a:avLst/>
                  <a:gdLst>
                    <a:gd name="T0" fmla="*/ 0 w 249"/>
                    <a:gd name="T1" fmla="*/ 0 h 167"/>
                    <a:gd name="T2" fmla="*/ 249 w 249"/>
                    <a:gd name="T3" fmla="*/ 109 h 167"/>
                    <a:gd name="T4" fmla="*/ 171 w 249"/>
                    <a:gd name="T5" fmla="*/ 142 h 167"/>
                    <a:gd name="T6" fmla="*/ 0 w 249"/>
                    <a:gd name="T7" fmla="*/ 0 h 167"/>
                  </a:gdLst>
                  <a:ahLst/>
                  <a:cxnLst>
                    <a:cxn ang="0">
                      <a:pos x="T0" y="T1"/>
                    </a:cxn>
                    <a:cxn ang="0">
                      <a:pos x="T2" y="T3"/>
                    </a:cxn>
                    <a:cxn ang="0">
                      <a:pos x="T4" y="T5"/>
                    </a:cxn>
                    <a:cxn ang="0">
                      <a:pos x="T6" y="T7"/>
                    </a:cxn>
                  </a:cxnLst>
                  <a:rect l="0" t="0" r="r" b="b"/>
                  <a:pathLst>
                    <a:path w="249" h="167">
                      <a:moveTo>
                        <a:pt x="0" y="0"/>
                      </a:moveTo>
                      <a:cubicBezTo>
                        <a:pt x="0" y="0"/>
                        <a:pt x="187" y="44"/>
                        <a:pt x="249" y="109"/>
                      </a:cubicBezTo>
                      <a:cubicBezTo>
                        <a:pt x="249" y="109"/>
                        <a:pt x="210" y="167"/>
                        <a:pt x="171" y="142"/>
                      </a:cubicBezTo>
                      <a:cubicBezTo>
                        <a:pt x="132" y="117"/>
                        <a:pt x="0" y="28"/>
                        <a:pt x="0" y="0"/>
                      </a:cubicBezTo>
                    </a:path>
                  </a:pathLst>
                </a:custGeom>
                <a:solidFill>
                  <a:srgbClr val="00206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81" name="ïšļïḑé"/>
                <p:cNvSpPr/>
                <p:nvPr/>
              </p:nvSpPr>
              <p:spPr bwMode="auto">
                <a:xfrm>
                  <a:off x="6444008" y="2007831"/>
                  <a:ext cx="297325" cy="272316"/>
                </a:xfrm>
                <a:custGeom>
                  <a:avLst/>
                  <a:gdLst>
                    <a:gd name="T0" fmla="*/ 0 w 181"/>
                    <a:gd name="T1" fmla="*/ 136 h 166"/>
                    <a:gd name="T2" fmla="*/ 27 w 181"/>
                    <a:gd name="T3" fmla="*/ 53 h 166"/>
                    <a:gd name="T4" fmla="*/ 114 w 181"/>
                    <a:gd name="T5" fmla="*/ 0 h 166"/>
                    <a:gd name="T6" fmla="*/ 181 w 181"/>
                    <a:gd name="T7" fmla="*/ 103 h 166"/>
                    <a:gd name="T8" fmla="*/ 69 w 181"/>
                    <a:gd name="T9" fmla="*/ 162 h 166"/>
                    <a:gd name="T10" fmla="*/ 0 w 181"/>
                    <a:gd name="T11" fmla="*/ 136 h 166"/>
                  </a:gdLst>
                  <a:ahLst/>
                  <a:cxnLst>
                    <a:cxn ang="0">
                      <a:pos x="T0" y="T1"/>
                    </a:cxn>
                    <a:cxn ang="0">
                      <a:pos x="T2" y="T3"/>
                    </a:cxn>
                    <a:cxn ang="0">
                      <a:pos x="T4" y="T5"/>
                    </a:cxn>
                    <a:cxn ang="0">
                      <a:pos x="T6" y="T7"/>
                    </a:cxn>
                    <a:cxn ang="0">
                      <a:pos x="T8" y="T9"/>
                    </a:cxn>
                    <a:cxn ang="0">
                      <a:pos x="T10" y="T11"/>
                    </a:cxn>
                  </a:cxnLst>
                  <a:rect l="0" t="0" r="r" b="b"/>
                  <a:pathLst>
                    <a:path w="181" h="166">
                      <a:moveTo>
                        <a:pt x="0" y="136"/>
                      </a:moveTo>
                      <a:cubicBezTo>
                        <a:pt x="0" y="136"/>
                        <a:pt x="7" y="76"/>
                        <a:pt x="27" y="53"/>
                      </a:cubicBezTo>
                      <a:cubicBezTo>
                        <a:pt x="47" y="30"/>
                        <a:pt x="114" y="0"/>
                        <a:pt x="114" y="0"/>
                      </a:cubicBezTo>
                      <a:cubicBezTo>
                        <a:pt x="114" y="0"/>
                        <a:pt x="167" y="75"/>
                        <a:pt x="181" y="103"/>
                      </a:cubicBezTo>
                      <a:cubicBezTo>
                        <a:pt x="181" y="103"/>
                        <a:pt x="106" y="157"/>
                        <a:pt x="69" y="162"/>
                      </a:cubicBezTo>
                      <a:cubicBezTo>
                        <a:pt x="32" y="166"/>
                        <a:pt x="0" y="136"/>
                        <a:pt x="0" y="136"/>
                      </a:cubicBezTo>
                    </a:path>
                  </a:pathLst>
                </a:custGeom>
                <a:solidFill>
                  <a:schemeClr val="tx2"/>
                </a:solidFill>
                <a:ln>
                  <a:noFill/>
                </a:ln>
              </p:spPr>
              <p:txBody>
                <a:bodyPr anchor="ctr"/>
                <a:lstStyle/>
                <a:p>
                  <a:pPr algn="ctr"/>
                  <a:endParaRPr/>
                </a:p>
              </p:txBody>
            </p:sp>
            <p:sp>
              <p:nvSpPr>
                <p:cNvPr id="82" name="íSḻíḋé"/>
                <p:cNvSpPr/>
                <p:nvPr/>
              </p:nvSpPr>
              <p:spPr bwMode="auto">
                <a:xfrm>
                  <a:off x="6482216" y="2025893"/>
                  <a:ext cx="218131" cy="200069"/>
                </a:xfrm>
                <a:custGeom>
                  <a:avLst/>
                  <a:gdLst>
                    <a:gd name="T0" fmla="*/ 0 w 133"/>
                    <a:gd name="T1" fmla="*/ 100 h 122"/>
                    <a:gd name="T2" fmla="*/ 20 w 133"/>
                    <a:gd name="T3" fmla="*/ 39 h 122"/>
                    <a:gd name="T4" fmla="*/ 83 w 133"/>
                    <a:gd name="T5" fmla="*/ 0 h 122"/>
                    <a:gd name="T6" fmla="*/ 133 w 133"/>
                    <a:gd name="T7" fmla="*/ 75 h 122"/>
                    <a:gd name="T8" fmla="*/ 51 w 133"/>
                    <a:gd name="T9" fmla="*/ 119 h 122"/>
                    <a:gd name="T10" fmla="*/ 0 w 133"/>
                    <a:gd name="T11" fmla="*/ 100 h 122"/>
                  </a:gdLst>
                  <a:ahLst/>
                  <a:cxnLst>
                    <a:cxn ang="0">
                      <a:pos x="T0" y="T1"/>
                    </a:cxn>
                    <a:cxn ang="0">
                      <a:pos x="T2" y="T3"/>
                    </a:cxn>
                    <a:cxn ang="0">
                      <a:pos x="T4" y="T5"/>
                    </a:cxn>
                    <a:cxn ang="0">
                      <a:pos x="T6" y="T7"/>
                    </a:cxn>
                    <a:cxn ang="0">
                      <a:pos x="T8" y="T9"/>
                    </a:cxn>
                    <a:cxn ang="0">
                      <a:pos x="T10" y="T11"/>
                    </a:cxn>
                  </a:cxnLst>
                  <a:rect l="0" t="0" r="r" b="b"/>
                  <a:pathLst>
                    <a:path w="133" h="122">
                      <a:moveTo>
                        <a:pt x="0" y="100"/>
                      </a:moveTo>
                      <a:cubicBezTo>
                        <a:pt x="0" y="100"/>
                        <a:pt x="5" y="56"/>
                        <a:pt x="20" y="39"/>
                      </a:cubicBezTo>
                      <a:cubicBezTo>
                        <a:pt x="35" y="22"/>
                        <a:pt x="83" y="0"/>
                        <a:pt x="83" y="0"/>
                      </a:cubicBezTo>
                      <a:cubicBezTo>
                        <a:pt x="83" y="0"/>
                        <a:pt x="122" y="55"/>
                        <a:pt x="133" y="75"/>
                      </a:cubicBezTo>
                      <a:cubicBezTo>
                        <a:pt x="133" y="75"/>
                        <a:pt x="77" y="115"/>
                        <a:pt x="51" y="119"/>
                      </a:cubicBezTo>
                      <a:cubicBezTo>
                        <a:pt x="24" y="122"/>
                        <a:pt x="0" y="100"/>
                        <a:pt x="0" y="100"/>
                      </a:cubicBezTo>
                    </a:path>
                  </a:pathLst>
                </a:custGeom>
                <a:solidFill>
                  <a:schemeClr val="tx2">
                    <a:lumMod val="20000"/>
                    <a:lumOff val="80000"/>
                  </a:schemeClr>
                </a:solidFill>
                <a:ln>
                  <a:noFill/>
                </a:ln>
              </p:spPr>
              <p:txBody>
                <a:bodyPr anchor="ctr"/>
                <a:lstStyle/>
                <a:p>
                  <a:pPr algn="ctr"/>
                  <a:endParaRPr/>
                </a:p>
              </p:txBody>
            </p:sp>
            <p:sp>
              <p:nvSpPr>
                <p:cNvPr id="83" name="îSľîḍe"/>
                <p:cNvSpPr/>
                <p:nvPr/>
              </p:nvSpPr>
              <p:spPr bwMode="auto">
                <a:xfrm>
                  <a:off x="6569052" y="2039092"/>
                  <a:ext cx="125043" cy="168808"/>
                </a:xfrm>
                <a:custGeom>
                  <a:avLst/>
                  <a:gdLst>
                    <a:gd name="T0" fmla="*/ 0 w 76"/>
                    <a:gd name="T1" fmla="*/ 0 h 103"/>
                    <a:gd name="T2" fmla="*/ 76 w 76"/>
                    <a:gd name="T3" fmla="*/ 103 h 103"/>
                    <a:gd name="T4" fmla="*/ 0 w 76"/>
                    <a:gd name="T5" fmla="*/ 0 h 103"/>
                  </a:gdLst>
                  <a:ahLst/>
                  <a:cxnLst>
                    <a:cxn ang="0">
                      <a:pos x="T0" y="T1"/>
                    </a:cxn>
                    <a:cxn ang="0">
                      <a:pos x="T2" y="T3"/>
                    </a:cxn>
                    <a:cxn ang="0">
                      <a:pos x="T4" y="T5"/>
                    </a:cxn>
                  </a:cxnLst>
                  <a:rect l="0" t="0" r="r" b="b"/>
                  <a:pathLst>
                    <a:path w="76" h="103">
                      <a:moveTo>
                        <a:pt x="0" y="0"/>
                      </a:moveTo>
                      <a:cubicBezTo>
                        <a:pt x="0" y="0"/>
                        <a:pt x="53" y="82"/>
                        <a:pt x="76" y="103"/>
                      </a:cubicBezTo>
                      <a:cubicBezTo>
                        <a:pt x="76" y="103"/>
                        <a:pt x="12" y="50"/>
                        <a:pt x="0" y="0"/>
                      </a:cubicBezTo>
                    </a:path>
                  </a:pathLst>
                </a:custGeom>
                <a:solidFill>
                  <a:schemeClr val="tx2"/>
                </a:solidFill>
                <a:ln>
                  <a:noFill/>
                </a:ln>
              </p:spPr>
              <p:txBody>
                <a:bodyPr anchor="ctr"/>
                <a:lstStyle/>
                <a:p>
                  <a:pPr algn="ctr"/>
                  <a:endParaRPr/>
                </a:p>
              </p:txBody>
            </p:sp>
            <p:sp>
              <p:nvSpPr>
                <p:cNvPr id="84" name="íšḻídé"/>
                <p:cNvSpPr/>
                <p:nvPr/>
              </p:nvSpPr>
              <p:spPr bwMode="auto">
                <a:xfrm>
                  <a:off x="5800730" y="3124189"/>
                  <a:ext cx="605765" cy="606460"/>
                </a:xfrm>
                <a:custGeom>
                  <a:avLst/>
                  <a:gdLst>
                    <a:gd name="T0" fmla="*/ 362 w 369"/>
                    <a:gd name="T1" fmla="*/ 198 h 369"/>
                    <a:gd name="T2" fmla="*/ 172 w 369"/>
                    <a:gd name="T3" fmla="*/ 362 h 369"/>
                    <a:gd name="T4" fmla="*/ 8 w 369"/>
                    <a:gd name="T5" fmla="*/ 172 h 369"/>
                    <a:gd name="T6" fmla="*/ 198 w 369"/>
                    <a:gd name="T7" fmla="*/ 8 h 369"/>
                    <a:gd name="T8" fmla="*/ 362 w 369"/>
                    <a:gd name="T9" fmla="*/ 198 h 369"/>
                  </a:gdLst>
                  <a:ahLst/>
                  <a:cxnLst>
                    <a:cxn ang="0">
                      <a:pos x="T0" y="T1"/>
                    </a:cxn>
                    <a:cxn ang="0">
                      <a:pos x="T2" y="T3"/>
                    </a:cxn>
                    <a:cxn ang="0">
                      <a:pos x="T4" y="T5"/>
                    </a:cxn>
                    <a:cxn ang="0">
                      <a:pos x="T6" y="T7"/>
                    </a:cxn>
                    <a:cxn ang="0">
                      <a:pos x="T8" y="T9"/>
                    </a:cxn>
                  </a:cxnLst>
                  <a:rect l="0" t="0" r="r" b="b"/>
                  <a:pathLst>
                    <a:path w="369" h="369">
                      <a:moveTo>
                        <a:pt x="362" y="198"/>
                      </a:moveTo>
                      <a:cubicBezTo>
                        <a:pt x="355" y="296"/>
                        <a:pt x="269" y="369"/>
                        <a:pt x="172" y="362"/>
                      </a:cubicBezTo>
                      <a:cubicBezTo>
                        <a:pt x="74" y="355"/>
                        <a:pt x="0" y="270"/>
                        <a:pt x="8" y="172"/>
                      </a:cubicBezTo>
                      <a:cubicBezTo>
                        <a:pt x="15" y="74"/>
                        <a:pt x="100" y="0"/>
                        <a:pt x="198" y="8"/>
                      </a:cubicBezTo>
                      <a:cubicBezTo>
                        <a:pt x="296" y="15"/>
                        <a:pt x="369" y="100"/>
                        <a:pt x="362" y="198"/>
                      </a:cubicBezTo>
                    </a:path>
                  </a:pathLst>
                </a:custGeom>
                <a:solidFill>
                  <a:schemeClr val="tx2">
                    <a:lumMod val="75000"/>
                  </a:schemeClr>
                </a:solidFill>
                <a:ln>
                  <a:noFill/>
                </a:ln>
              </p:spPr>
              <p:txBody>
                <a:bodyPr anchor="ctr"/>
                <a:lstStyle/>
                <a:p>
                  <a:pPr algn="ctr"/>
                  <a:endParaRPr/>
                </a:p>
              </p:txBody>
            </p:sp>
            <p:sp>
              <p:nvSpPr>
                <p:cNvPr id="85" name="ïṩḷiḑè"/>
                <p:cNvSpPr/>
                <p:nvPr/>
              </p:nvSpPr>
              <p:spPr bwMode="auto">
                <a:xfrm>
                  <a:off x="5879229" y="3203384"/>
                  <a:ext cx="450156" cy="450156"/>
                </a:xfrm>
                <a:custGeom>
                  <a:avLst/>
                  <a:gdLst>
                    <a:gd name="T0" fmla="*/ 268 w 274"/>
                    <a:gd name="T1" fmla="*/ 147 h 274"/>
                    <a:gd name="T2" fmla="*/ 127 w 274"/>
                    <a:gd name="T3" fmla="*/ 268 h 274"/>
                    <a:gd name="T4" fmla="*/ 5 w 274"/>
                    <a:gd name="T5" fmla="*/ 127 h 274"/>
                    <a:gd name="T6" fmla="*/ 147 w 274"/>
                    <a:gd name="T7" fmla="*/ 5 h 274"/>
                    <a:gd name="T8" fmla="*/ 268 w 274"/>
                    <a:gd name="T9" fmla="*/ 147 h 274"/>
                  </a:gdLst>
                  <a:ahLst/>
                  <a:cxnLst>
                    <a:cxn ang="0">
                      <a:pos x="T0" y="T1"/>
                    </a:cxn>
                    <a:cxn ang="0">
                      <a:pos x="T2" y="T3"/>
                    </a:cxn>
                    <a:cxn ang="0">
                      <a:pos x="T4" y="T5"/>
                    </a:cxn>
                    <a:cxn ang="0">
                      <a:pos x="T6" y="T7"/>
                    </a:cxn>
                    <a:cxn ang="0">
                      <a:pos x="T8" y="T9"/>
                    </a:cxn>
                  </a:cxnLst>
                  <a:rect l="0" t="0" r="r" b="b"/>
                  <a:pathLst>
                    <a:path w="274" h="274">
                      <a:moveTo>
                        <a:pt x="268" y="147"/>
                      </a:moveTo>
                      <a:cubicBezTo>
                        <a:pt x="263" y="219"/>
                        <a:pt x="200" y="274"/>
                        <a:pt x="127" y="268"/>
                      </a:cubicBezTo>
                      <a:cubicBezTo>
                        <a:pt x="54" y="263"/>
                        <a:pt x="0" y="200"/>
                        <a:pt x="5" y="127"/>
                      </a:cubicBezTo>
                      <a:cubicBezTo>
                        <a:pt x="11" y="54"/>
                        <a:pt x="74" y="0"/>
                        <a:pt x="147" y="5"/>
                      </a:cubicBezTo>
                      <a:cubicBezTo>
                        <a:pt x="219" y="11"/>
                        <a:pt x="274" y="74"/>
                        <a:pt x="268" y="147"/>
                      </a:cubicBezTo>
                    </a:path>
                  </a:pathLst>
                </a:custGeom>
                <a:solidFill>
                  <a:schemeClr val="tx2">
                    <a:lumMod val="40000"/>
                    <a:lumOff val="60000"/>
                  </a:schemeClr>
                </a:solidFill>
                <a:ln>
                  <a:noFill/>
                </a:ln>
              </p:spPr>
              <p:txBody>
                <a:bodyPr anchor="ctr"/>
                <a:lstStyle/>
                <a:p>
                  <a:pPr algn="ctr"/>
                  <a:endParaRPr/>
                </a:p>
              </p:txBody>
            </p:sp>
            <p:sp>
              <p:nvSpPr>
                <p:cNvPr id="86" name="íSļîḍe"/>
                <p:cNvSpPr/>
                <p:nvPr/>
              </p:nvSpPr>
              <p:spPr bwMode="auto">
                <a:xfrm>
                  <a:off x="5910490" y="3236034"/>
                  <a:ext cx="385550" cy="384161"/>
                </a:xfrm>
                <a:custGeom>
                  <a:avLst/>
                  <a:gdLst>
                    <a:gd name="T0" fmla="*/ 231 w 235"/>
                    <a:gd name="T1" fmla="*/ 125 h 234"/>
                    <a:gd name="T2" fmla="*/ 109 w 235"/>
                    <a:gd name="T3" fmla="*/ 230 h 234"/>
                    <a:gd name="T4" fmla="*/ 5 w 235"/>
                    <a:gd name="T5" fmla="*/ 108 h 234"/>
                    <a:gd name="T6" fmla="*/ 126 w 235"/>
                    <a:gd name="T7" fmla="*/ 4 h 234"/>
                    <a:gd name="T8" fmla="*/ 231 w 235"/>
                    <a:gd name="T9" fmla="*/ 125 h 234"/>
                  </a:gdLst>
                  <a:ahLst/>
                  <a:cxnLst>
                    <a:cxn ang="0">
                      <a:pos x="T0" y="T1"/>
                    </a:cxn>
                    <a:cxn ang="0">
                      <a:pos x="T2" y="T3"/>
                    </a:cxn>
                    <a:cxn ang="0">
                      <a:pos x="T4" y="T5"/>
                    </a:cxn>
                    <a:cxn ang="0">
                      <a:pos x="T6" y="T7"/>
                    </a:cxn>
                    <a:cxn ang="0">
                      <a:pos x="T8" y="T9"/>
                    </a:cxn>
                  </a:cxnLst>
                  <a:rect l="0" t="0" r="r" b="b"/>
                  <a:pathLst>
                    <a:path w="235" h="234">
                      <a:moveTo>
                        <a:pt x="231" y="125"/>
                      </a:moveTo>
                      <a:cubicBezTo>
                        <a:pt x="226" y="188"/>
                        <a:pt x="172" y="234"/>
                        <a:pt x="109" y="230"/>
                      </a:cubicBezTo>
                      <a:cubicBezTo>
                        <a:pt x="47" y="225"/>
                        <a:pt x="0" y="171"/>
                        <a:pt x="5" y="108"/>
                      </a:cubicBezTo>
                      <a:cubicBezTo>
                        <a:pt x="10" y="46"/>
                        <a:pt x="64" y="0"/>
                        <a:pt x="126" y="4"/>
                      </a:cubicBezTo>
                      <a:cubicBezTo>
                        <a:pt x="189" y="9"/>
                        <a:pt x="235" y="63"/>
                        <a:pt x="231" y="125"/>
                      </a:cubicBezTo>
                    </a:path>
                  </a:pathLst>
                </a:custGeom>
                <a:solidFill>
                  <a:schemeClr val="tx2">
                    <a:lumMod val="60000"/>
                    <a:lumOff val="40000"/>
                  </a:schemeClr>
                </a:solidFill>
                <a:ln>
                  <a:noFill/>
                </a:ln>
              </p:spPr>
              <p:txBody>
                <a:bodyPr anchor="ctr"/>
                <a:lstStyle/>
                <a:p>
                  <a:pPr algn="ctr"/>
                  <a:endParaRPr/>
                </a:p>
              </p:txBody>
            </p:sp>
            <p:sp>
              <p:nvSpPr>
                <p:cNvPr id="87" name="ïṥliďé"/>
                <p:cNvSpPr/>
                <p:nvPr/>
              </p:nvSpPr>
              <p:spPr bwMode="auto">
                <a:xfrm>
                  <a:off x="6032060" y="3356214"/>
                  <a:ext cx="144494" cy="144494"/>
                </a:xfrm>
                <a:custGeom>
                  <a:avLst/>
                  <a:gdLst>
                    <a:gd name="T0" fmla="*/ 86 w 88"/>
                    <a:gd name="T1" fmla="*/ 47 h 88"/>
                    <a:gd name="T2" fmla="*/ 41 w 88"/>
                    <a:gd name="T3" fmla="*/ 86 h 88"/>
                    <a:gd name="T4" fmla="*/ 2 w 88"/>
                    <a:gd name="T5" fmla="*/ 41 h 88"/>
                    <a:gd name="T6" fmla="*/ 47 w 88"/>
                    <a:gd name="T7" fmla="*/ 2 h 88"/>
                    <a:gd name="T8" fmla="*/ 86 w 88"/>
                    <a:gd name="T9" fmla="*/ 47 h 88"/>
                  </a:gdLst>
                  <a:ahLst/>
                  <a:cxnLst>
                    <a:cxn ang="0">
                      <a:pos x="T0" y="T1"/>
                    </a:cxn>
                    <a:cxn ang="0">
                      <a:pos x="T2" y="T3"/>
                    </a:cxn>
                    <a:cxn ang="0">
                      <a:pos x="T4" y="T5"/>
                    </a:cxn>
                    <a:cxn ang="0">
                      <a:pos x="T6" y="T7"/>
                    </a:cxn>
                    <a:cxn ang="0">
                      <a:pos x="T8" y="T9"/>
                    </a:cxn>
                  </a:cxnLst>
                  <a:rect l="0" t="0" r="r" b="b"/>
                  <a:pathLst>
                    <a:path w="88" h="88">
                      <a:moveTo>
                        <a:pt x="86" y="47"/>
                      </a:moveTo>
                      <a:cubicBezTo>
                        <a:pt x="84" y="70"/>
                        <a:pt x="64" y="88"/>
                        <a:pt x="41" y="86"/>
                      </a:cubicBezTo>
                      <a:cubicBezTo>
                        <a:pt x="17" y="84"/>
                        <a:pt x="0" y="64"/>
                        <a:pt x="2" y="41"/>
                      </a:cubicBezTo>
                      <a:cubicBezTo>
                        <a:pt x="3" y="17"/>
                        <a:pt x="24" y="0"/>
                        <a:pt x="47" y="2"/>
                      </a:cubicBezTo>
                      <a:cubicBezTo>
                        <a:pt x="70" y="3"/>
                        <a:pt x="88" y="24"/>
                        <a:pt x="86" y="47"/>
                      </a:cubicBezTo>
                    </a:path>
                  </a:pathLst>
                </a:custGeom>
                <a:solidFill>
                  <a:schemeClr val="tx2">
                    <a:lumMod val="20000"/>
                    <a:lumOff val="80000"/>
                  </a:schemeClr>
                </a:solidFill>
                <a:ln>
                  <a:noFill/>
                </a:ln>
              </p:spPr>
              <p:txBody>
                <a:bodyPr anchor="ctr"/>
                <a:lstStyle/>
                <a:p>
                  <a:pPr algn="ctr"/>
                  <a:endParaRPr/>
                </a:p>
              </p:txBody>
            </p:sp>
            <p:sp>
              <p:nvSpPr>
                <p:cNvPr id="88" name="îśļíďe"/>
                <p:cNvSpPr/>
                <p:nvPr/>
              </p:nvSpPr>
              <p:spPr bwMode="auto">
                <a:xfrm>
                  <a:off x="5932025" y="3242981"/>
                  <a:ext cx="204932" cy="209795"/>
                </a:xfrm>
                <a:custGeom>
                  <a:avLst/>
                  <a:gdLst>
                    <a:gd name="T0" fmla="*/ 0 w 295"/>
                    <a:gd name="T1" fmla="*/ 59 h 302"/>
                    <a:gd name="T2" fmla="*/ 231 w 295"/>
                    <a:gd name="T3" fmla="*/ 302 h 302"/>
                    <a:gd name="T4" fmla="*/ 295 w 295"/>
                    <a:gd name="T5" fmla="*/ 248 h 302"/>
                    <a:gd name="T6" fmla="*/ 71 w 295"/>
                    <a:gd name="T7" fmla="*/ 0 h 302"/>
                    <a:gd name="T8" fmla="*/ 0 w 295"/>
                    <a:gd name="T9" fmla="*/ 59 h 302"/>
                  </a:gdLst>
                  <a:ahLst/>
                  <a:cxnLst>
                    <a:cxn ang="0">
                      <a:pos x="T0" y="T1"/>
                    </a:cxn>
                    <a:cxn ang="0">
                      <a:pos x="T2" y="T3"/>
                    </a:cxn>
                    <a:cxn ang="0">
                      <a:pos x="T4" y="T5"/>
                    </a:cxn>
                    <a:cxn ang="0">
                      <a:pos x="T6" y="T7"/>
                    </a:cxn>
                    <a:cxn ang="0">
                      <a:pos x="T8" y="T9"/>
                    </a:cxn>
                  </a:cxnLst>
                  <a:rect l="0" t="0" r="r" b="b"/>
                  <a:pathLst>
                    <a:path w="295" h="302">
                      <a:moveTo>
                        <a:pt x="0" y="59"/>
                      </a:moveTo>
                      <a:lnTo>
                        <a:pt x="231" y="302"/>
                      </a:lnTo>
                      <a:lnTo>
                        <a:pt x="295" y="248"/>
                      </a:lnTo>
                      <a:lnTo>
                        <a:pt x="71" y="0"/>
                      </a:lnTo>
                      <a:lnTo>
                        <a:pt x="0" y="59"/>
                      </a:lnTo>
                      <a:close/>
                    </a:path>
                  </a:pathLst>
                </a:custGeom>
                <a:solidFill>
                  <a:schemeClr val="tx2">
                    <a:lumMod val="20000"/>
                    <a:lumOff val="80000"/>
                  </a:schemeClr>
                </a:solidFill>
                <a:ln>
                  <a:noFill/>
                </a:ln>
              </p:spPr>
              <p:txBody>
                <a:bodyPr anchor="ctr"/>
                <a:lstStyle/>
                <a:p>
                  <a:pPr algn="ctr"/>
                  <a:endParaRPr/>
                </a:p>
              </p:txBody>
            </p:sp>
            <p:sp>
              <p:nvSpPr>
                <p:cNvPr id="89" name="ï$ḻídê"/>
                <p:cNvSpPr/>
                <p:nvPr/>
              </p:nvSpPr>
              <p:spPr bwMode="auto">
                <a:xfrm>
                  <a:off x="6063321" y="3387475"/>
                  <a:ext cx="81973" cy="81973"/>
                </a:xfrm>
                <a:custGeom>
                  <a:avLst/>
                  <a:gdLst>
                    <a:gd name="T0" fmla="*/ 49 w 50"/>
                    <a:gd name="T1" fmla="*/ 27 h 50"/>
                    <a:gd name="T2" fmla="*/ 23 w 50"/>
                    <a:gd name="T3" fmla="*/ 49 h 50"/>
                    <a:gd name="T4" fmla="*/ 1 w 50"/>
                    <a:gd name="T5" fmla="*/ 23 h 50"/>
                    <a:gd name="T6" fmla="*/ 27 w 50"/>
                    <a:gd name="T7" fmla="*/ 1 h 50"/>
                    <a:gd name="T8" fmla="*/ 49 w 50"/>
                    <a:gd name="T9" fmla="*/ 27 h 50"/>
                  </a:gdLst>
                  <a:ahLst/>
                  <a:cxnLst>
                    <a:cxn ang="0">
                      <a:pos x="T0" y="T1"/>
                    </a:cxn>
                    <a:cxn ang="0">
                      <a:pos x="T2" y="T3"/>
                    </a:cxn>
                    <a:cxn ang="0">
                      <a:pos x="T4" y="T5"/>
                    </a:cxn>
                    <a:cxn ang="0">
                      <a:pos x="T6" y="T7"/>
                    </a:cxn>
                    <a:cxn ang="0">
                      <a:pos x="T8" y="T9"/>
                    </a:cxn>
                  </a:cxnLst>
                  <a:rect l="0" t="0" r="r" b="b"/>
                  <a:pathLst>
                    <a:path w="50" h="50">
                      <a:moveTo>
                        <a:pt x="49" y="27"/>
                      </a:moveTo>
                      <a:cubicBezTo>
                        <a:pt x="48" y="40"/>
                        <a:pt x="36" y="50"/>
                        <a:pt x="23" y="49"/>
                      </a:cubicBezTo>
                      <a:cubicBezTo>
                        <a:pt x="10" y="48"/>
                        <a:pt x="0" y="36"/>
                        <a:pt x="1" y="23"/>
                      </a:cubicBezTo>
                      <a:cubicBezTo>
                        <a:pt x="2" y="10"/>
                        <a:pt x="13" y="0"/>
                        <a:pt x="27" y="1"/>
                      </a:cubicBezTo>
                      <a:cubicBezTo>
                        <a:pt x="40" y="2"/>
                        <a:pt x="50" y="13"/>
                        <a:pt x="49" y="27"/>
                      </a:cubicBezTo>
                    </a:path>
                  </a:pathLst>
                </a:custGeom>
                <a:solidFill>
                  <a:schemeClr val="tx2">
                    <a:lumMod val="40000"/>
                    <a:lumOff val="60000"/>
                  </a:schemeClr>
                </a:solidFill>
                <a:ln>
                  <a:noFill/>
                </a:ln>
              </p:spPr>
              <p:txBody>
                <a:bodyPr anchor="ctr"/>
                <a:lstStyle/>
                <a:p>
                  <a:pPr algn="ctr"/>
                  <a:endParaRPr/>
                </a:p>
              </p:txBody>
            </p:sp>
            <p:sp>
              <p:nvSpPr>
                <p:cNvPr id="90" name="ïṥḷïḋe"/>
                <p:cNvSpPr/>
                <p:nvPr/>
              </p:nvSpPr>
              <p:spPr bwMode="auto">
                <a:xfrm>
                  <a:off x="6917089" y="2318355"/>
                  <a:ext cx="604376" cy="605765"/>
                </a:xfrm>
                <a:custGeom>
                  <a:avLst/>
                  <a:gdLst>
                    <a:gd name="T0" fmla="*/ 361 w 368"/>
                    <a:gd name="T1" fmla="*/ 198 h 369"/>
                    <a:gd name="T2" fmla="*/ 171 w 368"/>
                    <a:gd name="T3" fmla="*/ 362 h 369"/>
                    <a:gd name="T4" fmla="*/ 7 w 368"/>
                    <a:gd name="T5" fmla="*/ 171 h 369"/>
                    <a:gd name="T6" fmla="*/ 197 w 368"/>
                    <a:gd name="T7" fmla="*/ 7 h 369"/>
                    <a:gd name="T8" fmla="*/ 361 w 368"/>
                    <a:gd name="T9" fmla="*/ 198 h 369"/>
                  </a:gdLst>
                  <a:ahLst/>
                  <a:cxnLst>
                    <a:cxn ang="0">
                      <a:pos x="T0" y="T1"/>
                    </a:cxn>
                    <a:cxn ang="0">
                      <a:pos x="T2" y="T3"/>
                    </a:cxn>
                    <a:cxn ang="0">
                      <a:pos x="T4" y="T5"/>
                    </a:cxn>
                    <a:cxn ang="0">
                      <a:pos x="T6" y="T7"/>
                    </a:cxn>
                    <a:cxn ang="0">
                      <a:pos x="T8" y="T9"/>
                    </a:cxn>
                  </a:cxnLst>
                  <a:rect l="0" t="0" r="r" b="b"/>
                  <a:pathLst>
                    <a:path w="368" h="369">
                      <a:moveTo>
                        <a:pt x="361" y="198"/>
                      </a:moveTo>
                      <a:cubicBezTo>
                        <a:pt x="354" y="295"/>
                        <a:pt x="269" y="369"/>
                        <a:pt x="171" y="362"/>
                      </a:cubicBezTo>
                      <a:cubicBezTo>
                        <a:pt x="73" y="354"/>
                        <a:pt x="0" y="269"/>
                        <a:pt x="7" y="171"/>
                      </a:cubicBezTo>
                      <a:cubicBezTo>
                        <a:pt x="14" y="73"/>
                        <a:pt x="99" y="0"/>
                        <a:pt x="197" y="7"/>
                      </a:cubicBezTo>
                      <a:cubicBezTo>
                        <a:pt x="295" y="15"/>
                        <a:pt x="368" y="100"/>
                        <a:pt x="361" y="198"/>
                      </a:cubicBezTo>
                    </a:path>
                  </a:pathLst>
                </a:custGeom>
                <a:solidFill>
                  <a:schemeClr val="tx2">
                    <a:lumMod val="75000"/>
                  </a:schemeClr>
                </a:solidFill>
                <a:ln>
                  <a:noFill/>
                </a:ln>
              </p:spPr>
              <p:txBody>
                <a:bodyPr anchor="ctr"/>
                <a:lstStyle/>
                <a:p>
                  <a:pPr algn="ctr"/>
                  <a:endParaRPr/>
                </a:p>
              </p:txBody>
            </p:sp>
            <p:sp>
              <p:nvSpPr>
                <p:cNvPr id="91" name="isľîde"/>
                <p:cNvSpPr/>
                <p:nvPr/>
              </p:nvSpPr>
              <p:spPr bwMode="auto">
                <a:xfrm>
                  <a:off x="6994199" y="2395465"/>
                  <a:ext cx="450156" cy="450156"/>
                </a:xfrm>
                <a:custGeom>
                  <a:avLst/>
                  <a:gdLst>
                    <a:gd name="T0" fmla="*/ 269 w 274"/>
                    <a:gd name="T1" fmla="*/ 147 h 274"/>
                    <a:gd name="T2" fmla="*/ 127 w 274"/>
                    <a:gd name="T3" fmla="*/ 269 h 274"/>
                    <a:gd name="T4" fmla="*/ 6 w 274"/>
                    <a:gd name="T5" fmla="*/ 128 h 274"/>
                    <a:gd name="T6" fmla="*/ 147 w 274"/>
                    <a:gd name="T7" fmla="*/ 6 h 274"/>
                    <a:gd name="T8" fmla="*/ 269 w 274"/>
                    <a:gd name="T9" fmla="*/ 147 h 274"/>
                  </a:gdLst>
                  <a:ahLst/>
                  <a:cxnLst>
                    <a:cxn ang="0">
                      <a:pos x="T0" y="T1"/>
                    </a:cxn>
                    <a:cxn ang="0">
                      <a:pos x="T2" y="T3"/>
                    </a:cxn>
                    <a:cxn ang="0">
                      <a:pos x="T4" y="T5"/>
                    </a:cxn>
                    <a:cxn ang="0">
                      <a:pos x="T6" y="T7"/>
                    </a:cxn>
                    <a:cxn ang="0">
                      <a:pos x="T8" y="T9"/>
                    </a:cxn>
                  </a:cxnLst>
                  <a:rect l="0" t="0" r="r" b="b"/>
                  <a:pathLst>
                    <a:path w="274" h="274">
                      <a:moveTo>
                        <a:pt x="269" y="147"/>
                      </a:moveTo>
                      <a:cubicBezTo>
                        <a:pt x="263" y="220"/>
                        <a:pt x="200" y="274"/>
                        <a:pt x="127" y="269"/>
                      </a:cubicBezTo>
                      <a:cubicBezTo>
                        <a:pt x="55" y="263"/>
                        <a:pt x="0" y="200"/>
                        <a:pt x="6" y="128"/>
                      </a:cubicBezTo>
                      <a:cubicBezTo>
                        <a:pt x="11" y="55"/>
                        <a:pt x="74" y="0"/>
                        <a:pt x="147" y="6"/>
                      </a:cubicBezTo>
                      <a:cubicBezTo>
                        <a:pt x="219" y="11"/>
                        <a:pt x="274" y="75"/>
                        <a:pt x="269" y="147"/>
                      </a:cubicBezTo>
                    </a:path>
                  </a:pathLst>
                </a:custGeom>
                <a:solidFill>
                  <a:schemeClr val="tx2">
                    <a:lumMod val="40000"/>
                    <a:lumOff val="60000"/>
                  </a:schemeClr>
                </a:solidFill>
                <a:ln>
                  <a:noFill/>
                </a:ln>
              </p:spPr>
              <p:txBody>
                <a:bodyPr anchor="ctr"/>
                <a:lstStyle/>
                <a:p>
                  <a:pPr algn="ctr"/>
                  <a:endParaRPr/>
                </a:p>
              </p:txBody>
            </p:sp>
            <p:sp>
              <p:nvSpPr>
                <p:cNvPr id="92" name="išḷíḓê"/>
                <p:cNvSpPr/>
                <p:nvPr/>
              </p:nvSpPr>
              <p:spPr bwMode="auto">
                <a:xfrm>
                  <a:off x="7027544" y="2428115"/>
                  <a:ext cx="384161" cy="386245"/>
                </a:xfrm>
                <a:custGeom>
                  <a:avLst/>
                  <a:gdLst>
                    <a:gd name="T0" fmla="*/ 230 w 234"/>
                    <a:gd name="T1" fmla="*/ 126 h 235"/>
                    <a:gd name="T2" fmla="*/ 109 w 234"/>
                    <a:gd name="T3" fmla="*/ 230 h 235"/>
                    <a:gd name="T4" fmla="*/ 4 w 234"/>
                    <a:gd name="T5" fmla="*/ 109 h 235"/>
                    <a:gd name="T6" fmla="*/ 125 w 234"/>
                    <a:gd name="T7" fmla="*/ 5 h 235"/>
                    <a:gd name="T8" fmla="*/ 230 w 234"/>
                    <a:gd name="T9" fmla="*/ 126 h 235"/>
                  </a:gdLst>
                  <a:ahLst/>
                  <a:cxnLst>
                    <a:cxn ang="0">
                      <a:pos x="T0" y="T1"/>
                    </a:cxn>
                    <a:cxn ang="0">
                      <a:pos x="T2" y="T3"/>
                    </a:cxn>
                    <a:cxn ang="0">
                      <a:pos x="T4" y="T5"/>
                    </a:cxn>
                    <a:cxn ang="0">
                      <a:pos x="T6" y="T7"/>
                    </a:cxn>
                    <a:cxn ang="0">
                      <a:pos x="T8" y="T9"/>
                    </a:cxn>
                  </a:cxnLst>
                  <a:rect l="0" t="0" r="r" b="b"/>
                  <a:pathLst>
                    <a:path w="234" h="235">
                      <a:moveTo>
                        <a:pt x="230" y="126"/>
                      </a:moveTo>
                      <a:cubicBezTo>
                        <a:pt x="225" y="188"/>
                        <a:pt x="171" y="235"/>
                        <a:pt x="109" y="230"/>
                      </a:cubicBezTo>
                      <a:cubicBezTo>
                        <a:pt x="46" y="225"/>
                        <a:pt x="0" y="171"/>
                        <a:pt x="4" y="109"/>
                      </a:cubicBezTo>
                      <a:cubicBezTo>
                        <a:pt x="9" y="47"/>
                        <a:pt x="63" y="0"/>
                        <a:pt x="125" y="5"/>
                      </a:cubicBezTo>
                      <a:cubicBezTo>
                        <a:pt x="188" y="9"/>
                        <a:pt x="234" y="64"/>
                        <a:pt x="230" y="126"/>
                      </a:cubicBezTo>
                    </a:path>
                  </a:pathLst>
                </a:custGeom>
                <a:solidFill>
                  <a:schemeClr val="tx2">
                    <a:lumMod val="60000"/>
                    <a:lumOff val="40000"/>
                  </a:schemeClr>
                </a:solidFill>
                <a:ln>
                  <a:noFill/>
                </a:ln>
              </p:spPr>
              <p:txBody>
                <a:bodyPr anchor="ctr"/>
                <a:lstStyle/>
                <a:p>
                  <a:pPr algn="ctr"/>
                  <a:endParaRPr/>
                </a:p>
              </p:txBody>
            </p:sp>
            <p:sp>
              <p:nvSpPr>
                <p:cNvPr id="93" name="ï$1iḓê"/>
                <p:cNvSpPr/>
                <p:nvPr/>
              </p:nvSpPr>
              <p:spPr bwMode="auto">
                <a:xfrm>
                  <a:off x="7147029" y="2548296"/>
                  <a:ext cx="144494" cy="144494"/>
                </a:xfrm>
                <a:custGeom>
                  <a:avLst/>
                  <a:gdLst>
                    <a:gd name="T0" fmla="*/ 86 w 88"/>
                    <a:gd name="T1" fmla="*/ 48 h 88"/>
                    <a:gd name="T2" fmla="*/ 41 w 88"/>
                    <a:gd name="T3" fmla="*/ 87 h 88"/>
                    <a:gd name="T4" fmla="*/ 2 w 88"/>
                    <a:gd name="T5" fmla="*/ 41 h 88"/>
                    <a:gd name="T6" fmla="*/ 47 w 88"/>
                    <a:gd name="T7" fmla="*/ 2 h 88"/>
                    <a:gd name="T8" fmla="*/ 86 w 88"/>
                    <a:gd name="T9" fmla="*/ 48 h 88"/>
                  </a:gdLst>
                  <a:ahLst/>
                  <a:cxnLst>
                    <a:cxn ang="0">
                      <a:pos x="T0" y="T1"/>
                    </a:cxn>
                    <a:cxn ang="0">
                      <a:pos x="T2" y="T3"/>
                    </a:cxn>
                    <a:cxn ang="0">
                      <a:pos x="T4" y="T5"/>
                    </a:cxn>
                    <a:cxn ang="0">
                      <a:pos x="T6" y="T7"/>
                    </a:cxn>
                    <a:cxn ang="0">
                      <a:pos x="T8" y="T9"/>
                    </a:cxn>
                  </a:cxnLst>
                  <a:rect l="0" t="0" r="r" b="b"/>
                  <a:pathLst>
                    <a:path w="88" h="88">
                      <a:moveTo>
                        <a:pt x="86" y="48"/>
                      </a:moveTo>
                      <a:cubicBezTo>
                        <a:pt x="85" y="71"/>
                        <a:pt x="64" y="88"/>
                        <a:pt x="41" y="87"/>
                      </a:cubicBezTo>
                      <a:cubicBezTo>
                        <a:pt x="18" y="85"/>
                        <a:pt x="0" y="65"/>
                        <a:pt x="2" y="41"/>
                      </a:cubicBezTo>
                      <a:cubicBezTo>
                        <a:pt x="3" y="18"/>
                        <a:pt x="24" y="0"/>
                        <a:pt x="47" y="2"/>
                      </a:cubicBezTo>
                      <a:cubicBezTo>
                        <a:pt x="71" y="4"/>
                        <a:pt x="88" y="24"/>
                        <a:pt x="86" y="48"/>
                      </a:cubicBezTo>
                    </a:path>
                  </a:pathLst>
                </a:custGeom>
                <a:solidFill>
                  <a:schemeClr val="tx2">
                    <a:lumMod val="20000"/>
                    <a:lumOff val="80000"/>
                  </a:schemeClr>
                </a:solidFill>
                <a:ln>
                  <a:noFill/>
                </a:ln>
              </p:spPr>
              <p:txBody>
                <a:bodyPr anchor="ctr"/>
                <a:lstStyle/>
                <a:p>
                  <a:pPr algn="ctr"/>
                  <a:endParaRPr/>
                </a:p>
              </p:txBody>
            </p:sp>
            <p:sp>
              <p:nvSpPr>
                <p:cNvPr id="94" name="iṡļîḋè"/>
                <p:cNvSpPr/>
                <p:nvPr/>
              </p:nvSpPr>
              <p:spPr bwMode="auto">
                <a:xfrm>
                  <a:off x="7048384" y="2436451"/>
                  <a:ext cx="203543" cy="209795"/>
                </a:xfrm>
                <a:custGeom>
                  <a:avLst/>
                  <a:gdLst>
                    <a:gd name="T0" fmla="*/ 0 w 293"/>
                    <a:gd name="T1" fmla="*/ 59 h 302"/>
                    <a:gd name="T2" fmla="*/ 230 w 293"/>
                    <a:gd name="T3" fmla="*/ 302 h 302"/>
                    <a:gd name="T4" fmla="*/ 293 w 293"/>
                    <a:gd name="T5" fmla="*/ 248 h 302"/>
                    <a:gd name="T6" fmla="*/ 71 w 293"/>
                    <a:gd name="T7" fmla="*/ 0 h 302"/>
                    <a:gd name="T8" fmla="*/ 0 w 293"/>
                    <a:gd name="T9" fmla="*/ 59 h 302"/>
                  </a:gdLst>
                  <a:ahLst/>
                  <a:cxnLst>
                    <a:cxn ang="0">
                      <a:pos x="T0" y="T1"/>
                    </a:cxn>
                    <a:cxn ang="0">
                      <a:pos x="T2" y="T3"/>
                    </a:cxn>
                    <a:cxn ang="0">
                      <a:pos x="T4" y="T5"/>
                    </a:cxn>
                    <a:cxn ang="0">
                      <a:pos x="T6" y="T7"/>
                    </a:cxn>
                    <a:cxn ang="0">
                      <a:pos x="T8" y="T9"/>
                    </a:cxn>
                  </a:cxnLst>
                  <a:rect l="0" t="0" r="r" b="b"/>
                  <a:pathLst>
                    <a:path w="293" h="302">
                      <a:moveTo>
                        <a:pt x="0" y="59"/>
                      </a:moveTo>
                      <a:lnTo>
                        <a:pt x="230" y="302"/>
                      </a:lnTo>
                      <a:lnTo>
                        <a:pt x="293" y="248"/>
                      </a:lnTo>
                      <a:lnTo>
                        <a:pt x="71" y="0"/>
                      </a:lnTo>
                      <a:lnTo>
                        <a:pt x="0" y="59"/>
                      </a:lnTo>
                      <a:close/>
                    </a:path>
                  </a:pathLst>
                </a:custGeom>
                <a:solidFill>
                  <a:schemeClr val="tx2">
                    <a:lumMod val="20000"/>
                    <a:lumOff val="80000"/>
                  </a:schemeClr>
                </a:solidFill>
                <a:ln>
                  <a:noFill/>
                </a:ln>
              </p:spPr>
              <p:txBody>
                <a:bodyPr anchor="ctr"/>
                <a:lstStyle/>
                <a:p>
                  <a:pPr algn="ctr"/>
                  <a:endParaRPr/>
                </a:p>
              </p:txBody>
            </p:sp>
            <p:sp>
              <p:nvSpPr>
                <p:cNvPr id="95" name="íşḻîďê"/>
                <p:cNvSpPr/>
                <p:nvPr/>
              </p:nvSpPr>
              <p:spPr bwMode="auto">
                <a:xfrm>
                  <a:off x="7178290" y="2579556"/>
                  <a:ext cx="81973" cy="81973"/>
                </a:xfrm>
                <a:custGeom>
                  <a:avLst/>
                  <a:gdLst>
                    <a:gd name="T0" fmla="*/ 49 w 50"/>
                    <a:gd name="T1" fmla="*/ 27 h 50"/>
                    <a:gd name="T2" fmla="*/ 23 w 50"/>
                    <a:gd name="T3" fmla="*/ 49 h 50"/>
                    <a:gd name="T4" fmla="*/ 1 w 50"/>
                    <a:gd name="T5" fmla="*/ 24 h 50"/>
                    <a:gd name="T6" fmla="*/ 27 w 50"/>
                    <a:gd name="T7" fmla="*/ 1 h 50"/>
                    <a:gd name="T8" fmla="*/ 49 w 50"/>
                    <a:gd name="T9" fmla="*/ 27 h 50"/>
                  </a:gdLst>
                  <a:ahLst/>
                  <a:cxnLst>
                    <a:cxn ang="0">
                      <a:pos x="T0" y="T1"/>
                    </a:cxn>
                    <a:cxn ang="0">
                      <a:pos x="T2" y="T3"/>
                    </a:cxn>
                    <a:cxn ang="0">
                      <a:pos x="T4" y="T5"/>
                    </a:cxn>
                    <a:cxn ang="0">
                      <a:pos x="T6" y="T7"/>
                    </a:cxn>
                    <a:cxn ang="0">
                      <a:pos x="T8" y="T9"/>
                    </a:cxn>
                  </a:cxnLst>
                  <a:rect l="0" t="0" r="r" b="b"/>
                  <a:pathLst>
                    <a:path w="50" h="50">
                      <a:moveTo>
                        <a:pt x="49" y="27"/>
                      </a:moveTo>
                      <a:cubicBezTo>
                        <a:pt x="48" y="40"/>
                        <a:pt x="37" y="50"/>
                        <a:pt x="23" y="49"/>
                      </a:cubicBezTo>
                      <a:cubicBezTo>
                        <a:pt x="10" y="48"/>
                        <a:pt x="0" y="37"/>
                        <a:pt x="1" y="24"/>
                      </a:cubicBezTo>
                      <a:cubicBezTo>
                        <a:pt x="2" y="10"/>
                        <a:pt x="13" y="0"/>
                        <a:pt x="27" y="1"/>
                      </a:cubicBezTo>
                      <a:cubicBezTo>
                        <a:pt x="40" y="2"/>
                        <a:pt x="50" y="14"/>
                        <a:pt x="49" y="27"/>
                      </a:cubicBezTo>
                    </a:path>
                  </a:pathLst>
                </a:custGeom>
                <a:solidFill>
                  <a:schemeClr val="tx2">
                    <a:lumMod val="40000"/>
                    <a:lumOff val="60000"/>
                  </a:schemeClr>
                </a:solidFill>
                <a:ln>
                  <a:noFill/>
                </a:ln>
              </p:spPr>
              <p:txBody>
                <a:bodyPr anchor="ctr"/>
                <a:lstStyle/>
                <a:p>
                  <a:pPr algn="ctr"/>
                  <a:endParaRPr/>
                </a:p>
              </p:txBody>
            </p:sp>
            <p:sp>
              <p:nvSpPr>
                <p:cNvPr id="96" name="íşľiḋé"/>
                <p:cNvSpPr/>
                <p:nvPr/>
              </p:nvSpPr>
              <p:spPr bwMode="auto">
                <a:xfrm>
                  <a:off x="5631227" y="2155799"/>
                  <a:ext cx="1344910" cy="1139283"/>
                </a:xfrm>
                <a:custGeom>
                  <a:avLst/>
                  <a:gdLst>
                    <a:gd name="T0" fmla="*/ 255 w 819"/>
                    <a:gd name="T1" fmla="*/ 419 h 694"/>
                    <a:gd name="T2" fmla="*/ 329 w 819"/>
                    <a:gd name="T3" fmla="*/ 449 h 694"/>
                    <a:gd name="T4" fmla="*/ 473 w 819"/>
                    <a:gd name="T5" fmla="*/ 612 h 694"/>
                    <a:gd name="T6" fmla="*/ 713 w 819"/>
                    <a:gd name="T7" fmla="*/ 428 h 694"/>
                    <a:gd name="T8" fmla="*/ 459 w 819"/>
                    <a:gd name="T9" fmla="*/ 62 h 694"/>
                    <a:gd name="T10" fmla="*/ 434 w 819"/>
                    <a:gd name="T11" fmla="*/ 30 h 694"/>
                    <a:gd name="T12" fmla="*/ 479 w 819"/>
                    <a:gd name="T13" fmla="*/ 33 h 694"/>
                    <a:gd name="T14" fmla="*/ 805 w 819"/>
                    <a:gd name="T15" fmla="*/ 197 h 694"/>
                    <a:gd name="T16" fmla="*/ 813 w 819"/>
                    <a:gd name="T17" fmla="*/ 406 h 694"/>
                    <a:gd name="T18" fmla="*/ 446 w 819"/>
                    <a:gd name="T19" fmla="*/ 694 h 694"/>
                    <a:gd name="T20" fmla="*/ 323 w 819"/>
                    <a:gd name="T21" fmla="*/ 651 h 694"/>
                    <a:gd name="T22" fmla="*/ 86 w 819"/>
                    <a:gd name="T23" fmla="*/ 636 h 694"/>
                    <a:gd name="T24" fmla="*/ 32 w 819"/>
                    <a:gd name="T25" fmla="*/ 457 h 694"/>
                    <a:gd name="T26" fmla="*/ 255 w 819"/>
                    <a:gd name="T27" fmla="*/ 419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819" h="694">
                      <a:moveTo>
                        <a:pt x="255" y="419"/>
                      </a:moveTo>
                      <a:cubicBezTo>
                        <a:pt x="255" y="419"/>
                        <a:pt x="305" y="428"/>
                        <a:pt x="329" y="449"/>
                      </a:cubicBezTo>
                      <a:cubicBezTo>
                        <a:pt x="353" y="470"/>
                        <a:pt x="463" y="606"/>
                        <a:pt x="473" y="612"/>
                      </a:cubicBezTo>
                      <a:cubicBezTo>
                        <a:pt x="484" y="617"/>
                        <a:pt x="691" y="463"/>
                        <a:pt x="713" y="428"/>
                      </a:cubicBezTo>
                      <a:cubicBezTo>
                        <a:pt x="735" y="393"/>
                        <a:pt x="724" y="117"/>
                        <a:pt x="459" y="62"/>
                      </a:cubicBezTo>
                      <a:cubicBezTo>
                        <a:pt x="459" y="62"/>
                        <a:pt x="427" y="59"/>
                        <a:pt x="434" y="30"/>
                      </a:cubicBezTo>
                      <a:cubicBezTo>
                        <a:pt x="442" y="0"/>
                        <a:pt x="479" y="33"/>
                        <a:pt x="479" y="33"/>
                      </a:cubicBezTo>
                      <a:cubicBezTo>
                        <a:pt x="479" y="33"/>
                        <a:pt x="676" y="54"/>
                        <a:pt x="805" y="197"/>
                      </a:cubicBezTo>
                      <a:cubicBezTo>
                        <a:pt x="805" y="197"/>
                        <a:pt x="819" y="389"/>
                        <a:pt x="813" y="406"/>
                      </a:cubicBezTo>
                      <a:cubicBezTo>
                        <a:pt x="807" y="422"/>
                        <a:pt x="516" y="648"/>
                        <a:pt x="446" y="694"/>
                      </a:cubicBezTo>
                      <a:cubicBezTo>
                        <a:pt x="446" y="694"/>
                        <a:pt x="387" y="644"/>
                        <a:pt x="323" y="651"/>
                      </a:cubicBezTo>
                      <a:cubicBezTo>
                        <a:pt x="260" y="658"/>
                        <a:pt x="106" y="654"/>
                        <a:pt x="86" y="636"/>
                      </a:cubicBezTo>
                      <a:cubicBezTo>
                        <a:pt x="65" y="617"/>
                        <a:pt x="0" y="513"/>
                        <a:pt x="32" y="457"/>
                      </a:cubicBezTo>
                      <a:cubicBezTo>
                        <a:pt x="64" y="401"/>
                        <a:pt x="255" y="419"/>
                        <a:pt x="255" y="419"/>
                      </a:cubicBezTo>
                    </a:path>
                  </a:pathLst>
                </a:custGeom>
                <a:solidFill>
                  <a:srgbClr val="00206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97" name="is1îḋê"/>
                <p:cNvSpPr/>
                <p:nvPr/>
              </p:nvSpPr>
              <p:spPr bwMode="auto">
                <a:xfrm>
                  <a:off x="5596493" y="2863683"/>
                  <a:ext cx="681486" cy="656477"/>
                </a:xfrm>
                <a:custGeom>
                  <a:avLst/>
                  <a:gdLst>
                    <a:gd name="T0" fmla="*/ 138 w 415"/>
                    <a:gd name="T1" fmla="*/ 76 h 400"/>
                    <a:gd name="T2" fmla="*/ 47 w 415"/>
                    <a:gd name="T3" fmla="*/ 364 h 400"/>
                    <a:gd name="T4" fmla="*/ 106 w 415"/>
                    <a:gd name="T5" fmla="*/ 390 h 400"/>
                    <a:gd name="T6" fmla="*/ 396 w 415"/>
                    <a:gd name="T7" fmla="*/ 192 h 400"/>
                    <a:gd name="T8" fmla="*/ 138 w 415"/>
                    <a:gd name="T9" fmla="*/ 76 h 400"/>
                  </a:gdLst>
                  <a:ahLst/>
                  <a:cxnLst>
                    <a:cxn ang="0">
                      <a:pos x="T0" y="T1"/>
                    </a:cxn>
                    <a:cxn ang="0">
                      <a:pos x="T2" y="T3"/>
                    </a:cxn>
                    <a:cxn ang="0">
                      <a:pos x="T4" y="T5"/>
                    </a:cxn>
                    <a:cxn ang="0">
                      <a:pos x="T6" y="T7"/>
                    </a:cxn>
                    <a:cxn ang="0">
                      <a:pos x="T8" y="T9"/>
                    </a:cxn>
                  </a:cxnLst>
                  <a:rect l="0" t="0" r="r" b="b"/>
                  <a:pathLst>
                    <a:path w="415" h="400">
                      <a:moveTo>
                        <a:pt x="138" y="76"/>
                      </a:moveTo>
                      <a:cubicBezTo>
                        <a:pt x="90" y="93"/>
                        <a:pt x="0" y="252"/>
                        <a:pt x="47" y="364"/>
                      </a:cubicBezTo>
                      <a:cubicBezTo>
                        <a:pt x="47" y="364"/>
                        <a:pt x="77" y="400"/>
                        <a:pt x="106" y="390"/>
                      </a:cubicBezTo>
                      <a:cubicBezTo>
                        <a:pt x="134" y="380"/>
                        <a:pt x="377" y="218"/>
                        <a:pt x="396" y="192"/>
                      </a:cubicBezTo>
                      <a:cubicBezTo>
                        <a:pt x="415" y="167"/>
                        <a:pt x="355" y="0"/>
                        <a:pt x="138" y="76"/>
                      </a:cubicBezTo>
                    </a:path>
                  </a:pathLst>
                </a:custGeom>
                <a:solidFill>
                  <a:srgbClr val="00206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98" name="íŝľiḍê"/>
                <p:cNvSpPr/>
                <p:nvPr/>
              </p:nvSpPr>
              <p:spPr bwMode="auto">
                <a:xfrm>
                  <a:off x="5496458" y="2789351"/>
                  <a:ext cx="658561" cy="200764"/>
                </a:xfrm>
                <a:custGeom>
                  <a:avLst/>
                  <a:gdLst>
                    <a:gd name="T0" fmla="*/ 384 w 401"/>
                    <a:gd name="T1" fmla="*/ 15 h 122"/>
                    <a:gd name="T2" fmla="*/ 119 w 401"/>
                    <a:gd name="T3" fmla="*/ 17 h 122"/>
                    <a:gd name="T4" fmla="*/ 15 w 401"/>
                    <a:gd name="T5" fmla="*/ 29 h 122"/>
                    <a:gd name="T6" fmla="*/ 111 w 401"/>
                    <a:gd name="T7" fmla="*/ 114 h 122"/>
                    <a:gd name="T8" fmla="*/ 380 w 401"/>
                    <a:gd name="T9" fmla="*/ 72 h 122"/>
                    <a:gd name="T10" fmla="*/ 384 w 401"/>
                    <a:gd name="T11" fmla="*/ 15 h 122"/>
                  </a:gdLst>
                  <a:ahLst/>
                  <a:cxnLst>
                    <a:cxn ang="0">
                      <a:pos x="T0" y="T1"/>
                    </a:cxn>
                    <a:cxn ang="0">
                      <a:pos x="T2" y="T3"/>
                    </a:cxn>
                    <a:cxn ang="0">
                      <a:pos x="T4" y="T5"/>
                    </a:cxn>
                    <a:cxn ang="0">
                      <a:pos x="T6" y="T7"/>
                    </a:cxn>
                    <a:cxn ang="0">
                      <a:pos x="T8" y="T9"/>
                    </a:cxn>
                    <a:cxn ang="0">
                      <a:pos x="T10" y="T11"/>
                    </a:cxn>
                  </a:cxnLst>
                  <a:rect l="0" t="0" r="r" b="b"/>
                  <a:pathLst>
                    <a:path w="401" h="122">
                      <a:moveTo>
                        <a:pt x="384" y="15"/>
                      </a:moveTo>
                      <a:cubicBezTo>
                        <a:pt x="371" y="0"/>
                        <a:pt x="185" y="12"/>
                        <a:pt x="119" y="17"/>
                      </a:cubicBezTo>
                      <a:cubicBezTo>
                        <a:pt x="52" y="22"/>
                        <a:pt x="26" y="5"/>
                        <a:pt x="15" y="29"/>
                      </a:cubicBezTo>
                      <a:cubicBezTo>
                        <a:pt x="0" y="58"/>
                        <a:pt x="55" y="106"/>
                        <a:pt x="111" y="114"/>
                      </a:cubicBezTo>
                      <a:cubicBezTo>
                        <a:pt x="168" y="122"/>
                        <a:pt x="361" y="84"/>
                        <a:pt x="380" y="72"/>
                      </a:cubicBezTo>
                      <a:cubicBezTo>
                        <a:pt x="399" y="60"/>
                        <a:pt x="401" y="35"/>
                        <a:pt x="384" y="15"/>
                      </a:cubicBezTo>
                    </a:path>
                  </a:pathLst>
                </a:custGeom>
                <a:solidFill>
                  <a:schemeClr val="tx2">
                    <a:lumMod val="75000"/>
                  </a:schemeClr>
                </a:solidFill>
                <a:ln>
                  <a:noFill/>
                </a:ln>
              </p:spPr>
              <p:txBody>
                <a:bodyPr anchor="ctr"/>
                <a:lstStyle/>
                <a:p>
                  <a:pPr algn="ctr"/>
                  <a:endParaRPr/>
                </a:p>
              </p:txBody>
            </p:sp>
            <p:sp>
              <p:nvSpPr>
                <p:cNvPr id="99" name="ïṥḻïďê"/>
                <p:cNvSpPr/>
                <p:nvPr/>
              </p:nvSpPr>
              <p:spPr bwMode="auto">
                <a:xfrm>
                  <a:off x="6879576" y="2259307"/>
                  <a:ext cx="540465" cy="556443"/>
                </a:xfrm>
                <a:custGeom>
                  <a:avLst/>
                  <a:gdLst>
                    <a:gd name="T0" fmla="*/ 41 w 329"/>
                    <a:gd name="T1" fmla="*/ 339 h 339"/>
                    <a:gd name="T2" fmla="*/ 25 w 329"/>
                    <a:gd name="T3" fmla="*/ 133 h 339"/>
                    <a:gd name="T4" fmla="*/ 187 w 329"/>
                    <a:gd name="T5" fmla="*/ 5 h 339"/>
                    <a:gd name="T6" fmla="*/ 329 w 329"/>
                    <a:gd name="T7" fmla="*/ 63 h 339"/>
                    <a:gd name="T8" fmla="*/ 191 w 329"/>
                    <a:gd name="T9" fmla="*/ 167 h 339"/>
                    <a:gd name="T10" fmla="*/ 94 w 329"/>
                    <a:gd name="T11" fmla="*/ 305 h 339"/>
                    <a:gd name="T12" fmla="*/ 41 w 329"/>
                    <a:gd name="T13" fmla="*/ 339 h 339"/>
                  </a:gdLst>
                  <a:ahLst/>
                  <a:cxnLst>
                    <a:cxn ang="0">
                      <a:pos x="T0" y="T1"/>
                    </a:cxn>
                    <a:cxn ang="0">
                      <a:pos x="T2" y="T3"/>
                    </a:cxn>
                    <a:cxn ang="0">
                      <a:pos x="T4" y="T5"/>
                    </a:cxn>
                    <a:cxn ang="0">
                      <a:pos x="T6" y="T7"/>
                    </a:cxn>
                    <a:cxn ang="0">
                      <a:pos x="T8" y="T9"/>
                    </a:cxn>
                    <a:cxn ang="0">
                      <a:pos x="T10" y="T11"/>
                    </a:cxn>
                    <a:cxn ang="0">
                      <a:pos x="T12" y="T13"/>
                    </a:cxn>
                  </a:cxnLst>
                  <a:rect l="0" t="0" r="r" b="b"/>
                  <a:pathLst>
                    <a:path w="329" h="339">
                      <a:moveTo>
                        <a:pt x="41" y="339"/>
                      </a:moveTo>
                      <a:cubicBezTo>
                        <a:pt x="41" y="339"/>
                        <a:pt x="0" y="178"/>
                        <a:pt x="25" y="133"/>
                      </a:cubicBezTo>
                      <a:cubicBezTo>
                        <a:pt x="50" y="87"/>
                        <a:pt x="94" y="12"/>
                        <a:pt x="187" y="5"/>
                      </a:cubicBezTo>
                      <a:cubicBezTo>
                        <a:pt x="249" y="0"/>
                        <a:pt x="305" y="29"/>
                        <a:pt x="329" y="63"/>
                      </a:cubicBezTo>
                      <a:cubicBezTo>
                        <a:pt x="329" y="63"/>
                        <a:pt x="239" y="136"/>
                        <a:pt x="191" y="167"/>
                      </a:cubicBezTo>
                      <a:cubicBezTo>
                        <a:pt x="143" y="198"/>
                        <a:pt x="74" y="244"/>
                        <a:pt x="94" y="305"/>
                      </a:cubicBezTo>
                      <a:cubicBezTo>
                        <a:pt x="94" y="305"/>
                        <a:pt x="82" y="325"/>
                        <a:pt x="41" y="339"/>
                      </a:cubicBezTo>
                    </a:path>
                  </a:pathLst>
                </a:custGeom>
                <a:solidFill>
                  <a:srgbClr val="002060"/>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00" name="îṡḻiḋe"/>
                <p:cNvSpPr/>
                <p:nvPr/>
              </p:nvSpPr>
              <p:spPr bwMode="auto">
                <a:xfrm>
                  <a:off x="6406495" y="3305502"/>
                  <a:ext cx="59048" cy="163946"/>
                </a:xfrm>
                <a:custGeom>
                  <a:avLst/>
                  <a:gdLst>
                    <a:gd name="T0" fmla="*/ 6 w 36"/>
                    <a:gd name="T1" fmla="*/ 16 h 100"/>
                    <a:gd name="T2" fmla="*/ 21 w 36"/>
                    <a:gd name="T3" fmla="*/ 90 h 100"/>
                    <a:gd name="T4" fmla="*/ 36 w 36"/>
                    <a:gd name="T5" fmla="*/ 90 h 100"/>
                    <a:gd name="T6" fmla="*/ 18 w 36"/>
                    <a:gd name="T7" fmla="*/ 8 h 100"/>
                    <a:gd name="T8" fmla="*/ 6 w 36"/>
                    <a:gd name="T9" fmla="*/ 16 h 100"/>
                  </a:gdLst>
                  <a:ahLst/>
                  <a:cxnLst>
                    <a:cxn ang="0">
                      <a:pos x="T0" y="T1"/>
                    </a:cxn>
                    <a:cxn ang="0">
                      <a:pos x="T2" y="T3"/>
                    </a:cxn>
                    <a:cxn ang="0">
                      <a:pos x="T4" y="T5"/>
                    </a:cxn>
                    <a:cxn ang="0">
                      <a:pos x="T6" y="T7"/>
                    </a:cxn>
                    <a:cxn ang="0">
                      <a:pos x="T8" y="T9"/>
                    </a:cxn>
                  </a:cxnLst>
                  <a:rect l="0" t="0" r="r" b="b"/>
                  <a:pathLst>
                    <a:path w="36" h="100">
                      <a:moveTo>
                        <a:pt x="6" y="16"/>
                      </a:moveTo>
                      <a:cubicBezTo>
                        <a:pt x="20" y="38"/>
                        <a:pt x="20" y="64"/>
                        <a:pt x="21" y="90"/>
                      </a:cubicBezTo>
                      <a:cubicBezTo>
                        <a:pt x="21" y="100"/>
                        <a:pt x="36" y="100"/>
                        <a:pt x="36" y="90"/>
                      </a:cubicBezTo>
                      <a:cubicBezTo>
                        <a:pt x="35" y="61"/>
                        <a:pt x="35" y="33"/>
                        <a:pt x="18" y="8"/>
                      </a:cubicBezTo>
                      <a:cubicBezTo>
                        <a:pt x="13" y="0"/>
                        <a:pt x="0" y="8"/>
                        <a:pt x="6" y="16"/>
                      </a:cubicBezTo>
                    </a:path>
                  </a:pathLst>
                </a:custGeom>
                <a:solidFill>
                  <a:schemeClr val="tx2">
                    <a:lumMod val="60000"/>
                    <a:lumOff val="40000"/>
                  </a:schemeClr>
                </a:solidFill>
                <a:ln>
                  <a:noFill/>
                </a:ln>
              </p:spPr>
              <p:txBody>
                <a:bodyPr anchor="ctr"/>
                <a:lstStyle/>
                <a:p>
                  <a:pPr algn="ctr"/>
                  <a:endParaRPr/>
                </a:p>
              </p:txBody>
            </p:sp>
            <p:sp>
              <p:nvSpPr>
                <p:cNvPr id="101" name="iṥ1ïďê"/>
                <p:cNvSpPr/>
                <p:nvPr/>
              </p:nvSpPr>
              <p:spPr bwMode="auto">
                <a:xfrm>
                  <a:off x="6464154" y="3305502"/>
                  <a:ext cx="47239" cy="124349"/>
                </a:xfrm>
                <a:custGeom>
                  <a:avLst/>
                  <a:gdLst>
                    <a:gd name="T0" fmla="*/ 5 w 29"/>
                    <a:gd name="T1" fmla="*/ 16 h 76"/>
                    <a:gd name="T2" fmla="*/ 14 w 29"/>
                    <a:gd name="T3" fmla="*/ 66 h 76"/>
                    <a:gd name="T4" fmla="*/ 29 w 29"/>
                    <a:gd name="T5" fmla="*/ 66 h 76"/>
                    <a:gd name="T6" fmla="*/ 17 w 29"/>
                    <a:gd name="T7" fmla="*/ 8 h 76"/>
                    <a:gd name="T8" fmla="*/ 5 w 29"/>
                    <a:gd name="T9" fmla="*/ 16 h 76"/>
                  </a:gdLst>
                  <a:ahLst/>
                  <a:cxnLst>
                    <a:cxn ang="0">
                      <a:pos x="T0" y="T1"/>
                    </a:cxn>
                    <a:cxn ang="0">
                      <a:pos x="T2" y="T3"/>
                    </a:cxn>
                    <a:cxn ang="0">
                      <a:pos x="T4" y="T5"/>
                    </a:cxn>
                    <a:cxn ang="0">
                      <a:pos x="T6" y="T7"/>
                    </a:cxn>
                    <a:cxn ang="0">
                      <a:pos x="T8" y="T9"/>
                    </a:cxn>
                  </a:cxnLst>
                  <a:rect l="0" t="0" r="r" b="b"/>
                  <a:pathLst>
                    <a:path w="28" h="76">
                      <a:moveTo>
                        <a:pt x="5" y="16"/>
                      </a:moveTo>
                      <a:cubicBezTo>
                        <a:pt x="13" y="31"/>
                        <a:pt x="13" y="49"/>
                        <a:pt x="14" y="66"/>
                      </a:cubicBezTo>
                      <a:cubicBezTo>
                        <a:pt x="14" y="76"/>
                        <a:pt x="29" y="76"/>
                        <a:pt x="29" y="66"/>
                      </a:cubicBezTo>
                      <a:cubicBezTo>
                        <a:pt x="28" y="46"/>
                        <a:pt x="28" y="26"/>
                        <a:pt x="17" y="8"/>
                      </a:cubicBezTo>
                      <a:cubicBezTo>
                        <a:pt x="13" y="0"/>
                        <a:pt x="0" y="7"/>
                        <a:pt x="5" y="16"/>
                      </a:cubicBezTo>
                    </a:path>
                  </a:pathLst>
                </a:custGeom>
                <a:solidFill>
                  <a:schemeClr val="tx2">
                    <a:lumMod val="60000"/>
                    <a:lumOff val="40000"/>
                  </a:schemeClr>
                </a:solidFill>
                <a:ln>
                  <a:noFill/>
                </a:ln>
              </p:spPr>
              <p:txBody>
                <a:bodyPr anchor="ctr"/>
                <a:lstStyle/>
                <a:p>
                  <a:pPr algn="ctr"/>
                  <a:endParaRPr/>
                </a:p>
              </p:txBody>
            </p:sp>
            <p:sp>
              <p:nvSpPr>
                <p:cNvPr id="102" name="îŝ1ídé"/>
                <p:cNvSpPr/>
                <p:nvPr/>
              </p:nvSpPr>
              <p:spPr bwMode="auto">
                <a:xfrm>
                  <a:off x="5754186" y="3556283"/>
                  <a:ext cx="125043" cy="136853"/>
                </a:xfrm>
                <a:custGeom>
                  <a:avLst/>
                  <a:gdLst>
                    <a:gd name="T0" fmla="*/ 5 w 76"/>
                    <a:gd name="T1" fmla="*/ 17 h 83"/>
                    <a:gd name="T2" fmla="*/ 58 w 76"/>
                    <a:gd name="T3" fmla="*/ 76 h 83"/>
                    <a:gd name="T4" fmla="*/ 68 w 76"/>
                    <a:gd name="T5" fmla="*/ 66 h 83"/>
                    <a:gd name="T6" fmla="*/ 17 w 76"/>
                    <a:gd name="T7" fmla="*/ 9 h 83"/>
                    <a:gd name="T8" fmla="*/ 5 w 76"/>
                    <a:gd name="T9" fmla="*/ 17 h 83"/>
                  </a:gdLst>
                  <a:ahLst/>
                  <a:cxnLst>
                    <a:cxn ang="0">
                      <a:pos x="T0" y="T1"/>
                    </a:cxn>
                    <a:cxn ang="0">
                      <a:pos x="T2" y="T3"/>
                    </a:cxn>
                    <a:cxn ang="0">
                      <a:pos x="T4" y="T5"/>
                    </a:cxn>
                    <a:cxn ang="0">
                      <a:pos x="T6" y="T7"/>
                    </a:cxn>
                    <a:cxn ang="0">
                      <a:pos x="T8" y="T9"/>
                    </a:cxn>
                  </a:cxnLst>
                  <a:rect l="0" t="0" r="r" b="b"/>
                  <a:pathLst>
                    <a:path w="76" h="83">
                      <a:moveTo>
                        <a:pt x="5" y="17"/>
                      </a:moveTo>
                      <a:cubicBezTo>
                        <a:pt x="17" y="41"/>
                        <a:pt x="38" y="58"/>
                        <a:pt x="58" y="76"/>
                      </a:cubicBezTo>
                      <a:cubicBezTo>
                        <a:pt x="65" y="83"/>
                        <a:pt x="76" y="72"/>
                        <a:pt x="68" y="66"/>
                      </a:cubicBezTo>
                      <a:cubicBezTo>
                        <a:pt x="49" y="49"/>
                        <a:pt x="30" y="32"/>
                        <a:pt x="17" y="9"/>
                      </a:cubicBezTo>
                      <a:cubicBezTo>
                        <a:pt x="13" y="0"/>
                        <a:pt x="0" y="8"/>
                        <a:pt x="5" y="17"/>
                      </a:cubicBezTo>
                    </a:path>
                  </a:pathLst>
                </a:custGeom>
                <a:solidFill>
                  <a:schemeClr val="tx2">
                    <a:lumMod val="60000"/>
                    <a:lumOff val="40000"/>
                  </a:schemeClr>
                </a:solidFill>
                <a:ln>
                  <a:noFill/>
                </a:ln>
              </p:spPr>
              <p:txBody>
                <a:bodyPr anchor="ctr"/>
                <a:lstStyle/>
                <a:p>
                  <a:pPr algn="ctr"/>
                  <a:endParaRPr/>
                </a:p>
              </p:txBody>
            </p:sp>
            <p:sp>
              <p:nvSpPr>
                <p:cNvPr id="103" name="ïṩ1îḍè"/>
                <p:cNvSpPr/>
                <p:nvPr/>
              </p:nvSpPr>
              <p:spPr bwMode="auto">
                <a:xfrm>
                  <a:off x="5720146" y="3604217"/>
                  <a:ext cx="85446" cy="95172"/>
                </a:xfrm>
                <a:custGeom>
                  <a:avLst/>
                  <a:gdLst>
                    <a:gd name="T0" fmla="*/ 6 w 52"/>
                    <a:gd name="T1" fmla="*/ 16 h 58"/>
                    <a:gd name="T2" fmla="*/ 36 w 52"/>
                    <a:gd name="T3" fmla="*/ 52 h 58"/>
                    <a:gd name="T4" fmla="*/ 44 w 52"/>
                    <a:gd name="T5" fmla="*/ 39 h 58"/>
                    <a:gd name="T6" fmla="*/ 18 w 52"/>
                    <a:gd name="T7" fmla="*/ 8 h 58"/>
                    <a:gd name="T8" fmla="*/ 6 w 52"/>
                    <a:gd name="T9" fmla="*/ 16 h 58"/>
                  </a:gdLst>
                  <a:ahLst/>
                  <a:cxnLst>
                    <a:cxn ang="0">
                      <a:pos x="T0" y="T1"/>
                    </a:cxn>
                    <a:cxn ang="0">
                      <a:pos x="T2" y="T3"/>
                    </a:cxn>
                    <a:cxn ang="0">
                      <a:pos x="T4" y="T5"/>
                    </a:cxn>
                    <a:cxn ang="0">
                      <a:pos x="T6" y="T7"/>
                    </a:cxn>
                    <a:cxn ang="0">
                      <a:pos x="T8" y="T9"/>
                    </a:cxn>
                  </a:cxnLst>
                  <a:rect l="0" t="0" r="r" b="b"/>
                  <a:pathLst>
                    <a:path w="52" h="57">
                      <a:moveTo>
                        <a:pt x="6" y="16"/>
                      </a:moveTo>
                      <a:cubicBezTo>
                        <a:pt x="14" y="29"/>
                        <a:pt x="23" y="43"/>
                        <a:pt x="36" y="52"/>
                      </a:cubicBezTo>
                      <a:cubicBezTo>
                        <a:pt x="44" y="58"/>
                        <a:pt x="52" y="45"/>
                        <a:pt x="44" y="39"/>
                      </a:cubicBezTo>
                      <a:cubicBezTo>
                        <a:pt x="33" y="32"/>
                        <a:pt x="26" y="19"/>
                        <a:pt x="18" y="8"/>
                      </a:cubicBezTo>
                      <a:cubicBezTo>
                        <a:pt x="13" y="0"/>
                        <a:pt x="0" y="8"/>
                        <a:pt x="6" y="16"/>
                      </a:cubicBezTo>
                    </a:path>
                  </a:pathLst>
                </a:custGeom>
                <a:solidFill>
                  <a:schemeClr val="tx2">
                    <a:lumMod val="60000"/>
                    <a:lumOff val="40000"/>
                  </a:schemeClr>
                </a:solidFill>
                <a:ln>
                  <a:noFill/>
                </a:ln>
              </p:spPr>
              <p:txBody>
                <a:bodyPr anchor="ctr"/>
                <a:lstStyle/>
                <a:p>
                  <a:pPr algn="ctr"/>
                  <a:endParaRPr/>
                </a:p>
              </p:txBody>
            </p:sp>
            <p:sp>
              <p:nvSpPr>
                <p:cNvPr id="104" name="ïśļiḑè"/>
                <p:cNvSpPr/>
                <p:nvPr/>
              </p:nvSpPr>
              <p:spPr bwMode="auto">
                <a:xfrm>
                  <a:off x="7001146" y="2876187"/>
                  <a:ext cx="109760" cy="67384"/>
                </a:xfrm>
                <a:custGeom>
                  <a:avLst/>
                  <a:gdLst>
                    <a:gd name="T0" fmla="*/ 8 w 67"/>
                    <a:gd name="T1" fmla="*/ 17 h 41"/>
                    <a:gd name="T2" fmla="*/ 54 w 67"/>
                    <a:gd name="T3" fmla="*/ 38 h 41"/>
                    <a:gd name="T4" fmla="*/ 58 w 67"/>
                    <a:gd name="T5" fmla="*/ 24 h 41"/>
                    <a:gd name="T6" fmla="*/ 16 w 67"/>
                    <a:gd name="T7" fmla="*/ 4 h 41"/>
                    <a:gd name="T8" fmla="*/ 8 w 67"/>
                    <a:gd name="T9" fmla="*/ 17 h 41"/>
                  </a:gdLst>
                  <a:ahLst/>
                  <a:cxnLst>
                    <a:cxn ang="0">
                      <a:pos x="T0" y="T1"/>
                    </a:cxn>
                    <a:cxn ang="0">
                      <a:pos x="T2" y="T3"/>
                    </a:cxn>
                    <a:cxn ang="0">
                      <a:pos x="T4" y="T5"/>
                    </a:cxn>
                    <a:cxn ang="0">
                      <a:pos x="T6" y="T7"/>
                    </a:cxn>
                    <a:cxn ang="0">
                      <a:pos x="T8" y="T9"/>
                    </a:cxn>
                  </a:cxnLst>
                  <a:rect l="0" t="0" r="r" b="b"/>
                  <a:pathLst>
                    <a:path w="67" h="41">
                      <a:moveTo>
                        <a:pt x="8" y="17"/>
                      </a:moveTo>
                      <a:cubicBezTo>
                        <a:pt x="23" y="26"/>
                        <a:pt x="38" y="34"/>
                        <a:pt x="54" y="38"/>
                      </a:cubicBezTo>
                      <a:cubicBezTo>
                        <a:pt x="63" y="41"/>
                        <a:pt x="67" y="26"/>
                        <a:pt x="58" y="24"/>
                      </a:cubicBezTo>
                      <a:cubicBezTo>
                        <a:pt x="43" y="20"/>
                        <a:pt x="29" y="12"/>
                        <a:pt x="16" y="4"/>
                      </a:cubicBezTo>
                      <a:cubicBezTo>
                        <a:pt x="7" y="0"/>
                        <a:pt x="0" y="13"/>
                        <a:pt x="8" y="17"/>
                      </a:cubicBezTo>
                    </a:path>
                  </a:pathLst>
                </a:custGeom>
                <a:solidFill>
                  <a:schemeClr val="tx2">
                    <a:lumMod val="60000"/>
                    <a:lumOff val="40000"/>
                  </a:schemeClr>
                </a:solidFill>
                <a:ln>
                  <a:noFill/>
                </a:ln>
              </p:spPr>
              <p:txBody>
                <a:bodyPr anchor="ctr"/>
                <a:lstStyle/>
                <a:p>
                  <a:pPr algn="ctr"/>
                  <a:endParaRPr/>
                </a:p>
              </p:txBody>
            </p:sp>
            <p:sp>
              <p:nvSpPr>
                <p:cNvPr id="105" name="ïṥ1îḑê"/>
                <p:cNvSpPr/>
                <p:nvPr/>
              </p:nvSpPr>
              <p:spPr bwMode="auto">
                <a:xfrm>
                  <a:off x="6987947" y="2932456"/>
                  <a:ext cx="90309" cy="49323"/>
                </a:xfrm>
                <a:custGeom>
                  <a:avLst/>
                  <a:gdLst>
                    <a:gd name="T0" fmla="*/ 8 w 55"/>
                    <a:gd name="T1" fmla="*/ 17 h 30"/>
                    <a:gd name="T2" fmla="*/ 42 w 55"/>
                    <a:gd name="T3" fmla="*/ 28 h 30"/>
                    <a:gd name="T4" fmla="*/ 46 w 55"/>
                    <a:gd name="T5" fmla="*/ 14 h 30"/>
                    <a:gd name="T6" fmla="*/ 16 w 55"/>
                    <a:gd name="T7" fmla="*/ 4 h 30"/>
                    <a:gd name="T8" fmla="*/ 8 w 55"/>
                    <a:gd name="T9" fmla="*/ 17 h 30"/>
                  </a:gdLst>
                  <a:ahLst/>
                  <a:cxnLst>
                    <a:cxn ang="0">
                      <a:pos x="T0" y="T1"/>
                    </a:cxn>
                    <a:cxn ang="0">
                      <a:pos x="T2" y="T3"/>
                    </a:cxn>
                    <a:cxn ang="0">
                      <a:pos x="T4" y="T5"/>
                    </a:cxn>
                    <a:cxn ang="0">
                      <a:pos x="T6" y="T7"/>
                    </a:cxn>
                    <a:cxn ang="0">
                      <a:pos x="T8" y="T9"/>
                    </a:cxn>
                  </a:cxnLst>
                  <a:rect l="0" t="0" r="r" b="b"/>
                  <a:pathLst>
                    <a:path w="55" h="30">
                      <a:moveTo>
                        <a:pt x="8" y="17"/>
                      </a:moveTo>
                      <a:cubicBezTo>
                        <a:pt x="19" y="23"/>
                        <a:pt x="30" y="26"/>
                        <a:pt x="42" y="28"/>
                      </a:cubicBezTo>
                      <a:cubicBezTo>
                        <a:pt x="51" y="30"/>
                        <a:pt x="55" y="15"/>
                        <a:pt x="46" y="14"/>
                      </a:cubicBezTo>
                      <a:cubicBezTo>
                        <a:pt x="36" y="12"/>
                        <a:pt x="25" y="10"/>
                        <a:pt x="16" y="4"/>
                      </a:cubicBezTo>
                      <a:cubicBezTo>
                        <a:pt x="7" y="0"/>
                        <a:pt x="0" y="13"/>
                        <a:pt x="8" y="17"/>
                      </a:cubicBezTo>
                    </a:path>
                  </a:pathLst>
                </a:custGeom>
                <a:solidFill>
                  <a:schemeClr val="tx2">
                    <a:lumMod val="60000"/>
                    <a:lumOff val="40000"/>
                  </a:schemeClr>
                </a:solidFill>
                <a:ln>
                  <a:noFill/>
                </a:ln>
              </p:spPr>
              <p:txBody>
                <a:bodyPr anchor="ctr"/>
                <a:lstStyle/>
                <a:p>
                  <a:pPr algn="ctr"/>
                  <a:endParaRPr/>
                </a:p>
              </p:txBody>
            </p:sp>
            <p:sp>
              <p:nvSpPr>
                <p:cNvPr id="106" name="îSḻïḍé"/>
                <p:cNvSpPr/>
                <p:nvPr/>
              </p:nvSpPr>
              <p:spPr bwMode="auto">
                <a:xfrm>
                  <a:off x="7521465" y="2471186"/>
                  <a:ext cx="47933" cy="118096"/>
                </a:xfrm>
                <a:custGeom>
                  <a:avLst/>
                  <a:gdLst>
                    <a:gd name="T0" fmla="*/ 5 w 29"/>
                    <a:gd name="T1" fmla="*/ 16 h 72"/>
                    <a:gd name="T2" fmla="*/ 14 w 29"/>
                    <a:gd name="T3" fmla="*/ 62 h 72"/>
                    <a:gd name="T4" fmla="*/ 29 w 29"/>
                    <a:gd name="T5" fmla="*/ 62 h 72"/>
                    <a:gd name="T6" fmla="*/ 17 w 29"/>
                    <a:gd name="T7" fmla="*/ 8 h 72"/>
                    <a:gd name="T8" fmla="*/ 5 w 29"/>
                    <a:gd name="T9" fmla="*/ 16 h 72"/>
                  </a:gdLst>
                  <a:ahLst/>
                  <a:cxnLst>
                    <a:cxn ang="0">
                      <a:pos x="T0" y="T1"/>
                    </a:cxn>
                    <a:cxn ang="0">
                      <a:pos x="T2" y="T3"/>
                    </a:cxn>
                    <a:cxn ang="0">
                      <a:pos x="T4" y="T5"/>
                    </a:cxn>
                    <a:cxn ang="0">
                      <a:pos x="T6" y="T7"/>
                    </a:cxn>
                    <a:cxn ang="0">
                      <a:pos x="T8" y="T9"/>
                    </a:cxn>
                  </a:cxnLst>
                  <a:rect l="0" t="0" r="r" b="b"/>
                  <a:pathLst>
                    <a:path w="28" h="72">
                      <a:moveTo>
                        <a:pt x="5" y="16"/>
                      </a:moveTo>
                      <a:cubicBezTo>
                        <a:pt x="12" y="30"/>
                        <a:pt x="13" y="46"/>
                        <a:pt x="14" y="62"/>
                      </a:cubicBezTo>
                      <a:cubicBezTo>
                        <a:pt x="14" y="72"/>
                        <a:pt x="29" y="72"/>
                        <a:pt x="29" y="62"/>
                      </a:cubicBezTo>
                      <a:cubicBezTo>
                        <a:pt x="28" y="43"/>
                        <a:pt x="26" y="25"/>
                        <a:pt x="17" y="8"/>
                      </a:cubicBezTo>
                      <a:cubicBezTo>
                        <a:pt x="13" y="0"/>
                        <a:pt x="0" y="7"/>
                        <a:pt x="5" y="16"/>
                      </a:cubicBezTo>
                    </a:path>
                  </a:pathLst>
                </a:custGeom>
                <a:solidFill>
                  <a:schemeClr val="tx2">
                    <a:lumMod val="60000"/>
                    <a:lumOff val="40000"/>
                  </a:schemeClr>
                </a:solidFill>
                <a:ln>
                  <a:noFill/>
                </a:ln>
              </p:spPr>
              <p:txBody>
                <a:bodyPr anchor="ctr"/>
                <a:lstStyle/>
                <a:p>
                  <a:pPr algn="ctr"/>
                  <a:endParaRPr/>
                </a:p>
              </p:txBody>
            </p:sp>
            <p:sp>
              <p:nvSpPr>
                <p:cNvPr id="107" name="ïṡḷîḑé"/>
                <p:cNvSpPr/>
                <p:nvPr/>
              </p:nvSpPr>
              <p:spPr bwMode="auto">
                <a:xfrm>
                  <a:off x="7577039" y="2455903"/>
                  <a:ext cx="44460" cy="110455"/>
                </a:xfrm>
                <a:custGeom>
                  <a:avLst/>
                  <a:gdLst>
                    <a:gd name="T0" fmla="*/ 4 w 27"/>
                    <a:gd name="T1" fmla="*/ 13 h 67"/>
                    <a:gd name="T2" fmla="*/ 12 w 27"/>
                    <a:gd name="T3" fmla="*/ 57 h 67"/>
                    <a:gd name="T4" fmla="*/ 27 w 27"/>
                    <a:gd name="T5" fmla="*/ 57 h 67"/>
                    <a:gd name="T6" fmla="*/ 18 w 27"/>
                    <a:gd name="T7" fmla="*/ 9 h 67"/>
                    <a:gd name="T8" fmla="*/ 4 w 27"/>
                    <a:gd name="T9" fmla="*/ 13 h 67"/>
                  </a:gdLst>
                  <a:ahLst/>
                  <a:cxnLst>
                    <a:cxn ang="0">
                      <a:pos x="T0" y="T1"/>
                    </a:cxn>
                    <a:cxn ang="0">
                      <a:pos x="T2" y="T3"/>
                    </a:cxn>
                    <a:cxn ang="0">
                      <a:pos x="T4" y="T5"/>
                    </a:cxn>
                    <a:cxn ang="0">
                      <a:pos x="T6" y="T7"/>
                    </a:cxn>
                    <a:cxn ang="0">
                      <a:pos x="T8" y="T9"/>
                    </a:cxn>
                  </a:cxnLst>
                  <a:rect l="0" t="0" r="r" b="b"/>
                  <a:pathLst>
                    <a:path w="27" h="67">
                      <a:moveTo>
                        <a:pt x="4" y="13"/>
                      </a:moveTo>
                      <a:cubicBezTo>
                        <a:pt x="9" y="27"/>
                        <a:pt x="11" y="42"/>
                        <a:pt x="12" y="57"/>
                      </a:cubicBezTo>
                      <a:cubicBezTo>
                        <a:pt x="12" y="67"/>
                        <a:pt x="27" y="67"/>
                        <a:pt x="27" y="57"/>
                      </a:cubicBezTo>
                      <a:cubicBezTo>
                        <a:pt x="26" y="40"/>
                        <a:pt x="24" y="24"/>
                        <a:pt x="18" y="9"/>
                      </a:cubicBezTo>
                      <a:cubicBezTo>
                        <a:pt x="15" y="0"/>
                        <a:pt x="0" y="4"/>
                        <a:pt x="4" y="13"/>
                      </a:cubicBezTo>
                    </a:path>
                  </a:pathLst>
                </a:custGeom>
                <a:solidFill>
                  <a:schemeClr val="tx2">
                    <a:lumMod val="60000"/>
                    <a:lumOff val="40000"/>
                  </a:schemeClr>
                </a:solidFill>
                <a:ln>
                  <a:noFill/>
                </a:ln>
              </p:spPr>
              <p:txBody>
                <a:bodyPr anchor="ctr"/>
                <a:lstStyle/>
                <a:p>
                  <a:pPr algn="ctr"/>
                  <a:endParaRPr/>
                </a:p>
              </p:txBody>
            </p:sp>
            <p:sp>
              <p:nvSpPr>
                <p:cNvPr id="108" name="ïṣľídè"/>
                <p:cNvSpPr/>
                <p:nvPr/>
              </p:nvSpPr>
              <p:spPr bwMode="auto">
                <a:xfrm>
                  <a:off x="6335637" y="2555937"/>
                  <a:ext cx="277874" cy="187565"/>
                </a:xfrm>
                <a:custGeom>
                  <a:avLst/>
                  <a:gdLst>
                    <a:gd name="T0" fmla="*/ 39 w 169"/>
                    <a:gd name="T1" fmla="*/ 48 h 114"/>
                    <a:gd name="T2" fmla="*/ 85 w 169"/>
                    <a:gd name="T3" fmla="*/ 51 h 114"/>
                    <a:gd name="T4" fmla="*/ 135 w 169"/>
                    <a:gd name="T5" fmla="*/ 5 h 114"/>
                    <a:gd name="T6" fmla="*/ 169 w 169"/>
                    <a:gd name="T7" fmla="*/ 32 h 114"/>
                    <a:gd name="T8" fmla="*/ 75 w 169"/>
                    <a:gd name="T9" fmla="*/ 103 h 114"/>
                    <a:gd name="T10" fmla="*/ 57 w 169"/>
                    <a:gd name="T11" fmla="*/ 101 h 114"/>
                    <a:gd name="T12" fmla="*/ 46 w 169"/>
                    <a:gd name="T13" fmla="*/ 108 h 114"/>
                    <a:gd name="T14" fmla="*/ 6 w 169"/>
                    <a:gd name="T15" fmla="*/ 106 h 114"/>
                    <a:gd name="T16" fmla="*/ 9 w 169"/>
                    <a:gd name="T17" fmla="*/ 53 h 114"/>
                    <a:gd name="T18" fmla="*/ 39 w 169"/>
                    <a:gd name="T19" fmla="*/ 48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9" h="114">
                      <a:moveTo>
                        <a:pt x="39" y="48"/>
                      </a:moveTo>
                      <a:cubicBezTo>
                        <a:pt x="39" y="48"/>
                        <a:pt x="73" y="53"/>
                        <a:pt x="85" y="51"/>
                      </a:cubicBezTo>
                      <a:cubicBezTo>
                        <a:pt x="98" y="48"/>
                        <a:pt x="128" y="10"/>
                        <a:pt x="135" y="5"/>
                      </a:cubicBezTo>
                      <a:cubicBezTo>
                        <a:pt x="143" y="0"/>
                        <a:pt x="169" y="32"/>
                        <a:pt x="169" y="32"/>
                      </a:cubicBezTo>
                      <a:cubicBezTo>
                        <a:pt x="169" y="32"/>
                        <a:pt x="91" y="96"/>
                        <a:pt x="75" y="103"/>
                      </a:cubicBezTo>
                      <a:cubicBezTo>
                        <a:pt x="57" y="101"/>
                        <a:pt x="57" y="101"/>
                        <a:pt x="57" y="101"/>
                      </a:cubicBezTo>
                      <a:cubicBezTo>
                        <a:pt x="46" y="108"/>
                        <a:pt x="46" y="108"/>
                        <a:pt x="46" y="108"/>
                      </a:cubicBezTo>
                      <a:cubicBezTo>
                        <a:pt x="46" y="108"/>
                        <a:pt x="12" y="114"/>
                        <a:pt x="6" y="106"/>
                      </a:cubicBezTo>
                      <a:cubicBezTo>
                        <a:pt x="0" y="97"/>
                        <a:pt x="9" y="53"/>
                        <a:pt x="9" y="53"/>
                      </a:cubicBezTo>
                      <a:cubicBezTo>
                        <a:pt x="9" y="53"/>
                        <a:pt x="28" y="47"/>
                        <a:pt x="39" y="48"/>
                      </a:cubicBezTo>
                    </a:path>
                  </a:pathLst>
                </a:custGeom>
                <a:solidFill>
                  <a:schemeClr val="tx2">
                    <a:lumMod val="75000"/>
                  </a:schemeClr>
                </a:solidFill>
                <a:ln>
                  <a:noFill/>
                </a:ln>
              </p:spPr>
              <p:txBody>
                <a:bodyPr anchor="ctr"/>
                <a:lstStyle/>
                <a:p>
                  <a:pPr algn="ctr"/>
                  <a:endParaRPr/>
                </a:p>
              </p:txBody>
            </p:sp>
            <p:sp>
              <p:nvSpPr>
                <p:cNvPr id="109" name="îšḻíḋê"/>
                <p:cNvSpPr/>
                <p:nvPr/>
              </p:nvSpPr>
              <p:spPr bwMode="auto">
                <a:xfrm>
                  <a:off x="5644426" y="2377403"/>
                  <a:ext cx="771795" cy="288989"/>
                </a:xfrm>
                <a:custGeom>
                  <a:avLst/>
                  <a:gdLst>
                    <a:gd name="T0" fmla="*/ 161 w 470"/>
                    <a:gd name="T1" fmla="*/ 119 h 176"/>
                    <a:gd name="T2" fmla="*/ 362 w 470"/>
                    <a:gd name="T3" fmla="*/ 14 h 176"/>
                    <a:gd name="T4" fmla="*/ 470 w 470"/>
                    <a:gd name="T5" fmla="*/ 157 h 176"/>
                    <a:gd name="T6" fmla="*/ 428 w 470"/>
                    <a:gd name="T7" fmla="*/ 173 h 176"/>
                    <a:gd name="T8" fmla="*/ 360 w 470"/>
                    <a:gd name="T9" fmla="*/ 52 h 176"/>
                    <a:gd name="T10" fmla="*/ 169 w 470"/>
                    <a:gd name="T11" fmla="*/ 157 h 176"/>
                    <a:gd name="T12" fmla="*/ 161 w 470"/>
                    <a:gd name="T13" fmla="*/ 119 h 176"/>
                  </a:gdLst>
                  <a:ahLst/>
                  <a:cxnLst>
                    <a:cxn ang="0">
                      <a:pos x="T0" y="T1"/>
                    </a:cxn>
                    <a:cxn ang="0">
                      <a:pos x="T2" y="T3"/>
                    </a:cxn>
                    <a:cxn ang="0">
                      <a:pos x="T4" y="T5"/>
                    </a:cxn>
                    <a:cxn ang="0">
                      <a:pos x="T6" y="T7"/>
                    </a:cxn>
                    <a:cxn ang="0">
                      <a:pos x="T8" y="T9"/>
                    </a:cxn>
                    <a:cxn ang="0">
                      <a:pos x="T10" y="T11"/>
                    </a:cxn>
                    <a:cxn ang="0">
                      <a:pos x="T12" y="T13"/>
                    </a:cxn>
                  </a:cxnLst>
                  <a:rect l="0" t="0" r="r" b="b"/>
                  <a:pathLst>
                    <a:path w="470" h="176">
                      <a:moveTo>
                        <a:pt x="161" y="119"/>
                      </a:moveTo>
                      <a:cubicBezTo>
                        <a:pt x="161" y="119"/>
                        <a:pt x="287" y="0"/>
                        <a:pt x="362" y="14"/>
                      </a:cubicBezTo>
                      <a:cubicBezTo>
                        <a:pt x="437" y="27"/>
                        <a:pt x="461" y="111"/>
                        <a:pt x="470" y="157"/>
                      </a:cubicBezTo>
                      <a:cubicBezTo>
                        <a:pt x="470" y="157"/>
                        <a:pt x="442" y="176"/>
                        <a:pt x="428" y="173"/>
                      </a:cubicBezTo>
                      <a:cubicBezTo>
                        <a:pt x="428" y="173"/>
                        <a:pt x="414" y="48"/>
                        <a:pt x="360" y="52"/>
                      </a:cubicBezTo>
                      <a:cubicBezTo>
                        <a:pt x="305" y="57"/>
                        <a:pt x="180" y="151"/>
                        <a:pt x="169" y="157"/>
                      </a:cubicBezTo>
                      <a:cubicBezTo>
                        <a:pt x="158" y="164"/>
                        <a:pt x="0" y="139"/>
                        <a:pt x="161" y="119"/>
                      </a:cubicBezTo>
                    </a:path>
                  </a:pathLst>
                </a:custGeom>
                <a:solidFill>
                  <a:schemeClr val="tx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10" name="îsḻîdè"/>
                <p:cNvSpPr/>
                <p:nvPr/>
              </p:nvSpPr>
              <p:spPr bwMode="auto">
                <a:xfrm>
                  <a:off x="6437756" y="2689317"/>
                  <a:ext cx="248003" cy="336922"/>
                </a:xfrm>
                <a:custGeom>
                  <a:avLst/>
                  <a:gdLst>
                    <a:gd name="T0" fmla="*/ 43 w 151"/>
                    <a:gd name="T1" fmla="*/ 126 h 205"/>
                    <a:gd name="T2" fmla="*/ 82 w 151"/>
                    <a:gd name="T3" fmla="*/ 103 h 205"/>
                    <a:gd name="T4" fmla="*/ 87 w 151"/>
                    <a:gd name="T5" fmla="*/ 24 h 205"/>
                    <a:gd name="T6" fmla="*/ 143 w 151"/>
                    <a:gd name="T7" fmla="*/ 15 h 205"/>
                    <a:gd name="T8" fmla="*/ 113 w 151"/>
                    <a:gd name="T9" fmla="*/ 156 h 205"/>
                    <a:gd name="T10" fmla="*/ 97 w 151"/>
                    <a:gd name="T11" fmla="*/ 155 h 205"/>
                    <a:gd name="T12" fmla="*/ 95 w 151"/>
                    <a:gd name="T13" fmla="*/ 183 h 205"/>
                    <a:gd name="T14" fmla="*/ 38 w 151"/>
                    <a:gd name="T15" fmla="*/ 205 h 205"/>
                    <a:gd name="T16" fmla="*/ 6 w 151"/>
                    <a:gd name="T17" fmla="*/ 153 h 205"/>
                    <a:gd name="T18" fmla="*/ 43 w 151"/>
                    <a:gd name="T19" fmla="*/ 126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1" h="205">
                      <a:moveTo>
                        <a:pt x="43" y="126"/>
                      </a:moveTo>
                      <a:cubicBezTo>
                        <a:pt x="43" y="126"/>
                        <a:pt x="74" y="117"/>
                        <a:pt x="82" y="103"/>
                      </a:cubicBezTo>
                      <a:cubicBezTo>
                        <a:pt x="90" y="89"/>
                        <a:pt x="97" y="41"/>
                        <a:pt x="87" y="24"/>
                      </a:cubicBezTo>
                      <a:cubicBezTo>
                        <a:pt x="87" y="24"/>
                        <a:pt x="130" y="0"/>
                        <a:pt x="143" y="15"/>
                      </a:cubicBezTo>
                      <a:cubicBezTo>
                        <a:pt x="143" y="15"/>
                        <a:pt x="151" y="126"/>
                        <a:pt x="113" y="156"/>
                      </a:cubicBezTo>
                      <a:cubicBezTo>
                        <a:pt x="97" y="155"/>
                        <a:pt x="97" y="155"/>
                        <a:pt x="97" y="155"/>
                      </a:cubicBezTo>
                      <a:cubicBezTo>
                        <a:pt x="97" y="155"/>
                        <a:pt x="106" y="177"/>
                        <a:pt x="95" y="183"/>
                      </a:cubicBezTo>
                      <a:cubicBezTo>
                        <a:pt x="84" y="190"/>
                        <a:pt x="41" y="205"/>
                        <a:pt x="38" y="205"/>
                      </a:cubicBezTo>
                      <a:cubicBezTo>
                        <a:pt x="38" y="205"/>
                        <a:pt x="13" y="166"/>
                        <a:pt x="6" y="153"/>
                      </a:cubicBezTo>
                      <a:cubicBezTo>
                        <a:pt x="0" y="141"/>
                        <a:pt x="43" y="126"/>
                        <a:pt x="43" y="126"/>
                      </a:cubicBezTo>
                    </a:path>
                  </a:pathLst>
                </a:custGeom>
                <a:solidFill>
                  <a:schemeClr val="tx2">
                    <a:lumMod val="75000"/>
                  </a:schemeClr>
                </a:solidFill>
                <a:ln>
                  <a:noFill/>
                </a:ln>
              </p:spPr>
              <p:txBody>
                <a:bodyPr anchor="ctr"/>
                <a:lstStyle/>
                <a:p>
                  <a:pPr algn="ctr"/>
                  <a:endParaRPr/>
                </a:p>
              </p:txBody>
            </p:sp>
            <p:sp>
              <p:nvSpPr>
                <p:cNvPr id="111" name="ïş1iḑe"/>
                <p:cNvSpPr/>
                <p:nvPr/>
              </p:nvSpPr>
              <p:spPr bwMode="auto">
                <a:xfrm>
                  <a:off x="5558980" y="2546212"/>
                  <a:ext cx="948940" cy="409169"/>
                </a:xfrm>
                <a:custGeom>
                  <a:avLst/>
                  <a:gdLst>
                    <a:gd name="T0" fmla="*/ 176 w 578"/>
                    <a:gd name="T1" fmla="*/ 40 h 249"/>
                    <a:gd name="T2" fmla="*/ 578 w 578"/>
                    <a:gd name="T3" fmla="*/ 213 h 249"/>
                    <a:gd name="T4" fmla="*/ 545 w 578"/>
                    <a:gd name="T5" fmla="*/ 249 h 249"/>
                    <a:gd name="T6" fmla="*/ 161 w 578"/>
                    <a:gd name="T7" fmla="*/ 88 h 249"/>
                    <a:gd name="T8" fmla="*/ 34 w 578"/>
                    <a:gd name="T9" fmla="*/ 82 h 249"/>
                    <a:gd name="T10" fmla="*/ 176 w 578"/>
                    <a:gd name="T11" fmla="*/ 40 h 249"/>
                  </a:gdLst>
                  <a:ahLst/>
                  <a:cxnLst>
                    <a:cxn ang="0">
                      <a:pos x="T0" y="T1"/>
                    </a:cxn>
                    <a:cxn ang="0">
                      <a:pos x="T2" y="T3"/>
                    </a:cxn>
                    <a:cxn ang="0">
                      <a:pos x="T4" y="T5"/>
                    </a:cxn>
                    <a:cxn ang="0">
                      <a:pos x="T6" y="T7"/>
                    </a:cxn>
                    <a:cxn ang="0">
                      <a:pos x="T8" y="T9"/>
                    </a:cxn>
                    <a:cxn ang="0">
                      <a:pos x="T10" y="T11"/>
                    </a:cxn>
                  </a:cxnLst>
                  <a:rect l="0" t="0" r="r" b="b"/>
                  <a:pathLst>
                    <a:path w="578" h="249">
                      <a:moveTo>
                        <a:pt x="176" y="40"/>
                      </a:moveTo>
                      <a:cubicBezTo>
                        <a:pt x="176" y="40"/>
                        <a:pt x="473" y="12"/>
                        <a:pt x="578" y="213"/>
                      </a:cubicBezTo>
                      <a:cubicBezTo>
                        <a:pt x="578" y="213"/>
                        <a:pt x="551" y="239"/>
                        <a:pt x="545" y="249"/>
                      </a:cubicBezTo>
                      <a:cubicBezTo>
                        <a:pt x="545" y="249"/>
                        <a:pt x="478" y="50"/>
                        <a:pt x="161" y="88"/>
                      </a:cubicBezTo>
                      <a:cubicBezTo>
                        <a:pt x="153" y="86"/>
                        <a:pt x="57" y="139"/>
                        <a:pt x="34" y="82"/>
                      </a:cubicBezTo>
                      <a:cubicBezTo>
                        <a:pt x="0" y="0"/>
                        <a:pt x="176" y="40"/>
                        <a:pt x="176" y="40"/>
                      </a:cubicBezTo>
                    </a:path>
                  </a:pathLst>
                </a:custGeom>
                <a:solidFill>
                  <a:schemeClr val="tx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12" name="îš1íḓê"/>
                <p:cNvSpPr/>
                <p:nvPr/>
              </p:nvSpPr>
              <p:spPr bwMode="auto">
                <a:xfrm>
                  <a:off x="5991074" y="1477092"/>
                  <a:ext cx="390413" cy="607849"/>
                </a:xfrm>
                <a:custGeom>
                  <a:avLst/>
                  <a:gdLst>
                    <a:gd name="T0" fmla="*/ 231 w 238"/>
                    <a:gd name="T1" fmla="*/ 325 h 370"/>
                    <a:gd name="T2" fmla="*/ 222 w 238"/>
                    <a:gd name="T3" fmla="*/ 281 h 370"/>
                    <a:gd name="T4" fmla="*/ 96 w 238"/>
                    <a:gd name="T5" fmla="*/ 258 h 370"/>
                    <a:gd name="T6" fmla="*/ 207 w 238"/>
                    <a:gd name="T7" fmla="*/ 227 h 370"/>
                    <a:gd name="T8" fmla="*/ 203 w 238"/>
                    <a:gd name="T9" fmla="*/ 211 h 370"/>
                    <a:gd name="T10" fmla="*/ 216 w 238"/>
                    <a:gd name="T11" fmla="*/ 184 h 370"/>
                    <a:gd name="T12" fmla="*/ 190 w 238"/>
                    <a:gd name="T13" fmla="*/ 170 h 370"/>
                    <a:gd name="T14" fmla="*/ 189 w 238"/>
                    <a:gd name="T15" fmla="*/ 166 h 370"/>
                    <a:gd name="T16" fmla="*/ 189 w 238"/>
                    <a:gd name="T17" fmla="*/ 166 h 370"/>
                    <a:gd name="T18" fmla="*/ 168 w 238"/>
                    <a:gd name="T19" fmla="*/ 98 h 370"/>
                    <a:gd name="T20" fmla="*/ 7 w 238"/>
                    <a:gd name="T21" fmla="*/ 181 h 370"/>
                    <a:gd name="T22" fmla="*/ 73 w 238"/>
                    <a:gd name="T23" fmla="*/ 339 h 370"/>
                    <a:gd name="T24" fmla="*/ 231 w 238"/>
                    <a:gd name="T25" fmla="*/ 325 h 3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8" h="370">
                      <a:moveTo>
                        <a:pt x="231" y="325"/>
                      </a:moveTo>
                      <a:cubicBezTo>
                        <a:pt x="231" y="316"/>
                        <a:pt x="227" y="300"/>
                        <a:pt x="222" y="281"/>
                      </a:cubicBezTo>
                      <a:cubicBezTo>
                        <a:pt x="140" y="369"/>
                        <a:pt x="96" y="258"/>
                        <a:pt x="96" y="258"/>
                      </a:cubicBezTo>
                      <a:cubicBezTo>
                        <a:pt x="106" y="257"/>
                        <a:pt x="177" y="236"/>
                        <a:pt x="207" y="227"/>
                      </a:cubicBezTo>
                      <a:cubicBezTo>
                        <a:pt x="206" y="221"/>
                        <a:pt x="204" y="216"/>
                        <a:pt x="203" y="211"/>
                      </a:cubicBezTo>
                      <a:cubicBezTo>
                        <a:pt x="231" y="212"/>
                        <a:pt x="238" y="174"/>
                        <a:pt x="216" y="184"/>
                      </a:cubicBezTo>
                      <a:cubicBezTo>
                        <a:pt x="201" y="191"/>
                        <a:pt x="193" y="178"/>
                        <a:pt x="190" y="170"/>
                      </a:cubicBezTo>
                      <a:cubicBezTo>
                        <a:pt x="190" y="169"/>
                        <a:pt x="189" y="167"/>
                        <a:pt x="189" y="166"/>
                      </a:cubicBezTo>
                      <a:cubicBezTo>
                        <a:pt x="189" y="166"/>
                        <a:pt x="189" y="166"/>
                        <a:pt x="189" y="166"/>
                      </a:cubicBezTo>
                      <a:cubicBezTo>
                        <a:pt x="177" y="127"/>
                        <a:pt x="168" y="98"/>
                        <a:pt x="168" y="98"/>
                      </a:cubicBezTo>
                      <a:cubicBezTo>
                        <a:pt x="53" y="0"/>
                        <a:pt x="0" y="162"/>
                        <a:pt x="7" y="181"/>
                      </a:cubicBezTo>
                      <a:cubicBezTo>
                        <a:pt x="13" y="201"/>
                        <a:pt x="43" y="309"/>
                        <a:pt x="73" y="339"/>
                      </a:cubicBezTo>
                      <a:cubicBezTo>
                        <a:pt x="103" y="370"/>
                        <a:pt x="235" y="366"/>
                        <a:pt x="231" y="325"/>
                      </a:cubicBezTo>
                    </a:path>
                  </a:pathLst>
                </a:custGeom>
                <a:solidFill>
                  <a:srgbClr val="FFDCB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13" name="îśḷïdê"/>
                <p:cNvSpPr/>
                <p:nvPr/>
              </p:nvSpPr>
              <p:spPr bwMode="auto">
                <a:xfrm>
                  <a:off x="5808371" y="1416654"/>
                  <a:ext cx="522403" cy="536991"/>
                </a:xfrm>
                <a:custGeom>
                  <a:avLst/>
                  <a:gdLst>
                    <a:gd name="T0" fmla="*/ 155 w 318"/>
                    <a:gd name="T1" fmla="*/ 293 h 327"/>
                    <a:gd name="T2" fmla="*/ 127 w 318"/>
                    <a:gd name="T3" fmla="*/ 175 h 327"/>
                    <a:gd name="T4" fmla="*/ 231 w 318"/>
                    <a:gd name="T5" fmla="*/ 154 h 327"/>
                    <a:gd name="T6" fmla="*/ 201 w 318"/>
                    <a:gd name="T7" fmla="*/ 142 h 327"/>
                    <a:gd name="T8" fmla="*/ 309 w 318"/>
                    <a:gd name="T9" fmla="*/ 124 h 327"/>
                    <a:gd name="T10" fmla="*/ 290 w 318"/>
                    <a:gd name="T11" fmla="*/ 129 h 327"/>
                    <a:gd name="T12" fmla="*/ 262 w 318"/>
                    <a:gd name="T13" fmla="*/ 11 h 327"/>
                    <a:gd name="T14" fmla="*/ 245 w 318"/>
                    <a:gd name="T15" fmla="*/ 58 h 327"/>
                    <a:gd name="T16" fmla="*/ 168 w 318"/>
                    <a:gd name="T17" fmla="*/ 8 h 327"/>
                    <a:gd name="T18" fmla="*/ 162 w 318"/>
                    <a:gd name="T19" fmla="*/ 56 h 327"/>
                    <a:gd name="T20" fmla="*/ 50 w 318"/>
                    <a:gd name="T21" fmla="*/ 118 h 327"/>
                    <a:gd name="T22" fmla="*/ 3 w 318"/>
                    <a:gd name="T23" fmla="*/ 134 h 327"/>
                    <a:gd name="T24" fmla="*/ 31 w 318"/>
                    <a:gd name="T25" fmla="*/ 140 h 327"/>
                    <a:gd name="T26" fmla="*/ 15 w 318"/>
                    <a:gd name="T27" fmla="*/ 168 h 327"/>
                    <a:gd name="T28" fmla="*/ 32 w 318"/>
                    <a:gd name="T29" fmla="*/ 158 h 327"/>
                    <a:gd name="T30" fmla="*/ 93 w 318"/>
                    <a:gd name="T31" fmla="*/ 266 h 327"/>
                    <a:gd name="T32" fmla="*/ 85 w 318"/>
                    <a:gd name="T33" fmla="*/ 300 h 327"/>
                    <a:gd name="T34" fmla="*/ 102 w 318"/>
                    <a:gd name="T35" fmla="*/ 291 h 327"/>
                    <a:gd name="T36" fmla="*/ 111 w 318"/>
                    <a:gd name="T37" fmla="*/ 317 h 327"/>
                    <a:gd name="T38" fmla="*/ 155 w 318"/>
                    <a:gd name="T39" fmla="*/ 293 h 3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318" h="327">
                      <a:moveTo>
                        <a:pt x="155" y="293"/>
                      </a:moveTo>
                      <a:cubicBezTo>
                        <a:pt x="155" y="293"/>
                        <a:pt x="196" y="217"/>
                        <a:pt x="127" y="175"/>
                      </a:cubicBezTo>
                      <a:cubicBezTo>
                        <a:pt x="127" y="175"/>
                        <a:pt x="249" y="167"/>
                        <a:pt x="231" y="154"/>
                      </a:cubicBezTo>
                      <a:cubicBezTo>
                        <a:pt x="215" y="142"/>
                        <a:pt x="201" y="142"/>
                        <a:pt x="201" y="142"/>
                      </a:cubicBezTo>
                      <a:cubicBezTo>
                        <a:pt x="201" y="142"/>
                        <a:pt x="301" y="156"/>
                        <a:pt x="309" y="124"/>
                      </a:cubicBezTo>
                      <a:cubicBezTo>
                        <a:pt x="318" y="90"/>
                        <a:pt x="290" y="129"/>
                        <a:pt x="290" y="129"/>
                      </a:cubicBezTo>
                      <a:cubicBezTo>
                        <a:pt x="290" y="129"/>
                        <a:pt x="309" y="19"/>
                        <a:pt x="262" y="11"/>
                      </a:cubicBezTo>
                      <a:cubicBezTo>
                        <a:pt x="215" y="4"/>
                        <a:pt x="245" y="58"/>
                        <a:pt x="245" y="58"/>
                      </a:cubicBezTo>
                      <a:cubicBezTo>
                        <a:pt x="245" y="58"/>
                        <a:pt x="223" y="16"/>
                        <a:pt x="168" y="8"/>
                      </a:cubicBezTo>
                      <a:cubicBezTo>
                        <a:pt x="113" y="0"/>
                        <a:pt x="130" y="46"/>
                        <a:pt x="162" y="56"/>
                      </a:cubicBezTo>
                      <a:cubicBezTo>
                        <a:pt x="162" y="56"/>
                        <a:pt x="77" y="67"/>
                        <a:pt x="50" y="118"/>
                      </a:cubicBezTo>
                      <a:cubicBezTo>
                        <a:pt x="50" y="118"/>
                        <a:pt x="6" y="110"/>
                        <a:pt x="3" y="134"/>
                      </a:cubicBezTo>
                      <a:cubicBezTo>
                        <a:pt x="0" y="158"/>
                        <a:pt x="31" y="140"/>
                        <a:pt x="31" y="140"/>
                      </a:cubicBezTo>
                      <a:cubicBezTo>
                        <a:pt x="31" y="140"/>
                        <a:pt x="2" y="161"/>
                        <a:pt x="15" y="168"/>
                      </a:cubicBezTo>
                      <a:cubicBezTo>
                        <a:pt x="27" y="176"/>
                        <a:pt x="32" y="158"/>
                        <a:pt x="32" y="158"/>
                      </a:cubicBezTo>
                      <a:cubicBezTo>
                        <a:pt x="32" y="158"/>
                        <a:pt x="26" y="249"/>
                        <a:pt x="93" y="266"/>
                      </a:cubicBezTo>
                      <a:cubicBezTo>
                        <a:pt x="93" y="266"/>
                        <a:pt x="76" y="295"/>
                        <a:pt x="85" y="300"/>
                      </a:cubicBezTo>
                      <a:cubicBezTo>
                        <a:pt x="94" y="306"/>
                        <a:pt x="102" y="291"/>
                        <a:pt x="102" y="291"/>
                      </a:cubicBezTo>
                      <a:cubicBezTo>
                        <a:pt x="102" y="291"/>
                        <a:pt x="92" y="327"/>
                        <a:pt x="111" y="317"/>
                      </a:cubicBezTo>
                      <a:cubicBezTo>
                        <a:pt x="129" y="308"/>
                        <a:pt x="149" y="308"/>
                        <a:pt x="155" y="293"/>
                      </a:cubicBezTo>
                    </a:path>
                  </a:pathLst>
                </a:custGeom>
                <a:solidFill>
                  <a:schemeClr val="tx2"/>
                </a:solidFill>
                <a:ln>
                  <a:noFill/>
                </a:ln>
              </p:spPr>
              <p:txBody>
                <a:bodyPr anchor="ctr"/>
                <a:lstStyle/>
                <a:p>
                  <a:pPr algn="ctr"/>
                  <a:endParaRPr/>
                </a:p>
              </p:txBody>
            </p:sp>
            <p:sp>
              <p:nvSpPr>
                <p:cNvPr id="114" name="ïṣľîďê"/>
                <p:cNvSpPr/>
                <p:nvPr/>
              </p:nvSpPr>
              <p:spPr bwMode="auto">
                <a:xfrm>
                  <a:off x="6171692" y="1915438"/>
                  <a:ext cx="141021" cy="103508"/>
                </a:xfrm>
                <a:custGeom>
                  <a:avLst/>
                  <a:gdLst>
                    <a:gd name="T0" fmla="*/ 0 w 86"/>
                    <a:gd name="T1" fmla="*/ 16 h 63"/>
                    <a:gd name="T2" fmla="*/ 86 w 86"/>
                    <a:gd name="T3" fmla="*/ 36 h 63"/>
                    <a:gd name="T4" fmla="*/ 0 w 86"/>
                    <a:gd name="T5" fmla="*/ 16 h 63"/>
                  </a:gdLst>
                  <a:ahLst/>
                  <a:cxnLst>
                    <a:cxn ang="0">
                      <a:pos x="T0" y="T1"/>
                    </a:cxn>
                    <a:cxn ang="0">
                      <a:pos x="T2" y="T3"/>
                    </a:cxn>
                    <a:cxn ang="0">
                      <a:pos x="T4" y="T5"/>
                    </a:cxn>
                  </a:cxnLst>
                  <a:rect l="0" t="0" r="r" b="b"/>
                  <a:pathLst>
                    <a:path w="86" h="62">
                      <a:moveTo>
                        <a:pt x="0" y="16"/>
                      </a:moveTo>
                      <a:cubicBezTo>
                        <a:pt x="16" y="38"/>
                        <a:pt x="45" y="63"/>
                        <a:pt x="86" y="36"/>
                      </a:cubicBezTo>
                      <a:cubicBezTo>
                        <a:pt x="66" y="0"/>
                        <a:pt x="23" y="8"/>
                        <a:pt x="0" y="16"/>
                      </a:cubicBezTo>
                    </a:path>
                  </a:pathLst>
                </a:custGeom>
                <a:solidFill>
                  <a:srgbClr val="DA9089"/>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15" name="ï$ḻïḋè"/>
                <p:cNvSpPr/>
                <p:nvPr/>
              </p:nvSpPr>
              <p:spPr bwMode="auto">
                <a:xfrm>
                  <a:off x="6148767" y="1850137"/>
                  <a:ext cx="207016" cy="125043"/>
                </a:xfrm>
                <a:custGeom>
                  <a:avLst/>
                  <a:gdLst>
                    <a:gd name="T0" fmla="*/ 111 w 126"/>
                    <a:gd name="T1" fmla="*/ 0 h 76"/>
                    <a:gd name="T2" fmla="*/ 0 w 126"/>
                    <a:gd name="T3" fmla="*/ 31 h 76"/>
                    <a:gd name="T4" fmla="*/ 14 w 126"/>
                    <a:gd name="T5" fmla="*/ 56 h 76"/>
                    <a:gd name="T6" fmla="*/ 100 w 126"/>
                    <a:gd name="T7" fmla="*/ 76 h 76"/>
                    <a:gd name="T8" fmla="*/ 126 w 126"/>
                    <a:gd name="T9" fmla="*/ 54 h 76"/>
                    <a:gd name="T10" fmla="*/ 111 w 126"/>
                    <a:gd name="T11" fmla="*/ 0 h 76"/>
                  </a:gdLst>
                  <a:ahLst/>
                  <a:cxnLst>
                    <a:cxn ang="0">
                      <a:pos x="T0" y="T1"/>
                    </a:cxn>
                    <a:cxn ang="0">
                      <a:pos x="T2" y="T3"/>
                    </a:cxn>
                    <a:cxn ang="0">
                      <a:pos x="T4" y="T5"/>
                    </a:cxn>
                    <a:cxn ang="0">
                      <a:pos x="T6" y="T7"/>
                    </a:cxn>
                    <a:cxn ang="0">
                      <a:pos x="T8" y="T9"/>
                    </a:cxn>
                    <a:cxn ang="0">
                      <a:pos x="T10" y="T11"/>
                    </a:cxn>
                  </a:cxnLst>
                  <a:rect l="0" t="0" r="r" b="b"/>
                  <a:pathLst>
                    <a:path w="125" h="76">
                      <a:moveTo>
                        <a:pt x="111" y="0"/>
                      </a:moveTo>
                      <a:cubicBezTo>
                        <a:pt x="81" y="9"/>
                        <a:pt x="10" y="30"/>
                        <a:pt x="0" y="31"/>
                      </a:cubicBezTo>
                      <a:cubicBezTo>
                        <a:pt x="0" y="31"/>
                        <a:pt x="5" y="43"/>
                        <a:pt x="14" y="56"/>
                      </a:cubicBezTo>
                      <a:cubicBezTo>
                        <a:pt x="37" y="48"/>
                        <a:pt x="80" y="40"/>
                        <a:pt x="100" y="76"/>
                      </a:cubicBezTo>
                      <a:cubicBezTo>
                        <a:pt x="108" y="71"/>
                        <a:pt x="117" y="64"/>
                        <a:pt x="126" y="54"/>
                      </a:cubicBezTo>
                      <a:cubicBezTo>
                        <a:pt x="122" y="38"/>
                        <a:pt x="117" y="19"/>
                        <a:pt x="111" y="0"/>
                      </a:cubicBezTo>
                    </a:path>
                  </a:pathLst>
                </a:custGeom>
                <a:solidFill>
                  <a:srgbClr val="753427"/>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16" name="î$ľíďé"/>
                <p:cNvSpPr/>
                <p:nvPr/>
              </p:nvSpPr>
              <p:spPr bwMode="auto">
                <a:xfrm>
                  <a:off x="6218930" y="1736904"/>
                  <a:ext cx="39597" cy="63911"/>
                </a:xfrm>
                <a:custGeom>
                  <a:avLst/>
                  <a:gdLst>
                    <a:gd name="T0" fmla="*/ 21 w 24"/>
                    <a:gd name="T1" fmla="*/ 17 h 39"/>
                    <a:gd name="T2" fmla="*/ 17 w 24"/>
                    <a:gd name="T3" fmla="*/ 37 h 39"/>
                    <a:gd name="T4" fmla="*/ 3 w 24"/>
                    <a:gd name="T5" fmla="*/ 22 h 39"/>
                    <a:gd name="T6" fmla="*/ 7 w 24"/>
                    <a:gd name="T7" fmla="*/ 1 h 39"/>
                    <a:gd name="T8" fmla="*/ 21 w 24"/>
                    <a:gd name="T9" fmla="*/ 17 h 39"/>
                  </a:gdLst>
                  <a:ahLst/>
                  <a:cxnLst>
                    <a:cxn ang="0">
                      <a:pos x="T0" y="T1"/>
                    </a:cxn>
                    <a:cxn ang="0">
                      <a:pos x="T2" y="T3"/>
                    </a:cxn>
                    <a:cxn ang="0">
                      <a:pos x="T4" y="T5"/>
                    </a:cxn>
                    <a:cxn ang="0">
                      <a:pos x="T6" y="T7"/>
                    </a:cxn>
                    <a:cxn ang="0">
                      <a:pos x="T8" y="T9"/>
                    </a:cxn>
                  </a:cxnLst>
                  <a:rect l="0" t="0" r="r" b="b"/>
                  <a:pathLst>
                    <a:path w="24" h="39">
                      <a:moveTo>
                        <a:pt x="21" y="17"/>
                      </a:moveTo>
                      <a:cubicBezTo>
                        <a:pt x="24" y="27"/>
                        <a:pt x="22" y="36"/>
                        <a:pt x="17" y="37"/>
                      </a:cubicBezTo>
                      <a:cubicBezTo>
                        <a:pt x="12" y="39"/>
                        <a:pt x="6" y="32"/>
                        <a:pt x="3" y="22"/>
                      </a:cubicBezTo>
                      <a:cubicBezTo>
                        <a:pt x="0" y="11"/>
                        <a:pt x="2" y="2"/>
                        <a:pt x="7" y="1"/>
                      </a:cubicBezTo>
                      <a:cubicBezTo>
                        <a:pt x="12" y="0"/>
                        <a:pt x="18" y="7"/>
                        <a:pt x="21" y="17"/>
                      </a:cubicBezTo>
                    </a:path>
                  </a:pathLst>
                </a:custGeom>
                <a:solidFill>
                  <a:srgbClr val="190F0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17" name="îṧḻíḑe"/>
                <p:cNvSpPr/>
                <p:nvPr/>
              </p:nvSpPr>
              <p:spPr bwMode="auto">
                <a:xfrm>
                  <a:off x="5974401" y="1825129"/>
                  <a:ext cx="128517" cy="129906"/>
                </a:xfrm>
                <a:custGeom>
                  <a:avLst/>
                  <a:gdLst>
                    <a:gd name="T0" fmla="*/ 75 w 78"/>
                    <a:gd name="T1" fmla="*/ 35 h 79"/>
                    <a:gd name="T2" fmla="*/ 30 w 78"/>
                    <a:gd name="T3" fmla="*/ 10 h 79"/>
                    <a:gd name="T4" fmla="*/ 28 w 78"/>
                    <a:gd name="T5" fmla="*/ 59 h 79"/>
                    <a:gd name="T6" fmla="*/ 75 w 78"/>
                    <a:gd name="T7" fmla="*/ 35 h 79"/>
                  </a:gdLst>
                  <a:ahLst/>
                  <a:cxnLst>
                    <a:cxn ang="0">
                      <a:pos x="T0" y="T1"/>
                    </a:cxn>
                    <a:cxn ang="0">
                      <a:pos x="T2" y="T3"/>
                    </a:cxn>
                    <a:cxn ang="0">
                      <a:pos x="T4" y="T5"/>
                    </a:cxn>
                    <a:cxn ang="0">
                      <a:pos x="T6" y="T7"/>
                    </a:cxn>
                  </a:cxnLst>
                  <a:rect l="0" t="0" r="r" b="b"/>
                  <a:pathLst>
                    <a:path w="78" h="79">
                      <a:moveTo>
                        <a:pt x="75" y="35"/>
                      </a:moveTo>
                      <a:cubicBezTo>
                        <a:pt x="75" y="35"/>
                        <a:pt x="59" y="0"/>
                        <a:pt x="30" y="10"/>
                      </a:cubicBezTo>
                      <a:cubicBezTo>
                        <a:pt x="0" y="21"/>
                        <a:pt x="16" y="47"/>
                        <a:pt x="28" y="59"/>
                      </a:cubicBezTo>
                      <a:cubicBezTo>
                        <a:pt x="40" y="71"/>
                        <a:pt x="78" y="79"/>
                        <a:pt x="75" y="35"/>
                      </a:cubicBezTo>
                    </a:path>
                  </a:pathLst>
                </a:custGeom>
                <a:solidFill>
                  <a:srgbClr val="FFDCB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18" name="í$lïḓê"/>
                <p:cNvSpPr/>
                <p:nvPr/>
              </p:nvSpPr>
              <p:spPr bwMode="auto">
                <a:xfrm>
                  <a:off x="6171692" y="1625059"/>
                  <a:ext cx="65300" cy="78499"/>
                </a:xfrm>
                <a:custGeom>
                  <a:avLst/>
                  <a:gdLst>
                    <a:gd name="T0" fmla="*/ 40 w 40"/>
                    <a:gd name="T1" fmla="*/ 38 h 48"/>
                    <a:gd name="T2" fmla="*/ 0 w 40"/>
                    <a:gd name="T3" fmla="*/ 48 h 48"/>
                    <a:gd name="T4" fmla="*/ 40 w 40"/>
                    <a:gd name="T5" fmla="*/ 38 h 48"/>
                  </a:gdLst>
                  <a:ahLst/>
                  <a:cxnLst>
                    <a:cxn ang="0">
                      <a:pos x="T0" y="T1"/>
                    </a:cxn>
                    <a:cxn ang="0">
                      <a:pos x="T2" y="T3"/>
                    </a:cxn>
                    <a:cxn ang="0">
                      <a:pos x="T4" y="T5"/>
                    </a:cxn>
                  </a:cxnLst>
                  <a:rect l="0" t="0" r="r" b="b"/>
                  <a:pathLst>
                    <a:path w="40" h="48">
                      <a:moveTo>
                        <a:pt x="40" y="38"/>
                      </a:moveTo>
                      <a:cubicBezTo>
                        <a:pt x="40" y="38"/>
                        <a:pt x="12" y="16"/>
                        <a:pt x="0" y="48"/>
                      </a:cubicBezTo>
                      <a:cubicBezTo>
                        <a:pt x="0" y="48"/>
                        <a:pt x="6" y="0"/>
                        <a:pt x="40" y="38"/>
                      </a:cubicBezTo>
                    </a:path>
                  </a:pathLst>
                </a:custGeom>
                <a:solidFill>
                  <a:srgbClr val="3A2B1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19" name="iṧ1ïďè"/>
                <p:cNvSpPr/>
                <p:nvPr/>
              </p:nvSpPr>
              <p:spPr bwMode="auto">
                <a:xfrm>
                  <a:off x="6000799" y="1943920"/>
                  <a:ext cx="180618" cy="96561"/>
                </a:xfrm>
                <a:custGeom>
                  <a:avLst/>
                  <a:gdLst>
                    <a:gd name="T0" fmla="*/ 110 w 110"/>
                    <a:gd name="T1" fmla="*/ 55 h 59"/>
                    <a:gd name="T2" fmla="*/ 30 w 110"/>
                    <a:gd name="T3" fmla="*/ 54 h 59"/>
                    <a:gd name="T4" fmla="*/ 1 w 110"/>
                    <a:gd name="T5" fmla="*/ 36 h 59"/>
                    <a:gd name="T6" fmla="*/ 71 w 110"/>
                    <a:gd name="T7" fmla="*/ 0 h 59"/>
                    <a:gd name="T8" fmla="*/ 110 w 110"/>
                    <a:gd name="T9" fmla="*/ 55 h 59"/>
                  </a:gdLst>
                  <a:ahLst/>
                  <a:cxnLst>
                    <a:cxn ang="0">
                      <a:pos x="T0" y="T1"/>
                    </a:cxn>
                    <a:cxn ang="0">
                      <a:pos x="T2" y="T3"/>
                    </a:cxn>
                    <a:cxn ang="0">
                      <a:pos x="T4" y="T5"/>
                    </a:cxn>
                    <a:cxn ang="0">
                      <a:pos x="T6" y="T7"/>
                    </a:cxn>
                    <a:cxn ang="0">
                      <a:pos x="T8" y="T9"/>
                    </a:cxn>
                  </a:cxnLst>
                  <a:rect l="0" t="0" r="r" b="b"/>
                  <a:pathLst>
                    <a:path w="110" h="59">
                      <a:moveTo>
                        <a:pt x="110" y="55"/>
                      </a:moveTo>
                      <a:cubicBezTo>
                        <a:pt x="110" y="55"/>
                        <a:pt x="52" y="48"/>
                        <a:pt x="30" y="54"/>
                      </a:cubicBezTo>
                      <a:cubicBezTo>
                        <a:pt x="30" y="54"/>
                        <a:pt x="1" y="59"/>
                        <a:pt x="1" y="36"/>
                      </a:cubicBezTo>
                      <a:cubicBezTo>
                        <a:pt x="0" y="12"/>
                        <a:pt x="40" y="14"/>
                        <a:pt x="71" y="0"/>
                      </a:cubicBezTo>
                      <a:lnTo>
                        <a:pt x="110" y="55"/>
                      </a:lnTo>
                      <a:close/>
                    </a:path>
                  </a:pathLst>
                </a:custGeom>
                <a:solidFill>
                  <a:srgbClr val="FFDCB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20" name="ï$ḻíḋè"/>
                <p:cNvSpPr/>
                <p:nvPr/>
              </p:nvSpPr>
              <p:spPr bwMode="auto">
                <a:xfrm>
                  <a:off x="5529108" y="1940446"/>
                  <a:ext cx="522403" cy="700937"/>
                </a:xfrm>
                <a:custGeom>
                  <a:avLst/>
                  <a:gdLst>
                    <a:gd name="T0" fmla="*/ 273 w 318"/>
                    <a:gd name="T1" fmla="*/ 18 h 427"/>
                    <a:gd name="T2" fmla="*/ 118 w 318"/>
                    <a:gd name="T3" fmla="*/ 83 h 427"/>
                    <a:gd name="T4" fmla="*/ 41 w 318"/>
                    <a:gd name="T5" fmla="*/ 427 h 427"/>
                    <a:gd name="T6" fmla="*/ 259 w 318"/>
                    <a:gd name="T7" fmla="*/ 361 h 427"/>
                    <a:gd name="T8" fmla="*/ 256 w 318"/>
                    <a:gd name="T9" fmla="*/ 184 h 427"/>
                    <a:gd name="T10" fmla="*/ 305 w 318"/>
                    <a:gd name="T11" fmla="*/ 56 h 427"/>
                    <a:gd name="T12" fmla="*/ 273 w 318"/>
                    <a:gd name="T13" fmla="*/ 18 h 427"/>
                  </a:gdLst>
                  <a:ahLst/>
                  <a:cxnLst>
                    <a:cxn ang="0">
                      <a:pos x="T0" y="T1"/>
                    </a:cxn>
                    <a:cxn ang="0">
                      <a:pos x="T2" y="T3"/>
                    </a:cxn>
                    <a:cxn ang="0">
                      <a:pos x="T4" y="T5"/>
                    </a:cxn>
                    <a:cxn ang="0">
                      <a:pos x="T6" y="T7"/>
                    </a:cxn>
                    <a:cxn ang="0">
                      <a:pos x="T8" y="T9"/>
                    </a:cxn>
                    <a:cxn ang="0">
                      <a:pos x="T10" y="T11"/>
                    </a:cxn>
                    <a:cxn ang="0">
                      <a:pos x="T12" y="T13"/>
                    </a:cxn>
                  </a:cxnLst>
                  <a:rect l="0" t="0" r="r" b="b"/>
                  <a:pathLst>
                    <a:path w="318" h="427">
                      <a:moveTo>
                        <a:pt x="273" y="18"/>
                      </a:moveTo>
                      <a:cubicBezTo>
                        <a:pt x="273" y="18"/>
                        <a:pt x="198" y="0"/>
                        <a:pt x="118" y="83"/>
                      </a:cubicBezTo>
                      <a:cubicBezTo>
                        <a:pt x="37" y="166"/>
                        <a:pt x="0" y="359"/>
                        <a:pt x="41" y="427"/>
                      </a:cubicBezTo>
                      <a:cubicBezTo>
                        <a:pt x="41" y="427"/>
                        <a:pt x="240" y="407"/>
                        <a:pt x="259" y="361"/>
                      </a:cubicBezTo>
                      <a:cubicBezTo>
                        <a:pt x="259" y="361"/>
                        <a:pt x="203" y="254"/>
                        <a:pt x="256" y="184"/>
                      </a:cubicBezTo>
                      <a:cubicBezTo>
                        <a:pt x="318" y="101"/>
                        <a:pt x="298" y="78"/>
                        <a:pt x="305" y="56"/>
                      </a:cubicBezTo>
                      <a:cubicBezTo>
                        <a:pt x="298" y="30"/>
                        <a:pt x="310" y="30"/>
                        <a:pt x="273" y="18"/>
                      </a:cubicBezTo>
                    </a:path>
                  </a:pathLst>
                </a:custGeom>
                <a:solidFill>
                  <a:schemeClr val="tx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21" name="iṧļïḓé"/>
                <p:cNvSpPr/>
                <p:nvPr/>
              </p:nvSpPr>
              <p:spPr bwMode="auto">
                <a:xfrm>
                  <a:off x="5921605" y="1956424"/>
                  <a:ext cx="131990" cy="368183"/>
                </a:xfrm>
                <a:custGeom>
                  <a:avLst/>
                  <a:gdLst>
                    <a:gd name="T0" fmla="*/ 43 w 80"/>
                    <a:gd name="T1" fmla="*/ 0 h 224"/>
                    <a:gd name="T2" fmla="*/ 33 w 80"/>
                    <a:gd name="T3" fmla="*/ 122 h 224"/>
                    <a:gd name="T4" fmla="*/ 22 w 80"/>
                    <a:gd name="T5" fmla="*/ 141 h 224"/>
                    <a:gd name="T6" fmla="*/ 9 w 80"/>
                    <a:gd name="T7" fmla="*/ 203 h 224"/>
                    <a:gd name="T8" fmla="*/ 76 w 80"/>
                    <a:gd name="T9" fmla="*/ 72 h 224"/>
                    <a:gd name="T10" fmla="*/ 45 w 80"/>
                    <a:gd name="T11" fmla="*/ 0 h 224"/>
                  </a:gdLst>
                  <a:ahLst/>
                  <a:cxnLst>
                    <a:cxn ang="0">
                      <a:pos x="T0" y="T1"/>
                    </a:cxn>
                    <a:cxn ang="0">
                      <a:pos x="T2" y="T3"/>
                    </a:cxn>
                    <a:cxn ang="0">
                      <a:pos x="T4" y="T5"/>
                    </a:cxn>
                    <a:cxn ang="0">
                      <a:pos x="T6" y="T7"/>
                    </a:cxn>
                    <a:cxn ang="0">
                      <a:pos x="T8" y="T9"/>
                    </a:cxn>
                    <a:cxn ang="0">
                      <a:pos x="T10" y="T11"/>
                    </a:cxn>
                  </a:cxnLst>
                  <a:rect l="0" t="0" r="r" b="b"/>
                  <a:pathLst>
                    <a:path w="80" h="224">
                      <a:moveTo>
                        <a:pt x="43" y="0"/>
                      </a:moveTo>
                      <a:cubicBezTo>
                        <a:pt x="43" y="0"/>
                        <a:pt x="36" y="111"/>
                        <a:pt x="33" y="122"/>
                      </a:cubicBezTo>
                      <a:cubicBezTo>
                        <a:pt x="31" y="133"/>
                        <a:pt x="22" y="141"/>
                        <a:pt x="22" y="141"/>
                      </a:cubicBezTo>
                      <a:cubicBezTo>
                        <a:pt x="22" y="141"/>
                        <a:pt x="0" y="182"/>
                        <a:pt x="9" y="203"/>
                      </a:cubicBezTo>
                      <a:cubicBezTo>
                        <a:pt x="17" y="224"/>
                        <a:pt x="80" y="100"/>
                        <a:pt x="76" y="72"/>
                      </a:cubicBezTo>
                      <a:cubicBezTo>
                        <a:pt x="72" y="44"/>
                        <a:pt x="45" y="0"/>
                        <a:pt x="45" y="0"/>
                      </a:cubicBezTo>
                    </a:path>
                  </a:pathLst>
                </a:custGeom>
                <a:solidFill>
                  <a:schemeClr val="tx2">
                    <a:lumMod val="20000"/>
                    <a:lumOff val="80000"/>
                  </a:schemeClr>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22" name="îśľidè"/>
                <p:cNvSpPr/>
                <p:nvPr/>
              </p:nvSpPr>
              <p:spPr bwMode="auto">
                <a:xfrm>
                  <a:off x="5509657" y="2558021"/>
                  <a:ext cx="197291" cy="127822"/>
                </a:xfrm>
                <a:custGeom>
                  <a:avLst/>
                  <a:gdLst>
                    <a:gd name="T0" fmla="*/ 120 w 120"/>
                    <a:gd name="T1" fmla="*/ 43 h 78"/>
                    <a:gd name="T2" fmla="*/ 0 w 120"/>
                    <a:gd name="T3" fmla="*/ 21 h 78"/>
                    <a:gd name="T4" fmla="*/ 37 w 120"/>
                    <a:gd name="T5" fmla="*/ 0 h 78"/>
                    <a:gd name="T6" fmla="*/ 120 w 120"/>
                    <a:gd name="T7" fmla="*/ 43 h 78"/>
                  </a:gdLst>
                  <a:ahLst/>
                  <a:cxnLst>
                    <a:cxn ang="0">
                      <a:pos x="T0" y="T1"/>
                    </a:cxn>
                    <a:cxn ang="0">
                      <a:pos x="T2" y="T3"/>
                    </a:cxn>
                    <a:cxn ang="0">
                      <a:pos x="T4" y="T5"/>
                    </a:cxn>
                    <a:cxn ang="0">
                      <a:pos x="T6" y="T7"/>
                    </a:cxn>
                  </a:cxnLst>
                  <a:rect l="0" t="0" r="r" b="b"/>
                  <a:pathLst>
                    <a:path w="120" h="78">
                      <a:moveTo>
                        <a:pt x="120" y="43"/>
                      </a:moveTo>
                      <a:cubicBezTo>
                        <a:pt x="120" y="43"/>
                        <a:pt x="54" y="78"/>
                        <a:pt x="0" y="21"/>
                      </a:cubicBezTo>
                      <a:cubicBezTo>
                        <a:pt x="0" y="21"/>
                        <a:pt x="39" y="40"/>
                        <a:pt x="37" y="0"/>
                      </a:cubicBezTo>
                      <a:cubicBezTo>
                        <a:pt x="37" y="0"/>
                        <a:pt x="47" y="51"/>
                        <a:pt x="120" y="43"/>
                      </a:cubicBezTo>
                    </a:path>
                  </a:pathLst>
                </a:custGeom>
                <a:solidFill>
                  <a:schemeClr val="tx2">
                    <a:lumMod val="60000"/>
                    <a:lumOff val="40000"/>
                  </a:schemeClr>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23" name="iṩḻídê"/>
                <p:cNvSpPr/>
                <p:nvPr/>
              </p:nvSpPr>
              <p:spPr bwMode="auto">
                <a:xfrm>
                  <a:off x="5440883" y="1920301"/>
                  <a:ext cx="592566" cy="228551"/>
                </a:xfrm>
                <a:custGeom>
                  <a:avLst/>
                  <a:gdLst>
                    <a:gd name="T0" fmla="*/ 361 w 361"/>
                    <a:gd name="T1" fmla="*/ 78 h 139"/>
                    <a:gd name="T2" fmla="*/ 290 w 361"/>
                    <a:gd name="T3" fmla="*/ 17 h 139"/>
                    <a:gd name="T4" fmla="*/ 83 w 361"/>
                    <a:gd name="T5" fmla="*/ 0 h 139"/>
                    <a:gd name="T6" fmla="*/ 0 w 361"/>
                    <a:gd name="T7" fmla="*/ 10 h 139"/>
                    <a:gd name="T8" fmla="*/ 23 w 361"/>
                    <a:gd name="T9" fmla="*/ 99 h 139"/>
                    <a:gd name="T10" fmla="*/ 142 w 361"/>
                    <a:gd name="T11" fmla="*/ 107 h 139"/>
                    <a:gd name="T12" fmla="*/ 361 w 361"/>
                    <a:gd name="T13" fmla="*/ 95 h 139"/>
                    <a:gd name="T14" fmla="*/ 361 w 361"/>
                    <a:gd name="T15" fmla="*/ 78 h 1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61" h="139">
                      <a:moveTo>
                        <a:pt x="361" y="78"/>
                      </a:moveTo>
                      <a:cubicBezTo>
                        <a:pt x="361" y="78"/>
                        <a:pt x="352" y="34"/>
                        <a:pt x="290" y="17"/>
                      </a:cubicBezTo>
                      <a:cubicBezTo>
                        <a:pt x="228" y="0"/>
                        <a:pt x="149" y="74"/>
                        <a:pt x="83" y="0"/>
                      </a:cubicBezTo>
                      <a:cubicBezTo>
                        <a:pt x="0" y="10"/>
                        <a:pt x="0" y="10"/>
                        <a:pt x="0" y="10"/>
                      </a:cubicBezTo>
                      <a:cubicBezTo>
                        <a:pt x="0" y="10"/>
                        <a:pt x="13" y="86"/>
                        <a:pt x="23" y="99"/>
                      </a:cubicBezTo>
                      <a:cubicBezTo>
                        <a:pt x="23" y="99"/>
                        <a:pt x="91" y="139"/>
                        <a:pt x="142" y="107"/>
                      </a:cubicBezTo>
                      <a:cubicBezTo>
                        <a:pt x="235" y="47"/>
                        <a:pt x="299" y="15"/>
                        <a:pt x="361" y="95"/>
                      </a:cubicBezTo>
                      <a:lnTo>
                        <a:pt x="361" y="78"/>
                      </a:lnTo>
                      <a:close/>
                    </a:path>
                  </a:pathLst>
                </a:custGeom>
                <a:solidFill>
                  <a:schemeClr val="tx2">
                    <a:lumMod val="75000"/>
                  </a:schemeClr>
                </a:solidFill>
                <a:ln>
                  <a:noFill/>
                </a:ln>
              </p:spPr>
              <p:txBody>
                <a:bodyPr anchor="ctr"/>
                <a:lstStyle/>
                <a:p>
                  <a:pPr algn="ctr"/>
                  <a:endParaRPr/>
                </a:p>
              </p:txBody>
            </p:sp>
            <p:sp>
              <p:nvSpPr>
                <p:cNvPr id="124" name="îşľïḓè"/>
                <p:cNvSpPr/>
                <p:nvPr/>
              </p:nvSpPr>
              <p:spPr bwMode="auto">
                <a:xfrm>
                  <a:off x="6005662" y="2016167"/>
                  <a:ext cx="54185" cy="42376"/>
                </a:xfrm>
                <a:custGeom>
                  <a:avLst/>
                  <a:gdLst>
                    <a:gd name="T0" fmla="*/ 33 w 33"/>
                    <a:gd name="T1" fmla="*/ 10 h 26"/>
                    <a:gd name="T2" fmla="*/ 19 w 33"/>
                    <a:gd name="T3" fmla="*/ 26 h 26"/>
                    <a:gd name="T4" fmla="*/ 2 w 33"/>
                    <a:gd name="T5" fmla="*/ 10 h 26"/>
                    <a:gd name="T6" fmla="*/ 33 w 33"/>
                    <a:gd name="T7" fmla="*/ 10 h 26"/>
                  </a:gdLst>
                  <a:ahLst/>
                  <a:cxnLst>
                    <a:cxn ang="0">
                      <a:pos x="T0" y="T1"/>
                    </a:cxn>
                    <a:cxn ang="0">
                      <a:pos x="T2" y="T3"/>
                    </a:cxn>
                    <a:cxn ang="0">
                      <a:pos x="T4" y="T5"/>
                    </a:cxn>
                    <a:cxn ang="0">
                      <a:pos x="T6" y="T7"/>
                    </a:cxn>
                  </a:cxnLst>
                  <a:rect l="0" t="0" r="r" b="b"/>
                  <a:pathLst>
                    <a:path w="33" h="26">
                      <a:moveTo>
                        <a:pt x="33" y="10"/>
                      </a:moveTo>
                      <a:cubicBezTo>
                        <a:pt x="19" y="26"/>
                        <a:pt x="19" y="26"/>
                        <a:pt x="19" y="26"/>
                      </a:cubicBezTo>
                      <a:cubicBezTo>
                        <a:pt x="19" y="26"/>
                        <a:pt x="0" y="19"/>
                        <a:pt x="2" y="10"/>
                      </a:cubicBezTo>
                      <a:cubicBezTo>
                        <a:pt x="3" y="0"/>
                        <a:pt x="33" y="10"/>
                        <a:pt x="33" y="10"/>
                      </a:cubicBezTo>
                    </a:path>
                  </a:pathLst>
                </a:custGeom>
                <a:solidFill>
                  <a:schemeClr val="tx2">
                    <a:lumMod val="20000"/>
                    <a:lumOff val="80000"/>
                  </a:schemeClr>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25" name="íṧľïḑé"/>
                <p:cNvSpPr/>
                <p:nvPr/>
              </p:nvSpPr>
              <p:spPr bwMode="auto">
                <a:xfrm>
                  <a:off x="6027197" y="2048817"/>
                  <a:ext cx="14588" cy="49323"/>
                </a:xfrm>
                <a:custGeom>
                  <a:avLst/>
                  <a:gdLst>
                    <a:gd name="T0" fmla="*/ 4 w 9"/>
                    <a:gd name="T1" fmla="*/ 0 h 30"/>
                    <a:gd name="T2" fmla="*/ 6 w 9"/>
                    <a:gd name="T3" fmla="*/ 17 h 30"/>
                    <a:gd name="T4" fmla="*/ 0 w 9"/>
                    <a:gd name="T5" fmla="*/ 17 h 30"/>
                    <a:gd name="T6" fmla="*/ 4 w 9"/>
                    <a:gd name="T7" fmla="*/ 0 h 30"/>
                  </a:gdLst>
                  <a:ahLst/>
                  <a:cxnLst>
                    <a:cxn ang="0">
                      <a:pos x="T0" y="T1"/>
                    </a:cxn>
                    <a:cxn ang="0">
                      <a:pos x="T2" y="T3"/>
                    </a:cxn>
                    <a:cxn ang="0">
                      <a:pos x="T4" y="T5"/>
                    </a:cxn>
                    <a:cxn ang="0">
                      <a:pos x="T6" y="T7"/>
                    </a:cxn>
                  </a:cxnLst>
                  <a:rect l="0" t="0" r="r" b="b"/>
                  <a:pathLst>
                    <a:path w="9" h="30">
                      <a:moveTo>
                        <a:pt x="4" y="0"/>
                      </a:moveTo>
                      <a:cubicBezTo>
                        <a:pt x="4" y="0"/>
                        <a:pt x="9" y="4"/>
                        <a:pt x="6" y="17"/>
                      </a:cubicBezTo>
                      <a:cubicBezTo>
                        <a:pt x="3" y="30"/>
                        <a:pt x="0" y="17"/>
                        <a:pt x="0" y="17"/>
                      </a:cubicBezTo>
                      <a:lnTo>
                        <a:pt x="4" y="0"/>
                      </a:lnTo>
                      <a:close/>
                    </a:path>
                  </a:pathLst>
                </a:custGeom>
                <a:solidFill>
                  <a:schemeClr val="tx2">
                    <a:lumMod val="75000"/>
                  </a:schemeClr>
                </a:solidFill>
                <a:ln>
                  <a:noFill/>
                </a:ln>
              </p:spPr>
              <p:txBody>
                <a:bodyPr anchor="ctr"/>
                <a:lstStyle/>
                <a:p>
                  <a:pPr algn="ctr"/>
                  <a:endParaRPr/>
                </a:p>
              </p:txBody>
            </p:sp>
            <p:sp>
              <p:nvSpPr>
                <p:cNvPr id="126" name="îṡļîḋê"/>
                <p:cNvSpPr/>
                <p:nvPr/>
              </p:nvSpPr>
              <p:spPr bwMode="auto">
                <a:xfrm>
                  <a:off x="5847969" y="2122454"/>
                  <a:ext cx="127822" cy="311914"/>
                </a:xfrm>
                <a:custGeom>
                  <a:avLst/>
                  <a:gdLst>
                    <a:gd name="T0" fmla="*/ 78 w 78"/>
                    <a:gd name="T1" fmla="*/ 28 h 190"/>
                    <a:gd name="T2" fmla="*/ 26 w 78"/>
                    <a:gd name="T3" fmla="*/ 0 h 190"/>
                    <a:gd name="T4" fmla="*/ 44 w 78"/>
                    <a:gd name="T5" fmla="*/ 190 h 190"/>
                    <a:gd name="T6" fmla="*/ 78 w 78"/>
                    <a:gd name="T7" fmla="*/ 28 h 190"/>
                  </a:gdLst>
                  <a:ahLst/>
                  <a:cxnLst>
                    <a:cxn ang="0">
                      <a:pos x="T0" y="T1"/>
                    </a:cxn>
                    <a:cxn ang="0">
                      <a:pos x="T2" y="T3"/>
                    </a:cxn>
                    <a:cxn ang="0">
                      <a:pos x="T4" y="T5"/>
                    </a:cxn>
                    <a:cxn ang="0">
                      <a:pos x="T6" y="T7"/>
                    </a:cxn>
                  </a:cxnLst>
                  <a:rect l="0" t="0" r="r" b="b"/>
                  <a:pathLst>
                    <a:path w="78" h="190">
                      <a:moveTo>
                        <a:pt x="78" y="28"/>
                      </a:moveTo>
                      <a:cubicBezTo>
                        <a:pt x="78" y="28"/>
                        <a:pt x="51" y="21"/>
                        <a:pt x="26" y="0"/>
                      </a:cubicBezTo>
                      <a:cubicBezTo>
                        <a:pt x="26" y="0"/>
                        <a:pt x="0" y="137"/>
                        <a:pt x="44" y="190"/>
                      </a:cubicBezTo>
                      <a:cubicBezTo>
                        <a:pt x="44" y="190"/>
                        <a:pt x="33" y="121"/>
                        <a:pt x="78" y="28"/>
                      </a:cubicBezTo>
                    </a:path>
                  </a:pathLst>
                </a:custGeom>
                <a:solidFill>
                  <a:schemeClr val="tx2">
                    <a:lumMod val="60000"/>
                    <a:lumOff val="40000"/>
                  </a:schemeClr>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27" name="îṣľîḍé"/>
                <p:cNvSpPr/>
                <p:nvPr/>
              </p:nvSpPr>
              <p:spPr bwMode="auto">
                <a:xfrm>
                  <a:off x="5909101" y="2002968"/>
                  <a:ext cx="118096" cy="165335"/>
                </a:xfrm>
                <a:custGeom>
                  <a:avLst/>
                  <a:gdLst>
                    <a:gd name="T0" fmla="*/ 54 w 72"/>
                    <a:gd name="T1" fmla="*/ 0 h 101"/>
                    <a:gd name="T2" fmla="*/ 0 w 72"/>
                    <a:gd name="T3" fmla="*/ 9 h 101"/>
                    <a:gd name="T4" fmla="*/ 41 w 72"/>
                    <a:gd name="T5" fmla="*/ 101 h 101"/>
                    <a:gd name="T6" fmla="*/ 54 w 72"/>
                    <a:gd name="T7" fmla="*/ 0 h 101"/>
                  </a:gdLst>
                  <a:ahLst/>
                  <a:cxnLst>
                    <a:cxn ang="0">
                      <a:pos x="T0" y="T1"/>
                    </a:cxn>
                    <a:cxn ang="0">
                      <a:pos x="T2" y="T3"/>
                    </a:cxn>
                    <a:cxn ang="0">
                      <a:pos x="T4" y="T5"/>
                    </a:cxn>
                    <a:cxn ang="0">
                      <a:pos x="T6" y="T7"/>
                    </a:cxn>
                  </a:cxnLst>
                  <a:rect l="0" t="0" r="r" b="b"/>
                  <a:pathLst>
                    <a:path w="72" h="100">
                      <a:moveTo>
                        <a:pt x="54" y="0"/>
                      </a:moveTo>
                      <a:cubicBezTo>
                        <a:pt x="54" y="0"/>
                        <a:pt x="26" y="18"/>
                        <a:pt x="0" y="9"/>
                      </a:cubicBezTo>
                      <a:cubicBezTo>
                        <a:pt x="0" y="9"/>
                        <a:pt x="23" y="79"/>
                        <a:pt x="41" y="101"/>
                      </a:cubicBezTo>
                      <a:cubicBezTo>
                        <a:pt x="41" y="101"/>
                        <a:pt x="72" y="46"/>
                        <a:pt x="54" y="0"/>
                      </a:cubicBezTo>
                    </a:path>
                  </a:pathLst>
                </a:custGeom>
                <a:solidFill>
                  <a:schemeClr val="tx2">
                    <a:lumMod val="60000"/>
                    <a:lumOff val="40000"/>
                  </a:schemeClr>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28" name="íşļîďè"/>
                <p:cNvSpPr/>
                <p:nvPr/>
              </p:nvSpPr>
              <p:spPr bwMode="auto">
                <a:xfrm>
                  <a:off x="5964676" y="1955035"/>
                  <a:ext cx="95172" cy="103508"/>
                </a:xfrm>
                <a:custGeom>
                  <a:avLst/>
                  <a:gdLst>
                    <a:gd name="T0" fmla="*/ 4 w 58"/>
                    <a:gd name="T1" fmla="*/ 0 h 63"/>
                    <a:gd name="T2" fmla="*/ 32 w 58"/>
                    <a:gd name="T3" fmla="*/ 3 h 63"/>
                    <a:gd name="T4" fmla="*/ 58 w 58"/>
                    <a:gd name="T5" fmla="*/ 47 h 63"/>
                    <a:gd name="T6" fmla="*/ 21 w 58"/>
                    <a:gd name="T7" fmla="*/ 63 h 63"/>
                    <a:gd name="T8" fmla="*/ 4 w 58"/>
                    <a:gd name="T9" fmla="*/ 0 h 63"/>
                  </a:gdLst>
                  <a:ahLst/>
                  <a:cxnLst>
                    <a:cxn ang="0">
                      <a:pos x="T0" y="T1"/>
                    </a:cxn>
                    <a:cxn ang="0">
                      <a:pos x="T2" y="T3"/>
                    </a:cxn>
                    <a:cxn ang="0">
                      <a:pos x="T4" y="T5"/>
                    </a:cxn>
                    <a:cxn ang="0">
                      <a:pos x="T6" y="T7"/>
                    </a:cxn>
                    <a:cxn ang="0">
                      <a:pos x="T8" y="T9"/>
                    </a:cxn>
                  </a:cxnLst>
                  <a:rect l="0" t="0" r="r" b="b"/>
                  <a:pathLst>
                    <a:path w="57" h="62">
                      <a:moveTo>
                        <a:pt x="4" y="0"/>
                      </a:moveTo>
                      <a:cubicBezTo>
                        <a:pt x="32" y="3"/>
                        <a:pt x="32" y="3"/>
                        <a:pt x="32" y="3"/>
                      </a:cubicBezTo>
                      <a:cubicBezTo>
                        <a:pt x="58" y="47"/>
                        <a:pt x="58" y="47"/>
                        <a:pt x="58" y="47"/>
                      </a:cubicBezTo>
                      <a:cubicBezTo>
                        <a:pt x="21" y="63"/>
                        <a:pt x="21" y="63"/>
                        <a:pt x="21" y="63"/>
                      </a:cubicBezTo>
                      <a:cubicBezTo>
                        <a:pt x="21" y="63"/>
                        <a:pt x="0" y="22"/>
                        <a:pt x="4" y="0"/>
                      </a:cubicBezTo>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29" name="íṥ1iḓè"/>
                <p:cNvSpPr/>
                <p:nvPr/>
              </p:nvSpPr>
              <p:spPr bwMode="auto">
                <a:xfrm>
                  <a:off x="5738208" y="2514951"/>
                  <a:ext cx="216742" cy="105592"/>
                </a:xfrm>
                <a:custGeom>
                  <a:avLst/>
                  <a:gdLst>
                    <a:gd name="T0" fmla="*/ 0 w 132"/>
                    <a:gd name="T1" fmla="*/ 64 h 64"/>
                    <a:gd name="T2" fmla="*/ 127 w 132"/>
                    <a:gd name="T3" fmla="*/ 19 h 64"/>
                    <a:gd name="T4" fmla="*/ 122 w 132"/>
                    <a:gd name="T5" fmla="*/ 9 h 64"/>
                    <a:gd name="T6" fmla="*/ 132 w 132"/>
                    <a:gd name="T7" fmla="*/ 12 h 64"/>
                    <a:gd name="T8" fmla="*/ 115 w 132"/>
                    <a:gd name="T9" fmla="*/ 0 h 64"/>
                    <a:gd name="T10" fmla="*/ 115 w 132"/>
                    <a:gd name="T11" fmla="*/ 18 h 64"/>
                    <a:gd name="T12" fmla="*/ 0 w 132"/>
                    <a:gd name="T13" fmla="*/ 64 h 64"/>
                  </a:gdLst>
                  <a:ahLst/>
                  <a:cxnLst>
                    <a:cxn ang="0">
                      <a:pos x="T0" y="T1"/>
                    </a:cxn>
                    <a:cxn ang="0">
                      <a:pos x="T2" y="T3"/>
                    </a:cxn>
                    <a:cxn ang="0">
                      <a:pos x="T4" y="T5"/>
                    </a:cxn>
                    <a:cxn ang="0">
                      <a:pos x="T6" y="T7"/>
                    </a:cxn>
                    <a:cxn ang="0">
                      <a:pos x="T8" y="T9"/>
                    </a:cxn>
                    <a:cxn ang="0">
                      <a:pos x="T10" y="T11"/>
                    </a:cxn>
                    <a:cxn ang="0">
                      <a:pos x="T12" y="T13"/>
                    </a:cxn>
                  </a:cxnLst>
                  <a:rect l="0" t="0" r="r" b="b"/>
                  <a:pathLst>
                    <a:path w="132" h="64">
                      <a:moveTo>
                        <a:pt x="0" y="64"/>
                      </a:moveTo>
                      <a:cubicBezTo>
                        <a:pt x="0" y="64"/>
                        <a:pt x="114" y="34"/>
                        <a:pt x="127" y="19"/>
                      </a:cubicBezTo>
                      <a:cubicBezTo>
                        <a:pt x="122" y="9"/>
                        <a:pt x="122" y="9"/>
                        <a:pt x="122" y="9"/>
                      </a:cubicBezTo>
                      <a:cubicBezTo>
                        <a:pt x="132" y="12"/>
                        <a:pt x="132" y="12"/>
                        <a:pt x="132" y="12"/>
                      </a:cubicBezTo>
                      <a:cubicBezTo>
                        <a:pt x="132" y="12"/>
                        <a:pt x="118" y="1"/>
                        <a:pt x="115" y="0"/>
                      </a:cubicBezTo>
                      <a:cubicBezTo>
                        <a:pt x="115" y="18"/>
                        <a:pt x="115" y="18"/>
                        <a:pt x="115" y="18"/>
                      </a:cubicBezTo>
                      <a:cubicBezTo>
                        <a:pt x="115" y="18"/>
                        <a:pt x="35" y="59"/>
                        <a:pt x="0" y="64"/>
                      </a:cubicBezTo>
                    </a:path>
                  </a:pathLst>
                </a:custGeom>
                <a:solidFill>
                  <a:schemeClr val="tx2">
                    <a:lumMod val="75000"/>
                  </a:schemeClr>
                </a:solidFill>
                <a:ln>
                  <a:noFill/>
                </a:ln>
              </p:spPr>
              <p:txBody>
                <a:bodyPr anchor="ctr"/>
                <a:lstStyle/>
                <a:p>
                  <a:pPr algn="ctr"/>
                  <a:endParaRPr/>
                </a:p>
              </p:txBody>
            </p:sp>
            <p:sp>
              <p:nvSpPr>
                <p:cNvPr id="130" name="i$1iḍê"/>
                <p:cNvSpPr/>
                <p:nvPr/>
              </p:nvSpPr>
              <p:spPr bwMode="auto">
                <a:xfrm>
                  <a:off x="5736124" y="1991158"/>
                  <a:ext cx="606460" cy="518930"/>
                </a:xfrm>
                <a:custGeom>
                  <a:avLst/>
                  <a:gdLst>
                    <a:gd name="T0" fmla="*/ 122 w 369"/>
                    <a:gd name="T1" fmla="*/ 7 h 316"/>
                    <a:gd name="T2" fmla="*/ 112 w 369"/>
                    <a:gd name="T3" fmla="*/ 190 h 316"/>
                    <a:gd name="T4" fmla="*/ 336 w 369"/>
                    <a:gd name="T5" fmla="*/ 159 h 316"/>
                    <a:gd name="T6" fmla="*/ 369 w 369"/>
                    <a:gd name="T7" fmla="*/ 188 h 316"/>
                    <a:gd name="T8" fmla="*/ 86 w 369"/>
                    <a:gd name="T9" fmla="*/ 235 h 316"/>
                    <a:gd name="T10" fmla="*/ 122 w 369"/>
                    <a:gd name="T11" fmla="*/ 7 h 316"/>
                  </a:gdLst>
                  <a:ahLst/>
                  <a:cxnLst>
                    <a:cxn ang="0">
                      <a:pos x="T0" y="T1"/>
                    </a:cxn>
                    <a:cxn ang="0">
                      <a:pos x="T2" y="T3"/>
                    </a:cxn>
                    <a:cxn ang="0">
                      <a:pos x="T4" y="T5"/>
                    </a:cxn>
                    <a:cxn ang="0">
                      <a:pos x="T6" y="T7"/>
                    </a:cxn>
                    <a:cxn ang="0">
                      <a:pos x="T8" y="T9"/>
                    </a:cxn>
                    <a:cxn ang="0">
                      <a:pos x="T10" y="T11"/>
                    </a:cxn>
                  </a:cxnLst>
                  <a:rect l="0" t="0" r="r" b="b"/>
                  <a:pathLst>
                    <a:path w="369" h="316">
                      <a:moveTo>
                        <a:pt x="122" y="7"/>
                      </a:moveTo>
                      <a:cubicBezTo>
                        <a:pt x="143" y="12"/>
                        <a:pt x="70" y="113"/>
                        <a:pt x="112" y="190"/>
                      </a:cubicBezTo>
                      <a:cubicBezTo>
                        <a:pt x="148" y="256"/>
                        <a:pt x="255" y="204"/>
                        <a:pt x="336" y="159"/>
                      </a:cubicBezTo>
                      <a:cubicBezTo>
                        <a:pt x="336" y="159"/>
                        <a:pt x="350" y="183"/>
                        <a:pt x="369" y="188"/>
                      </a:cubicBezTo>
                      <a:cubicBezTo>
                        <a:pt x="369" y="188"/>
                        <a:pt x="159" y="316"/>
                        <a:pt x="86" y="235"/>
                      </a:cubicBezTo>
                      <a:cubicBezTo>
                        <a:pt x="0" y="140"/>
                        <a:pt x="86" y="0"/>
                        <a:pt x="122" y="7"/>
                      </a:cubicBezTo>
                    </a:path>
                  </a:pathLst>
                </a:custGeom>
                <a:solidFill>
                  <a:schemeClr val="tx2"/>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31" name="iṣḷïḑê"/>
                <p:cNvSpPr/>
                <p:nvPr/>
              </p:nvSpPr>
              <p:spPr bwMode="auto">
                <a:xfrm>
                  <a:off x="5706947" y="2023809"/>
                  <a:ext cx="191733" cy="371656"/>
                </a:xfrm>
                <a:custGeom>
                  <a:avLst/>
                  <a:gdLst>
                    <a:gd name="T0" fmla="*/ 110 w 117"/>
                    <a:gd name="T1" fmla="*/ 0 h 226"/>
                    <a:gd name="T2" fmla="*/ 117 w 117"/>
                    <a:gd name="T3" fmla="*/ 226 h 226"/>
                    <a:gd name="T4" fmla="*/ 110 w 117"/>
                    <a:gd name="T5" fmla="*/ 0 h 226"/>
                  </a:gdLst>
                  <a:ahLst/>
                  <a:cxnLst>
                    <a:cxn ang="0">
                      <a:pos x="T0" y="T1"/>
                    </a:cxn>
                    <a:cxn ang="0">
                      <a:pos x="T2" y="T3"/>
                    </a:cxn>
                    <a:cxn ang="0">
                      <a:pos x="T4" y="T5"/>
                    </a:cxn>
                  </a:cxnLst>
                  <a:rect l="0" t="0" r="r" b="b"/>
                  <a:pathLst>
                    <a:path w="117" h="226">
                      <a:moveTo>
                        <a:pt x="110" y="0"/>
                      </a:moveTo>
                      <a:cubicBezTo>
                        <a:pt x="110" y="0"/>
                        <a:pt x="0" y="126"/>
                        <a:pt x="117" y="226"/>
                      </a:cubicBezTo>
                      <a:cubicBezTo>
                        <a:pt x="117" y="226"/>
                        <a:pt x="13" y="152"/>
                        <a:pt x="110" y="0"/>
                      </a:cubicBezTo>
                    </a:path>
                  </a:pathLst>
                </a:custGeom>
                <a:solidFill>
                  <a:schemeClr val="tx2">
                    <a:lumMod val="75000"/>
                  </a:schemeClr>
                </a:solidFill>
                <a:ln>
                  <a:noFill/>
                </a:ln>
              </p:spPr>
              <p:txBody>
                <a:bodyPr anchor="ctr"/>
                <a:lstStyle/>
                <a:p>
                  <a:pPr algn="ctr"/>
                  <a:endParaRPr/>
                </a:p>
              </p:txBody>
            </p:sp>
            <p:sp>
              <p:nvSpPr>
                <p:cNvPr id="132" name="ïṥliḓè"/>
                <p:cNvSpPr/>
                <p:nvPr/>
              </p:nvSpPr>
              <p:spPr bwMode="auto">
                <a:xfrm>
                  <a:off x="6281452" y="2140516"/>
                  <a:ext cx="174366" cy="169503"/>
                </a:xfrm>
                <a:custGeom>
                  <a:avLst/>
                  <a:gdLst>
                    <a:gd name="T0" fmla="*/ 4 w 106"/>
                    <a:gd name="T1" fmla="*/ 68 h 103"/>
                    <a:gd name="T2" fmla="*/ 17 w 106"/>
                    <a:gd name="T3" fmla="*/ 8 h 103"/>
                    <a:gd name="T4" fmla="*/ 43 w 106"/>
                    <a:gd name="T5" fmla="*/ 10 h 103"/>
                    <a:gd name="T6" fmla="*/ 76 w 106"/>
                    <a:gd name="T7" fmla="*/ 20 h 103"/>
                    <a:gd name="T8" fmla="*/ 97 w 106"/>
                    <a:gd name="T9" fmla="*/ 59 h 103"/>
                    <a:gd name="T10" fmla="*/ 81 w 106"/>
                    <a:gd name="T11" fmla="*/ 56 h 103"/>
                    <a:gd name="T12" fmla="*/ 55 w 106"/>
                    <a:gd name="T13" fmla="*/ 49 h 103"/>
                    <a:gd name="T14" fmla="*/ 37 w 106"/>
                    <a:gd name="T15" fmla="*/ 97 h 103"/>
                    <a:gd name="T16" fmla="*/ 4 w 106"/>
                    <a:gd name="T17" fmla="*/ 68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5" h="103">
                      <a:moveTo>
                        <a:pt x="4" y="68"/>
                      </a:moveTo>
                      <a:cubicBezTo>
                        <a:pt x="4" y="68"/>
                        <a:pt x="0" y="19"/>
                        <a:pt x="17" y="8"/>
                      </a:cubicBezTo>
                      <a:cubicBezTo>
                        <a:pt x="17" y="8"/>
                        <a:pt x="33" y="0"/>
                        <a:pt x="43" y="10"/>
                      </a:cubicBezTo>
                      <a:cubicBezTo>
                        <a:pt x="43" y="10"/>
                        <a:pt x="72" y="3"/>
                        <a:pt x="76" y="20"/>
                      </a:cubicBezTo>
                      <a:cubicBezTo>
                        <a:pt x="76" y="20"/>
                        <a:pt x="106" y="27"/>
                        <a:pt x="97" y="59"/>
                      </a:cubicBezTo>
                      <a:cubicBezTo>
                        <a:pt x="97" y="59"/>
                        <a:pt x="88" y="67"/>
                        <a:pt x="81" y="56"/>
                      </a:cubicBezTo>
                      <a:cubicBezTo>
                        <a:pt x="75" y="45"/>
                        <a:pt x="59" y="31"/>
                        <a:pt x="55" y="49"/>
                      </a:cubicBezTo>
                      <a:cubicBezTo>
                        <a:pt x="52" y="67"/>
                        <a:pt x="61" y="91"/>
                        <a:pt x="37" y="97"/>
                      </a:cubicBezTo>
                      <a:cubicBezTo>
                        <a:pt x="13" y="103"/>
                        <a:pt x="4" y="82"/>
                        <a:pt x="4" y="68"/>
                      </a:cubicBezTo>
                    </a:path>
                  </a:pathLst>
                </a:custGeom>
                <a:solidFill>
                  <a:srgbClr val="FFDCB8"/>
                </a:solidFill>
                <a:ln>
                  <a:noFill/>
                </a:ln>
                <a:extLst>
                  <a:ext uri="{91240B29-F687-4F45-9708-019B960494DF}">
                    <a14:hiddenLine xmlns:a14="http://schemas.microsoft.com/office/drawing/2010/main" w="9525">
                      <a:solidFill>
                        <a:srgbClr val="000000"/>
                      </a:solidFill>
                      <a:round/>
                    </a14:hiddenLine>
                  </a:ext>
                </a:extLst>
              </p:spPr>
              <p:txBody>
                <a:bodyPr anchor="ctr"/>
                <a:lstStyle/>
                <a:p>
                  <a:pPr algn="ctr"/>
                  <a:endParaRPr/>
                </a:p>
              </p:txBody>
            </p:sp>
            <p:sp>
              <p:nvSpPr>
                <p:cNvPr id="133" name="íşļïḑé"/>
                <p:cNvSpPr/>
                <p:nvPr/>
              </p:nvSpPr>
              <p:spPr bwMode="auto">
                <a:xfrm>
                  <a:off x="6317576" y="2171776"/>
                  <a:ext cx="106981" cy="106981"/>
                </a:xfrm>
                <a:custGeom>
                  <a:avLst/>
                  <a:gdLst>
                    <a:gd name="T0" fmla="*/ 64 w 65"/>
                    <a:gd name="T1" fmla="*/ 35 h 65"/>
                    <a:gd name="T2" fmla="*/ 30 w 65"/>
                    <a:gd name="T3" fmla="*/ 64 h 65"/>
                    <a:gd name="T4" fmla="*/ 1 w 65"/>
                    <a:gd name="T5" fmla="*/ 30 h 65"/>
                    <a:gd name="T6" fmla="*/ 35 w 65"/>
                    <a:gd name="T7" fmla="*/ 1 h 65"/>
                    <a:gd name="T8" fmla="*/ 64 w 65"/>
                    <a:gd name="T9" fmla="*/ 35 h 65"/>
                  </a:gdLst>
                  <a:ahLst/>
                  <a:cxnLst>
                    <a:cxn ang="0">
                      <a:pos x="T0" y="T1"/>
                    </a:cxn>
                    <a:cxn ang="0">
                      <a:pos x="T2" y="T3"/>
                    </a:cxn>
                    <a:cxn ang="0">
                      <a:pos x="T4" y="T5"/>
                    </a:cxn>
                    <a:cxn ang="0">
                      <a:pos x="T6" y="T7"/>
                    </a:cxn>
                    <a:cxn ang="0">
                      <a:pos x="T8" y="T9"/>
                    </a:cxn>
                  </a:cxnLst>
                  <a:rect l="0" t="0" r="r" b="b"/>
                  <a:pathLst>
                    <a:path w="65" h="65">
                      <a:moveTo>
                        <a:pt x="64" y="35"/>
                      </a:moveTo>
                      <a:cubicBezTo>
                        <a:pt x="62" y="52"/>
                        <a:pt x="47" y="65"/>
                        <a:pt x="30" y="64"/>
                      </a:cubicBezTo>
                      <a:cubicBezTo>
                        <a:pt x="13" y="62"/>
                        <a:pt x="0" y="47"/>
                        <a:pt x="1" y="30"/>
                      </a:cubicBezTo>
                      <a:cubicBezTo>
                        <a:pt x="2" y="13"/>
                        <a:pt x="17" y="0"/>
                        <a:pt x="35" y="1"/>
                      </a:cubicBezTo>
                      <a:cubicBezTo>
                        <a:pt x="52" y="2"/>
                        <a:pt x="65" y="17"/>
                        <a:pt x="64" y="35"/>
                      </a:cubicBezTo>
                    </a:path>
                  </a:pathLst>
                </a:custGeom>
                <a:solidFill>
                  <a:schemeClr val="tx2">
                    <a:lumMod val="75000"/>
                  </a:schemeClr>
                </a:solidFill>
                <a:ln>
                  <a:noFill/>
                </a:ln>
              </p:spPr>
              <p:txBody>
                <a:bodyPr anchor="ctr"/>
                <a:lstStyle/>
                <a:p>
                  <a:pPr algn="ctr"/>
                  <a:endParaRPr/>
                </a:p>
              </p:txBody>
            </p:sp>
            <p:sp>
              <p:nvSpPr>
                <p:cNvPr id="134" name="ïṣḷïḑê"/>
                <p:cNvSpPr/>
                <p:nvPr/>
              </p:nvSpPr>
              <p:spPr bwMode="auto">
                <a:xfrm>
                  <a:off x="6337721" y="2191922"/>
                  <a:ext cx="67384" cy="67384"/>
                </a:xfrm>
                <a:custGeom>
                  <a:avLst/>
                  <a:gdLst>
                    <a:gd name="T0" fmla="*/ 40 w 41"/>
                    <a:gd name="T1" fmla="*/ 22 h 41"/>
                    <a:gd name="T2" fmla="*/ 19 w 41"/>
                    <a:gd name="T3" fmla="*/ 40 h 41"/>
                    <a:gd name="T4" fmla="*/ 1 w 41"/>
                    <a:gd name="T5" fmla="*/ 19 h 41"/>
                    <a:gd name="T6" fmla="*/ 22 w 41"/>
                    <a:gd name="T7" fmla="*/ 1 h 41"/>
                    <a:gd name="T8" fmla="*/ 40 w 41"/>
                    <a:gd name="T9" fmla="*/ 22 h 41"/>
                  </a:gdLst>
                  <a:ahLst/>
                  <a:cxnLst>
                    <a:cxn ang="0">
                      <a:pos x="T0" y="T1"/>
                    </a:cxn>
                    <a:cxn ang="0">
                      <a:pos x="T2" y="T3"/>
                    </a:cxn>
                    <a:cxn ang="0">
                      <a:pos x="T4" y="T5"/>
                    </a:cxn>
                    <a:cxn ang="0">
                      <a:pos x="T6" y="T7"/>
                    </a:cxn>
                    <a:cxn ang="0">
                      <a:pos x="T8" y="T9"/>
                    </a:cxn>
                  </a:cxnLst>
                  <a:rect l="0" t="0" r="r" b="b"/>
                  <a:pathLst>
                    <a:path w="41" h="41">
                      <a:moveTo>
                        <a:pt x="40" y="22"/>
                      </a:moveTo>
                      <a:cubicBezTo>
                        <a:pt x="39" y="33"/>
                        <a:pt x="30" y="41"/>
                        <a:pt x="19" y="40"/>
                      </a:cubicBezTo>
                      <a:cubicBezTo>
                        <a:pt x="8" y="39"/>
                        <a:pt x="0" y="30"/>
                        <a:pt x="1" y="19"/>
                      </a:cubicBezTo>
                      <a:cubicBezTo>
                        <a:pt x="1" y="8"/>
                        <a:pt x="11" y="0"/>
                        <a:pt x="22" y="1"/>
                      </a:cubicBezTo>
                      <a:cubicBezTo>
                        <a:pt x="33" y="2"/>
                        <a:pt x="41" y="11"/>
                        <a:pt x="40" y="22"/>
                      </a:cubicBezTo>
                    </a:path>
                  </a:pathLst>
                </a:custGeom>
                <a:solidFill>
                  <a:schemeClr val="tx2">
                    <a:lumMod val="60000"/>
                    <a:lumOff val="40000"/>
                  </a:schemeClr>
                </a:solidFill>
                <a:ln>
                  <a:noFill/>
                </a:ln>
              </p:spPr>
              <p:txBody>
                <a:bodyPr anchor="ctr"/>
                <a:lstStyle/>
                <a:p>
                  <a:pPr algn="ctr"/>
                  <a:endParaRPr/>
                </a:p>
              </p:txBody>
            </p:sp>
          </p:grpSp>
          <p:grpSp>
            <p:nvGrpSpPr>
              <p:cNvPr id="68" name="ïṡliďê"/>
              <p:cNvGrpSpPr/>
              <p:nvPr/>
            </p:nvGrpSpPr>
            <p:grpSpPr>
              <a:xfrm>
                <a:off x="7358312" y="2496370"/>
                <a:ext cx="985063" cy="735671"/>
                <a:chOff x="4389825" y="2066879"/>
                <a:chExt cx="985063" cy="735671"/>
              </a:xfrm>
            </p:grpSpPr>
            <p:sp>
              <p:nvSpPr>
                <p:cNvPr id="69" name="îṡḷiḑe"/>
                <p:cNvSpPr/>
                <p:nvPr/>
              </p:nvSpPr>
              <p:spPr bwMode="auto">
                <a:xfrm>
                  <a:off x="4942794" y="2147462"/>
                  <a:ext cx="182702" cy="167419"/>
                </a:xfrm>
                <a:custGeom>
                  <a:avLst/>
                  <a:gdLst>
                    <a:gd name="T0" fmla="*/ 104 w 111"/>
                    <a:gd name="T1" fmla="*/ 57 h 102"/>
                    <a:gd name="T2" fmla="*/ 39 w 111"/>
                    <a:gd name="T3" fmla="*/ 6 h 102"/>
                    <a:gd name="T4" fmla="*/ 18 w 111"/>
                    <a:gd name="T5" fmla="*/ 8 h 102"/>
                    <a:gd name="T6" fmla="*/ 6 w 111"/>
                    <a:gd name="T7" fmla="*/ 23 h 102"/>
                    <a:gd name="T8" fmla="*/ 8 w 111"/>
                    <a:gd name="T9" fmla="*/ 45 h 102"/>
                    <a:gd name="T10" fmla="*/ 9 w 111"/>
                    <a:gd name="T11" fmla="*/ 46 h 102"/>
                    <a:gd name="T12" fmla="*/ 12 w 111"/>
                    <a:gd name="T13" fmla="*/ 38 h 102"/>
                    <a:gd name="T14" fmla="*/ 23 w 111"/>
                    <a:gd name="T15" fmla="*/ 24 h 102"/>
                    <a:gd name="T16" fmla="*/ 40 w 111"/>
                    <a:gd name="T17" fmla="*/ 21 h 102"/>
                    <a:gd name="T18" fmla="*/ 89 w 111"/>
                    <a:gd name="T19" fmla="*/ 59 h 102"/>
                    <a:gd name="T20" fmla="*/ 89 w 111"/>
                    <a:gd name="T21" fmla="*/ 77 h 102"/>
                    <a:gd name="T22" fmla="*/ 79 w 111"/>
                    <a:gd name="T23" fmla="*/ 91 h 102"/>
                    <a:gd name="T24" fmla="*/ 72 w 111"/>
                    <a:gd name="T25" fmla="*/ 96 h 102"/>
                    <a:gd name="T26" fmla="*/ 72 w 111"/>
                    <a:gd name="T27" fmla="*/ 96 h 102"/>
                    <a:gd name="T28" fmla="*/ 94 w 111"/>
                    <a:gd name="T29" fmla="*/ 94 h 102"/>
                    <a:gd name="T30" fmla="*/ 106 w 111"/>
                    <a:gd name="T31" fmla="*/ 79 h 102"/>
                    <a:gd name="T32" fmla="*/ 104 w 111"/>
                    <a:gd name="T33" fmla="*/ 57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0" h="102">
                      <a:moveTo>
                        <a:pt x="104" y="57"/>
                      </a:moveTo>
                      <a:cubicBezTo>
                        <a:pt x="39" y="6"/>
                        <a:pt x="39" y="6"/>
                        <a:pt x="39" y="6"/>
                      </a:cubicBezTo>
                      <a:cubicBezTo>
                        <a:pt x="33" y="0"/>
                        <a:pt x="23" y="2"/>
                        <a:pt x="18" y="8"/>
                      </a:cubicBezTo>
                      <a:cubicBezTo>
                        <a:pt x="6" y="23"/>
                        <a:pt x="6" y="23"/>
                        <a:pt x="6" y="23"/>
                      </a:cubicBezTo>
                      <a:cubicBezTo>
                        <a:pt x="0" y="30"/>
                        <a:pt x="1" y="40"/>
                        <a:pt x="8" y="45"/>
                      </a:cubicBezTo>
                      <a:cubicBezTo>
                        <a:pt x="9" y="46"/>
                        <a:pt x="9" y="46"/>
                        <a:pt x="9" y="46"/>
                      </a:cubicBezTo>
                      <a:cubicBezTo>
                        <a:pt x="9" y="43"/>
                        <a:pt x="10" y="40"/>
                        <a:pt x="12" y="38"/>
                      </a:cubicBezTo>
                      <a:cubicBezTo>
                        <a:pt x="23" y="24"/>
                        <a:pt x="23" y="24"/>
                        <a:pt x="23" y="24"/>
                      </a:cubicBezTo>
                      <a:cubicBezTo>
                        <a:pt x="27" y="18"/>
                        <a:pt x="35" y="17"/>
                        <a:pt x="40" y="21"/>
                      </a:cubicBezTo>
                      <a:cubicBezTo>
                        <a:pt x="89" y="59"/>
                        <a:pt x="89" y="59"/>
                        <a:pt x="89" y="59"/>
                      </a:cubicBezTo>
                      <a:cubicBezTo>
                        <a:pt x="94" y="63"/>
                        <a:pt x="94" y="72"/>
                        <a:pt x="89" y="77"/>
                      </a:cubicBezTo>
                      <a:cubicBezTo>
                        <a:pt x="79" y="91"/>
                        <a:pt x="79" y="91"/>
                        <a:pt x="79" y="91"/>
                      </a:cubicBezTo>
                      <a:cubicBezTo>
                        <a:pt x="77" y="93"/>
                        <a:pt x="74" y="95"/>
                        <a:pt x="72" y="96"/>
                      </a:cubicBezTo>
                      <a:cubicBezTo>
                        <a:pt x="72" y="96"/>
                        <a:pt x="72" y="96"/>
                        <a:pt x="72" y="96"/>
                      </a:cubicBezTo>
                      <a:cubicBezTo>
                        <a:pt x="79" y="102"/>
                        <a:pt x="89" y="101"/>
                        <a:pt x="94" y="94"/>
                      </a:cubicBezTo>
                      <a:cubicBezTo>
                        <a:pt x="106" y="79"/>
                        <a:pt x="106" y="79"/>
                        <a:pt x="106" y="79"/>
                      </a:cubicBezTo>
                      <a:cubicBezTo>
                        <a:pt x="111" y="72"/>
                        <a:pt x="110" y="62"/>
                        <a:pt x="104" y="57"/>
                      </a:cubicBezTo>
                    </a:path>
                  </a:pathLst>
                </a:custGeom>
                <a:solidFill>
                  <a:schemeClr val="tx2">
                    <a:lumMod val="75000"/>
                  </a:schemeClr>
                </a:solidFill>
                <a:ln>
                  <a:noFill/>
                </a:ln>
              </p:spPr>
              <p:txBody>
                <a:bodyPr anchor="ctr"/>
                <a:lstStyle/>
                <a:p>
                  <a:pPr algn="ctr"/>
                  <a:endParaRPr/>
                </a:p>
              </p:txBody>
            </p:sp>
            <p:sp>
              <p:nvSpPr>
                <p:cNvPr id="70" name="îṥ1îḍé"/>
                <p:cNvSpPr/>
                <p:nvPr/>
              </p:nvSpPr>
              <p:spPr bwMode="auto">
                <a:xfrm>
                  <a:off x="4931679" y="2139126"/>
                  <a:ext cx="182007" cy="166030"/>
                </a:xfrm>
                <a:custGeom>
                  <a:avLst/>
                  <a:gdLst>
                    <a:gd name="T0" fmla="*/ 103 w 111"/>
                    <a:gd name="T1" fmla="*/ 56 h 101"/>
                    <a:gd name="T2" fmla="*/ 39 w 111"/>
                    <a:gd name="T3" fmla="*/ 5 h 101"/>
                    <a:gd name="T4" fmla="*/ 17 w 111"/>
                    <a:gd name="T5" fmla="*/ 7 h 101"/>
                    <a:gd name="T6" fmla="*/ 5 w 111"/>
                    <a:gd name="T7" fmla="*/ 23 h 101"/>
                    <a:gd name="T8" fmla="*/ 8 w 111"/>
                    <a:gd name="T9" fmla="*/ 44 h 101"/>
                    <a:gd name="T10" fmla="*/ 8 w 111"/>
                    <a:gd name="T11" fmla="*/ 45 h 101"/>
                    <a:gd name="T12" fmla="*/ 12 w 111"/>
                    <a:gd name="T13" fmla="*/ 37 h 101"/>
                    <a:gd name="T14" fmla="*/ 22 w 111"/>
                    <a:gd name="T15" fmla="*/ 24 h 101"/>
                    <a:gd name="T16" fmla="*/ 40 w 111"/>
                    <a:gd name="T17" fmla="*/ 20 h 101"/>
                    <a:gd name="T18" fmla="*/ 88 w 111"/>
                    <a:gd name="T19" fmla="*/ 59 h 101"/>
                    <a:gd name="T20" fmla="*/ 89 w 111"/>
                    <a:gd name="T21" fmla="*/ 77 h 101"/>
                    <a:gd name="T22" fmla="*/ 78 w 111"/>
                    <a:gd name="T23" fmla="*/ 90 h 101"/>
                    <a:gd name="T24" fmla="*/ 71 w 111"/>
                    <a:gd name="T25" fmla="*/ 95 h 101"/>
                    <a:gd name="T26" fmla="*/ 72 w 111"/>
                    <a:gd name="T27" fmla="*/ 96 h 101"/>
                    <a:gd name="T28" fmla="*/ 94 w 111"/>
                    <a:gd name="T29" fmla="*/ 93 h 101"/>
                    <a:gd name="T30" fmla="*/ 106 w 111"/>
                    <a:gd name="T31" fmla="*/ 78 h 101"/>
                    <a:gd name="T32" fmla="*/ 103 w 111"/>
                    <a:gd name="T33" fmla="*/ 56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0" h="100">
                      <a:moveTo>
                        <a:pt x="103" y="56"/>
                      </a:moveTo>
                      <a:cubicBezTo>
                        <a:pt x="39" y="5"/>
                        <a:pt x="39" y="5"/>
                        <a:pt x="39" y="5"/>
                      </a:cubicBezTo>
                      <a:cubicBezTo>
                        <a:pt x="32" y="0"/>
                        <a:pt x="23" y="1"/>
                        <a:pt x="17" y="7"/>
                      </a:cubicBezTo>
                      <a:cubicBezTo>
                        <a:pt x="5" y="23"/>
                        <a:pt x="5" y="23"/>
                        <a:pt x="5" y="23"/>
                      </a:cubicBezTo>
                      <a:cubicBezTo>
                        <a:pt x="0" y="29"/>
                        <a:pt x="1" y="39"/>
                        <a:pt x="8" y="44"/>
                      </a:cubicBezTo>
                      <a:cubicBezTo>
                        <a:pt x="8" y="45"/>
                        <a:pt x="8" y="45"/>
                        <a:pt x="8" y="45"/>
                      </a:cubicBezTo>
                      <a:cubicBezTo>
                        <a:pt x="9" y="42"/>
                        <a:pt x="10" y="39"/>
                        <a:pt x="12" y="37"/>
                      </a:cubicBezTo>
                      <a:cubicBezTo>
                        <a:pt x="22" y="24"/>
                        <a:pt x="22" y="24"/>
                        <a:pt x="22" y="24"/>
                      </a:cubicBezTo>
                      <a:cubicBezTo>
                        <a:pt x="27" y="18"/>
                        <a:pt x="35" y="16"/>
                        <a:pt x="40" y="20"/>
                      </a:cubicBezTo>
                      <a:cubicBezTo>
                        <a:pt x="88" y="59"/>
                        <a:pt x="88" y="59"/>
                        <a:pt x="88" y="59"/>
                      </a:cubicBezTo>
                      <a:cubicBezTo>
                        <a:pt x="93" y="63"/>
                        <a:pt x="94" y="71"/>
                        <a:pt x="89" y="77"/>
                      </a:cubicBezTo>
                      <a:cubicBezTo>
                        <a:pt x="78" y="90"/>
                        <a:pt x="78" y="90"/>
                        <a:pt x="78" y="90"/>
                      </a:cubicBezTo>
                      <a:cubicBezTo>
                        <a:pt x="76" y="93"/>
                        <a:pt x="74" y="94"/>
                        <a:pt x="71" y="95"/>
                      </a:cubicBezTo>
                      <a:cubicBezTo>
                        <a:pt x="72" y="96"/>
                        <a:pt x="72" y="96"/>
                        <a:pt x="72" y="96"/>
                      </a:cubicBezTo>
                      <a:cubicBezTo>
                        <a:pt x="79" y="101"/>
                        <a:pt x="88" y="100"/>
                        <a:pt x="94" y="93"/>
                      </a:cubicBezTo>
                      <a:cubicBezTo>
                        <a:pt x="106" y="78"/>
                        <a:pt x="106" y="78"/>
                        <a:pt x="106" y="78"/>
                      </a:cubicBezTo>
                      <a:cubicBezTo>
                        <a:pt x="111" y="71"/>
                        <a:pt x="110" y="61"/>
                        <a:pt x="103" y="56"/>
                      </a:cubicBezTo>
                    </a:path>
                  </a:pathLst>
                </a:custGeom>
                <a:solidFill>
                  <a:schemeClr val="tx2"/>
                </a:solidFill>
                <a:ln>
                  <a:noFill/>
                </a:ln>
              </p:spPr>
              <p:txBody>
                <a:bodyPr anchor="ctr"/>
                <a:lstStyle/>
                <a:p>
                  <a:pPr algn="ctr"/>
                  <a:endParaRPr/>
                </a:p>
              </p:txBody>
            </p:sp>
            <p:sp>
              <p:nvSpPr>
                <p:cNvPr id="71" name="ïṣlïḓè"/>
                <p:cNvSpPr/>
                <p:nvPr/>
              </p:nvSpPr>
              <p:spPr bwMode="auto">
                <a:xfrm>
                  <a:off x="4563496" y="2101613"/>
                  <a:ext cx="724556" cy="700937"/>
                </a:xfrm>
                <a:custGeom>
                  <a:avLst/>
                  <a:gdLst>
                    <a:gd name="T0" fmla="*/ 286 w 441"/>
                    <a:gd name="T1" fmla="*/ 419 h 427"/>
                    <a:gd name="T2" fmla="*/ 264 w 441"/>
                    <a:gd name="T3" fmla="*/ 422 h 427"/>
                    <a:gd name="T4" fmla="*/ 8 w 441"/>
                    <a:gd name="T5" fmla="*/ 219 h 427"/>
                    <a:gd name="T6" fmla="*/ 6 w 441"/>
                    <a:gd name="T7" fmla="*/ 197 h 427"/>
                    <a:gd name="T8" fmla="*/ 156 w 441"/>
                    <a:gd name="T9" fmla="*/ 8 h 427"/>
                    <a:gd name="T10" fmla="*/ 178 w 441"/>
                    <a:gd name="T11" fmla="*/ 5 h 427"/>
                    <a:gd name="T12" fmla="*/ 434 w 441"/>
                    <a:gd name="T13" fmla="*/ 208 h 427"/>
                    <a:gd name="T14" fmla="*/ 436 w 441"/>
                    <a:gd name="T15" fmla="*/ 230 h 427"/>
                    <a:gd name="T16" fmla="*/ 286 w 441"/>
                    <a:gd name="T17" fmla="*/ 419 h 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41" h="427">
                      <a:moveTo>
                        <a:pt x="286" y="419"/>
                      </a:moveTo>
                      <a:cubicBezTo>
                        <a:pt x="280" y="426"/>
                        <a:pt x="270" y="427"/>
                        <a:pt x="264" y="422"/>
                      </a:cubicBezTo>
                      <a:cubicBezTo>
                        <a:pt x="8" y="219"/>
                        <a:pt x="8" y="219"/>
                        <a:pt x="8" y="219"/>
                      </a:cubicBezTo>
                      <a:cubicBezTo>
                        <a:pt x="2" y="213"/>
                        <a:pt x="0" y="204"/>
                        <a:pt x="6" y="197"/>
                      </a:cubicBezTo>
                      <a:cubicBezTo>
                        <a:pt x="156" y="8"/>
                        <a:pt x="156" y="8"/>
                        <a:pt x="156" y="8"/>
                      </a:cubicBezTo>
                      <a:cubicBezTo>
                        <a:pt x="162" y="1"/>
                        <a:pt x="171" y="0"/>
                        <a:pt x="178" y="5"/>
                      </a:cubicBezTo>
                      <a:cubicBezTo>
                        <a:pt x="434" y="208"/>
                        <a:pt x="434" y="208"/>
                        <a:pt x="434" y="208"/>
                      </a:cubicBezTo>
                      <a:cubicBezTo>
                        <a:pt x="440" y="214"/>
                        <a:pt x="441" y="223"/>
                        <a:pt x="436" y="230"/>
                      </a:cubicBezTo>
                      <a:lnTo>
                        <a:pt x="286" y="419"/>
                      </a:lnTo>
                      <a:close/>
                    </a:path>
                  </a:pathLst>
                </a:custGeom>
                <a:solidFill>
                  <a:schemeClr val="tx2">
                    <a:lumMod val="50000"/>
                  </a:schemeClr>
                </a:solidFill>
                <a:ln>
                  <a:noFill/>
                </a:ln>
              </p:spPr>
              <p:txBody>
                <a:bodyPr anchor="ctr"/>
                <a:lstStyle/>
                <a:p>
                  <a:pPr algn="ctr"/>
                  <a:endParaRPr/>
                </a:p>
              </p:txBody>
            </p:sp>
            <p:sp>
              <p:nvSpPr>
                <p:cNvPr id="72" name="iśḻîḓé"/>
                <p:cNvSpPr/>
                <p:nvPr/>
              </p:nvSpPr>
              <p:spPr bwMode="auto">
                <a:xfrm>
                  <a:off x="4563496" y="2101613"/>
                  <a:ext cx="694685" cy="676623"/>
                </a:xfrm>
                <a:custGeom>
                  <a:avLst/>
                  <a:gdLst>
                    <a:gd name="T0" fmla="*/ 267 w 423"/>
                    <a:gd name="T1" fmla="*/ 404 h 412"/>
                    <a:gd name="T2" fmla="*/ 246 w 423"/>
                    <a:gd name="T3" fmla="*/ 407 h 412"/>
                    <a:gd name="T4" fmla="*/ 8 w 423"/>
                    <a:gd name="T5" fmla="*/ 218 h 412"/>
                    <a:gd name="T6" fmla="*/ 6 w 423"/>
                    <a:gd name="T7" fmla="*/ 197 h 412"/>
                    <a:gd name="T8" fmla="*/ 156 w 423"/>
                    <a:gd name="T9" fmla="*/ 8 h 412"/>
                    <a:gd name="T10" fmla="*/ 177 w 423"/>
                    <a:gd name="T11" fmla="*/ 5 h 412"/>
                    <a:gd name="T12" fmla="*/ 415 w 423"/>
                    <a:gd name="T13" fmla="*/ 194 h 412"/>
                    <a:gd name="T14" fmla="*/ 417 w 423"/>
                    <a:gd name="T15" fmla="*/ 215 h 412"/>
                    <a:gd name="T16" fmla="*/ 267 w 423"/>
                    <a:gd name="T17" fmla="*/ 404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2" h="412">
                      <a:moveTo>
                        <a:pt x="267" y="404"/>
                      </a:moveTo>
                      <a:cubicBezTo>
                        <a:pt x="261" y="411"/>
                        <a:pt x="252" y="412"/>
                        <a:pt x="246" y="407"/>
                      </a:cubicBezTo>
                      <a:cubicBezTo>
                        <a:pt x="8" y="218"/>
                        <a:pt x="8" y="218"/>
                        <a:pt x="8" y="218"/>
                      </a:cubicBezTo>
                      <a:cubicBezTo>
                        <a:pt x="1" y="213"/>
                        <a:pt x="0" y="204"/>
                        <a:pt x="6" y="197"/>
                      </a:cubicBezTo>
                      <a:cubicBezTo>
                        <a:pt x="156" y="8"/>
                        <a:pt x="156" y="8"/>
                        <a:pt x="156" y="8"/>
                      </a:cubicBezTo>
                      <a:cubicBezTo>
                        <a:pt x="162" y="1"/>
                        <a:pt x="171" y="0"/>
                        <a:pt x="177" y="5"/>
                      </a:cubicBezTo>
                      <a:cubicBezTo>
                        <a:pt x="415" y="194"/>
                        <a:pt x="415" y="194"/>
                        <a:pt x="415" y="194"/>
                      </a:cubicBezTo>
                      <a:cubicBezTo>
                        <a:pt x="422" y="199"/>
                        <a:pt x="423" y="209"/>
                        <a:pt x="417" y="215"/>
                      </a:cubicBezTo>
                      <a:lnTo>
                        <a:pt x="267" y="404"/>
                      </a:lnTo>
                      <a:close/>
                    </a:path>
                  </a:pathLst>
                </a:custGeom>
                <a:solidFill>
                  <a:schemeClr val="tx2">
                    <a:lumMod val="50000"/>
                  </a:schemeClr>
                </a:solidFill>
                <a:ln>
                  <a:noFill/>
                </a:ln>
              </p:spPr>
              <p:txBody>
                <a:bodyPr anchor="ctr"/>
                <a:lstStyle/>
                <a:p>
                  <a:pPr algn="ctr"/>
                  <a:endParaRPr/>
                </a:p>
              </p:txBody>
            </p:sp>
            <p:sp>
              <p:nvSpPr>
                <p:cNvPr id="73" name="îsļíḋê"/>
                <p:cNvSpPr/>
                <p:nvPr/>
              </p:nvSpPr>
              <p:spPr bwMode="auto">
                <a:xfrm>
                  <a:off x="4563496" y="2101613"/>
                  <a:ext cx="694685" cy="676623"/>
                </a:xfrm>
                <a:custGeom>
                  <a:avLst/>
                  <a:gdLst>
                    <a:gd name="T0" fmla="*/ 267 w 423"/>
                    <a:gd name="T1" fmla="*/ 404 h 412"/>
                    <a:gd name="T2" fmla="*/ 246 w 423"/>
                    <a:gd name="T3" fmla="*/ 407 h 412"/>
                    <a:gd name="T4" fmla="*/ 8 w 423"/>
                    <a:gd name="T5" fmla="*/ 218 h 412"/>
                    <a:gd name="T6" fmla="*/ 6 w 423"/>
                    <a:gd name="T7" fmla="*/ 197 h 412"/>
                    <a:gd name="T8" fmla="*/ 156 w 423"/>
                    <a:gd name="T9" fmla="*/ 8 h 412"/>
                    <a:gd name="T10" fmla="*/ 177 w 423"/>
                    <a:gd name="T11" fmla="*/ 5 h 412"/>
                    <a:gd name="T12" fmla="*/ 415 w 423"/>
                    <a:gd name="T13" fmla="*/ 194 h 412"/>
                    <a:gd name="T14" fmla="*/ 417 w 423"/>
                    <a:gd name="T15" fmla="*/ 215 h 412"/>
                    <a:gd name="T16" fmla="*/ 267 w 423"/>
                    <a:gd name="T17" fmla="*/ 404 h 4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2" h="412">
                      <a:moveTo>
                        <a:pt x="267" y="404"/>
                      </a:moveTo>
                      <a:cubicBezTo>
                        <a:pt x="261" y="411"/>
                        <a:pt x="252" y="412"/>
                        <a:pt x="246" y="407"/>
                      </a:cubicBezTo>
                      <a:cubicBezTo>
                        <a:pt x="8" y="218"/>
                        <a:pt x="8" y="218"/>
                        <a:pt x="8" y="218"/>
                      </a:cubicBezTo>
                      <a:cubicBezTo>
                        <a:pt x="1" y="213"/>
                        <a:pt x="0" y="204"/>
                        <a:pt x="6" y="197"/>
                      </a:cubicBezTo>
                      <a:cubicBezTo>
                        <a:pt x="156" y="8"/>
                        <a:pt x="156" y="8"/>
                        <a:pt x="156" y="8"/>
                      </a:cubicBezTo>
                      <a:cubicBezTo>
                        <a:pt x="162" y="1"/>
                        <a:pt x="171" y="0"/>
                        <a:pt x="177" y="5"/>
                      </a:cubicBezTo>
                      <a:cubicBezTo>
                        <a:pt x="415" y="194"/>
                        <a:pt x="415" y="194"/>
                        <a:pt x="415" y="194"/>
                      </a:cubicBezTo>
                      <a:cubicBezTo>
                        <a:pt x="422" y="199"/>
                        <a:pt x="423" y="209"/>
                        <a:pt x="417" y="215"/>
                      </a:cubicBezTo>
                      <a:lnTo>
                        <a:pt x="267" y="404"/>
                      </a:lnTo>
                      <a:close/>
                    </a:path>
                  </a:pathLst>
                </a:custGeom>
                <a:noFill/>
                <a:ln w="14288" cap="flat">
                  <a:solidFill>
                    <a:schemeClr val="tx2"/>
                  </a:solidFill>
                  <a:prstDash val="solid"/>
                  <a:miter lim="800000"/>
                </a:ln>
                <a:extLst>
                  <a:ext uri="{909E8E84-426E-40DD-AFC4-6F175D3DCCD1}">
                    <a14:hiddenFill xmlns:a14="http://schemas.microsoft.com/office/drawing/2010/main">
                      <a:solidFill>
                        <a:srgbClr val="FFFFFF"/>
                      </a:solidFill>
                    </a14:hiddenFill>
                  </a:ext>
                </a:extLst>
              </p:spPr>
              <p:txBody>
                <a:bodyPr anchor="ctr"/>
                <a:lstStyle/>
                <a:p>
                  <a:pPr algn="ctr"/>
                  <a:endParaRPr/>
                </a:p>
              </p:txBody>
            </p:sp>
            <p:sp>
              <p:nvSpPr>
                <p:cNvPr id="74" name="i$1îḋè"/>
                <p:cNvSpPr/>
                <p:nvPr/>
              </p:nvSpPr>
              <p:spPr bwMode="auto">
                <a:xfrm>
                  <a:off x="4521120" y="2066879"/>
                  <a:ext cx="698158" cy="681486"/>
                </a:xfrm>
                <a:custGeom>
                  <a:avLst/>
                  <a:gdLst>
                    <a:gd name="T0" fmla="*/ 269 w 425"/>
                    <a:gd name="T1" fmla="*/ 406 h 415"/>
                    <a:gd name="T2" fmla="*/ 248 w 425"/>
                    <a:gd name="T3" fmla="*/ 409 h 415"/>
                    <a:gd name="T4" fmla="*/ 8 w 425"/>
                    <a:gd name="T5" fmla="*/ 218 h 415"/>
                    <a:gd name="T6" fmla="*/ 6 w 425"/>
                    <a:gd name="T7" fmla="*/ 197 h 415"/>
                    <a:gd name="T8" fmla="*/ 156 w 425"/>
                    <a:gd name="T9" fmla="*/ 8 h 415"/>
                    <a:gd name="T10" fmla="*/ 177 w 425"/>
                    <a:gd name="T11" fmla="*/ 5 h 415"/>
                    <a:gd name="T12" fmla="*/ 418 w 425"/>
                    <a:gd name="T13" fmla="*/ 196 h 415"/>
                    <a:gd name="T14" fmla="*/ 419 w 425"/>
                    <a:gd name="T15" fmla="*/ 217 h 415"/>
                    <a:gd name="T16" fmla="*/ 269 w 425"/>
                    <a:gd name="T17" fmla="*/ 406 h 4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5" h="415">
                      <a:moveTo>
                        <a:pt x="269" y="406"/>
                      </a:moveTo>
                      <a:cubicBezTo>
                        <a:pt x="264" y="413"/>
                        <a:pt x="254" y="415"/>
                        <a:pt x="248" y="409"/>
                      </a:cubicBezTo>
                      <a:cubicBezTo>
                        <a:pt x="8" y="218"/>
                        <a:pt x="8" y="218"/>
                        <a:pt x="8" y="218"/>
                      </a:cubicBezTo>
                      <a:cubicBezTo>
                        <a:pt x="1" y="213"/>
                        <a:pt x="0" y="204"/>
                        <a:pt x="6" y="197"/>
                      </a:cubicBezTo>
                      <a:cubicBezTo>
                        <a:pt x="156" y="8"/>
                        <a:pt x="156" y="8"/>
                        <a:pt x="156" y="8"/>
                      </a:cubicBezTo>
                      <a:cubicBezTo>
                        <a:pt x="162" y="1"/>
                        <a:pt x="171" y="0"/>
                        <a:pt x="177" y="5"/>
                      </a:cubicBezTo>
                      <a:cubicBezTo>
                        <a:pt x="418" y="196"/>
                        <a:pt x="418" y="196"/>
                        <a:pt x="418" y="196"/>
                      </a:cubicBezTo>
                      <a:cubicBezTo>
                        <a:pt x="424" y="201"/>
                        <a:pt x="425" y="211"/>
                        <a:pt x="419" y="217"/>
                      </a:cubicBezTo>
                      <a:lnTo>
                        <a:pt x="269" y="406"/>
                      </a:lnTo>
                      <a:close/>
                    </a:path>
                  </a:pathLst>
                </a:custGeom>
                <a:solidFill>
                  <a:schemeClr val="tx2">
                    <a:lumMod val="75000"/>
                  </a:schemeClr>
                </a:solidFill>
                <a:ln>
                  <a:noFill/>
                </a:ln>
              </p:spPr>
              <p:txBody>
                <a:bodyPr anchor="ctr"/>
                <a:lstStyle/>
                <a:p>
                  <a:pPr algn="ctr"/>
                  <a:endParaRPr/>
                </a:p>
              </p:txBody>
            </p:sp>
            <p:sp>
              <p:nvSpPr>
                <p:cNvPr id="75" name="iṣ1iḍe"/>
                <p:cNvSpPr/>
                <p:nvPr/>
              </p:nvSpPr>
              <p:spPr bwMode="auto">
                <a:xfrm>
                  <a:off x="4553770" y="2099529"/>
                  <a:ext cx="617575" cy="602986"/>
                </a:xfrm>
                <a:custGeom>
                  <a:avLst/>
                  <a:gdLst>
                    <a:gd name="T0" fmla="*/ 237 w 376"/>
                    <a:gd name="T1" fmla="*/ 360 h 367"/>
                    <a:gd name="T2" fmla="*/ 218 w 376"/>
                    <a:gd name="T3" fmla="*/ 363 h 367"/>
                    <a:gd name="T4" fmla="*/ 6 w 376"/>
                    <a:gd name="T5" fmla="*/ 194 h 367"/>
                    <a:gd name="T6" fmla="*/ 5 w 376"/>
                    <a:gd name="T7" fmla="*/ 175 h 367"/>
                    <a:gd name="T8" fmla="*/ 139 w 376"/>
                    <a:gd name="T9" fmla="*/ 7 h 367"/>
                    <a:gd name="T10" fmla="*/ 158 w 376"/>
                    <a:gd name="T11" fmla="*/ 4 h 367"/>
                    <a:gd name="T12" fmla="*/ 369 w 376"/>
                    <a:gd name="T13" fmla="*/ 172 h 367"/>
                    <a:gd name="T14" fmla="*/ 371 w 376"/>
                    <a:gd name="T15" fmla="*/ 191 h 367"/>
                    <a:gd name="T16" fmla="*/ 237 w 376"/>
                    <a:gd name="T17" fmla="*/ 360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6" h="367">
                      <a:moveTo>
                        <a:pt x="237" y="360"/>
                      </a:moveTo>
                      <a:cubicBezTo>
                        <a:pt x="232" y="366"/>
                        <a:pt x="223" y="367"/>
                        <a:pt x="218" y="363"/>
                      </a:cubicBezTo>
                      <a:cubicBezTo>
                        <a:pt x="6" y="194"/>
                        <a:pt x="6" y="194"/>
                        <a:pt x="6" y="194"/>
                      </a:cubicBezTo>
                      <a:cubicBezTo>
                        <a:pt x="1" y="190"/>
                        <a:pt x="0" y="181"/>
                        <a:pt x="5" y="175"/>
                      </a:cubicBezTo>
                      <a:cubicBezTo>
                        <a:pt x="139" y="7"/>
                        <a:pt x="139" y="7"/>
                        <a:pt x="139" y="7"/>
                      </a:cubicBezTo>
                      <a:cubicBezTo>
                        <a:pt x="144" y="1"/>
                        <a:pt x="152" y="0"/>
                        <a:pt x="158" y="4"/>
                      </a:cubicBezTo>
                      <a:cubicBezTo>
                        <a:pt x="369" y="172"/>
                        <a:pt x="369" y="172"/>
                        <a:pt x="369" y="172"/>
                      </a:cubicBezTo>
                      <a:cubicBezTo>
                        <a:pt x="375" y="177"/>
                        <a:pt x="376" y="185"/>
                        <a:pt x="371" y="191"/>
                      </a:cubicBezTo>
                      <a:lnTo>
                        <a:pt x="237" y="360"/>
                      </a:lnTo>
                      <a:close/>
                    </a:path>
                  </a:pathLst>
                </a:custGeom>
                <a:solidFill>
                  <a:schemeClr val="tx2"/>
                </a:solidFill>
                <a:ln>
                  <a:noFill/>
                </a:ln>
              </p:spPr>
              <p:txBody>
                <a:bodyPr anchor="ctr"/>
                <a:lstStyle/>
                <a:p>
                  <a:pPr algn="ctr"/>
                  <a:endParaRPr/>
                </a:p>
              </p:txBody>
            </p:sp>
            <p:sp>
              <p:nvSpPr>
                <p:cNvPr id="76" name="íṧļïdê"/>
                <p:cNvSpPr/>
                <p:nvPr/>
              </p:nvSpPr>
              <p:spPr bwMode="auto">
                <a:xfrm>
                  <a:off x="5296389" y="2401717"/>
                  <a:ext cx="42376" cy="72247"/>
                </a:xfrm>
                <a:custGeom>
                  <a:avLst/>
                  <a:gdLst>
                    <a:gd name="T0" fmla="*/ 6 w 26"/>
                    <a:gd name="T1" fmla="*/ 16 h 44"/>
                    <a:gd name="T2" fmla="*/ 11 w 26"/>
                    <a:gd name="T3" fmla="*/ 34 h 44"/>
                    <a:gd name="T4" fmla="*/ 26 w 26"/>
                    <a:gd name="T5" fmla="*/ 34 h 44"/>
                    <a:gd name="T6" fmla="*/ 18 w 26"/>
                    <a:gd name="T7" fmla="*/ 8 h 44"/>
                    <a:gd name="T8" fmla="*/ 6 w 26"/>
                    <a:gd name="T9" fmla="*/ 16 h 44"/>
                  </a:gdLst>
                  <a:ahLst/>
                  <a:cxnLst>
                    <a:cxn ang="0">
                      <a:pos x="T0" y="T1"/>
                    </a:cxn>
                    <a:cxn ang="0">
                      <a:pos x="T2" y="T3"/>
                    </a:cxn>
                    <a:cxn ang="0">
                      <a:pos x="T4" y="T5"/>
                    </a:cxn>
                    <a:cxn ang="0">
                      <a:pos x="T6" y="T7"/>
                    </a:cxn>
                    <a:cxn ang="0">
                      <a:pos x="T8" y="T9"/>
                    </a:cxn>
                  </a:cxnLst>
                  <a:rect l="0" t="0" r="r" b="b"/>
                  <a:pathLst>
                    <a:path w="26" h="44">
                      <a:moveTo>
                        <a:pt x="6" y="16"/>
                      </a:moveTo>
                      <a:cubicBezTo>
                        <a:pt x="9" y="21"/>
                        <a:pt x="10" y="27"/>
                        <a:pt x="11" y="34"/>
                      </a:cubicBezTo>
                      <a:cubicBezTo>
                        <a:pt x="11" y="44"/>
                        <a:pt x="26" y="44"/>
                        <a:pt x="26" y="34"/>
                      </a:cubicBezTo>
                      <a:cubicBezTo>
                        <a:pt x="25" y="25"/>
                        <a:pt x="23" y="16"/>
                        <a:pt x="18" y="8"/>
                      </a:cubicBezTo>
                      <a:cubicBezTo>
                        <a:pt x="13" y="0"/>
                        <a:pt x="0" y="7"/>
                        <a:pt x="6" y="16"/>
                      </a:cubicBezTo>
                    </a:path>
                  </a:pathLst>
                </a:custGeom>
                <a:solidFill>
                  <a:schemeClr val="tx2">
                    <a:lumMod val="60000"/>
                    <a:lumOff val="40000"/>
                  </a:schemeClr>
                </a:solidFill>
                <a:ln>
                  <a:noFill/>
                </a:ln>
              </p:spPr>
              <p:txBody>
                <a:bodyPr anchor="ctr"/>
                <a:lstStyle/>
                <a:p>
                  <a:pPr algn="ctr"/>
                  <a:endParaRPr/>
                </a:p>
              </p:txBody>
            </p:sp>
            <p:sp>
              <p:nvSpPr>
                <p:cNvPr id="77" name="íşḻíďè"/>
                <p:cNvSpPr/>
                <p:nvPr/>
              </p:nvSpPr>
              <p:spPr bwMode="auto">
                <a:xfrm>
                  <a:off x="5342238" y="2403801"/>
                  <a:ext cx="32650" cy="60438"/>
                </a:xfrm>
                <a:custGeom>
                  <a:avLst/>
                  <a:gdLst>
                    <a:gd name="T0" fmla="*/ 3 w 20"/>
                    <a:gd name="T1" fmla="*/ 13 h 37"/>
                    <a:gd name="T2" fmla="*/ 5 w 20"/>
                    <a:gd name="T3" fmla="*/ 27 h 37"/>
                    <a:gd name="T4" fmla="*/ 20 w 20"/>
                    <a:gd name="T5" fmla="*/ 27 h 37"/>
                    <a:gd name="T6" fmla="*/ 17 w 20"/>
                    <a:gd name="T7" fmla="*/ 9 h 37"/>
                    <a:gd name="T8" fmla="*/ 3 w 20"/>
                    <a:gd name="T9" fmla="*/ 13 h 37"/>
                  </a:gdLst>
                  <a:ahLst/>
                  <a:cxnLst>
                    <a:cxn ang="0">
                      <a:pos x="T0" y="T1"/>
                    </a:cxn>
                    <a:cxn ang="0">
                      <a:pos x="T2" y="T3"/>
                    </a:cxn>
                    <a:cxn ang="0">
                      <a:pos x="T4" y="T5"/>
                    </a:cxn>
                    <a:cxn ang="0">
                      <a:pos x="T6" y="T7"/>
                    </a:cxn>
                    <a:cxn ang="0">
                      <a:pos x="T8" y="T9"/>
                    </a:cxn>
                  </a:cxnLst>
                  <a:rect l="0" t="0" r="r" b="b"/>
                  <a:pathLst>
                    <a:path w="20" h="37">
                      <a:moveTo>
                        <a:pt x="3" y="13"/>
                      </a:moveTo>
                      <a:cubicBezTo>
                        <a:pt x="4" y="17"/>
                        <a:pt x="4" y="22"/>
                        <a:pt x="5" y="27"/>
                      </a:cubicBezTo>
                      <a:cubicBezTo>
                        <a:pt x="5" y="37"/>
                        <a:pt x="20" y="37"/>
                        <a:pt x="20" y="27"/>
                      </a:cubicBezTo>
                      <a:cubicBezTo>
                        <a:pt x="19" y="21"/>
                        <a:pt x="19" y="15"/>
                        <a:pt x="17" y="9"/>
                      </a:cubicBezTo>
                      <a:cubicBezTo>
                        <a:pt x="14" y="0"/>
                        <a:pt x="0" y="4"/>
                        <a:pt x="3" y="13"/>
                      </a:cubicBezTo>
                    </a:path>
                  </a:pathLst>
                </a:custGeom>
                <a:solidFill>
                  <a:schemeClr val="tx2">
                    <a:lumMod val="60000"/>
                    <a:lumOff val="40000"/>
                  </a:schemeClr>
                </a:solidFill>
                <a:ln>
                  <a:noFill/>
                </a:ln>
              </p:spPr>
              <p:txBody>
                <a:bodyPr anchor="ctr"/>
                <a:lstStyle/>
                <a:p>
                  <a:pPr algn="ctr"/>
                  <a:endParaRPr/>
                </a:p>
              </p:txBody>
            </p:sp>
            <p:sp>
              <p:nvSpPr>
                <p:cNvPr id="78" name="iSļiḍè"/>
                <p:cNvSpPr/>
                <p:nvPr/>
              </p:nvSpPr>
              <p:spPr bwMode="auto">
                <a:xfrm>
                  <a:off x="4430811" y="2354479"/>
                  <a:ext cx="42376" cy="100035"/>
                </a:xfrm>
                <a:custGeom>
                  <a:avLst/>
                  <a:gdLst>
                    <a:gd name="T0" fmla="*/ 7 w 26"/>
                    <a:gd name="T1" fmla="*/ 9 h 61"/>
                    <a:gd name="T2" fmla="*/ 9 w 26"/>
                    <a:gd name="T3" fmla="*/ 53 h 61"/>
                    <a:gd name="T4" fmla="*/ 21 w 26"/>
                    <a:gd name="T5" fmla="*/ 45 h 61"/>
                    <a:gd name="T6" fmla="*/ 19 w 26"/>
                    <a:gd name="T7" fmla="*/ 17 h 61"/>
                    <a:gd name="T8" fmla="*/ 7 w 26"/>
                    <a:gd name="T9" fmla="*/ 9 h 61"/>
                  </a:gdLst>
                  <a:ahLst/>
                  <a:cxnLst>
                    <a:cxn ang="0">
                      <a:pos x="T0" y="T1"/>
                    </a:cxn>
                    <a:cxn ang="0">
                      <a:pos x="T2" y="T3"/>
                    </a:cxn>
                    <a:cxn ang="0">
                      <a:pos x="T4" y="T5"/>
                    </a:cxn>
                    <a:cxn ang="0">
                      <a:pos x="T6" y="T7"/>
                    </a:cxn>
                    <a:cxn ang="0">
                      <a:pos x="T8" y="T9"/>
                    </a:cxn>
                  </a:cxnLst>
                  <a:rect l="0" t="0" r="r" b="b"/>
                  <a:pathLst>
                    <a:path w="26" h="61">
                      <a:moveTo>
                        <a:pt x="7" y="9"/>
                      </a:moveTo>
                      <a:cubicBezTo>
                        <a:pt x="0" y="24"/>
                        <a:pt x="2" y="38"/>
                        <a:pt x="9" y="53"/>
                      </a:cubicBezTo>
                      <a:cubicBezTo>
                        <a:pt x="13" y="61"/>
                        <a:pt x="26" y="54"/>
                        <a:pt x="21" y="45"/>
                      </a:cubicBezTo>
                      <a:cubicBezTo>
                        <a:pt x="17" y="36"/>
                        <a:pt x="15" y="26"/>
                        <a:pt x="19" y="17"/>
                      </a:cubicBezTo>
                      <a:cubicBezTo>
                        <a:pt x="23" y="8"/>
                        <a:pt x="11" y="0"/>
                        <a:pt x="7" y="9"/>
                      </a:cubicBezTo>
                    </a:path>
                  </a:pathLst>
                </a:custGeom>
                <a:solidFill>
                  <a:schemeClr val="tx2">
                    <a:lumMod val="60000"/>
                    <a:lumOff val="40000"/>
                  </a:schemeClr>
                </a:solidFill>
                <a:ln>
                  <a:noFill/>
                </a:ln>
              </p:spPr>
              <p:txBody>
                <a:bodyPr anchor="ctr"/>
                <a:lstStyle/>
                <a:p>
                  <a:pPr algn="ctr"/>
                  <a:endParaRPr/>
                </a:p>
              </p:txBody>
            </p:sp>
            <p:sp>
              <p:nvSpPr>
                <p:cNvPr id="79" name="íṡlíḍe"/>
                <p:cNvSpPr/>
                <p:nvPr/>
              </p:nvSpPr>
              <p:spPr bwMode="auto">
                <a:xfrm>
                  <a:off x="4389825" y="2365594"/>
                  <a:ext cx="31261" cy="80583"/>
                </a:xfrm>
                <a:custGeom>
                  <a:avLst/>
                  <a:gdLst>
                    <a:gd name="T0" fmla="*/ 1 w 19"/>
                    <a:gd name="T1" fmla="*/ 10 h 49"/>
                    <a:gd name="T2" fmla="*/ 3 w 19"/>
                    <a:gd name="T3" fmla="*/ 40 h 49"/>
                    <a:gd name="T4" fmla="*/ 17 w 19"/>
                    <a:gd name="T5" fmla="*/ 36 h 49"/>
                    <a:gd name="T6" fmla="*/ 16 w 19"/>
                    <a:gd name="T7" fmla="*/ 10 h 49"/>
                    <a:gd name="T8" fmla="*/ 1 w 19"/>
                    <a:gd name="T9" fmla="*/ 10 h 49"/>
                  </a:gdLst>
                  <a:ahLst/>
                  <a:cxnLst>
                    <a:cxn ang="0">
                      <a:pos x="T0" y="T1"/>
                    </a:cxn>
                    <a:cxn ang="0">
                      <a:pos x="T2" y="T3"/>
                    </a:cxn>
                    <a:cxn ang="0">
                      <a:pos x="T4" y="T5"/>
                    </a:cxn>
                    <a:cxn ang="0">
                      <a:pos x="T6" y="T7"/>
                    </a:cxn>
                    <a:cxn ang="0">
                      <a:pos x="T8" y="T9"/>
                    </a:cxn>
                  </a:cxnLst>
                  <a:rect l="0" t="0" r="r" b="b"/>
                  <a:pathLst>
                    <a:path w="19" h="49">
                      <a:moveTo>
                        <a:pt x="1" y="10"/>
                      </a:moveTo>
                      <a:cubicBezTo>
                        <a:pt x="1" y="20"/>
                        <a:pt x="1" y="30"/>
                        <a:pt x="3" y="40"/>
                      </a:cubicBezTo>
                      <a:cubicBezTo>
                        <a:pt x="5" y="49"/>
                        <a:pt x="19" y="45"/>
                        <a:pt x="17" y="36"/>
                      </a:cubicBezTo>
                      <a:cubicBezTo>
                        <a:pt x="16" y="27"/>
                        <a:pt x="16" y="19"/>
                        <a:pt x="16" y="10"/>
                      </a:cubicBezTo>
                      <a:cubicBezTo>
                        <a:pt x="15" y="0"/>
                        <a:pt x="0" y="0"/>
                        <a:pt x="1" y="10"/>
                      </a:cubicBezTo>
                    </a:path>
                  </a:pathLst>
                </a:custGeom>
                <a:solidFill>
                  <a:schemeClr val="tx2">
                    <a:lumMod val="60000"/>
                    <a:lumOff val="40000"/>
                  </a:schemeClr>
                </a:solidFill>
                <a:ln>
                  <a:noFill/>
                </a:ln>
              </p:spPr>
              <p:txBody>
                <a:bodyPr anchor="ctr"/>
                <a:lstStyle/>
                <a:p>
                  <a:pPr algn="ctr"/>
                  <a:endParaRPr/>
                </a:p>
              </p:txBody>
            </p:sp>
          </p:grpSp>
        </p:grpSp>
      </p:grpSp>
      <p:sp>
        <p:nvSpPr>
          <p:cNvPr id="150" name="文本框 149"/>
          <p:cNvSpPr txBox="1"/>
          <p:nvPr/>
        </p:nvSpPr>
        <p:spPr>
          <a:xfrm>
            <a:off x="730886" y="1318895"/>
            <a:ext cx="5930265" cy="4662815"/>
          </a:xfrm>
          <a:prstGeom prst="rect">
            <a:avLst/>
          </a:prstGeom>
          <a:noFill/>
        </p:spPr>
        <p:txBody>
          <a:bodyPr wrap="square" rtlCol="0">
            <a:spAutoFit/>
            <a:scene3d>
              <a:camera prst="orthographicFront"/>
              <a:lightRig rig="threePt" dir="t"/>
            </a:scene3d>
            <a:sp3d contourW="12700"/>
          </a:bodyPr>
          <a:lstStyle/>
          <a:p>
            <a:pPr eaLnBrk="1" hangingPunct="1">
              <a:lnSpc>
                <a:spcPct val="150000"/>
              </a:lnSpc>
              <a:buNone/>
            </a:pPr>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cs typeface="微软雅黑" panose="020B0503020204020204" pitchFamily="34" charset="-122"/>
                <a:sym typeface="+mn-ea"/>
              </a:rPr>
              <a:t>“自然灾害”是人类依赖的自然界中所发生的异常现象，自然灾害对人类社会所造成的危害往往是触目惊心的。它们之中既有地震、火山爆发、泥石流、海啸、台风、洪水等突发性灾害；也有地面沉降、土地沙漠化、干旱、海岸线变化等在较长时间中才能逐渐显现的渐变性灾害；还有臭氧层变化、水体污染、水土流失、酸雨等人类活动导致的环境灾害。这些自然灾害和环境破坏之间又有着复杂的相互联系。人类要从科学的意义上认识这些灾害的发生、发展以及尽可能减小它们所造成的危害，已是国际社会的一个共同主题。为此，我们应做好对自然灾害的预测与自我救助的工作。</a:t>
            </a:r>
          </a:p>
        </p:txBody>
      </p:sp>
      <p:sp>
        <p:nvSpPr>
          <p:cNvPr id="159" name="文本框 158"/>
          <p:cNvSpPr txBox="1"/>
          <p:nvPr/>
        </p:nvSpPr>
        <p:spPr>
          <a:xfrm>
            <a:off x="297182" y="311151"/>
            <a:ext cx="3329758" cy="584775"/>
          </a:xfrm>
          <a:prstGeom prst="rect">
            <a:avLst/>
          </a:prstGeom>
          <a:noFill/>
        </p:spPr>
        <p:txBody>
          <a:bodyPr wrap="none" rtlCol="0">
            <a:spAutoFit/>
            <a:scene3d>
              <a:camera prst="orthographicFront"/>
              <a:lightRig rig="threePt" dir="t"/>
            </a:scene3d>
            <a:sp3d contourW="12700"/>
          </a:bodyPr>
          <a:lstStyle/>
          <a:p>
            <a:r>
              <a:rPr lang="en-US" altLang="zh-CN" sz="3200" b="1" dirty="0">
                <a:solidFill>
                  <a:srgbClr val="002060"/>
                </a:solidFill>
              </a:rPr>
              <a:t>01.自然灾害概述 </a:t>
            </a:r>
          </a:p>
        </p:txBody>
      </p:sp>
      <p:sp>
        <p:nvSpPr>
          <p:cNvPr id="2" name="矩形 1"/>
          <p:cNvSpPr/>
          <p:nvPr/>
        </p:nvSpPr>
        <p:spPr>
          <a:xfrm>
            <a:off x="-11430" y="6564632"/>
            <a:ext cx="12214860" cy="2838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5450889" y="399495"/>
            <a:ext cx="1380663"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148"/>
                                        </p:tgtEl>
                                        <p:attrNameLst>
                                          <p:attrName>style.visibility</p:attrName>
                                        </p:attrNameLst>
                                      </p:cBhvr>
                                      <p:to>
                                        <p:strVal val="visible"/>
                                      </p:to>
                                    </p:set>
                                    <p:animEffect transition="in" filter="fade">
                                      <p:cBhvr>
                                        <p:cTn id="7" dur="1000"/>
                                        <p:tgtEl>
                                          <p:spTgt spid="148"/>
                                        </p:tgtEl>
                                      </p:cBhvr>
                                    </p:animEffect>
                                    <p:anim calcmode="lin" valueType="num">
                                      <p:cBhvr>
                                        <p:cTn id="8" dur="1000" fill="hold"/>
                                        <p:tgtEl>
                                          <p:spTgt spid="148"/>
                                        </p:tgtEl>
                                        <p:attrNameLst>
                                          <p:attrName>ppt_x</p:attrName>
                                        </p:attrNameLst>
                                      </p:cBhvr>
                                      <p:tavLst>
                                        <p:tav tm="0">
                                          <p:val>
                                            <p:strVal val="#ppt_x"/>
                                          </p:val>
                                        </p:tav>
                                        <p:tav tm="100000">
                                          <p:val>
                                            <p:strVal val="#ppt_x"/>
                                          </p:val>
                                        </p:tav>
                                      </p:tavLst>
                                    </p:anim>
                                    <p:anim calcmode="lin" valueType="num">
                                      <p:cBhvr>
                                        <p:cTn id="9" dur="1000" fill="hold"/>
                                        <p:tgtEl>
                                          <p:spTgt spid="1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3434072" y="411932"/>
            <a:ext cx="5109091" cy="830997"/>
          </a:xfrm>
          <a:prstGeom prst="rect">
            <a:avLst/>
          </a:prstGeom>
          <a:noFill/>
        </p:spPr>
        <p:txBody>
          <a:bodyPr wrap="none" rtlCol="0">
            <a:spAutoFit/>
            <a:scene3d>
              <a:camera prst="orthographicFront"/>
              <a:lightRig rig="threePt" dir="t"/>
            </a:scene3d>
            <a:sp3d contourW="12700"/>
          </a:bodyPr>
          <a:lstStyle/>
          <a:p>
            <a:pPr algn="ctr"/>
            <a:r>
              <a:rPr lang="zh-CN" altLang="en-US" sz="4800" b="1" dirty="0">
                <a:solidFill>
                  <a:schemeClr val="tx1">
                    <a:lumMod val="85000"/>
                    <a:lumOff val="15000"/>
                  </a:schemeClr>
                </a:solidFill>
              </a:rPr>
              <a:t>自然灾害中的自救</a:t>
            </a:r>
          </a:p>
        </p:txBody>
      </p:sp>
      <p:sp>
        <p:nvSpPr>
          <p:cNvPr id="13" name="文本框 12"/>
          <p:cNvSpPr txBox="1"/>
          <p:nvPr/>
        </p:nvSpPr>
        <p:spPr>
          <a:xfrm>
            <a:off x="6873242" y="2276475"/>
            <a:ext cx="2839239" cy="523220"/>
          </a:xfrm>
          <a:prstGeom prst="rect">
            <a:avLst/>
          </a:prstGeom>
          <a:noFill/>
        </p:spPr>
        <p:txBody>
          <a:bodyPr wrap="none" rtlCol="0">
            <a:spAutoFit/>
            <a:scene3d>
              <a:camera prst="orthographicFront"/>
              <a:lightRig rig="threePt" dir="t"/>
            </a:scene3d>
            <a:sp3d contourW="12700"/>
          </a:bodyPr>
          <a:lstStyle/>
          <a:p>
            <a:r>
              <a:rPr lang="en-US" altLang="zh-CN" sz="2800" b="1" dirty="0">
                <a:solidFill>
                  <a:srgbClr val="002060"/>
                </a:solidFill>
              </a:rPr>
              <a:t>01.暴雨中的自救</a:t>
            </a:r>
          </a:p>
        </p:txBody>
      </p:sp>
      <p:sp>
        <p:nvSpPr>
          <p:cNvPr id="16" name="文本框 15"/>
          <p:cNvSpPr txBox="1"/>
          <p:nvPr/>
        </p:nvSpPr>
        <p:spPr>
          <a:xfrm>
            <a:off x="6873242" y="3394075"/>
            <a:ext cx="2839239" cy="523220"/>
          </a:xfrm>
          <a:prstGeom prst="rect">
            <a:avLst/>
          </a:prstGeom>
          <a:noFill/>
        </p:spPr>
        <p:txBody>
          <a:bodyPr wrap="none" rtlCol="0">
            <a:spAutoFit/>
            <a:scene3d>
              <a:camera prst="orthographicFront"/>
              <a:lightRig rig="threePt" dir="t"/>
            </a:scene3d>
            <a:sp3d contourW="12700"/>
          </a:bodyPr>
          <a:lstStyle/>
          <a:p>
            <a:r>
              <a:rPr lang="en-US" altLang="zh-CN" sz="2800" b="1">
                <a:solidFill>
                  <a:schemeClr val="tx1">
                    <a:lumMod val="75000"/>
                    <a:lumOff val="25000"/>
                  </a:schemeClr>
                </a:solidFill>
              </a:rPr>
              <a:t>02.洪水中的自救</a:t>
            </a:r>
          </a:p>
        </p:txBody>
      </p:sp>
      <p:sp>
        <p:nvSpPr>
          <p:cNvPr id="19" name="文本框 18"/>
          <p:cNvSpPr txBox="1"/>
          <p:nvPr/>
        </p:nvSpPr>
        <p:spPr>
          <a:xfrm>
            <a:off x="6873241" y="4511675"/>
            <a:ext cx="2480166" cy="523220"/>
          </a:xfrm>
          <a:prstGeom prst="rect">
            <a:avLst/>
          </a:prstGeom>
          <a:noFill/>
        </p:spPr>
        <p:txBody>
          <a:bodyPr wrap="none" rtlCol="0">
            <a:spAutoFit/>
            <a:scene3d>
              <a:camera prst="orthographicFront"/>
              <a:lightRig rig="threePt" dir="t"/>
            </a:scene3d>
            <a:sp3d contourW="12700"/>
          </a:bodyPr>
          <a:lstStyle/>
          <a:p>
            <a:r>
              <a:rPr lang="en-US" altLang="zh-CN" sz="2800" b="1">
                <a:solidFill>
                  <a:srgbClr val="002060"/>
                </a:solidFill>
              </a:rPr>
              <a:t>03.雷电的防护</a:t>
            </a:r>
          </a:p>
        </p:txBody>
      </p:sp>
      <p:pic>
        <p:nvPicPr>
          <p:cNvPr id="2" name="图片 1"/>
          <p:cNvPicPr>
            <a:picLocks noChangeAspect="1"/>
          </p:cNvPicPr>
          <p:nvPr/>
        </p:nvPicPr>
        <p:blipFill>
          <a:blip r:embed="rId3"/>
          <a:stretch>
            <a:fillRect/>
          </a:stretch>
        </p:blipFill>
        <p:spPr>
          <a:xfrm>
            <a:off x="-14605" y="1924050"/>
            <a:ext cx="4762500" cy="3333750"/>
          </a:xfrm>
          <a:prstGeom prst="rect">
            <a:avLst/>
          </a:prstGeom>
        </p:spPr>
      </p:pic>
      <p:sp>
        <p:nvSpPr>
          <p:cNvPr id="3" name="矩形 2"/>
          <p:cNvSpPr/>
          <p:nvPr/>
        </p:nvSpPr>
        <p:spPr>
          <a:xfrm>
            <a:off x="-11430" y="6564632"/>
            <a:ext cx="12214860" cy="2838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2000"/>
                                        <p:tgtEl>
                                          <p:spTgt spid="11"/>
                                        </p:tgtEl>
                                      </p:cBhvr>
                                    </p:animEffect>
                                    <p:anim calcmode="lin" valueType="num">
                                      <p:cBhvr>
                                        <p:cTn id="8" dur="2000" fill="hold"/>
                                        <p:tgtEl>
                                          <p:spTgt spid="11"/>
                                        </p:tgtEl>
                                        <p:attrNameLst>
                                          <p:attrName>ppt_w</p:attrName>
                                        </p:attrNameLst>
                                      </p:cBhvr>
                                      <p:tavLst>
                                        <p:tav tm="0" fmla="#ppt_w*sin(2.5*pi*$)">
                                          <p:val>
                                            <p:fltVal val="0"/>
                                          </p:val>
                                        </p:tav>
                                        <p:tav tm="100000">
                                          <p:val>
                                            <p:fltVal val="1"/>
                                          </p:val>
                                        </p:tav>
                                      </p:tavLst>
                                    </p:anim>
                                    <p:anim calcmode="lin" valueType="num">
                                      <p:cBhvr>
                                        <p:cTn id="9" dur="2000" fill="hold"/>
                                        <p:tgtEl>
                                          <p:spTgt spid="11"/>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430" y="6564632"/>
            <a:ext cx="12214860" cy="2838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148" name="内容占位符 2"/>
          <p:cNvSpPr>
            <a:spLocks noGrp="1"/>
          </p:cNvSpPr>
          <p:nvPr/>
        </p:nvSpPr>
        <p:spPr>
          <a:xfrm>
            <a:off x="810260" y="1600200"/>
            <a:ext cx="10499725" cy="4526280"/>
          </a:xfrm>
          <a:prstGeom prst="rect">
            <a:avLst/>
          </a:prstGeom>
          <a:noFill/>
          <a:ln w="9525">
            <a:noFill/>
          </a:ln>
        </p:spPr>
        <p:txBody>
          <a:bodyPr vert="horz" wrap="square" anchor="t"/>
          <a:lstStyle>
            <a:lvl1pPr marL="342900" lvl="0" indent="-342900" algn="l" defTabSz="914400" eaLnBrk="0" fontAlgn="base" latinLnBrk="0" hangingPunct="0">
              <a:lnSpc>
                <a:spcPct val="100000"/>
              </a:lnSpc>
              <a:spcBef>
                <a:spcPct val="20000"/>
              </a:spcBef>
              <a:spcAft>
                <a:spcPct val="0"/>
              </a:spcAft>
              <a:buFont typeface="Arial" panose="020B0604020202020204" pitchFamily="34" charset="0"/>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9pPr>
          </a:lstStyle>
          <a:p>
            <a:pPr>
              <a:lnSpc>
                <a:spcPct val="200000"/>
              </a:lnSpc>
            </a:pPr>
            <a:r>
              <a:rPr lang="en-US" altLang="zh-CN" sz="2800" dirty="0">
                <a:solidFill>
                  <a:srgbClr val="00B050"/>
                </a:solidFill>
              </a:rPr>
              <a:t>1、洪水的类型     </a:t>
            </a:r>
          </a:p>
          <a:p>
            <a:pPr>
              <a:lnSpc>
                <a:spcPct val="200000"/>
              </a:lnSpc>
            </a:pPr>
            <a:r>
              <a:rPr lang="en-US" altLang="zh-CN" sz="2800" dirty="0" err="1">
                <a:solidFill>
                  <a:srgbClr val="00B050"/>
                </a:solidFill>
              </a:rPr>
              <a:t>可分为：暴雨洪水</a:t>
            </a:r>
            <a:r>
              <a:rPr lang="en-US" altLang="zh-CN" sz="2800" dirty="0">
                <a:solidFill>
                  <a:srgbClr val="00B050"/>
                </a:solidFill>
              </a:rPr>
              <a:t>(</a:t>
            </a:r>
            <a:r>
              <a:rPr lang="en-US" altLang="zh-CN" sz="2800" dirty="0" err="1">
                <a:solidFill>
                  <a:srgbClr val="00B050"/>
                </a:solidFill>
              </a:rPr>
              <a:t>含山洪</a:t>
            </a:r>
            <a:r>
              <a:rPr lang="en-US" altLang="zh-CN" sz="2800" dirty="0">
                <a:solidFill>
                  <a:srgbClr val="00B050"/>
                </a:solidFill>
              </a:rPr>
              <a:t>)、</a:t>
            </a:r>
            <a:r>
              <a:rPr lang="en-US" altLang="zh-CN" sz="2800" dirty="0" err="1">
                <a:solidFill>
                  <a:srgbClr val="00B050"/>
                </a:solidFill>
              </a:rPr>
              <a:t>风暴潮、冰凌洪水、冰川洪水、融雪洪水、泥石流和演坝洪水等多种类型。主要的是暴雨洪水</a:t>
            </a:r>
            <a:r>
              <a:rPr lang="en-US" altLang="zh-CN" sz="2800" dirty="0">
                <a:solidFill>
                  <a:srgbClr val="00B050"/>
                </a:solidFill>
              </a:rPr>
              <a:t>。</a:t>
            </a:r>
          </a:p>
        </p:txBody>
      </p:sp>
      <p:sp>
        <p:nvSpPr>
          <p:cNvPr id="35" name="文本框 34"/>
          <p:cNvSpPr txBox="1"/>
          <p:nvPr/>
        </p:nvSpPr>
        <p:spPr>
          <a:xfrm>
            <a:off x="337821" y="234951"/>
            <a:ext cx="2395207" cy="584775"/>
          </a:xfrm>
          <a:prstGeom prst="rect">
            <a:avLst/>
          </a:prstGeom>
          <a:noFill/>
        </p:spPr>
        <p:txBody>
          <a:bodyPr wrap="none" rtlCol="0">
            <a:spAutoFit/>
            <a:scene3d>
              <a:camera prst="orthographicFront"/>
              <a:lightRig rig="threePt" dir="t"/>
            </a:scene3d>
            <a:sp3d contourW="12700"/>
          </a:bodyPr>
          <a:lstStyle/>
          <a:p>
            <a:r>
              <a:rPr lang="en-US" altLang="zh-CN" sz="3200" b="1">
                <a:solidFill>
                  <a:srgbClr val="002060"/>
                </a:solidFill>
              </a:rPr>
              <a:t>01.防洪知识</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6148">
                                            <p:txEl>
                                              <p:pRg st="0" end="0"/>
                                            </p:txEl>
                                          </p:spTgt>
                                        </p:tgtEl>
                                        <p:attrNameLst>
                                          <p:attrName>style.visibility</p:attrName>
                                        </p:attrNameLst>
                                      </p:cBhvr>
                                      <p:to>
                                        <p:strVal val="visible"/>
                                      </p:to>
                                    </p:set>
                                    <p:animEffect transition="in" filter="diamond(in)">
                                      <p:cBhvr>
                                        <p:cTn id="7" dur="2000"/>
                                        <p:tgtEl>
                                          <p:spTgt spid="6148">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6148">
                                            <p:txEl>
                                              <p:pRg st="1" end="1"/>
                                            </p:txEl>
                                          </p:spTgt>
                                        </p:tgtEl>
                                        <p:attrNameLst>
                                          <p:attrName>style.visibility</p:attrName>
                                        </p:attrNameLst>
                                      </p:cBhvr>
                                      <p:to>
                                        <p:strVal val="visible"/>
                                      </p:to>
                                    </p:set>
                                    <p:animEffect transition="in" filter="diamond(in)">
                                      <p:cBhvr>
                                        <p:cTn id="12" dur="2000"/>
                                        <p:tgtEl>
                                          <p:spTgt spid="614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430" y="6564632"/>
            <a:ext cx="12214860" cy="2838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72" name="内容占位符 2"/>
          <p:cNvSpPr>
            <a:spLocks noGrp="1"/>
          </p:cNvSpPr>
          <p:nvPr/>
        </p:nvSpPr>
        <p:spPr>
          <a:xfrm>
            <a:off x="500063" y="1071563"/>
            <a:ext cx="8229600" cy="4525962"/>
          </a:xfrm>
          <a:prstGeom prst="rect">
            <a:avLst/>
          </a:prstGeom>
          <a:noFill/>
          <a:ln w="9525">
            <a:noFill/>
          </a:ln>
        </p:spPr>
        <p:txBody>
          <a:bodyPr vert="horz" wrap="square" anchor="t"/>
          <a:lstStyle>
            <a:lvl1pPr marL="342900" lvl="0" indent="-342900" algn="l" defTabSz="914400" eaLnBrk="0" fontAlgn="base" latinLnBrk="0" hangingPunct="0">
              <a:lnSpc>
                <a:spcPct val="100000"/>
              </a:lnSpc>
              <a:spcBef>
                <a:spcPct val="20000"/>
              </a:spcBef>
              <a:spcAft>
                <a:spcPct val="0"/>
              </a:spcAft>
              <a:buFont typeface="Arial" panose="020B0604020202020204" pitchFamily="34" charset="0"/>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9pPr>
          </a:lstStyle>
          <a:p>
            <a:pPr>
              <a:lnSpc>
                <a:spcPct val="150000"/>
              </a:lnSpc>
            </a:pPr>
            <a:r>
              <a:rPr lang="zh-CN" altLang="en-US" sz="2000" dirty="0">
                <a:solidFill>
                  <a:schemeClr val="tx1"/>
                </a:solidFill>
              </a:rPr>
              <a:t>季节性明显 </a:t>
            </a:r>
          </a:p>
          <a:p>
            <a:pPr>
              <a:lnSpc>
                <a:spcPct val="150000"/>
              </a:lnSpc>
            </a:pPr>
            <a:r>
              <a:rPr lang="zh-CN" altLang="en-US" sz="2000" dirty="0">
                <a:solidFill>
                  <a:schemeClr val="tx1"/>
                </a:solidFill>
              </a:rPr>
              <a:t>洪水集中出现的季节段时称之为汛期。江河每年汛期来临的时间有一定规律，它主要决定于夏季雨带的南北位移和秋季频繁台风暴雨。 </a:t>
            </a:r>
          </a:p>
          <a:p>
            <a:pPr>
              <a:lnSpc>
                <a:spcPct val="150000"/>
              </a:lnSpc>
            </a:pPr>
            <a:r>
              <a:rPr lang="zh-CN" altLang="en-US" sz="2000" dirty="0">
                <a:solidFill>
                  <a:schemeClr val="tx1"/>
                </a:solidFill>
              </a:rPr>
              <a:t>洪水峰高量大 </a:t>
            </a:r>
          </a:p>
          <a:p>
            <a:pPr>
              <a:lnSpc>
                <a:spcPct val="150000"/>
              </a:lnSpc>
            </a:pPr>
            <a:r>
              <a:rPr lang="zh-CN" altLang="en-US" sz="2000" dirty="0">
                <a:solidFill>
                  <a:schemeClr val="tx1"/>
                </a:solidFill>
              </a:rPr>
              <a:t>受流域暴雨、地形、植被等因素的影响，河流常可以形成极大洪峰流量。 </a:t>
            </a:r>
          </a:p>
          <a:p>
            <a:pPr>
              <a:lnSpc>
                <a:spcPct val="150000"/>
              </a:lnSpc>
            </a:pPr>
            <a:r>
              <a:rPr lang="zh-CN" altLang="en-US" sz="2000" dirty="0">
                <a:solidFill>
                  <a:schemeClr val="tx1"/>
                </a:solidFill>
              </a:rPr>
              <a:t>江河洪水年际变化不稳定 </a:t>
            </a:r>
          </a:p>
          <a:p>
            <a:pPr>
              <a:lnSpc>
                <a:spcPct val="150000"/>
              </a:lnSpc>
            </a:pPr>
            <a:r>
              <a:rPr lang="zh-CN" altLang="en-US" sz="2000" dirty="0">
                <a:solidFill>
                  <a:schemeClr val="tx1"/>
                </a:solidFill>
              </a:rPr>
              <a:t>暴雨洪水区大洪水年和枯水年洪峰流量变幅大。</a:t>
            </a:r>
          </a:p>
        </p:txBody>
      </p:sp>
      <p:sp>
        <p:nvSpPr>
          <p:cNvPr id="35" name="文本框 34"/>
          <p:cNvSpPr txBox="1"/>
          <p:nvPr/>
        </p:nvSpPr>
        <p:spPr>
          <a:xfrm>
            <a:off x="337822" y="234951"/>
            <a:ext cx="3626314" cy="584775"/>
          </a:xfrm>
          <a:prstGeom prst="rect">
            <a:avLst/>
          </a:prstGeom>
          <a:noFill/>
        </p:spPr>
        <p:txBody>
          <a:bodyPr wrap="none" rtlCol="0">
            <a:spAutoFit/>
            <a:scene3d>
              <a:camera prst="orthographicFront"/>
              <a:lightRig rig="threePt" dir="t"/>
            </a:scene3d>
            <a:sp3d contourW="12700"/>
          </a:bodyPr>
          <a:lstStyle/>
          <a:p>
            <a:r>
              <a:rPr lang="en-US" altLang="zh-CN" sz="3200" b="1">
                <a:solidFill>
                  <a:srgbClr val="002060"/>
                </a:solidFill>
              </a:rPr>
              <a:t>02.洪水的主要特点</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7172">
                                            <p:txEl>
                                              <p:pRg st="0" end="0"/>
                                            </p:txEl>
                                          </p:spTgt>
                                        </p:tgtEl>
                                        <p:attrNameLst>
                                          <p:attrName>style.visibility</p:attrName>
                                        </p:attrNameLst>
                                      </p:cBhvr>
                                      <p:to>
                                        <p:strVal val="visible"/>
                                      </p:to>
                                    </p:set>
                                    <p:animEffect transition="in" filter="fade">
                                      <p:cBhvr>
                                        <p:cTn id="7" dur="100"/>
                                        <p:tgtEl>
                                          <p:spTgt spid="7172">
                                            <p:txEl>
                                              <p:pRg st="0" end="0"/>
                                            </p:txEl>
                                          </p:spTgt>
                                        </p:tgtEl>
                                      </p:cBhvr>
                                    </p:animEffect>
                                    <p:anim calcmode="lin" valueType="num">
                                      <p:cBhvr>
                                        <p:cTn id="8" dur="400" fill="hold"/>
                                        <p:tgtEl>
                                          <p:spTgt spid="7172">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7172">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7172">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7172">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nodeType="clickPar">
                      <p:stCondLst>
                        <p:cond delay="indefinite"/>
                      </p:stCondLst>
                      <p:childTnLst>
                        <p:par>
                          <p:cTn id="13" fill="hold" nodeType="afterGroup">
                            <p:stCondLst>
                              <p:cond delay="0"/>
                            </p:stCondLst>
                            <p:childTnLst>
                              <p:par>
                                <p:cTn id="14" presetID="43" presetClass="entr" presetSubtype="0" fill="hold" grpId="0" nodeType="clickEffect">
                                  <p:stCondLst>
                                    <p:cond delay="0"/>
                                  </p:stCondLst>
                                  <p:childTnLst>
                                    <p:set>
                                      <p:cBhvr>
                                        <p:cTn id="15" dur="1" fill="hold">
                                          <p:stCondLst>
                                            <p:cond delay="0"/>
                                          </p:stCondLst>
                                        </p:cTn>
                                        <p:tgtEl>
                                          <p:spTgt spid="7172">
                                            <p:txEl>
                                              <p:pRg st="1" end="1"/>
                                            </p:txEl>
                                          </p:spTgt>
                                        </p:tgtEl>
                                        <p:attrNameLst>
                                          <p:attrName>style.visibility</p:attrName>
                                        </p:attrNameLst>
                                      </p:cBhvr>
                                      <p:to>
                                        <p:strVal val="visible"/>
                                      </p:to>
                                    </p:set>
                                    <p:animEffect transition="in" filter="fade">
                                      <p:cBhvr>
                                        <p:cTn id="16" dur="100"/>
                                        <p:tgtEl>
                                          <p:spTgt spid="7172">
                                            <p:txEl>
                                              <p:pRg st="1" end="1"/>
                                            </p:txEl>
                                          </p:spTgt>
                                        </p:tgtEl>
                                      </p:cBhvr>
                                    </p:animEffect>
                                    <p:anim calcmode="lin" valueType="num">
                                      <p:cBhvr>
                                        <p:cTn id="17" dur="400" fill="hold"/>
                                        <p:tgtEl>
                                          <p:spTgt spid="7172">
                                            <p:txEl>
                                              <p:pRg st="1" end="1"/>
                                            </p:txEl>
                                          </p:spTgt>
                                        </p:tgtEl>
                                        <p:attrNameLst>
                                          <p:attrName>ppt_x</p:attrName>
                                        </p:attrNameLst>
                                      </p:cBhvr>
                                      <p:tavLst>
                                        <p:tav tm="0">
                                          <p:val>
                                            <p:strVal val="#ppt_x"/>
                                          </p:val>
                                        </p:tav>
                                        <p:tav tm="100000">
                                          <p:val>
                                            <p:strVal val="#ppt_x"/>
                                          </p:val>
                                        </p:tav>
                                      </p:tavLst>
                                    </p:anim>
                                    <p:anim calcmode="lin" valueType="num">
                                      <p:cBhvr>
                                        <p:cTn id="18" dur="400" fill="hold"/>
                                        <p:tgtEl>
                                          <p:spTgt spid="7172">
                                            <p:txEl>
                                              <p:pRg st="1" end="1"/>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7172">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7172">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43" presetClass="entr" presetSubtype="0" fill="hold" grpId="0" nodeType="clickEffect">
                                  <p:stCondLst>
                                    <p:cond delay="0"/>
                                  </p:stCondLst>
                                  <p:childTnLst>
                                    <p:set>
                                      <p:cBhvr>
                                        <p:cTn id="24" dur="1" fill="hold">
                                          <p:stCondLst>
                                            <p:cond delay="0"/>
                                          </p:stCondLst>
                                        </p:cTn>
                                        <p:tgtEl>
                                          <p:spTgt spid="7172">
                                            <p:txEl>
                                              <p:pRg st="2" end="2"/>
                                            </p:txEl>
                                          </p:spTgt>
                                        </p:tgtEl>
                                        <p:attrNameLst>
                                          <p:attrName>style.visibility</p:attrName>
                                        </p:attrNameLst>
                                      </p:cBhvr>
                                      <p:to>
                                        <p:strVal val="visible"/>
                                      </p:to>
                                    </p:set>
                                    <p:animEffect transition="in" filter="fade">
                                      <p:cBhvr>
                                        <p:cTn id="25" dur="100"/>
                                        <p:tgtEl>
                                          <p:spTgt spid="7172">
                                            <p:txEl>
                                              <p:pRg st="2" end="2"/>
                                            </p:txEl>
                                          </p:spTgt>
                                        </p:tgtEl>
                                      </p:cBhvr>
                                    </p:animEffect>
                                    <p:anim calcmode="lin" valueType="num">
                                      <p:cBhvr>
                                        <p:cTn id="26" dur="400" fill="hold"/>
                                        <p:tgtEl>
                                          <p:spTgt spid="7172">
                                            <p:txEl>
                                              <p:pRg st="2" end="2"/>
                                            </p:txEl>
                                          </p:spTgt>
                                        </p:tgtEl>
                                        <p:attrNameLst>
                                          <p:attrName>ppt_x</p:attrName>
                                        </p:attrNameLst>
                                      </p:cBhvr>
                                      <p:tavLst>
                                        <p:tav tm="0">
                                          <p:val>
                                            <p:strVal val="#ppt_x"/>
                                          </p:val>
                                        </p:tav>
                                        <p:tav tm="100000">
                                          <p:val>
                                            <p:strVal val="#ppt_x"/>
                                          </p:val>
                                        </p:tav>
                                      </p:tavLst>
                                    </p:anim>
                                    <p:anim calcmode="lin" valueType="num">
                                      <p:cBhvr>
                                        <p:cTn id="27" dur="400" fill="hold"/>
                                        <p:tgtEl>
                                          <p:spTgt spid="7172">
                                            <p:txEl>
                                              <p:pRg st="2" end="2"/>
                                            </p:txEl>
                                          </p:spTgt>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7172">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7172">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0" fill="hold" nodeType="clickPar">
                      <p:stCondLst>
                        <p:cond delay="indefinite"/>
                      </p:stCondLst>
                      <p:childTnLst>
                        <p:par>
                          <p:cTn id="31" fill="hold" nodeType="afterGroup">
                            <p:stCondLst>
                              <p:cond delay="0"/>
                            </p:stCondLst>
                            <p:childTnLst>
                              <p:par>
                                <p:cTn id="32" presetID="43" presetClass="entr" presetSubtype="0" fill="hold" grpId="0" nodeType="clickEffect">
                                  <p:stCondLst>
                                    <p:cond delay="0"/>
                                  </p:stCondLst>
                                  <p:childTnLst>
                                    <p:set>
                                      <p:cBhvr>
                                        <p:cTn id="33" dur="1" fill="hold">
                                          <p:stCondLst>
                                            <p:cond delay="0"/>
                                          </p:stCondLst>
                                        </p:cTn>
                                        <p:tgtEl>
                                          <p:spTgt spid="7172">
                                            <p:txEl>
                                              <p:pRg st="3" end="3"/>
                                            </p:txEl>
                                          </p:spTgt>
                                        </p:tgtEl>
                                        <p:attrNameLst>
                                          <p:attrName>style.visibility</p:attrName>
                                        </p:attrNameLst>
                                      </p:cBhvr>
                                      <p:to>
                                        <p:strVal val="visible"/>
                                      </p:to>
                                    </p:set>
                                    <p:animEffect transition="in" filter="fade">
                                      <p:cBhvr>
                                        <p:cTn id="34" dur="100"/>
                                        <p:tgtEl>
                                          <p:spTgt spid="7172">
                                            <p:txEl>
                                              <p:pRg st="3" end="3"/>
                                            </p:txEl>
                                          </p:spTgt>
                                        </p:tgtEl>
                                      </p:cBhvr>
                                    </p:animEffect>
                                    <p:anim calcmode="lin" valueType="num">
                                      <p:cBhvr>
                                        <p:cTn id="35" dur="400" fill="hold"/>
                                        <p:tgtEl>
                                          <p:spTgt spid="7172">
                                            <p:txEl>
                                              <p:pRg st="3" end="3"/>
                                            </p:txEl>
                                          </p:spTgt>
                                        </p:tgtEl>
                                        <p:attrNameLst>
                                          <p:attrName>ppt_x</p:attrName>
                                        </p:attrNameLst>
                                      </p:cBhvr>
                                      <p:tavLst>
                                        <p:tav tm="0">
                                          <p:val>
                                            <p:strVal val="#ppt_x"/>
                                          </p:val>
                                        </p:tav>
                                        <p:tav tm="100000">
                                          <p:val>
                                            <p:strVal val="#ppt_x"/>
                                          </p:val>
                                        </p:tav>
                                      </p:tavLst>
                                    </p:anim>
                                    <p:anim calcmode="lin" valueType="num">
                                      <p:cBhvr>
                                        <p:cTn id="36" dur="400" fill="hold"/>
                                        <p:tgtEl>
                                          <p:spTgt spid="7172">
                                            <p:txEl>
                                              <p:pRg st="3" end="3"/>
                                            </p:txEl>
                                          </p:spTgt>
                                        </p:tgtEl>
                                        <p:attrNameLst>
                                          <p:attrName>ppt_y</p:attrName>
                                        </p:attrNameLst>
                                      </p:cBhvr>
                                      <p:tavLst>
                                        <p:tav tm="0">
                                          <p:val>
                                            <p:strVal val="#ppt_y+0.31"/>
                                          </p:val>
                                        </p:tav>
                                        <p:tav tm="100000">
                                          <p:val>
                                            <p:strVal val="#ppt_y+0.31"/>
                                          </p:val>
                                        </p:tav>
                                      </p:tavLst>
                                    </p:anim>
                                    <p:anim calcmode="lin" valueType="num">
                                      <p:cBhvr>
                                        <p:cTn id="37" dur="600" decel="50000" fill="hold">
                                          <p:stCondLst>
                                            <p:cond delay="400"/>
                                          </p:stCondLst>
                                        </p:cTn>
                                        <p:tgtEl>
                                          <p:spTgt spid="7172">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8" dur="600" decel="50000" fill="hold">
                                          <p:stCondLst>
                                            <p:cond delay="400"/>
                                          </p:stCondLst>
                                        </p:cTn>
                                        <p:tgtEl>
                                          <p:spTgt spid="7172">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9" fill="hold" nodeType="clickPar">
                      <p:stCondLst>
                        <p:cond delay="indefinite"/>
                      </p:stCondLst>
                      <p:childTnLst>
                        <p:par>
                          <p:cTn id="40" fill="hold" nodeType="afterGroup">
                            <p:stCondLst>
                              <p:cond delay="0"/>
                            </p:stCondLst>
                            <p:childTnLst>
                              <p:par>
                                <p:cTn id="41" presetID="43" presetClass="entr" presetSubtype="0" fill="hold" grpId="0" nodeType="clickEffect">
                                  <p:stCondLst>
                                    <p:cond delay="0"/>
                                  </p:stCondLst>
                                  <p:childTnLst>
                                    <p:set>
                                      <p:cBhvr>
                                        <p:cTn id="42" dur="1" fill="hold">
                                          <p:stCondLst>
                                            <p:cond delay="0"/>
                                          </p:stCondLst>
                                        </p:cTn>
                                        <p:tgtEl>
                                          <p:spTgt spid="7172">
                                            <p:txEl>
                                              <p:pRg st="4" end="4"/>
                                            </p:txEl>
                                          </p:spTgt>
                                        </p:tgtEl>
                                        <p:attrNameLst>
                                          <p:attrName>style.visibility</p:attrName>
                                        </p:attrNameLst>
                                      </p:cBhvr>
                                      <p:to>
                                        <p:strVal val="visible"/>
                                      </p:to>
                                    </p:set>
                                    <p:animEffect transition="in" filter="fade">
                                      <p:cBhvr>
                                        <p:cTn id="43" dur="100"/>
                                        <p:tgtEl>
                                          <p:spTgt spid="7172">
                                            <p:txEl>
                                              <p:pRg st="4" end="4"/>
                                            </p:txEl>
                                          </p:spTgt>
                                        </p:tgtEl>
                                      </p:cBhvr>
                                    </p:animEffect>
                                    <p:anim calcmode="lin" valueType="num">
                                      <p:cBhvr>
                                        <p:cTn id="44" dur="400" fill="hold"/>
                                        <p:tgtEl>
                                          <p:spTgt spid="7172">
                                            <p:txEl>
                                              <p:pRg st="4" end="4"/>
                                            </p:txEl>
                                          </p:spTgt>
                                        </p:tgtEl>
                                        <p:attrNameLst>
                                          <p:attrName>ppt_x</p:attrName>
                                        </p:attrNameLst>
                                      </p:cBhvr>
                                      <p:tavLst>
                                        <p:tav tm="0">
                                          <p:val>
                                            <p:strVal val="#ppt_x"/>
                                          </p:val>
                                        </p:tav>
                                        <p:tav tm="100000">
                                          <p:val>
                                            <p:strVal val="#ppt_x"/>
                                          </p:val>
                                        </p:tav>
                                      </p:tavLst>
                                    </p:anim>
                                    <p:anim calcmode="lin" valueType="num">
                                      <p:cBhvr>
                                        <p:cTn id="45" dur="400" fill="hold"/>
                                        <p:tgtEl>
                                          <p:spTgt spid="7172">
                                            <p:txEl>
                                              <p:pRg st="4" end="4"/>
                                            </p:txEl>
                                          </p:spTgt>
                                        </p:tgtEl>
                                        <p:attrNameLst>
                                          <p:attrName>ppt_y</p:attrName>
                                        </p:attrNameLst>
                                      </p:cBhvr>
                                      <p:tavLst>
                                        <p:tav tm="0">
                                          <p:val>
                                            <p:strVal val="#ppt_y+0.31"/>
                                          </p:val>
                                        </p:tav>
                                        <p:tav tm="100000">
                                          <p:val>
                                            <p:strVal val="#ppt_y+0.31"/>
                                          </p:val>
                                        </p:tav>
                                      </p:tavLst>
                                    </p:anim>
                                    <p:anim calcmode="lin" valueType="num">
                                      <p:cBhvr>
                                        <p:cTn id="46" dur="600" decel="50000" fill="hold">
                                          <p:stCondLst>
                                            <p:cond delay="400"/>
                                          </p:stCondLst>
                                        </p:cTn>
                                        <p:tgtEl>
                                          <p:spTgt spid="7172">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7" dur="600" decel="50000" fill="hold">
                                          <p:stCondLst>
                                            <p:cond delay="400"/>
                                          </p:stCondLst>
                                        </p:cTn>
                                        <p:tgtEl>
                                          <p:spTgt spid="7172">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48" fill="hold" nodeType="clickPar">
                      <p:stCondLst>
                        <p:cond delay="indefinite"/>
                      </p:stCondLst>
                      <p:childTnLst>
                        <p:par>
                          <p:cTn id="49" fill="hold" nodeType="afterGroup">
                            <p:stCondLst>
                              <p:cond delay="0"/>
                            </p:stCondLst>
                            <p:childTnLst>
                              <p:par>
                                <p:cTn id="50" presetID="43" presetClass="entr" presetSubtype="0" fill="hold" grpId="0" nodeType="clickEffect">
                                  <p:stCondLst>
                                    <p:cond delay="0"/>
                                  </p:stCondLst>
                                  <p:childTnLst>
                                    <p:set>
                                      <p:cBhvr>
                                        <p:cTn id="51" dur="1" fill="hold">
                                          <p:stCondLst>
                                            <p:cond delay="0"/>
                                          </p:stCondLst>
                                        </p:cTn>
                                        <p:tgtEl>
                                          <p:spTgt spid="7172">
                                            <p:txEl>
                                              <p:pRg st="5" end="5"/>
                                            </p:txEl>
                                          </p:spTgt>
                                        </p:tgtEl>
                                        <p:attrNameLst>
                                          <p:attrName>style.visibility</p:attrName>
                                        </p:attrNameLst>
                                      </p:cBhvr>
                                      <p:to>
                                        <p:strVal val="visible"/>
                                      </p:to>
                                    </p:set>
                                    <p:animEffect transition="in" filter="fade">
                                      <p:cBhvr>
                                        <p:cTn id="52" dur="100"/>
                                        <p:tgtEl>
                                          <p:spTgt spid="7172">
                                            <p:txEl>
                                              <p:pRg st="5" end="5"/>
                                            </p:txEl>
                                          </p:spTgt>
                                        </p:tgtEl>
                                      </p:cBhvr>
                                    </p:animEffect>
                                    <p:anim calcmode="lin" valueType="num">
                                      <p:cBhvr>
                                        <p:cTn id="53" dur="400" fill="hold"/>
                                        <p:tgtEl>
                                          <p:spTgt spid="7172">
                                            <p:txEl>
                                              <p:pRg st="5" end="5"/>
                                            </p:txEl>
                                          </p:spTgt>
                                        </p:tgtEl>
                                        <p:attrNameLst>
                                          <p:attrName>ppt_x</p:attrName>
                                        </p:attrNameLst>
                                      </p:cBhvr>
                                      <p:tavLst>
                                        <p:tav tm="0">
                                          <p:val>
                                            <p:strVal val="#ppt_x"/>
                                          </p:val>
                                        </p:tav>
                                        <p:tav tm="100000">
                                          <p:val>
                                            <p:strVal val="#ppt_x"/>
                                          </p:val>
                                        </p:tav>
                                      </p:tavLst>
                                    </p:anim>
                                    <p:anim calcmode="lin" valueType="num">
                                      <p:cBhvr>
                                        <p:cTn id="54" dur="400" fill="hold"/>
                                        <p:tgtEl>
                                          <p:spTgt spid="7172">
                                            <p:txEl>
                                              <p:pRg st="5" end="5"/>
                                            </p:txEl>
                                          </p:spTgt>
                                        </p:tgtEl>
                                        <p:attrNameLst>
                                          <p:attrName>ppt_y</p:attrName>
                                        </p:attrNameLst>
                                      </p:cBhvr>
                                      <p:tavLst>
                                        <p:tav tm="0">
                                          <p:val>
                                            <p:strVal val="#ppt_y+0.31"/>
                                          </p:val>
                                        </p:tav>
                                        <p:tav tm="100000">
                                          <p:val>
                                            <p:strVal val="#ppt_y+0.31"/>
                                          </p:val>
                                        </p:tav>
                                      </p:tavLst>
                                    </p:anim>
                                    <p:anim calcmode="lin" valueType="num">
                                      <p:cBhvr>
                                        <p:cTn id="55" dur="600" decel="50000" fill="hold">
                                          <p:stCondLst>
                                            <p:cond delay="400"/>
                                          </p:stCondLst>
                                        </p:cTn>
                                        <p:tgtEl>
                                          <p:spTgt spid="7172">
                                            <p:txEl>
                                              <p:pRg st="5" end="5"/>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56" dur="600" decel="50000" fill="hold">
                                          <p:stCondLst>
                                            <p:cond delay="400"/>
                                          </p:stCondLst>
                                        </p:cTn>
                                        <p:tgtEl>
                                          <p:spTgt spid="7172">
                                            <p:txEl>
                                              <p:pRg st="5" end="5"/>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430" y="6564632"/>
            <a:ext cx="12214860" cy="2838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196" name="内容占位符 2"/>
          <p:cNvSpPr>
            <a:spLocks noGrp="1"/>
          </p:cNvSpPr>
          <p:nvPr/>
        </p:nvSpPr>
        <p:spPr>
          <a:xfrm>
            <a:off x="443866" y="818517"/>
            <a:ext cx="10677525" cy="1716405"/>
          </a:xfrm>
          <a:prstGeom prst="rect">
            <a:avLst/>
          </a:prstGeom>
          <a:noFill/>
          <a:ln w="9525">
            <a:noFill/>
          </a:ln>
        </p:spPr>
        <p:txBody>
          <a:bodyPr vert="horz" wrap="square" anchor="t"/>
          <a:lstStyle>
            <a:lvl1pPr marL="342900" lvl="0" indent="-342900" algn="l" defTabSz="914400" eaLnBrk="0" fontAlgn="base" latinLnBrk="0" hangingPunct="0">
              <a:lnSpc>
                <a:spcPct val="100000"/>
              </a:lnSpc>
              <a:spcBef>
                <a:spcPct val="20000"/>
              </a:spcBef>
              <a:spcAft>
                <a:spcPct val="0"/>
              </a:spcAft>
              <a:buFont typeface="Arial" panose="020B0604020202020204" pitchFamily="34" charset="0"/>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9pPr>
          </a:lstStyle>
          <a:p>
            <a:pPr marL="0" indent="0">
              <a:lnSpc>
                <a:spcPct val="200000"/>
              </a:lnSpc>
              <a:buNone/>
            </a:pPr>
            <a:r>
              <a:rPr lang="zh-CN" altLang="en-US" sz="2000" dirty="0">
                <a:solidFill>
                  <a:schemeClr val="tx1">
                    <a:lumMod val="75000"/>
                    <a:lumOff val="25000"/>
                  </a:schemeClr>
                </a:solidFill>
              </a:rPr>
              <a:t>一个地区短期内连降暴雨，河水会猛烈上涨，漫过堤坝，淹没农田、村庄，冲毁道路、桥梁、房屋，这就是洪水灾害。发生了洪水，如何自救呢？</a:t>
            </a:r>
          </a:p>
        </p:txBody>
      </p:sp>
      <p:sp>
        <p:nvSpPr>
          <p:cNvPr id="35" name="文本框 34"/>
          <p:cNvSpPr txBox="1"/>
          <p:nvPr/>
        </p:nvSpPr>
        <p:spPr>
          <a:xfrm>
            <a:off x="337822" y="234951"/>
            <a:ext cx="5267789" cy="584775"/>
          </a:xfrm>
          <a:prstGeom prst="rect">
            <a:avLst/>
          </a:prstGeom>
          <a:noFill/>
        </p:spPr>
        <p:txBody>
          <a:bodyPr wrap="none" rtlCol="0">
            <a:spAutoFit/>
            <a:scene3d>
              <a:camera prst="orthographicFront"/>
              <a:lightRig rig="threePt" dir="t"/>
            </a:scene3d>
            <a:sp3d contourW="12700"/>
          </a:bodyPr>
          <a:lstStyle/>
          <a:p>
            <a:r>
              <a:rPr lang="en-US" altLang="zh-CN" sz="3200" b="1" dirty="0">
                <a:solidFill>
                  <a:srgbClr val="002060"/>
                </a:solidFill>
              </a:rPr>
              <a:t>03.洪水爆发时怎样紧急自救</a:t>
            </a:r>
          </a:p>
        </p:txBody>
      </p:sp>
      <p:sp>
        <p:nvSpPr>
          <p:cNvPr id="9220" name="内容占位符 2"/>
          <p:cNvSpPr>
            <a:spLocks noGrp="1"/>
          </p:cNvSpPr>
          <p:nvPr/>
        </p:nvSpPr>
        <p:spPr>
          <a:xfrm>
            <a:off x="337821" y="2407285"/>
            <a:ext cx="5768340" cy="4526280"/>
          </a:xfrm>
          <a:prstGeom prst="rect">
            <a:avLst/>
          </a:prstGeom>
          <a:noFill/>
          <a:ln w="9525">
            <a:noFill/>
          </a:ln>
        </p:spPr>
        <p:txBody>
          <a:bodyPr vert="horz" wrap="square" anchor="t"/>
          <a:lstStyle>
            <a:lvl1pPr marL="342900" lvl="0" indent="-342900" algn="l" defTabSz="914400" eaLnBrk="0" fontAlgn="base" latinLnBrk="0" hangingPunct="0">
              <a:lnSpc>
                <a:spcPct val="100000"/>
              </a:lnSpc>
              <a:spcBef>
                <a:spcPct val="20000"/>
              </a:spcBef>
              <a:spcAft>
                <a:spcPct val="0"/>
              </a:spcAft>
              <a:buFont typeface="Arial" panose="020B0604020202020204" pitchFamily="34" charset="0"/>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9pPr>
          </a:lstStyle>
          <a:p>
            <a:pPr marL="0" indent="0">
              <a:lnSpc>
                <a:spcPct val="150000"/>
              </a:lnSpc>
              <a:buNone/>
            </a:pPr>
            <a:r>
              <a:rPr lang="en-US" altLang="zh-CN" sz="2000" dirty="0">
                <a:solidFill>
                  <a:schemeClr val="accent2"/>
                </a:solidFill>
              </a:rPr>
              <a:t>⑴受到洪水威胁，如果时间充裕，应按照预定路线，有组织地向山坡、高地等处转移；在措手不及，已经受到洪水包围的情况下，要尽可能地利用船只、木排、门板、木床等，做水上转移。</a:t>
            </a:r>
          </a:p>
          <a:p>
            <a:pPr marL="0" indent="0">
              <a:lnSpc>
                <a:spcPct val="150000"/>
              </a:lnSpc>
              <a:buNone/>
            </a:pPr>
            <a:r>
              <a:rPr lang="en-US" altLang="zh-CN" sz="2000" dirty="0">
                <a:solidFill>
                  <a:schemeClr val="accent2"/>
                </a:solidFill>
              </a:rPr>
              <a:t>⑵</a:t>
            </a:r>
            <a:r>
              <a:rPr lang="en-US" altLang="zh-CN" sz="2000" dirty="0" err="1">
                <a:solidFill>
                  <a:schemeClr val="accent2"/>
                </a:solidFill>
              </a:rPr>
              <a:t>洪水来得太快，已经来不及转移时，要立即爬上屋顶、楼房高屋、大树、高墙，做暂时避险，等待援救。不要单身游水转移</a:t>
            </a:r>
            <a:r>
              <a:rPr lang="en-US" altLang="zh-CN" sz="2000" dirty="0">
                <a:solidFill>
                  <a:schemeClr val="accent2"/>
                </a:solidFill>
              </a:rPr>
              <a:t>。</a:t>
            </a:r>
          </a:p>
        </p:txBody>
      </p:sp>
      <p:sp>
        <p:nvSpPr>
          <p:cNvPr id="10244" name="内容占位符 2"/>
          <p:cNvSpPr>
            <a:spLocks noGrp="1"/>
          </p:cNvSpPr>
          <p:nvPr/>
        </p:nvSpPr>
        <p:spPr>
          <a:xfrm>
            <a:off x="6384290" y="2407285"/>
            <a:ext cx="5629911" cy="3663950"/>
          </a:xfrm>
          <a:prstGeom prst="rect">
            <a:avLst/>
          </a:prstGeom>
          <a:noFill/>
          <a:ln w="9525">
            <a:noFill/>
          </a:ln>
        </p:spPr>
        <p:txBody>
          <a:bodyPr vert="horz" wrap="square" anchor="t"/>
          <a:lstStyle>
            <a:lvl1pPr marL="342900" lvl="0" indent="-342900" algn="l" defTabSz="914400" eaLnBrk="0" fontAlgn="base" latinLnBrk="0" hangingPunct="0">
              <a:lnSpc>
                <a:spcPct val="100000"/>
              </a:lnSpc>
              <a:spcBef>
                <a:spcPct val="20000"/>
              </a:spcBef>
              <a:spcAft>
                <a:spcPct val="0"/>
              </a:spcAft>
              <a:buFont typeface="Arial" panose="020B0604020202020204" pitchFamily="34" charset="0"/>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9pPr>
          </a:lstStyle>
          <a:p>
            <a:pPr marL="0" indent="0">
              <a:lnSpc>
                <a:spcPct val="150000"/>
              </a:lnSpc>
              <a:buNone/>
            </a:pPr>
            <a:r>
              <a:rPr lang="en-US" altLang="zh-CN" sz="2000" dirty="0">
                <a:solidFill>
                  <a:schemeClr val="accent2"/>
                </a:solidFill>
              </a:rPr>
              <a:t>⑶在山区，如果连降大雨，很容易暴发山洪。遇到这种情况，应该注意避免渡河，以防止被山洪冲走，还要注意防止山体滑坡、滚石、泥石流的伤害。</a:t>
            </a:r>
          </a:p>
          <a:p>
            <a:pPr marL="0" indent="0">
              <a:lnSpc>
                <a:spcPct val="150000"/>
              </a:lnSpc>
              <a:buNone/>
            </a:pPr>
            <a:r>
              <a:rPr lang="en-US" altLang="zh-CN" sz="2000" dirty="0">
                <a:solidFill>
                  <a:schemeClr val="accent2"/>
                </a:solidFill>
              </a:rPr>
              <a:t>⑷</a:t>
            </a:r>
            <a:r>
              <a:rPr lang="en-US" altLang="zh-CN" sz="2000" dirty="0" err="1">
                <a:solidFill>
                  <a:schemeClr val="accent2"/>
                </a:solidFill>
              </a:rPr>
              <a:t>发现高压线铁塔倾倒、电线低垂或断折；要远离避险，不可触摸或接近，防止触电</a:t>
            </a:r>
            <a:r>
              <a:rPr lang="en-US" altLang="zh-CN" sz="2000" dirty="0">
                <a:solidFill>
                  <a:schemeClr val="accent2"/>
                </a:solidFill>
              </a:rPr>
              <a:t>。</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fade">
                                      <p:cBhvr>
                                        <p:cTn id="7" dur="800" decel="100000"/>
                                        <p:tgtEl>
                                          <p:spTgt spid="8196">
                                            <p:txEl>
                                              <p:pRg st="0" end="0"/>
                                            </p:txEl>
                                          </p:spTgt>
                                        </p:tgtEl>
                                      </p:cBhvr>
                                    </p:animEffect>
                                    <p:anim calcmode="lin" valueType="num">
                                      <p:cBhvr>
                                        <p:cTn id="8" dur="800" decel="100000" fill="hold"/>
                                        <p:tgtEl>
                                          <p:spTgt spid="8196">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8196">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8196">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8196">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8196">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41" presetClass="entr" presetSubtype="0" fill="hold" grpId="0" nodeType="clickEffect">
                                  <p:stCondLst>
                                    <p:cond delay="0"/>
                                  </p:stCondLst>
                                  <p:iterate type="lt">
                                    <p:tmPct val="10000"/>
                                  </p:iterate>
                                  <p:childTnLst>
                                    <p:set>
                                      <p:cBhvr>
                                        <p:cTn id="16" dur="1" fill="hold">
                                          <p:stCondLst>
                                            <p:cond delay="0"/>
                                          </p:stCondLst>
                                        </p:cTn>
                                        <p:tgtEl>
                                          <p:spTgt spid="9220">
                                            <p:txEl>
                                              <p:pRg st="0" end="0"/>
                                            </p:txEl>
                                          </p:spTgt>
                                        </p:tgtEl>
                                        <p:attrNameLst>
                                          <p:attrName>style.visibility</p:attrName>
                                        </p:attrNameLst>
                                      </p:cBhvr>
                                      <p:to>
                                        <p:strVal val="visible"/>
                                      </p:to>
                                    </p:set>
                                    <p:anim calcmode="lin" valueType="num">
                                      <p:cBhvr>
                                        <p:cTn id="17" dur="500" fill="hold"/>
                                        <p:tgtEl>
                                          <p:spTgt spid="9220">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9220">
                                            <p:txEl>
                                              <p:pRg st="0" end="0"/>
                                            </p:txEl>
                                          </p:spTgt>
                                        </p:tgtEl>
                                        <p:attrNameLst>
                                          <p:attrName>ppt_y</p:attrName>
                                        </p:attrNameLst>
                                      </p:cBhvr>
                                      <p:tavLst>
                                        <p:tav tm="0">
                                          <p:val>
                                            <p:strVal val="#ppt_y"/>
                                          </p:val>
                                        </p:tav>
                                        <p:tav tm="100000">
                                          <p:val>
                                            <p:strVal val="#ppt_y"/>
                                          </p:val>
                                        </p:tav>
                                      </p:tavLst>
                                    </p:anim>
                                    <p:anim calcmode="lin" valueType="num">
                                      <p:cBhvr>
                                        <p:cTn id="19" dur="500" fill="hold"/>
                                        <p:tgtEl>
                                          <p:spTgt spid="9220">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9220">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9220">
                                            <p:txEl>
                                              <p:pRg st="0" end="0"/>
                                            </p:txEl>
                                          </p:spTgt>
                                        </p:tgtEl>
                                      </p:cBhvr>
                                    </p:animEffect>
                                  </p:childTnLst>
                                </p:cTn>
                              </p:par>
                            </p:childTnLst>
                          </p:cTn>
                        </p:par>
                      </p:childTnLst>
                    </p:cTn>
                  </p:par>
                  <p:par>
                    <p:cTn id="22" fill="hold" nodeType="clickPar">
                      <p:stCondLst>
                        <p:cond delay="indefinite"/>
                      </p:stCondLst>
                      <p:childTnLst>
                        <p:par>
                          <p:cTn id="23" fill="hold" nodeType="afterGroup">
                            <p:stCondLst>
                              <p:cond delay="0"/>
                            </p:stCondLst>
                            <p:childTnLst>
                              <p:par>
                                <p:cTn id="24" presetID="41" presetClass="entr" presetSubtype="0" fill="hold" grpId="0" nodeType="clickEffect">
                                  <p:stCondLst>
                                    <p:cond delay="0"/>
                                  </p:stCondLst>
                                  <p:iterate type="lt">
                                    <p:tmPct val="10000"/>
                                  </p:iterate>
                                  <p:childTnLst>
                                    <p:set>
                                      <p:cBhvr>
                                        <p:cTn id="25" dur="1" fill="hold">
                                          <p:stCondLst>
                                            <p:cond delay="0"/>
                                          </p:stCondLst>
                                        </p:cTn>
                                        <p:tgtEl>
                                          <p:spTgt spid="9220">
                                            <p:txEl>
                                              <p:pRg st="1" end="1"/>
                                            </p:txEl>
                                          </p:spTgt>
                                        </p:tgtEl>
                                        <p:attrNameLst>
                                          <p:attrName>style.visibility</p:attrName>
                                        </p:attrNameLst>
                                      </p:cBhvr>
                                      <p:to>
                                        <p:strVal val="visible"/>
                                      </p:to>
                                    </p:set>
                                    <p:anim calcmode="lin" valueType="num">
                                      <p:cBhvr>
                                        <p:cTn id="26" dur="500" fill="hold"/>
                                        <p:tgtEl>
                                          <p:spTgt spid="9220">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27" dur="500" fill="hold"/>
                                        <p:tgtEl>
                                          <p:spTgt spid="9220">
                                            <p:txEl>
                                              <p:pRg st="1" end="1"/>
                                            </p:txEl>
                                          </p:spTgt>
                                        </p:tgtEl>
                                        <p:attrNameLst>
                                          <p:attrName>ppt_y</p:attrName>
                                        </p:attrNameLst>
                                      </p:cBhvr>
                                      <p:tavLst>
                                        <p:tav tm="0">
                                          <p:val>
                                            <p:strVal val="#ppt_y"/>
                                          </p:val>
                                        </p:tav>
                                        <p:tav tm="100000">
                                          <p:val>
                                            <p:strVal val="#ppt_y"/>
                                          </p:val>
                                        </p:tav>
                                      </p:tavLst>
                                    </p:anim>
                                    <p:anim calcmode="lin" valueType="num">
                                      <p:cBhvr>
                                        <p:cTn id="28" dur="500" fill="hold"/>
                                        <p:tgtEl>
                                          <p:spTgt spid="9220">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9" dur="500" fill="hold"/>
                                        <p:tgtEl>
                                          <p:spTgt spid="9220">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0" dur="500" tmFilter="0,0; .5, 1; 1, 1"/>
                                        <p:tgtEl>
                                          <p:spTgt spid="9220">
                                            <p:txEl>
                                              <p:pRg st="1" end="1"/>
                                            </p:txEl>
                                          </p:spTgt>
                                        </p:tgtEl>
                                      </p:cBhvr>
                                    </p:animEffect>
                                  </p:childTnLst>
                                </p:cTn>
                              </p:par>
                            </p:childTnLst>
                          </p:cTn>
                        </p:par>
                      </p:childTnLst>
                    </p:cTn>
                  </p:par>
                  <p:par>
                    <p:cTn id="31" fill="hold" nodeType="clickPar">
                      <p:stCondLst>
                        <p:cond delay="indefinite"/>
                      </p:stCondLst>
                      <p:childTnLst>
                        <p:par>
                          <p:cTn id="32" fill="hold" nodeType="afterGroup">
                            <p:stCondLst>
                              <p:cond delay="0"/>
                            </p:stCondLst>
                            <p:childTnLst>
                              <p:par>
                                <p:cTn id="33" presetID="58" presetClass="entr" presetSubtype="0" accel="100000" fill="hold" grpId="0" nodeType="clickEffect">
                                  <p:stCondLst>
                                    <p:cond delay="0"/>
                                  </p:stCondLst>
                                  <p:childTnLst>
                                    <p:set>
                                      <p:cBhvr>
                                        <p:cTn id="34" dur="1" fill="hold">
                                          <p:stCondLst>
                                            <p:cond delay="0"/>
                                          </p:stCondLst>
                                        </p:cTn>
                                        <p:tgtEl>
                                          <p:spTgt spid="10244">
                                            <p:txEl>
                                              <p:pRg st="0" end="0"/>
                                            </p:txEl>
                                          </p:spTgt>
                                        </p:tgtEl>
                                        <p:attrNameLst>
                                          <p:attrName>style.visibility</p:attrName>
                                        </p:attrNameLst>
                                      </p:cBhvr>
                                      <p:to>
                                        <p:strVal val="visible"/>
                                      </p:to>
                                    </p:set>
                                    <p:anim calcmode="lin" valueType="num">
                                      <p:cBhvr>
                                        <p:cTn id="35" dur="500" fill="hold"/>
                                        <p:tgtEl>
                                          <p:spTgt spid="10244">
                                            <p:txEl>
                                              <p:pRg st="0" end="0"/>
                                            </p:txEl>
                                          </p:spTgt>
                                        </p:tgtEl>
                                        <p:attrNameLst>
                                          <p:attrName>ppt_w</p:attrName>
                                        </p:attrNameLst>
                                      </p:cBhvr>
                                      <p:tavLst>
                                        <p:tav tm="0">
                                          <p:val>
                                            <p:strVal val="#ppt_w*2.5"/>
                                          </p:val>
                                        </p:tav>
                                        <p:tav tm="100000">
                                          <p:val>
                                            <p:strVal val="#ppt_w"/>
                                          </p:val>
                                        </p:tav>
                                      </p:tavLst>
                                    </p:anim>
                                    <p:anim calcmode="lin" valueType="num">
                                      <p:cBhvr>
                                        <p:cTn id="36" dur="500" fill="hold"/>
                                        <p:tgtEl>
                                          <p:spTgt spid="10244">
                                            <p:txEl>
                                              <p:pRg st="0" end="0"/>
                                            </p:txEl>
                                          </p:spTgt>
                                        </p:tgtEl>
                                        <p:attrNameLst>
                                          <p:attrName>ppt_h</p:attrName>
                                        </p:attrNameLst>
                                      </p:cBhvr>
                                      <p:tavLst>
                                        <p:tav tm="0">
                                          <p:val>
                                            <p:strVal val="#ppt_h*0.01"/>
                                          </p:val>
                                        </p:tav>
                                        <p:tav tm="100000">
                                          <p:val>
                                            <p:strVal val="#ppt_h"/>
                                          </p:val>
                                        </p:tav>
                                      </p:tavLst>
                                    </p:anim>
                                    <p:anim calcmode="lin" valueType="num">
                                      <p:cBhvr>
                                        <p:cTn id="37" dur="500" fill="hold"/>
                                        <p:tgtEl>
                                          <p:spTgt spid="10244">
                                            <p:txEl>
                                              <p:pRg st="0" end="0"/>
                                            </p:txEl>
                                          </p:spTgt>
                                        </p:tgtEl>
                                        <p:attrNameLst>
                                          <p:attrName>ppt_x</p:attrName>
                                        </p:attrNameLst>
                                      </p:cBhvr>
                                      <p:tavLst>
                                        <p:tav tm="0">
                                          <p:val>
                                            <p:strVal val="#ppt_x"/>
                                          </p:val>
                                        </p:tav>
                                        <p:tav tm="100000">
                                          <p:val>
                                            <p:strVal val="#ppt_x"/>
                                          </p:val>
                                        </p:tav>
                                      </p:tavLst>
                                    </p:anim>
                                    <p:anim calcmode="lin" valueType="num">
                                      <p:cBhvr>
                                        <p:cTn id="38" dur="500" fill="hold"/>
                                        <p:tgtEl>
                                          <p:spTgt spid="10244">
                                            <p:txEl>
                                              <p:pRg st="0" end="0"/>
                                            </p:txEl>
                                          </p:spTgt>
                                        </p:tgtEl>
                                        <p:attrNameLst>
                                          <p:attrName>ppt_y</p:attrName>
                                        </p:attrNameLst>
                                      </p:cBhvr>
                                      <p:tavLst>
                                        <p:tav tm="0">
                                          <p:val>
                                            <p:strVal val="#ppt_h+1"/>
                                          </p:val>
                                        </p:tav>
                                        <p:tav tm="100000">
                                          <p:val>
                                            <p:strVal val="#ppt_y"/>
                                          </p:val>
                                        </p:tav>
                                      </p:tavLst>
                                    </p:anim>
                                    <p:animEffect transition="in" filter="fade">
                                      <p:cBhvr>
                                        <p:cTn id="39" dur="500"/>
                                        <p:tgtEl>
                                          <p:spTgt spid="10244">
                                            <p:txEl>
                                              <p:pRg st="0" end="0"/>
                                            </p:txEl>
                                          </p:spTgt>
                                        </p:tgtEl>
                                      </p:cBhvr>
                                    </p:animEffect>
                                  </p:childTnLst>
                                </p:cTn>
                              </p:par>
                            </p:childTnLst>
                          </p:cTn>
                        </p:par>
                      </p:childTnLst>
                    </p:cTn>
                  </p:par>
                  <p:par>
                    <p:cTn id="40" fill="hold" nodeType="clickPar">
                      <p:stCondLst>
                        <p:cond delay="indefinite"/>
                      </p:stCondLst>
                      <p:childTnLst>
                        <p:par>
                          <p:cTn id="41" fill="hold" nodeType="afterGroup">
                            <p:stCondLst>
                              <p:cond delay="0"/>
                            </p:stCondLst>
                            <p:childTnLst>
                              <p:par>
                                <p:cTn id="42" presetID="58" presetClass="entr" presetSubtype="0" accel="100000" fill="hold" grpId="0" nodeType="clickEffect">
                                  <p:stCondLst>
                                    <p:cond delay="0"/>
                                  </p:stCondLst>
                                  <p:childTnLst>
                                    <p:set>
                                      <p:cBhvr>
                                        <p:cTn id="43" dur="1" fill="hold">
                                          <p:stCondLst>
                                            <p:cond delay="0"/>
                                          </p:stCondLst>
                                        </p:cTn>
                                        <p:tgtEl>
                                          <p:spTgt spid="10244">
                                            <p:txEl>
                                              <p:pRg st="1" end="1"/>
                                            </p:txEl>
                                          </p:spTgt>
                                        </p:tgtEl>
                                        <p:attrNameLst>
                                          <p:attrName>style.visibility</p:attrName>
                                        </p:attrNameLst>
                                      </p:cBhvr>
                                      <p:to>
                                        <p:strVal val="visible"/>
                                      </p:to>
                                    </p:set>
                                    <p:anim calcmode="lin" valueType="num">
                                      <p:cBhvr>
                                        <p:cTn id="44" dur="500" fill="hold"/>
                                        <p:tgtEl>
                                          <p:spTgt spid="10244">
                                            <p:txEl>
                                              <p:pRg st="1" end="1"/>
                                            </p:txEl>
                                          </p:spTgt>
                                        </p:tgtEl>
                                        <p:attrNameLst>
                                          <p:attrName>ppt_w</p:attrName>
                                        </p:attrNameLst>
                                      </p:cBhvr>
                                      <p:tavLst>
                                        <p:tav tm="0">
                                          <p:val>
                                            <p:strVal val="#ppt_w*2.5"/>
                                          </p:val>
                                        </p:tav>
                                        <p:tav tm="100000">
                                          <p:val>
                                            <p:strVal val="#ppt_w"/>
                                          </p:val>
                                        </p:tav>
                                      </p:tavLst>
                                    </p:anim>
                                    <p:anim calcmode="lin" valueType="num">
                                      <p:cBhvr>
                                        <p:cTn id="45" dur="500" fill="hold"/>
                                        <p:tgtEl>
                                          <p:spTgt spid="10244">
                                            <p:txEl>
                                              <p:pRg st="1" end="1"/>
                                            </p:txEl>
                                          </p:spTgt>
                                        </p:tgtEl>
                                        <p:attrNameLst>
                                          <p:attrName>ppt_h</p:attrName>
                                        </p:attrNameLst>
                                      </p:cBhvr>
                                      <p:tavLst>
                                        <p:tav tm="0">
                                          <p:val>
                                            <p:strVal val="#ppt_h*0.01"/>
                                          </p:val>
                                        </p:tav>
                                        <p:tav tm="100000">
                                          <p:val>
                                            <p:strVal val="#ppt_h"/>
                                          </p:val>
                                        </p:tav>
                                      </p:tavLst>
                                    </p:anim>
                                    <p:anim calcmode="lin" valueType="num">
                                      <p:cBhvr>
                                        <p:cTn id="46" dur="500" fill="hold"/>
                                        <p:tgtEl>
                                          <p:spTgt spid="10244">
                                            <p:txEl>
                                              <p:pRg st="1" end="1"/>
                                            </p:txEl>
                                          </p:spTgt>
                                        </p:tgtEl>
                                        <p:attrNameLst>
                                          <p:attrName>ppt_x</p:attrName>
                                        </p:attrNameLst>
                                      </p:cBhvr>
                                      <p:tavLst>
                                        <p:tav tm="0">
                                          <p:val>
                                            <p:strVal val="#ppt_x"/>
                                          </p:val>
                                        </p:tav>
                                        <p:tav tm="100000">
                                          <p:val>
                                            <p:strVal val="#ppt_x"/>
                                          </p:val>
                                        </p:tav>
                                      </p:tavLst>
                                    </p:anim>
                                    <p:anim calcmode="lin" valueType="num">
                                      <p:cBhvr>
                                        <p:cTn id="47" dur="500" fill="hold"/>
                                        <p:tgtEl>
                                          <p:spTgt spid="10244">
                                            <p:txEl>
                                              <p:pRg st="1" end="1"/>
                                            </p:txEl>
                                          </p:spTgt>
                                        </p:tgtEl>
                                        <p:attrNameLst>
                                          <p:attrName>ppt_y</p:attrName>
                                        </p:attrNameLst>
                                      </p:cBhvr>
                                      <p:tavLst>
                                        <p:tav tm="0">
                                          <p:val>
                                            <p:strVal val="#ppt_h+1"/>
                                          </p:val>
                                        </p:tav>
                                        <p:tav tm="100000">
                                          <p:val>
                                            <p:strVal val="#ppt_y"/>
                                          </p:val>
                                        </p:tav>
                                      </p:tavLst>
                                    </p:anim>
                                    <p:animEffect transition="in" filter="fade">
                                      <p:cBhvr>
                                        <p:cTn id="48" dur="500"/>
                                        <p:tgtEl>
                                          <p:spTgt spid="1024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build="p"/>
      <p:bldP spid="9220" grpId="0" uiExpand="1" build="p"/>
      <p:bldP spid="1024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430" y="6564632"/>
            <a:ext cx="12214860" cy="2838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内容占位符 2"/>
          <p:cNvSpPr>
            <a:spLocks noGrp="1"/>
          </p:cNvSpPr>
          <p:nvPr/>
        </p:nvSpPr>
        <p:spPr>
          <a:xfrm>
            <a:off x="457201" y="1306830"/>
            <a:ext cx="10873740" cy="1159510"/>
          </a:xfrm>
          <a:prstGeom prst="rect">
            <a:avLst/>
          </a:prstGeom>
          <a:noFill/>
          <a:ln w="9525">
            <a:noFill/>
          </a:ln>
        </p:spPr>
        <p:txBody>
          <a:bodyPr vert="horz" wrap="square" anchor="t"/>
          <a:lstStyle>
            <a:lvl1pPr marL="342900" lvl="0" indent="-342900" algn="l" defTabSz="914400" eaLnBrk="0" fontAlgn="base" latinLnBrk="0" hangingPunct="0">
              <a:lnSpc>
                <a:spcPct val="100000"/>
              </a:lnSpc>
              <a:spcBef>
                <a:spcPct val="20000"/>
              </a:spcBef>
              <a:spcAft>
                <a:spcPct val="0"/>
              </a:spcAft>
              <a:buFont typeface="Arial" panose="020B0604020202020204" pitchFamily="34" charset="0"/>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9pPr>
          </a:lstStyle>
          <a:p>
            <a:pPr marL="0" indent="0">
              <a:lnSpc>
                <a:spcPct val="200000"/>
              </a:lnSpc>
              <a:buNone/>
            </a:pPr>
            <a:r>
              <a:rPr lang="zh-CN" altLang="en-US" sz="2000">
                <a:solidFill>
                  <a:schemeClr val="tx1">
                    <a:lumMod val="75000"/>
                    <a:lumOff val="25000"/>
                  </a:schemeClr>
                </a:solidFill>
              </a:rPr>
              <a:t>这种情况一般是针对洪泛区低洼处来不及转移的居民，其住宅常易遭洪水淹没或围困。假如遇到这种情况，通常有效的办法是：</a:t>
            </a:r>
          </a:p>
        </p:txBody>
      </p:sp>
      <p:sp>
        <p:nvSpPr>
          <p:cNvPr id="12292" name="内容占位符 2"/>
          <p:cNvSpPr>
            <a:spLocks noGrp="1"/>
          </p:cNvSpPr>
          <p:nvPr/>
        </p:nvSpPr>
        <p:spPr>
          <a:xfrm>
            <a:off x="1390649" y="2955290"/>
            <a:ext cx="9940291" cy="4526280"/>
          </a:xfrm>
          <a:prstGeom prst="rect">
            <a:avLst/>
          </a:prstGeom>
          <a:noFill/>
          <a:ln w="9525">
            <a:noFill/>
          </a:ln>
        </p:spPr>
        <p:txBody>
          <a:bodyPr vert="horz" wrap="square" anchor="t"/>
          <a:lstStyle>
            <a:lvl1pPr marL="342900" lvl="0" indent="-342900" algn="l" defTabSz="914400" eaLnBrk="0" fontAlgn="base" latinLnBrk="0" hangingPunct="0">
              <a:lnSpc>
                <a:spcPct val="100000"/>
              </a:lnSpc>
              <a:spcBef>
                <a:spcPct val="20000"/>
              </a:spcBef>
              <a:spcAft>
                <a:spcPct val="0"/>
              </a:spcAft>
              <a:buFont typeface="Arial" panose="020B0604020202020204" pitchFamily="34" charset="0"/>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9pPr>
          </a:lstStyle>
          <a:p>
            <a:pPr>
              <a:lnSpc>
                <a:spcPct val="250000"/>
              </a:lnSpc>
            </a:pPr>
            <a:r>
              <a:rPr lang="zh-CN" altLang="en-US" sz="2000">
                <a:solidFill>
                  <a:srgbClr val="FF0000"/>
                </a:solidFill>
              </a:rPr>
              <a:t>一是向屋顶转移，并尽量安稳情绪；</a:t>
            </a:r>
          </a:p>
          <a:p>
            <a:pPr>
              <a:lnSpc>
                <a:spcPct val="250000"/>
              </a:lnSpc>
            </a:pPr>
            <a:r>
              <a:rPr lang="zh-CN" altLang="en-US" sz="2000">
                <a:solidFill>
                  <a:srgbClr val="FF0000"/>
                </a:solidFill>
              </a:rPr>
              <a:t>二是想方设法发出呼救信号，尽快与外界取得联系，以便得到及时救援；</a:t>
            </a:r>
          </a:p>
          <a:p>
            <a:pPr>
              <a:lnSpc>
                <a:spcPct val="250000"/>
              </a:lnSpc>
            </a:pPr>
            <a:r>
              <a:rPr lang="zh-CN" altLang="en-US" sz="2000">
                <a:solidFill>
                  <a:srgbClr val="FF0000"/>
                </a:solidFill>
              </a:rPr>
              <a:t>三是利用竹木等漂浮物将家人护送漂移至附近的高大建筑物上或较安全的地方。</a:t>
            </a:r>
          </a:p>
        </p:txBody>
      </p:sp>
      <p:sp>
        <p:nvSpPr>
          <p:cNvPr id="35" name="文本框 34"/>
          <p:cNvSpPr txBox="1"/>
          <p:nvPr/>
        </p:nvSpPr>
        <p:spPr>
          <a:xfrm>
            <a:off x="337822" y="234951"/>
            <a:ext cx="4447051" cy="584775"/>
          </a:xfrm>
          <a:prstGeom prst="rect">
            <a:avLst/>
          </a:prstGeom>
          <a:noFill/>
        </p:spPr>
        <p:txBody>
          <a:bodyPr wrap="none" rtlCol="0">
            <a:spAutoFit/>
            <a:scene3d>
              <a:camera prst="orthographicFront"/>
              <a:lightRig rig="threePt" dir="t"/>
            </a:scene3d>
            <a:sp3d contourW="12700"/>
          </a:bodyPr>
          <a:lstStyle/>
          <a:p>
            <a:r>
              <a:rPr lang="en-US" altLang="zh-CN" sz="3200" b="1">
                <a:solidFill>
                  <a:srgbClr val="002060"/>
                </a:solidFill>
              </a:rPr>
              <a:t>04.住宅被淹时如何避险</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0" fill="hold"/>
                                        <p:tgtEl>
                                          <p:spTgt spid="4">
                                            <p:txEl>
                                              <p:pRg st="0" end="0"/>
                                            </p:txEl>
                                          </p:spTgt>
                                        </p:tgtEl>
                                        <p:attrNameLst>
                                          <p:attrName>ppt_w</p:attrName>
                                        </p:attrNameLst>
                                      </p:cBhvr>
                                      <p:tavLst>
                                        <p:tav tm="0" fmla="#ppt_w*sin(2.5*pi*$)">
                                          <p:val>
                                            <p:fltVal val="0"/>
                                          </p:val>
                                        </p:tav>
                                        <p:tav tm="100000">
                                          <p:val>
                                            <p:fltVal val="1"/>
                                          </p:val>
                                        </p:tav>
                                      </p:tavLst>
                                    </p:anim>
                                    <p:anim calcmode="lin" valueType="num">
                                      <p:cBhvr>
                                        <p:cTn id="8" dur="5000" fill="hold"/>
                                        <p:tgtEl>
                                          <p:spTgt spid="4">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2" presetClass="entr" presetSubtype="0" fill="hold" grpId="0" nodeType="clickEffect">
                                  <p:stCondLst>
                                    <p:cond delay="0"/>
                                  </p:stCondLst>
                                  <p:childTnLst>
                                    <p:set>
                                      <p:cBhvr>
                                        <p:cTn id="12" dur="1" fill="hold">
                                          <p:stCondLst>
                                            <p:cond delay="0"/>
                                          </p:stCondLst>
                                        </p:cTn>
                                        <p:tgtEl>
                                          <p:spTgt spid="12292">
                                            <p:txEl>
                                              <p:pRg st="0" end="0"/>
                                            </p:txEl>
                                          </p:spTgt>
                                        </p:tgtEl>
                                        <p:attrNameLst>
                                          <p:attrName>style.visibility</p:attrName>
                                        </p:attrNameLst>
                                      </p:cBhvr>
                                      <p:to>
                                        <p:strVal val="visible"/>
                                      </p:to>
                                    </p:set>
                                    <p:animScale>
                                      <p:cBhvr>
                                        <p:cTn id="13" dur="1000" decel="50000" fill="hold">
                                          <p:stCondLst>
                                            <p:cond delay="0"/>
                                          </p:stCondLst>
                                        </p:cTn>
                                        <p:tgtEl>
                                          <p:spTgt spid="12292">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14" dur="1000" decel="50000" fill="hold">
                                          <p:stCondLst>
                                            <p:cond delay="0"/>
                                          </p:stCondLst>
                                        </p:cTn>
                                        <p:tgtEl>
                                          <p:spTgt spid="12292">
                                            <p:txEl>
                                              <p:pRg st="0" end="0"/>
                                            </p:txEl>
                                          </p:spTgt>
                                        </p:tgtEl>
                                        <p:attrNameLst>
                                          <p:attrName>ppt_x</p:attrName>
                                          <p:attrName>ppt_y</p:attrName>
                                        </p:attrNameLst>
                                      </p:cBhvr>
                                    </p:animMotion>
                                    <p:animEffect transition="in" filter="fade">
                                      <p:cBhvr>
                                        <p:cTn id="15" dur="1000"/>
                                        <p:tgtEl>
                                          <p:spTgt spid="12292">
                                            <p:txEl>
                                              <p:pRg st="0" end="0"/>
                                            </p:txEl>
                                          </p:spTgt>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52" presetClass="entr" presetSubtype="0" fill="hold" grpId="0" nodeType="clickEffect">
                                  <p:stCondLst>
                                    <p:cond delay="0"/>
                                  </p:stCondLst>
                                  <p:childTnLst>
                                    <p:set>
                                      <p:cBhvr>
                                        <p:cTn id="19" dur="1" fill="hold">
                                          <p:stCondLst>
                                            <p:cond delay="0"/>
                                          </p:stCondLst>
                                        </p:cTn>
                                        <p:tgtEl>
                                          <p:spTgt spid="12292">
                                            <p:txEl>
                                              <p:pRg st="1" end="1"/>
                                            </p:txEl>
                                          </p:spTgt>
                                        </p:tgtEl>
                                        <p:attrNameLst>
                                          <p:attrName>style.visibility</p:attrName>
                                        </p:attrNameLst>
                                      </p:cBhvr>
                                      <p:to>
                                        <p:strVal val="visible"/>
                                      </p:to>
                                    </p:set>
                                    <p:animScale>
                                      <p:cBhvr>
                                        <p:cTn id="20" dur="1000" decel="50000" fill="hold">
                                          <p:stCondLst>
                                            <p:cond delay="0"/>
                                          </p:stCondLst>
                                        </p:cTn>
                                        <p:tgtEl>
                                          <p:spTgt spid="12292">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21" dur="1000" decel="50000" fill="hold">
                                          <p:stCondLst>
                                            <p:cond delay="0"/>
                                          </p:stCondLst>
                                        </p:cTn>
                                        <p:tgtEl>
                                          <p:spTgt spid="12292">
                                            <p:txEl>
                                              <p:pRg st="1" end="1"/>
                                            </p:txEl>
                                          </p:spTgt>
                                        </p:tgtEl>
                                        <p:attrNameLst>
                                          <p:attrName>ppt_x</p:attrName>
                                          <p:attrName>ppt_y</p:attrName>
                                        </p:attrNameLst>
                                      </p:cBhvr>
                                    </p:animMotion>
                                    <p:animEffect transition="in" filter="fade">
                                      <p:cBhvr>
                                        <p:cTn id="22" dur="1000"/>
                                        <p:tgtEl>
                                          <p:spTgt spid="12292">
                                            <p:txEl>
                                              <p:pRg st="1" end="1"/>
                                            </p:txEl>
                                          </p:spTgt>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52" presetClass="entr" presetSubtype="0" fill="hold" grpId="0" nodeType="clickEffect">
                                  <p:stCondLst>
                                    <p:cond delay="0"/>
                                  </p:stCondLst>
                                  <p:childTnLst>
                                    <p:set>
                                      <p:cBhvr>
                                        <p:cTn id="26" dur="1" fill="hold">
                                          <p:stCondLst>
                                            <p:cond delay="0"/>
                                          </p:stCondLst>
                                        </p:cTn>
                                        <p:tgtEl>
                                          <p:spTgt spid="12292">
                                            <p:txEl>
                                              <p:pRg st="2" end="2"/>
                                            </p:txEl>
                                          </p:spTgt>
                                        </p:tgtEl>
                                        <p:attrNameLst>
                                          <p:attrName>style.visibility</p:attrName>
                                        </p:attrNameLst>
                                      </p:cBhvr>
                                      <p:to>
                                        <p:strVal val="visible"/>
                                      </p:to>
                                    </p:set>
                                    <p:animScale>
                                      <p:cBhvr>
                                        <p:cTn id="27" dur="1000" decel="50000" fill="hold">
                                          <p:stCondLst>
                                            <p:cond delay="0"/>
                                          </p:stCondLst>
                                        </p:cTn>
                                        <p:tgtEl>
                                          <p:spTgt spid="12292">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28" dur="1000" decel="50000" fill="hold">
                                          <p:stCondLst>
                                            <p:cond delay="0"/>
                                          </p:stCondLst>
                                        </p:cTn>
                                        <p:tgtEl>
                                          <p:spTgt spid="12292">
                                            <p:txEl>
                                              <p:pRg st="2" end="2"/>
                                            </p:txEl>
                                          </p:spTgt>
                                        </p:tgtEl>
                                        <p:attrNameLst>
                                          <p:attrName>ppt_x</p:attrName>
                                          <p:attrName>ppt_y</p:attrName>
                                        </p:attrNameLst>
                                      </p:cBhvr>
                                    </p:animMotion>
                                    <p:animEffect transition="in" filter="fade">
                                      <p:cBhvr>
                                        <p:cTn id="29" dur="1000"/>
                                        <p:tgtEl>
                                          <p:spTgt spid="1229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1229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430" y="6564632"/>
            <a:ext cx="12214860" cy="2838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316" name="内容占位符 2"/>
          <p:cNvSpPr>
            <a:spLocks noGrp="1"/>
          </p:cNvSpPr>
          <p:nvPr/>
        </p:nvSpPr>
        <p:spPr>
          <a:xfrm>
            <a:off x="337820" y="1320800"/>
            <a:ext cx="5552440" cy="4526280"/>
          </a:xfrm>
          <a:prstGeom prst="rect">
            <a:avLst/>
          </a:prstGeom>
          <a:noFill/>
          <a:ln w="9525">
            <a:noFill/>
          </a:ln>
        </p:spPr>
        <p:txBody>
          <a:bodyPr vert="horz" wrap="square" anchor="t"/>
          <a:lstStyle>
            <a:lvl1pPr marL="342900" lvl="0" indent="-342900" algn="l" defTabSz="914400" eaLnBrk="0" fontAlgn="base" latinLnBrk="0" hangingPunct="0">
              <a:lnSpc>
                <a:spcPct val="100000"/>
              </a:lnSpc>
              <a:spcBef>
                <a:spcPct val="20000"/>
              </a:spcBef>
              <a:spcAft>
                <a:spcPct val="0"/>
              </a:spcAft>
              <a:buFont typeface="Arial" panose="020B0604020202020204" pitchFamily="34" charset="0"/>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9pPr>
          </a:lstStyle>
          <a:p>
            <a:pPr marL="0" indent="0">
              <a:lnSpc>
                <a:spcPct val="200000"/>
              </a:lnSpc>
              <a:buNone/>
            </a:pPr>
            <a:r>
              <a:rPr lang="zh-CN" altLang="en-US" sz="1800">
                <a:solidFill>
                  <a:schemeClr val="tx1">
                    <a:lumMod val="75000"/>
                    <a:lumOff val="25000"/>
                  </a:schemeClr>
                </a:solidFill>
              </a:rPr>
              <a:t>⑴发洪水时，不要到桥上、河堤（墙）边去观看稀奇，遇到紧急情况应往高处逃。</a:t>
            </a:r>
          </a:p>
          <a:p>
            <a:pPr marL="0" indent="0">
              <a:lnSpc>
                <a:spcPct val="200000"/>
              </a:lnSpc>
              <a:buNone/>
            </a:pPr>
            <a:r>
              <a:rPr lang="zh-CN" altLang="en-US" sz="1800">
                <a:solidFill>
                  <a:schemeClr val="tx1">
                    <a:lumMod val="75000"/>
                    <a:lumOff val="25000"/>
                  </a:schemeClr>
                </a:solidFill>
              </a:rPr>
              <a:t>⑵不要到河边、溪流激流处行走,同学们尤其不能忽视涨洪水时，穿过校园内的这条小河沟，特别不能在下暴雨时下河取水，严禁闯越铁门下河玩耍。</a:t>
            </a:r>
          </a:p>
          <a:p>
            <a:pPr marL="0" indent="0">
              <a:lnSpc>
                <a:spcPct val="200000"/>
              </a:lnSpc>
              <a:buNone/>
            </a:pPr>
            <a:r>
              <a:rPr lang="zh-CN" altLang="en-US" sz="1800">
                <a:solidFill>
                  <a:schemeClr val="tx1">
                    <a:lumMod val="75000"/>
                    <a:lumOff val="25000"/>
                  </a:schemeClr>
                </a:solidFill>
              </a:rPr>
              <a:t>⑶如果不小心掉进溪流，尽量抓住浮托物。</a:t>
            </a:r>
          </a:p>
          <a:p>
            <a:pPr marL="0" indent="0">
              <a:lnSpc>
                <a:spcPct val="200000"/>
              </a:lnSpc>
              <a:buNone/>
            </a:pPr>
            <a:r>
              <a:rPr lang="zh-CN" altLang="en-US" sz="1800">
                <a:solidFill>
                  <a:schemeClr val="tx1">
                    <a:lumMod val="75000"/>
                    <a:lumOff val="25000"/>
                  </a:schemeClr>
                </a:solidFill>
              </a:rPr>
              <a:t>⑷如被洪水围困，挥动鲜艳衣物呼救。</a:t>
            </a:r>
          </a:p>
        </p:txBody>
      </p:sp>
      <p:sp>
        <p:nvSpPr>
          <p:cNvPr id="35" name="文本框 34"/>
          <p:cNvSpPr txBox="1"/>
          <p:nvPr/>
        </p:nvSpPr>
        <p:spPr>
          <a:xfrm>
            <a:off x="337822" y="234951"/>
            <a:ext cx="5267789" cy="584775"/>
          </a:xfrm>
          <a:prstGeom prst="rect">
            <a:avLst/>
          </a:prstGeom>
          <a:noFill/>
        </p:spPr>
        <p:txBody>
          <a:bodyPr wrap="none" rtlCol="0">
            <a:spAutoFit/>
            <a:scene3d>
              <a:camera prst="orthographicFront"/>
              <a:lightRig rig="threePt" dir="t"/>
            </a:scene3d>
            <a:sp3d contourW="12700"/>
          </a:bodyPr>
          <a:lstStyle/>
          <a:p>
            <a:r>
              <a:rPr lang="en-US" altLang="zh-CN" sz="3200" b="1">
                <a:solidFill>
                  <a:srgbClr val="002060"/>
                </a:solidFill>
              </a:rPr>
              <a:t>05.面对洪水时如何避免溺水</a:t>
            </a:r>
          </a:p>
        </p:txBody>
      </p:sp>
      <p:sp>
        <p:nvSpPr>
          <p:cNvPr id="14339" name="内容占位符 2"/>
          <p:cNvSpPr>
            <a:spLocks noGrp="1"/>
          </p:cNvSpPr>
          <p:nvPr/>
        </p:nvSpPr>
        <p:spPr>
          <a:xfrm>
            <a:off x="6056632" y="1320800"/>
            <a:ext cx="5671185" cy="4526280"/>
          </a:xfrm>
          <a:prstGeom prst="rect">
            <a:avLst/>
          </a:prstGeom>
          <a:noFill/>
          <a:ln w="9525">
            <a:noFill/>
          </a:ln>
        </p:spPr>
        <p:txBody>
          <a:bodyPr vert="horz" wrap="square" anchor="t"/>
          <a:lstStyle>
            <a:lvl1pPr marL="342900" lvl="0" indent="-342900" algn="l" defTabSz="914400" eaLnBrk="0" fontAlgn="base" latinLnBrk="0" hangingPunct="0">
              <a:lnSpc>
                <a:spcPct val="100000"/>
              </a:lnSpc>
              <a:spcBef>
                <a:spcPct val="20000"/>
              </a:spcBef>
              <a:spcAft>
                <a:spcPct val="0"/>
              </a:spcAft>
              <a:buFont typeface="Arial" panose="020B0604020202020204" pitchFamily="34" charset="0"/>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9pPr>
          </a:lstStyle>
          <a:p>
            <a:pPr marL="0" indent="0">
              <a:lnSpc>
                <a:spcPct val="200000"/>
              </a:lnSpc>
              <a:buNone/>
            </a:pPr>
            <a:r>
              <a:rPr lang="zh-CN" altLang="en-US" sz="1800">
                <a:solidFill>
                  <a:schemeClr val="tx1">
                    <a:lumMod val="75000"/>
                    <a:lumOff val="25000"/>
                  </a:schemeClr>
                </a:solidFill>
              </a:rPr>
              <a:t>⑸洪水来时，如正在教室上课，要听从老师的指挥，有秩序地转移，紧急时要抓牢课桌、椅子等漂浮物，尽可能与老师、同学在一起，等待营救，千万不要独自游泳回家。山区山洪暴发，山沟、河滩中水深齐膝，水流又急时，学生不能单身过河。上学、放学必须通过时，可在家长、老师护送下，几个同学手拉手，与水流方向斜叉过河，当水深过膝时，几个学生一起也不能过河，放学路上遇桥梁、道路坍塌，不能冒险通过，可返回学校留宿或请老师想别的方法。</a:t>
            </a:r>
          </a:p>
          <a:p>
            <a:pPr marL="0" indent="0">
              <a:lnSpc>
                <a:spcPct val="200000"/>
              </a:lnSpc>
              <a:buNone/>
            </a:pPr>
            <a:r>
              <a:rPr lang="zh-CN" altLang="en-US" sz="1800">
                <a:solidFill>
                  <a:schemeClr val="tx1">
                    <a:lumMod val="75000"/>
                    <a:lumOff val="25000"/>
                  </a:schemeClr>
                </a:solidFill>
              </a:rPr>
              <a:t> </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13316">
                                            <p:txEl>
                                              <p:pRg st="0" end="0"/>
                                            </p:txEl>
                                          </p:spTgt>
                                        </p:tgtEl>
                                        <p:attrNameLst>
                                          <p:attrName>style.visibility</p:attrName>
                                        </p:attrNameLst>
                                      </p:cBhvr>
                                      <p:to>
                                        <p:strVal val="visible"/>
                                      </p:to>
                                    </p:set>
                                    <p:animEffect transition="in" filter="fade">
                                      <p:cBhvr>
                                        <p:cTn id="7" dur="100"/>
                                        <p:tgtEl>
                                          <p:spTgt spid="13316">
                                            <p:txEl>
                                              <p:pRg st="0" end="0"/>
                                            </p:txEl>
                                          </p:spTgt>
                                        </p:tgtEl>
                                      </p:cBhvr>
                                    </p:animEffect>
                                    <p:anim calcmode="lin" valueType="num">
                                      <p:cBhvr>
                                        <p:cTn id="8" dur="400" fill="hold"/>
                                        <p:tgtEl>
                                          <p:spTgt spid="13316">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13316">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13316">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13316">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nodeType="clickPar">
                      <p:stCondLst>
                        <p:cond delay="indefinite"/>
                      </p:stCondLst>
                      <p:childTnLst>
                        <p:par>
                          <p:cTn id="13" fill="hold" nodeType="afterGroup">
                            <p:stCondLst>
                              <p:cond delay="0"/>
                            </p:stCondLst>
                            <p:childTnLst>
                              <p:par>
                                <p:cTn id="14" presetID="43" presetClass="entr" presetSubtype="0" fill="hold" grpId="0" nodeType="clickEffect">
                                  <p:stCondLst>
                                    <p:cond delay="0"/>
                                  </p:stCondLst>
                                  <p:childTnLst>
                                    <p:set>
                                      <p:cBhvr>
                                        <p:cTn id="15" dur="1" fill="hold">
                                          <p:stCondLst>
                                            <p:cond delay="0"/>
                                          </p:stCondLst>
                                        </p:cTn>
                                        <p:tgtEl>
                                          <p:spTgt spid="13316">
                                            <p:txEl>
                                              <p:pRg st="1" end="1"/>
                                            </p:txEl>
                                          </p:spTgt>
                                        </p:tgtEl>
                                        <p:attrNameLst>
                                          <p:attrName>style.visibility</p:attrName>
                                        </p:attrNameLst>
                                      </p:cBhvr>
                                      <p:to>
                                        <p:strVal val="visible"/>
                                      </p:to>
                                    </p:set>
                                    <p:animEffect transition="in" filter="fade">
                                      <p:cBhvr>
                                        <p:cTn id="16" dur="100"/>
                                        <p:tgtEl>
                                          <p:spTgt spid="13316">
                                            <p:txEl>
                                              <p:pRg st="1" end="1"/>
                                            </p:txEl>
                                          </p:spTgt>
                                        </p:tgtEl>
                                      </p:cBhvr>
                                    </p:animEffect>
                                    <p:anim calcmode="lin" valueType="num">
                                      <p:cBhvr>
                                        <p:cTn id="17" dur="400" fill="hold"/>
                                        <p:tgtEl>
                                          <p:spTgt spid="13316">
                                            <p:txEl>
                                              <p:pRg st="1" end="1"/>
                                            </p:txEl>
                                          </p:spTgt>
                                        </p:tgtEl>
                                        <p:attrNameLst>
                                          <p:attrName>ppt_x</p:attrName>
                                        </p:attrNameLst>
                                      </p:cBhvr>
                                      <p:tavLst>
                                        <p:tav tm="0">
                                          <p:val>
                                            <p:strVal val="#ppt_x"/>
                                          </p:val>
                                        </p:tav>
                                        <p:tav tm="100000">
                                          <p:val>
                                            <p:strVal val="#ppt_x"/>
                                          </p:val>
                                        </p:tav>
                                      </p:tavLst>
                                    </p:anim>
                                    <p:anim calcmode="lin" valueType="num">
                                      <p:cBhvr>
                                        <p:cTn id="18" dur="400" fill="hold"/>
                                        <p:tgtEl>
                                          <p:spTgt spid="13316">
                                            <p:txEl>
                                              <p:pRg st="1" end="1"/>
                                            </p:txEl>
                                          </p:spTgt>
                                        </p:tgtEl>
                                        <p:attrNameLst>
                                          <p:attrName>ppt_y</p:attrName>
                                        </p:attrNameLst>
                                      </p:cBhvr>
                                      <p:tavLst>
                                        <p:tav tm="0">
                                          <p:val>
                                            <p:strVal val="#ppt_y+0.31"/>
                                          </p:val>
                                        </p:tav>
                                        <p:tav tm="100000">
                                          <p:val>
                                            <p:strVal val="#ppt_y+0.31"/>
                                          </p:val>
                                        </p:tav>
                                      </p:tavLst>
                                    </p:anim>
                                    <p:anim calcmode="lin" valueType="num">
                                      <p:cBhvr>
                                        <p:cTn id="19" dur="600" decel="50000" fill="hold">
                                          <p:stCondLst>
                                            <p:cond delay="400"/>
                                          </p:stCondLst>
                                        </p:cTn>
                                        <p:tgtEl>
                                          <p:spTgt spid="13316">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0" dur="600" decel="50000" fill="hold">
                                          <p:stCondLst>
                                            <p:cond delay="400"/>
                                          </p:stCondLst>
                                        </p:cTn>
                                        <p:tgtEl>
                                          <p:spTgt spid="13316">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43" presetClass="entr" presetSubtype="0" fill="hold" grpId="0" nodeType="clickEffect">
                                  <p:stCondLst>
                                    <p:cond delay="0"/>
                                  </p:stCondLst>
                                  <p:childTnLst>
                                    <p:set>
                                      <p:cBhvr>
                                        <p:cTn id="24" dur="1" fill="hold">
                                          <p:stCondLst>
                                            <p:cond delay="0"/>
                                          </p:stCondLst>
                                        </p:cTn>
                                        <p:tgtEl>
                                          <p:spTgt spid="13316">
                                            <p:txEl>
                                              <p:pRg st="2" end="2"/>
                                            </p:txEl>
                                          </p:spTgt>
                                        </p:tgtEl>
                                        <p:attrNameLst>
                                          <p:attrName>style.visibility</p:attrName>
                                        </p:attrNameLst>
                                      </p:cBhvr>
                                      <p:to>
                                        <p:strVal val="visible"/>
                                      </p:to>
                                    </p:set>
                                    <p:animEffect transition="in" filter="fade">
                                      <p:cBhvr>
                                        <p:cTn id="25" dur="100"/>
                                        <p:tgtEl>
                                          <p:spTgt spid="13316">
                                            <p:txEl>
                                              <p:pRg st="2" end="2"/>
                                            </p:txEl>
                                          </p:spTgt>
                                        </p:tgtEl>
                                      </p:cBhvr>
                                    </p:animEffect>
                                    <p:anim calcmode="lin" valueType="num">
                                      <p:cBhvr>
                                        <p:cTn id="26" dur="400" fill="hold"/>
                                        <p:tgtEl>
                                          <p:spTgt spid="13316">
                                            <p:txEl>
                                              <p:pRg st="2" end="2"/>
                                            </p:txEl>
                                          </p:spTgt>
                                        </p:tgtEl>
                                        <p:attrNameLst>
                                          <p:attrName>ppt_x</p:attrName>
                                        </p:attrNameLst>
                                      </p:cBhvr>
                                      <p:tavLst>
                                        <p:tav tm="0">
                                          <p:val>
                                            <p:strVal val="#ppt_x"/>
                                          </p:val>
                                        </p:tav>
                                        <p:tav tm="100000">
                                          <p:val>
                                            <p:strVal val="#ppt_x"/>
                                          </p:val>
                                        </p:tav>
                                      </p:tavLst>
                                    </p:anim>
                                    <p:anim calcmode="lin" valueType="num">
                                      <p:cBhvr>
                                        <p:cTn id="27" dur="400" fill="hold"/>
                                        <p:tgtEl>
                                          <p:spTgt spid="13316">
                                            <p:txEl>
                                              <p:pRg st="2" end="2"/>
                                            </p:txEl>
                                          </p:spTgt>
                                        </p:tgtEl>
                                        <p:attrNameLst>
                                          <p:attrName>ppt_y</p:attrName>
                                        </p:attrNameLst>
                                      </p:cBhvr>
                                      <p:tavLst>
                                        <p:tav tm="0">
                                          <p:val>
                                            <p:strVal val="#ppt_y+0.31"/>
                                          </p:val>
                                        </p:tav>
                                        <p:tav tm="100000">
                                          <p:val>
                                            <p:strVal val="#ppt_y+0.31"/>
                                          </p:val>
                                        </p:tav>
                                      </p:tavLst>
                                    </p:anim>
                                    <p:anim calcmode="lin" valueType="num">
                                      <p:cBhvr>
                                        <p:cTn id="28" dur="600" decel="50000" fill="hold">
                                          <p:stCondLst>
                                            <p:cond delay="400"/>
                                          </p:stCondLst>
                                        </p:cTn>
                                        <p:tgtEl>
                                          <p:spTgt spid="13316">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9" dur="600" decel="50000" fill="hold">
                                          <p:stCondLst>
                                            <p:cond delay="400"/>
                                          </p:stCondLst>
                                        </p:cTn>
                                        <p:tgtEl>
                                          <p:spTgt spid="13316">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0" fill="hold" nodeType="clickPar">
                      <p:stCondLst>
                        <p:cond delay="indefinite"/>
                      </p:stCondLst>
                      <p:childTnLst>
                        <p:par>
                          <p:cTn id="31" fill="hold" nodeType="afterGroup">
                            <p:stCondLst>
                              <p:cond delay="0"/>
                            </p:stCondLst>
                            <p:childTnLst>
                              <p:par>
                                <p:cTn id="32" presetID="43" presetClass="entr" presetSubtype="0" fill="hold" grpId="0" nodeType="clickEffect">
                                  <p:stCondLst>
                                    <p:cond delay="0"/>
                                  </p:stCondLst>
                                  <p:childTnLst>
                                    <p:set>
                                      <p:cBhvr>
                                        <p:cTn id="33" dur="1" fill="hold">
                                          <p:stCondLst>
                                            <p:cond delay="0"/>
                                          </p:stCondLst>
                                        </p:cTn>
                                        <p:tgtEl>
                                          <p:spTgt spid="13316">
                                            <p:txEl>
                                              <p:pRg st="3" end="3"/>
                                            </p:txEl>
                                          </p:spTgt>
                                        </p:tgtEl>
                                        <p:attrNameLst>
                                          <p:attrName>style.visibility</p:attrName>
                                        </p:attrNameLst>
                                      </p:cBhvr>
                                      <p:to>
                                        <p:strVal val="visible"/>
                                      </p:to>
                                    </p:set>
                                    <p:animEffect transition="in" filter="fade">
                                      <p:cBhvr>
                                        <p:cTn id="34" dur="100"/>
                                        <p:tgtEl>
                                          <p:spTgt spid="13316">
                                            <p:txEl>
                                              <p:pRg st="3" end="3"/>
                                            </p:txEl>
                                          </p:spTgt>
                                        </p:tgtEl>
                                      </p:cBhvr>
                                    </p:animEffect>
                                    <p:anim calcmode="lin" valueType="num">
                                      <p:cBhvr>
                                        <p:cTn id="35" dur="400" fill="hold"/>
                                        <p:tgtEl>
                                          <p:spTgt spid="13316">
                                            <p:txEl>
                                              <p:pRg st="3" end="3"/>
                                            </p:txEl>
                                          </p:spTgt>
                                        </p:tgtEl>
                                        <p:attrNameLst>
                                          <p:attrName>ppt_x</p:attrName>
                                        </p:attrNameLst>
                                      </p:cBhvr>
                                      <p:tavLst>
                                        <p:tav tm="0">
                                          <p:val>
                                            <p:strVal val="#ppt_x"/>
                                          </p:val>
                                        </p:tav>
                                        <p:tav tm="100000">
                                          <p:val>
                                            <p:strVal val="#ppt_x"/>
                                          </p:val>
                                        </p:tav>
                                      </p:tavLst>
                                    </p:anim>
                                    <p:anim calcmode="lin" valueType="num">
                                      <p:cBhvr>
                                        <p:cTn id="36" dur="400" fill="hold"/>
                                        <p:tgtEl>
                                          <p:spTgt spid="13316">
                                            <p:txEl>
                                              <p:pRg st="3" end="3"/>
                                            </p:txEl>
                                          </p:spTgt>
                                        </p:tgtEl>
                                        <p:attrNameLst>
                                          <p:attrName>ppt_y</p:attrName>
                                        </p:attrNameLst>
                                      </p:cBhvr>
                                      <p:tavLst>
                                        <p:tav tm="0">
                                          <p:val>
                                            <p:strVal val="#ppt_y+0.31"/>
                                          </p:val>
                                        </p:tav>
                                        <p:tav tm="100000">
                                          <p:val>
                                            <p:strVal val="#ppt_y+0.31"/>
                                          </p:val>
                                        </p:tav>
                                      </p:tavLst>
                                    </p:anim>
                                    <p:anim calcmode="lin" valueType="num">
                                      <p:cBhvr>
                                        <p:cTn id="37" dur="600" decel="50000" fill="hold">
                                          <p:stCondLst>
                                            <p:cond delay="400"/>
                                          </p:stCondLst>
                                        </p:cTn>
                                        <p:tgtEl>
                                          <p:spTgt spid="13316">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8" dur="600" decel="50000" fill="hold">
                                          <p:stCondLst>
                                            <p:cond delay="400"/>
                                          </p:stCondLst>
                                        </p:cTn>
                                        <p:tgtEl>
                                          <p:spTgt spid="13316">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9" fill="hold" nodeType="clickPar">
                      <p:stCondLst>
                        <p:cond delay="indefinite"/>
                      </p:stCondLst>
                      <p:childTnLst>
                        <p:par>
                          <p:cTn id="40" fill="hold" nodeType="afterGroup">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4339">
                                            <p:txEl>
                                              <p:pRg st="0" end="0"/>
                                            </p:txEl>
                                          </p:spTgt>
                                        </p:tgtEl>
                                        <p:attrNameLst>
                                          <p:attrName>style.visibility</p:attrName>
                                        </p:attrNameLst>
                                      </p:cBhvr>
                                      <p:to>
                                        <p:strVal val="visible"/>
                                      </p:to>
                                    </p:set>
                                    <p:animEffect transition="in" filter="wipe(down)">
                                      <p:cBhvr>
                                        <p:cTn id="43" dur="580">
                                          <p:stCondLst>
                                            <p:cond delay="0"/>
                                          </p:stCondLst>
                                        </p:cTn>
                                        <p:tgtEl>
                                          <p:spTgt spid="14339">
                                            <p:txEl>
                                              <p:pRg st="0" end="0"/>
                                            </p:txEl>
                                          </p:spTgt>
                                        </p:tgtEl>
                                      </p:cBhvr>
                                    </p:animEffect>
                                    <p:anim calcmode="lin" valueType="num">
                                      <p:cBhvr>
                                        <p:cTn id="44" dur="1822" tmFilter="0,0; 0.14,0.36; 0.43,0.73; 0.71,0.91; 1.0,1.0">
                                          <p:stCondLst>
                                            <p:cond delay="0"/>
                                          </p:stCondLst>
                                        </p:cTn>
                                        <p:tgtEl>
                                          <p:spTgt spid="14339">
                                            <p:txEl>
                                              <p:pRg st="0" end="0"/>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4339">
                                            <p:txEl>
                                              <p:pRg st="0" end="0"/>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4339">
                                            <p:txEl>
                                              <p:pRg st="0" end="0"/>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4339">
                                            <p:txEl>
                                              <p:pRg st="0" end="0"/>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4339">
                                            <p:txEl>
                                              <p:pRg st="0" end="0"/>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14339">
                                            <p:txEl>
                                              <p:pRg st="0" end="0"/>
                                            </p:txEl>
                                          </p:spTgt>
                                        </p:tgtEl>
                                      </p:cBhvr>
                                      <p:to x="100000" y="60000"/>
                                    </p:animScale>
                                    <p:animScale>
                                      <p:cBhvr>
                                        <p:cTn id="50" dur="166" decel="50000">
                                          <p:stCondLst>
                                            <p:cond delay="676"/>
                                          </p:stCondLst>
                                        </p:cTn>
                                        <p:tgtEl>
                                          <p:spTgt spid="14339">
                                            <p:txEl>
                                              <p:pRg st="0" end="0"/>
                                            </p:txEl>
                                          </p:spTgt>
                                        </p:tgtEl>
                                      </p:cBhvr>
                                      <p:to x="100000" y="100000"/>
                                    </p:animScale>
                                    <p:animScale>
                                      <p:cBhvr>
                                        <p:cTn id="51" dur="26">
                                          <p:stCondLst>
                                            <p:cond delay="1312"/>
                                          </p:stCondLst>
                                        </p:cTn>
                                        <p:tgtEl>
                                          <p:spTgt spid="14339">
                                            <p:txEl>
                                              <p:pRg st="0" end="0"/>
                                            </p:txEl>
                                          </p:spTgt>
                                        </p:tgtEl>
                                      </p:cBhvr>
                                      <p:to x="100000" y="80000"/>
                                    </p:animScale>
                                    <p:animScale>
                                      <p:cBhvr>
                                        <p:cTn id="52" dur="166" decel="50000">
                                          <p:stCondLst>
                                            <p:cond delay="1338"/>
                                          </p:stCondLst>
                                        </p:cTn>
                                        <p:tgtEl>
                                          <p:spTgt spid="14339">
                                            <p:txEl>
                                              <p:pRg st="0" end="0"/>
                                            </p:txEl>
                                          </p:spTgt>
                                        </p:tgtEl>
                                      </p:cBhvr>
                                      <p:to x="100000" y="100000"/>
                                    </p:animScale>
                                    <p:animScale>
                                      <p:cBhvr>
                                        <p:cTn id="53" dur="26">
                                          <p:stCondLst>
                                            <p:cond delay="1642"/>
                                          </p:stCondLst>
                                        </p:cTn>
                                        <p:tgtEl>
                                          <p:spTgt spid="14339">
                                            <p:txEl>
                                              <p:pRg st="0" end="0"/>
                                            </p:txEl>
                                          </p:spTgt>
                                        </p:tgtEl>
                                      </p:cBhvr>
                                      <p:to x="100000" y="90000"/>
                                    </p:animScale>
                                    <p:animScale>
                                      <p:cBhvr>
                                        <p:cTn id="54" dur="166" decel="50000">
                                          <p:stCondLst>
                                            <p:cond delay="1668"/>
                                          </p:stCondLst>
                                        </p:cTn>
                                        <p:tgtEl>
                                          <p:spTgt spid="14339">
                                            <p:txEl>
                                              <p:pRg st="0" end="0"/>
                                            </p:txEl>
                                          </p:spTgt>
                                        </p:tgtEl>
                                      </p:cBhvr>
                                      <p:to x="100000" y="100000"/>
                                    </p:animScale>
                                    <p:animScale>
                                      <p:cBhvr>
                                        <p:cTn id="55" dur="26">
                                          <p:stCondLst>
                                            <p:cond delay="1808"/>
                                          </p:stCondLst>
                                        </p:cTn>
                                        <p:tgtEl>
                                          <p:spTgt spid="14339">
                                            <p:txEl>
                                              <p:pRg st="0" end="0"/>
                                            </p:txEl>
                                          </p:spTgt>
                                        </p:tgtEl>
                                      </p:cBhvr>
                                      <p:to x="100000" y="95000"/>
                                    </p:animScale>
                                    <p:animScale>
                                      <p:cBhvr>
                                        <p:cTn id="56" dur="166" decel="50000">
                                          <p:stCondLst>
                                            <p:cond delay="1834"/>
                                          </p:stCondLst>
                                        </p:cTn>
                                        <p:tgtEl>
                                          <p:spTgt spid="14339">
                                            <p:txEl>
                                              <p:pRg st="0" end="0"/>
                                            </p:txEl>
                                          </p:spTgt>
                                        </p:tgtEl>
                                      </p:cBhvr>
                                      <p:to x="100000" y="100000"/>
                                    </p:animScale>
                                  </p:childTnLst>
                                </p:cTn>
                              </p:par>
                            </p:childTnLst>
                          </p:cTn>
                        </p:par>
                      </p:childTnLst>
                    </p:cTn>
                  </p:par>
                  <p:par>
                    <p:cTn id="57" fill="hold" nodeType="clickPar">
                      <p:stCondLst>
                        <p:cond delay="indefinite"/>
                      </p:stCondLst>
                      <p:childTnLst>
                        <p:par>
                          <p:cTn id="58" fill="hold" nodeType="afterGroup">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14339">
                                            <p:txEl>
                                              <p:pRg st="1" end="1"/>
                                            </p:txEl>
                                          </p:spTgt>
                                        </p:tgtEl>
                                        <p:attrNameLst>
                                          <p:attrName>style.visibility</p:attrName>
                                        </p:attrNameLst>
                                      </p:cBhvr>
                                      <p:to>
                                        <p:strVal val="visible"/>
                                      </p:to>
                                    </p:set>
                                    <p:animEffect transition="in" filter="wipe(down)">
                                      <p:cBhvr>
                                        <p:cTn id="61" dur="580">
                                          <p:stCondLst>
                                            <p:cond delay="0"/>
                                          </p:stCondLst>
                                        </p:cTn>
                                        <p:tgtEl>
                                          <p:spTgt spid="14339">
                                            <p:txEl>
                                              <p:pRg st="1" end="1"/>
                                            </p:txEl>
                                          </p:spTgt>
                                        </p:tgtEl>
                                      </p:cBhvr>
                                    </p:animEffect>
                                    <p:anim calcmode="lin" valueType="num">
                                      <p:cBhvr>
                                        <p:cTn id="62" dur="1822" tmFilter="0,0; 0.14,0.36; 0.43,0.73; 0.71,0.91; 1.0,1.0">
                                          <p:stCondLst>
                                            <p:cond delay="0"/>
                                          </p:stCondLst>
                                        </p:cTn>
                                        <p:tgtEl>
                                          <p:spTgt spid="14339">
                                            <p:txEl>
                                              <p:pRg st="1" end="1"/>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4339">
                                            <p:txEl>
                                              <p:pRg st="1" end="1"/>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4339">
                                            <p:txEl>
                                              <p:pRg st="1" end="1"/>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4339">
                                            <p:txEl>
                                              <p:pRg st="1" end="1"/>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4339">
                                            <p:txEl>
                                              <p:pRg st="1" end="1"/>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14339">
                                            <p:txEl>
                                              <p:pRg st="1" end="1"/>
                                            </p:txEl>
                                          </p:spTgt>
                                        </p:tgtEl>
                                      </p:cBhvr>
                                      <p:to x="100000" y="60000"/>
                                    </p:animScale>
                                    <p:animScale>
                                      <p:cBhvr>
                                        <p:cTn id="68" dur="166" decel="50000">
                                          <p:stCondLst>
                                            <p:cond delay="676"/>
                                          </p:stCondLst>
                                        </p:cTn>
                                        <p:tgtEl>
                                          <p:spTgt spid="14339">
                                            <p:txEl>
                                              <p:pRg st="1" end="1"/>
                                            </p:txEl>
                                          </p:spTgt>
                                        </p:tgtEl>
                                      </p:cBhvr>
                                      <p:to x="100000" y="100000"/>
                                    </p:animScale>
                                    <p:animScale>
                                      <p:cBhvr>
                                        <p:cTn id="69" dur="26">
                                          <p:stCondLst>
                                            <p:cond delay="1312"/>
                                          </p:stCondLst>
                                        </p:cTn>
                                        <p:tgtEl>
                                          <p:spTgt spid="14339">
                                            <p:txEl>
                                              <p:pRg st="1" end="1"/>
                                            </p:txEl>
                                          </p:spTgt>
                                        </p:tgtEl>
                                      </p:cBhvr>
                                      <p:to x="100000" y="80000"/>
                                    </p:animScale>
                                    <p:animScale>
                                      <p:cBhvr>
                                        <p:cTn id="70" dur="166" decel="50000">
                                          <p:stCondLst>
                                            <p:cond delay="1338"/>
                                          </p:stCondLst>
                                        </p:cTn>
                                        <p:tgtEl>
                                          <p:spTgt spid="14339">
                                            <p:txEl>
                                              <p:pRg st="1" end="1"/>
                                            </p:txEl>
                                          </p:spTgt>
                                        </p:tgtEl>
                                      </p:cBhvr>
                                      <p:to x="100000" y="100000"/>
                                    </p:animScale>
                                    <p:animScale>
                                      <p:cBhvr>
                                        <p:cTn id="71" dur="26">
                                          <p:stCondLst>
                                            <p:cond delay="1642"/>
                                          </p:stCondLst>
                                        </p:cTn>
                                        <p:tgtEl>
                                          <p:spTgt spid="14339">
                                            <p:txEl>
                                              <p:pRg st="1" end="1"/>
                                            </p:txEl>
                                          </p:spTgt>
                                        </p:tgtEl>
                                      </p:cBhvr>
                                      <p:to x="100000" y="90000"/>
                                    </p:animScale>
                                    <p:animScale>
                                      <p:cBhvr>
                                        <p:cTn id="72" dur="166" decel="50000">
                                          <p:stCondLst>
                                            <p:cond delay="1668"/>
                                          </p:stCondLst>
                                        </p:cTn>
                                        <p:tgtEl>
                                          <p:spTgt spid="14339">
                                            <p:txEl>
                                              <p:pRg st="1" end="1"/>
                                            </p:txEl>
                                          </p:spTgt>
                                        </p:tgtEl>
                                      </p:cBhvr>
                                      <p:to x="100000" y="100000"/>
                                    </p:animScale>
                                    <p:animScale>
                                      <p:cBhvr>
                                        <p:cTn id="73" dur="26">
                                          <p:stCondLst>
                                            <p:cond delay="1808"/>
                                          </p:stCondLst>
                                        </p:cTn>
                                        <p:tgtEl>
                                          <p:spTgt spid="14339">
                                            <p:txEl>
                                              <p:pRg st="1" end="1"/>
                                            </p:txEl>
                                          </p:spTgt>
                                        </p:tgtEl>
                                      </p:cBhvr>
                                      <p:to x="100000" y="95000"/>
                                    </p:animScale>
                                    <p:animScale>
                                      <p:cBhvr>
                                        <p:cTn id="74" dur="166" decel="50000">
                                          <p:stCondLst>
                                            <p:cond delay="1834"/>
                                          </p:stCondLst>
                                        </p:cTn>
                                        <p:tgtEl>
                                          <p:spTgt spid="14339">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uiExpand="1" build="p"/>
      <p:bldP spid="14339"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1430" y="6564632"/>
            <a:ext cx="12214860" cy="283845"/>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363" name="Rectangle 3"/>
          <p:cNvSpPr>
            <a:spLocks noGrp="1" noRot="1"/>
          </p:cNvSpPr>
          <p:nvPr/>
        </p:nvSpPr>
        <p:spPr>
          <a:xfrm>
            <a:off x="337822" y="4345623"/>
            <a:ext cx="8893175" cy="2303462"/>
          </a:xfrm>
          <a:prstGeom prst="rect">
            <a:avLst/>
          </a:prstGeom>
          <a:noFill/>
          <a:ln w="9525">
            <a:noFill/>
          </a:ln>
        </p:spPr>
        <p:txBody>
          <a:bodyPr vert="horz" wrap="square" anchor="t" anchorCtr="0"/>
          <a:lstStyle>
            <a:lvl1pPr marL="342900" lvl="0" indent="-342900" algn="l" defTabSz="914400" eaLnBrk="0" fontAlgn="base" latinLnBrk="0" hangingPunct="0">
              <a:lnSpc>
                <a:spcPct val="100000"/>
              </a:lnSpc>
              <a:spcBef>
                <a:spcPct val="20000"/>
              </a:spcBef>
              <a:spcAft>
                <a:spcPct val="0"/>
              </a:spcAft>
              <a:buFont typeface="Arial" panose="020B0604020202020204" pitchFamily="34" charset="0"/>
              <a:buChar char="•"/>
              <a:defRPr sz="3200" b="0" i="0" u="none" kern="1200" baseline="0">
                <a:solidFill>
                  <a:schemeClr val="tx1"/>
                </a:solidFill>
                <a:latin typeface="+mn-lt"/>
                <a:ea typeface="+mn-ea"/>
                <a:cs typeface="+mn-cs"/>
              </a:defRPr>
            </a:lvl1pPr>
            <a:lvl2pPr marL="742950" lvl="1" indent="-285750" algn="l" defTabSz="914400" eaLnBrk="0" fontAlgn="base" latinLnBrk="0" hangingPunct="0">
              <a:lnSpc>
                <a:spcPct val="100000"/>
              </a:lnSpc>
              <a:spcBef>
                <a:spcPct val="20000"/>
              </a:spcBef>
              <a:spcAft>
                <a:spcPct val="0"/>
              </a:spcAft>
              <a:buFont typeface="Arial" panose="020B0604020202020204" pitchFamily="34" charset="0"/>
              <a:buChar char="–"/>
              <a:defRPr sz="2800" b="0" i="0" u="none" kern="1200" baseline="0">
                <a:solidFill>
                  <a:schemeClr val="tx1"/>
                </a:solidFill>
                <a:latin typeface="+mn-lt"/>
                <a:ea typeface="+mn-ea"/>
                <a:cs typeface="+mn-cs"/>
              </a:defRPr>
            </a:lvl2pPr>
            <a:lvl3pPr marL="1143000" lvl="2" indent="-228600" algn="l" defTabSz="914400" eaLnBrk="0" fontAlgn="base" latinLnBrk="0" hangingPunct="0">
              <a:lnSpc>
                <a:spcPct val="100000"/>
              </a:lnSpc>
              <a:spcBef>
                <a:spcPct val="20000"/>
              </a:spcBef>
              <a:spcAft>
                <a:spcPct val="0"/>
              </a:spcAft>
              <a:buFont typeface="Arial" panose="020B0604020202020204" pitchFamily="34" charset="0"/>
              <a:buChar char="•"/>
              <a:defRPr sz="2400" b="0" i="0" u="none" kern="1200" baseline="0">
                <a:solidFill>
                  <a:schemeClr val="tx1"/>
                </a:solidFill>
                <a:latin typeface="+mn-lt"/>
                <a:ea typeface="+mn-ea"/>
                <a:cs typeface="+mn-cs"/>
              </a:defRPr>
            </a:lvl3pPr>
            <a:lvl4pPr marL="1600200" lvl="3"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4pPr>
            <a:lvl5pPr marL="2057400" lvl="4"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5pPr>
            <a:lvl6pPr marL="2514600" lvl="5"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6pPr>
            <a:lvl7pPr marL="2971800" lvl="6"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7pPr>
            <a:lvl8pPr marL="3429000" lvl="7"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8pPr>
            <a:lvl9pPr marL="3886200" lvl="8" indent="-228600" algn="l" defTabSz="914400" eaLnBrk="0" fontAlgn="base" latinLnBrk="0" hangingPunct="0">
              <a:lnSpc>
                <a:spcPct val="100000"/>
              </a:lnSpc>
              <a:spcBef>
                <a:spcPct val="20000"/>
              </a:spcBef>
              <a:spcAft>
                <a:spcPct val="0"/>
              </a:spcAft>
              <a:buFont typeface="Arial" panose="020B0604020202020204" pitchFamily="34" charset="0"/>
              <a:buChar char="»"/>
              <a:defRPr sz="2000" b="0" i="0" u="none" kern="1200" baseline="0">
                <a:solidFill>
                  <a:schemeClr val="tx1"/>
                </a:solidFill>
                <a:latin typeface="+mn-lt"/>
                <a:ea typeface="+mn-ea"/>
                <a:cs typeface="+mn-cs"/>
              </a:defRPr>
            </a:lvl9pPr>
          </a:lstStyle>
          <a:p>
            <a:pPr>
              <a:lnSpc>
                <a:spcPct val="150000"/>
              </a:lnSpc>
            </a:pPr>
            <a:r>
              <a:rPr lang="zh-CN" altLang="en-US" sz="2000" b="1" dirty="0">
                <a:solidFill>
                  <a:srgbClr val="FF0000"/>
                </a:solidFill>
              </a:rPr>
              <a:t>注意饮食和个人卫生</a:t>
            </a:r>
          </a:p>
          <a:p>
            <a:pPr>
              <a:lnSpc>
                <a:spcPct val="150000"/>
              </a:lnSpc>
            </a:pPr>
            <a:r>
              <a:rPr lang="zh-CN" altLang="en-US" sz="2000" b="1" dirty="0">
                <a:solidFill>
                  <a:srgbClr val="FF0000"/>
                </a:solidFill>
              </a:rPr>
              <a:t>搭建和居住防震棚要注意防火 。</a:t>
            </a:r>
          </a:p>
          <a:p>
            <a:pPr>
              <a:lnSpc>
                <a:spcPct val="150000"/>
              </a:lnSpc>
            </a:pPr>
            <a:r>
              <a:rPr lang="zh-CN" altLang="en-US" sz="2000" b="1" dirty="0">
                <a:solidFill>
                  <a:srgbClr val="FF0000"/>
                </a:solidFill>
              </a:rPr>
              <a:t>积极投入恢复重建工作。</a:t>
            </a:r>
          </a:p>
          <a:p>
            <a:pPr>
              <a:lnSpc>
                <a:spcPct val="150000"/>
              </a:lnSpc>
            </a:pPr>
            <a:r>
              <a:rPr lang="zh-CN" altLang="en-US" sz="2000" b="1" dirty="0">
                <a:solidFill>
                  <a:srgbClr val="FF0000"/>
                </a:solidFill>
              </a:rPr>
              <a:t>按规定服用预防药物，增强身体抵抗力，防疫灭病   </a:t>
            </a:r>
          </a:p>
        </p:txBody>
      </p:sp>
      <p:pic>
        <p:nvPicPr>
          <p:cNvPr id="15364" name="Picture 4"/>
          <p:cNvPicPr>
            <a:picLocks noChangeAspect="1"/>
          </p:cNvPicPr>
          <p:nvPr/>
        </p:nvPicPr>
        <p:blipFill>
          <a:blip r:embed="rId3"/>
          <a:stretch>
            <a:fillRect/>
          </a:stretch>
        </p:blipFill>
        <p:spPr>
          <a:xfrm>
            <a:off x="250825" y="1341757"/>
            <a:ext cx="2233931" cy="2879725"/>
          </a:xfrm>
          <a:prstGeom prst="rect">
            <a:avLst/>
          </a:prstGeom>
          <a:noFill/>
          <a:ln w="9525">
            <a:noFill/>
          </a:ln>
        </p:spPr>
      </p:pic>
      <p:pic>
        <p:nvPicPr>
          <p:cNvPr id="15365" name="Picture 5"/>
          <p:cNvPicPr>
            <a:picLocks noChangeAspect="1"/>
          </p:cNvPicPr>
          <p:nvPr/>
        </p:nvPicPr>
        <p:blipFill>
          <a:blip r:embed="rId4"/>
          <a:stretch>
            <a:fillRect/>
          </a:stretch>
        </p:blipFill>
        <p:spPr>
          <a:xfrm>
            <a:off x="3449321" y="1341440"/>
            <a:ext cx="2303145" cy="2879725"/>
          </a:xfrm>
          <a:prstGeom prst="rect">
            <a:avLst/>
          </a:prstGeom>
          <a:noFill/>
          <a:ln w="9525">
            <a:noFill/>
          </a:ln>
        </p:spPr>
      </p:pic>
      <p:pic>
        <p:nvPicPr>
          <p:cNvPr id="15366" name="Picture 6"/>
          <p:cNvPicPr>
            <a:picLocks noChangeAspect="1"/>
          </p:cNvPicPr>
          <p:nvPr/>
        </p:nvPicPr>
        <p:blipFill>
          <a:blip r:embed="rId5"/>
          <a:stretch>
            <a:fillRect/>
          </a:stretch>
        </p:blipFill>
        <p:spPr>
          <a:xfrm>
            <a:off x="6717031" y="1341755"/>
            <a:ext cx="2273300" cy="2880360"/>
          </a:xfrm>
          <a:prstGeom prst="rect">
            <a:avLst/>
          </a:prstGeom>
          <a:noFill/>
          <a:ln w="9525">
            <a:noFill/>
          </a:ln>
        </p:spPr>
      </p:pic>
      <p:pic>
        <p:nvPicPr>
          <p:cNvPr id="15367" name="Picture 7"/>
          <p:cNvPicPr>
            <a:picLocks noChangeAspect="1"/>
          </p:cNvPicPr>
          <p:nvPr/>
        </p:nvPicPr>
        <p:blipFill>
          <a:blip r:embed="rId6"/>
          <a:stretch>
            <a:fillRect/>
          </a:stretch>
        </p:blipFill>
        <p:spPr>
          <a:xfrm>
            <a:off x="9954895" y="1369695"/>
            <a:ext cx="2082800" cy="2852420"/>
          </a:xfrm>
          <a:prstGeom prst="rect">
            <a:avLst/>
          </a:prstGeom>
          <a:noFill/>
          <a:ln w="9525">
            <a:noFill/>
          </a:ln>
        </p:spPr>
      </p:pic>
      <p:sp>
        <p:nvSpPr>
          <p:cNvPr id="35" name="文本框 34"/>
          <p:cNvSpPr txBox="1"/>
          <p:nvPr/>
        </p:nvSpPr>
        <p:spPr>
          <a:xfrm>
            <a:off x="337822" y="234951"/>
            <a:ext cx="5678157" cy="584775"/>
          </a:xfrm>
          <a:prstGeom prst="rect">
            <a:avLst/>
          </a:prstGeom>
          <a:noFill/>
        </p:spPr>
        <p:txBody>
          <a:bodyPr wrap="none" rtlCol="0">
            <a:spAutoFit/>
            <a:scene3d>
              <a:camera prst="orthographicFront"/>
              <a:lightRig rig="threePt" dir="t"/>
            </a:scene3d>
            <a:sp3d contourW="12700"/>
          </a:bodyPr>
          <a:lstStyle/>
          <a:p>
            <a:r>
              <a:rPr lang="en-US" altLang="zh-CN" sz="3200" b="1">
                <a:solidFill>
                  <a:srgbClr val="002060"/>
                </a:solidFill>
              </a:rPr>
              <a:t>06.在灾后特殊环境下怎样生活</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Effect transition="in" filter="blinds(horizontal)">
                                      <p:cBhvr>
                                        <p:cTn id="7" dur="500"/>
                                        <p:tgtEl>
                                          <p:spTgt spid="15363">
                                            <p:txEl>
                                              <p:pRg st="0" end="0"/>
                                            </p:txEl>
                                          </p:spTgt>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363">
                                            <p:txEl>
                                              <p:pRg st="1" end="1"/>
                                            </p:txEl>
                                          </p:spTgt>
                                        </p:tgtEl>
                                        <p:attrNameLst>
                                          <p:attrName>style.visibility</p:attrName>
                                        </p:attrNameLst>
                                      </p:cBhvr>
                                      <p:to>
                                        <p:strVal val="visible"/>
                                      </p:to>
                                    </p:set>
                                    <p:animEffect transition="in" filter="blinds(horizontal)">
                                      <p:cBhvr>
                                        <p:cTn id="12" dur="500"/>
                                        <p:tgtEl>
                                          <p:spTgt spid="15363">
                                            <p:txEl>
                                              <p:pRg st="1" end="1"/>
                                            </p:txEl>
                                          </p:spTgt>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5363">
                                            <p:txEl>
                                              <p:pRg st="2" end="2"/>
                                            </p:txEl>
                                          </p:spTgt>
                                        </p:tgtEl>
                                        <p:attrNameLst>
                                          <p:attrName>style.visibility</p:attrName>
                                        </p:attrNameLst>
                                      </p:cBhvr>
                                      <p:to>
                                        <p:strVal val="visible"/>
                                      </p:to>
                                    </p:set>
                                    <p:animEffect transition="in" filter="blinds(horizontal)">
                                      <p:cBhvr>
                                        <p:cTn id="17" dur="500"/>
                                        <p:tgtEl>
                                          <p:spTgt spid="15363">
                                            <p:txEl>
                                              <p:pRg st="2" end="2"/>
                                            </p:txEl>
                                          </p:spTgt>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5363">
                                            <p:txEl>
                                              <p:pRg st="3" end="3"/>
                                            </p:txEl>
                                          </p:spTgt>
                                        </p:tgtEl>
                                        <p:attrNameLst>
                                          <p:attrName>style.visibility</p:attrName>
                                        </p:attrNameLst>
                                      </p:cBhvr>
                                      <p:to>
                                        <p:strVal val="visible"/>
                                      </p:to>
                                    </p:set>
                                    <p:animEffect transition="in" filter="blinds(horizontal)">
                                      <p:cBhvr>
                                        <p:cTn id="22" dur="500"/>
                                        <p:tgtEl>
                                          <p:spTgt spid="153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ISPRING_PRESENTATION_TITLE" val="2019开展工作计划"/>
  <p:tag name="KSO_WM_DOC_GUID" val="{077c339d-f10f-4ab0-9ae4-aab20d797e3b}"/>
</p:tagLst>
</file>

<file path=ppt/tags/tag2.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custom"/>
  <p:tag name="KSO_WM_TEMPLATE_INDEX" val="20184553"/>
</p:tagLst>
</file>

<file path=ppt/tags/tag3.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custom"/>
  <p:tag name="KSO_WM_TEMPLATE_INDEX" val="20184553"/>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wm#"/>
  <p:tag name="KSO_WM_TAG_VERSION" val="1.0"/>
  <p:tag name="KSO_WM_TEMPLATE_CATEGORY" val="custom"/>
  <p:tag name="KSO_WM_TEMPLATE_INDEX" val="20184553"/>
  <p:tag name="KSO_WM_TEMPLATE_JOB_ID" val="2"/>
  <p:tag name="KSO_WM_TEMPLATE_OUTLINE_ID" val="15"/>
  <p:tag name="KSO_WM_TEMPLATE_SCENE_ID" val="1"/>
  <p:tag name="KSO_WM_TEMPLATE_THUMBS_INDEX" val="1、6、10、14、20、26、27、28、29、31"/>
  <p:tag name="KSO_WM_TEMPLATE_TOPIC_DEFAULT" val="1"/>
  <p:tag name="KSO_WM_TEMPLATE_TOPIC_ID" val="2869567"/>
</p:tagLst>
</file>

<file path=ppt/theme/theme1.xml><?xml version="1.0" encoding="utf-8"?>
<a:theme xmlns:a="http://schemas.openxmlformats.org/drawingml/2006/main" name="第一PPT模板网-WWW.1PPT.COM ">
  <a:themeElements>
    <a:clrScheme name="自定义 9">
      <a:dk1>
        <a:srgbClr val="000000"/>
      </a:dk1>
      <a:lt1>
        <a:srgbClr val="FFFFFF"/>
      </a:lt1>
      <a:dk2>
        <a:srgbClr val="778495"/>
      </a:dk2>
      <a:lt2>
        <a:srgbClr val="F0F0F0"/>
      </a:lt2>
      <a:accent1>
        <a:srgbClr val="13469D"/>
      </a:accent1>
      <a:accent2>
        <a:srgbClr val="EE193A"/>
      </a:accent2>
      <a:accent3>
        <a:srgbClr val="13469D"/>
      </a:accent3>
      <a:accent4>
        <a:srgbClr val="EE193A"/>
      </a:accent4>
      <a:accent5>
        <a:srgbClr val="13469D"/>
      </a:accent5>
      <a:accent6>
        <a:srgbClr val="EE193A"/>
      </a:accent6>
      <a:hlink>
        <a:srgbClr val="13469D"/>
      </a:hlink>
      <a:folHlink>
        <a:srgbClr val="BFBFBF"/>
      </a:folHlink>
    </a:clrScheme>
    <a:fontScheme name="自定义 1">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模板网-WWW.1PPT.COM">
  <a:themeElements>
    <a:clrScheme name="自定义 214">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1">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1420</Words>
  <Application>Microsoft Office PowerPoint</Application>
  <PresentationFormat>宽屏</PresentationFormat>
  <Paragraphs>102</Paragraphs>
  <Slides>19</Slides>
  <Notes>7</Notes>
  <HiddenSlides>0</HiddenSlides>
  <MMClips>0</MMClips>
  <ScaleCrop>false</ScaleCrop>
  <HeadingPairs>
    <vt:vector size="6" baseType="variant">
      <vt:variant>
        <vt:lpstr>已用的字体</vt:lpstr>
      </vt:variant>
      <vt:variant>
        <vt:i4>13</vt:i4>
      </vt:variant>
      <vt:variant>
        <vt:lpstr>主题</vt:lpstr>
      </vt:variant>
      <vt:variant>
        <vt:i4>3</vt:i4>
      </vt:variant>
      <vt:variant>
        <vt:lpstr>幻灯片标题</vt:lpstr>
      </vt:variant>
      <vt:variant>
        <vt:i4>19</vt:i4>
      </vt:variant>
    </vt:vector>
  </HeadingPairs>
  <TitlesOfParts>
    <vt:vector size="35" baseType="lpstr">
      <vt:lpstr>Meiryo</vt:lpstr>
      <vt:lpstr>等线</vt:lpstr>
      <vt:lpstr>黑体</vt:lpstr>
      <vt:lpstr>隶书</vt:lpstr>
      <vt:lpstr>宋体</vt:lpstr>
      <vt:lpstr>微软雅黑</vt:lpstr>
      <vt:lpstr>微软雅黑 Light</vt:lpstr>
      <vt:lpstr>逐浪细阁体</vt:lpstr>
      <vt:lpstr>Arial</vt:lpstr>
      <vt:lpstr>Calibri</vt:lpstr>
      <vt:lpstr>Calibri Light</vt:lpstr>
      <vt:lpstr>Times New Roman</vt:lpstr>
      <vt:lpstr>Verdana</vt:lpstr>
      <vt:lpstr>第一PPT模板网-WWW.1PPT.COM </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2021-09-26T13:11:33Z</cp:lastPrinted>
  <dcterms:created xsi:type="dcterms:W3CDTF">2021-09-26T13:11:33Z</dcterms:created>
  <dcterms:modified xsi:type="dcterms:W3CDTF">2023-04-07T08:44:16Z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