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2"/>
  </p:sldMasterIdLst>
  <p:notesMasterIdLst>
    <p:notesMasterId r:id="rId22"/>
  </p:notesMasterIdLst>
  <p:sldIdLst>
    <p:sldId id="27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8" r:id="rId21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2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78" y="114"/>
      </p:cViewPr>
      <p:guideLst>
        <p:guide orient="horz" pos="352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E0FC7-7133-4BE8-A707-9A1E62ECB735}" type="datetimeFigureOut">
              <a:rPr lang="zh-CN" altLang="en-US" smtClean="0"/>
              <a:t>2023/4/16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B8ACC-EA65-4D36-85AA-D2F50E2C16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4007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B8ACC-EA65-4D36-85AA-D2F50E2C164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200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55958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331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997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761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97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95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54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773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2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42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586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40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txStyles>
    <p:titleStyle>
      <a:lvl1pPr algn="ctr" defTabSz="609600" rtl="0" eaLnBrk="1" latinLnBrk="0" hangingPunct="1">
        <a:spcBef>
          <a:spcPct val="0"/>
        </a:spcBef>
        <a:buNone/>
        <a:defRPr sz="29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09600" rtl="0" eaLnBrk="1" latinLnBrk="0" hangingPunct="1">
        <a:spcBef>
          <a:spcPct val="20000"/>
        </a:spcBef>
        <a:buFont typeface="Arial" panose="020B0604020202020204" pitchFamily="34" charset="0"/>
        <a:buChar char="�"/>
        <a:defRPr sz="2135" kern="1200">
          <a:solidFill>
            <a:schemeClr val="tx1"/>
          </a:solidFill>
          <a:latin typeface="+mn-lt"/>
          <a:ea typeface="+mn-ea"/>
          <a:cs typeface="+mn-cs"/>
        </a:defRPr>
      </a:lvl1pPr>
      <a:lvl2pPr marL="495300" indent="-190500" algn="l" defTabSz="609600" rtl="0" eaLnBrk="1" latinLnBrk="0" hangingPunct="1">
        <a:spcBef>
          <a:spcPct val="20000"/>
        </a:spcBef>
        <a:buFont typeface="Arial" panose="020B0604020202020204" pitchFamily="34" charset="0"/>
        <a:buChar char="�"/>
        <a:defRPr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762000" indent="-152400" algn="l" defTabSz="609600" rtl="0" eaLnBrk="1" latinLnBrk="0" hangingPunct="1">
        <a:spcBef>
          <a:spcPct val="20000"/>
        </a:spcBef>
        <a:buFont typeface="Arial" panose="020B0604020202020204" pitchFamily="34" charset="0"/>
        <a:buChar char="�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00" indent="-152400" algn="l" defTabSz="609600" rtl="0" eaLnBrk="1" latinLnBrk="0" hangingPunct="1">
        <a:spcBef>
          <a:spcPct val="20000"/>
        </a:spcBef>
        <a:buFont typeface="Arial" panose="020B0604020202020204" pitchFamily="34" charset="0"/>
        <a:buChar char="�"/>
        <a:defRPr sz="1335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152400" algn="l" defTabSz="609600" rtl="0" eaLnBrk="1" latinLnBrk="0" hangingPunct="1">
        <a:spcBef>
          <a:spcPct val="20000"/>
        </a:spcBef>
        <a:buFont typeface="Arial" panose="020B0604020202020204" pitchFamily="34" charset="0"/>
        <a:buChar char="�"/>
        <a:defRPr sz="1335" kern="1200">
          <a:solidFill>
            <a:schemeClr val="tx1"/>
          </a:solidFill>
          <a:latin typeface="+mn-lt"/>
          <a:ea typeface="+mn-ea"/>
          <a:cs typeface="+mn-cs"/>
        </a:defRPr>
      </a:lvl5pPr>
      <a:lvl6pPr marL="1676400" indent="-152400" algn="l" defTabSz="609600" rtl="0" eaLnBrk="1" latinLnBrk="0" hangingPunct="1">
        <a:spcBef>
          <a:spcPct val="20000"/>
        </a:spcBef>
        <a:buFont typeface="Arial" panose="020B0604020202020204" pitchFamily="34" charset="0"/>
        <a:buChar char="�"/>
        <a:defRPr sz="1335" kern="1200">
          <a:solidFill>
            <a:schemeClr val="tx1"/>
          </a:solidFill>
          <a:latin typeface="+mn-lt"/>
          <a:ea typeface="+mn-ea"/>
          <a:cs typeface="+mn-cs"/>
        </a:defRPr>
      </a:lvl6pPr>
      <a:lvl7pPr marL="1981200" indent="-152400" algn="l" defTabSz="609600" rtl="0" eaLnBrk="1" latinLnBrk="0" hangingPunct="1">
        <a:spcBef>
          <a:spcPct val="20000"/>
        </a:spcBef>
        <a:buFont typeface="Arial" panose="020B0604020202020204" pitchFamily="34" charset="0"/>
        <a:buChar char="�"/>
        <a:defRPr sz="1335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52400" algn="l" defTabSz="609600" rtl="0" eaLnBrk="1" latinLnBrk="0" hangingPunct="1">
        <a:spcBef>
          <a:spcPct val="20000"/>
        </a:spcBef>
        <a:buFont typeface="Arial" panose="020B0604020202020204" pitchFamily="34" charset="0"/>
        <a:buChar char="�"/>
        <a:defRPr sz="1335" kern="1200">
          <a:solidFill>
            <a:schemeClr val="tx1"/>
          </a:solidFill>
          <a:latin typeface="+mn-lt"/>
          <a:ea typeface="+mn-ea"/>
          <a:cs typeface="+mn-cs"/>
        </a:defRPr>
      </a:lvl8pPr>
      <a:lvl9pPr marL="2590800" indent="-152400" algn="l" defTabSz="609600" rtl="0" eaLnBrk="1" latinLnBrk="0" hangingPunct="1">
        <a:spcBef>
          <a:spcPct val="20000"/>
        </a:spcBef>
        <a:buFont typeface="Arial" panose="020B0604020202020204" pitchFamily="34" charset="0"/>
        <a:buChar char="�"/>
        <a:defRPr sz="13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00" algn="l" defTabSz="6096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00" algn="l" defTabSz="6096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algn="l" defTabSz="6096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00" algn="l" defTabSz="6096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00" algn="l" defTabSz="6096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algn="l" defTabSz="6096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600" algn="l" defTabSz="6096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400" algn="l" defTabSz="60960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35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8400" cy="6861600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1581393" y="3835401"/>
            <a:ext cx="5082163" cy="1756835"/>
            <a:chOff x="4803821" y="5703895"/>
            <a:chExt cx="7623244" cy="2635253"/>
          </a:xfrm>
        </p:grpSpPr>
        <p:grpSp>
          <p:nvGrpSpPr>
            <p:cNvPr id="4" name="Group 205"/>
            <p:cNvGrpSpPr/>
            <p:nvPr/>
          </p:nvGrpSpPr>
          <p:grpSpPr>
            <a:xfrm>
              <a:off x="4803821" y="5703895"/>
              <a:ext cx="7623244" cy="2635253"/>
              <a:chOff x="3026" y="3593"/>
              <a:chExt cx="4802" cy="1660"/>
            </a:xfrm>
          </p:grpSpPr>
          <p:sp>
            <p:nvSpPr>
              <p:cNvPr id="38" name="Freeform 5"/>
              <p:cNvSpPr/>
              <p:nvPr/>
            </p:nvSpPr>
            <p:spPr bwMode="auto">
              <a:xfrm>
                <a:off x="3540" y="4006"/>
                <a:ext cx="187" cy="64"/>
              </a:xfrm>
              <a:custGeom>
                <a:avLst/>
                <a:gdLst>
                  <a:gd name="T0" fmla="*/ 0 w 251"/>
                  <a:gd name="T1" fmla="*/ 0 h 86"/>
                  <a:gd name="T2" fmla="*/ 115 w 251"/>
                  <a:gd name="T3" fmla="*/ 70 h 86"/>
                  <a:gd name="T4" fmla="*/ 251 w 251"/>
                  <a:gd name="T5" fmla="*/ 37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1" h="86">
                    <a:moveTo>
                      <a:pt x="0" y="0"/>
                    </a:moveTo>
                    <a:cubicBezTo>
                      <a:pt x="0" y="0"/>
                      <a:pt x="9" y="49"/>
                      <a:pt x="115" y="70"/>
                    </a:cubicBezTo>
                    <a:cubicBezTo>
                      <a:pt x="115" y="70"/>
                      <a:pt x="229" y="86"/>
                      <a:pt x="251" y="37"/>
                    </a:cubicBezTo>
                  </a:path>
                </a:pathLst>
              </a:custGeom>
              <a:solidFill>
                <a:srgbClr val="BDA3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Freeform 6"/>
              <p:cNvSpPr/>
              <p:nvPr/>
            </p:nvSpPr>
            <p:spPr bwMode="auto">
              <a:xfrm>
                <a:off x="3508" y="3689"/>
                <a:ext cx="289" cy="374"/>
              </a:xfrm>
              <a:custGeom>
                <a:avLst/>
                <a:gdLst>
                  <a:gd name="T0" fmla="*/ 110 w 389"/>
                  <a:gd name="T1" fmla="*/ 0 h 503"/>
                  <a:gd name="T2" fmla="*/ 60 w 389"/>
                  <a:gd name="T3" fmla="*/ 97 h 503"/>
                  <a:gd name="T4" fmla="*/ 15 w 389"/>
                  <a:gd name="T5" fmla="*/ 373 h 503"/>
                  <a:gd name="T6" fmla="*/ 153 w 389"/>
                  <a:gd name="T7" fmla="*/ 473 h 503"/>
                  <a:gd name="T8" fmla="*/ 334 w 389"/>
                  <a:gd name="T9" fmla="*/ 410 h 503"/>
                  <a:gd name="T10" fmla="*/ 376 w 389"/>
                  <a:gd name="T11" fmla="*/ 148 h 503"/>
                  <a:gd name="T12" fmla="*/ 357 w 389"/>
                  <a:gd name="T13" fmla="*/ 43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9" h="502">
                    <a:moveTo>
                      <a:pt x="110" y="0"/>
                    </a:moveTo>
                    <a:cubicBezTo>
                      <a:pt x="110" y="0"/>
                      <a:pt x="67" y="44"/>
                      <a:pt x="60" y="97"/>
                    </a:cubicBezTo>
                    <a:cubicBezTo>
                      <a:pt x="15" y="373"/>
                      <a:pt x="15" y="373"/>
                      <a:pt x="15" y="373"/>
                    </a:cubicBezTo>
                    <a:cubicBezTo>
                      <a:pt x="15" y="373"/>
                      <a:pt x="0" y="441"/>
                      <a:pt x="153" y="473"/>
                    </a:cubicBezTo>
                    <a:cubicBezTo>
                      <a:pt x="153" y="473"/>
                      <a:pt x="329" y="503"/>
                      <a:pt x="334" y="410"/>
                    </a:cubicBezTo>
                    <a:cubicBezTo>
                      <a:pt x="376" y="148"/>
                      <a:pt x="376" y="148"/>
                      <a:pt x="376" y="148"/>
                    </a:cubicBezTo>
                    <a:cubicBezTo>
                      <a:pt x="376" y="148"/>
                      <a:pt x="389" y="83"/>
                      <a:pt x="357" y="43"/>
                    </a:cubicBezTo>
                  </a:path>
                </a:pathLst>
              </a:custGeom>
              <a:solidFill>
                <a:srgbClr val="E2A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Freeform 7"/>
              <p:cNvSpPr/>
              <p:nvPr/>
            </p:nvSpPr>
            <p:spPr bwMode="auto">
              <a:xfrm>
                <a:off x="3590" y="3653"/>
                <a:ext cx="192" cy="76"/>
              </a:xfrm>
              <a:custGeom>
                <a:avLst/>
                <a:gdLst>
                  <a:gd name="T0" fmla="*/ 255 w 258"/>
                  <a:gd name="T1" fmla="*/ 72 h 102"/>
                  <a:gd name="T2" fmla="*/ 253 w 258"/>
                  <a:gd name="T3" fmla="*/ 76 h 102"/>
                  <a:gd name="T4" fmla="*/ 121 w 258"/>
                  <a:gd name="T5" fmla="*/ 91 h 102"/>
                  <a:gd name="T6" fmla="*/ 1 w 258"/>
                  <a:gd name="T7" fmla="*/ 36 h 102"/>
                  <a:gd name="T8" fmla="*/ 1 w 258"/>
                  <a:gd name="T9" fmla="*/ 31 h 102"/>
                  <a:gd name="T10" fmla="*/ 134 w 258"/>
                  <a:gd name="T11" fmla="*/ 11 h 102"/>
                  <a:gd name="T12" fmla="*/ 255 w 258"/>
                  <a:gd name="T13" fmla="*/ 7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8" h="102">
                    <a:moveTo>
                      <a:pt x="255" y="72"/>
                    </a:moveTo>
                    <a:cubicBezTo>
                      <a:pt x="255" y="73"/>
                      <a:pt x="254" y="75"/>
                      <a:pt x="253" y="76"/>
                    </a:cubicBezTo>
                    <a:cubicBezTo>
                      <a:pt x="243" y="95"/>
                      <a:pt x="187" y="102"/>
                      <a:pt x="121" y="91"/>
                    </a:cubicBezTo>
                    <a:cubicBezTo>
                      <a:pt x="56" y="81"/>
                      <a:pt x="5" y="57"/>
                      <a:pt x="1" y="36"/>
                    </a:cubicBezTo>
                    <a:cubicBezTo>
                      <a:pt x="0" y="34"/>
                      <a:pt x="0" y="33"/>
                      <a:pt x="1" y="31"/>
                    </a:cubicBezTo>
                    <a:cubicBezTo>
                      <a:pt x="4" y="9"/>
                      <a:pt x="64" y="0"/>
                      <a:pt x="134" y="11"/>
                    </a:cubicBezTo>
                    <a:cubicBezTo>
                      <a:pt x="204" y="23"/>
                      <a:pt x="258" y="50"/>
                      <a:pt x="255" y="72"/>
                    </a:cubicBezTo>
                  </a:path>
                </a:pathLst>
              </a:custGeom>
              <a:solidFill>
                <a:srgbClr val="FDF2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Freeform 8"/>
              <p:cNvSpPr/>
              <p:nvPr/>
            </p:nvSpPr>
            <p:spPr bwMode="auto">
              <a:xfrm>
                <a:off x="3587" y="3680"/>
                <a:ext cx="192" cy="56"/>
              </a:xfrm>
              <a:custGeom>
                <a:avLst/>
                <a:gdLst>
                  <a:gd name="T0" fmla="*/ 257 w 258"/>
                  <a:gd name="T1" fmla="*/ 45 h 76"/>
                  <a:gd name="T2" fmla="*/ 124 w 258"/>
                  <a:gd name="T3" fmla="*/ 65 h 76"/>
                  <a:gd name="T4" fmla="*/ 3 w 258"/>
                  <a:gd name="T5" fmla="*/ 4 h 76"/>
                  <a:gd name="T6" fmla="*/ 5 w 258"/>
                  <a:gd name="T7" fmla="*/ 0 h 76"/>
                  <a:gd name="T8" fmla="*/ 125 w 258"/>
                  <a:gd name="T9" fmla="*/ 55 h 76"/>
                  <a:gd name="T10" fmla="*/ 257 w 258"/>
                  <a:gd name="T11" fmla="*/ 40 h 76"/>
                  <a:gd name="T12" fmla="*/ 257 w 258"/>
                  <a:gd name="T13" fmla="*/ 45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8" h="76">
                    <a:moveTo>
                      <a:pt x="257" y="45"/>
                    </a:moveTo>
                    <a:cubicBezTo>
                      <a:pt x="254" y="67"/>
                      <a:pt x="194" y="76"/>
                      <a:pt x="124" y="65"/>
                    </a:cubicBezTo>
                    <a:cubicBezTo>
                      <a:pt x="54" y="53"/>
                      <a:pt x="0" y="26"/>
                      <a:pt x="3" y="4"/>
                    </a:cubicBezTo>
                    <a:cubicBezTo>
                      <a:pt x="3" y="3"/>
                      <a:pt x="4" y="1"/>
                      <a:pt x="5" y="0"/>
                    </a:cubicBezTo>
                    <a:cubicBezTo>
                      <a:pt x="9" y="21"/>
                      <a:pt x="60" y="45"/>
                      <a:pt x="125" y="55"/>
                    </a:cubicBezTo>
                    <a:cubicBezTo>
                      <a:pt x="191" y="66"/>
                      <a:pt x="247" y="59"/>
                      <a:pt x="257" y="40"/>
                    </a:cubicBezTo>
                    <a:cubicBezTo>
                      <a:pt x="258" y="42"/>
                      <a:pt x="258" y="44"/>
                      <a:pt x="257" y="45"/>
                    </a:cubicBezTo>
                  </a:path>
                </a:pathLst>
              </a:custGeom>
              <a:solidFill>
                <a:srgbClr val="BCA3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Freeform 9"/>
              <p:cNvSpPr/>
              <p:nvPr/>
            </p:nvSpPr>
            <p:spPr bwMode="auto">
              <a:xfrm>
                <a:off x="3602" y="3655"/>
                <a:ext cx="169" cy="48"/>
              </a:xfrm>
              <a:custGeom>
                <a:avLst/>
                <a:gdLst>
                  <a:gd name="T0" fmla="*/ 225 w 228"/>
                  <a:gd name="T1" fmla="*/ 61 h 64"/>
                  <a:gd name="T2" fmla="*/ 224 w 228"/>
                  <a:gd name="T3" fmla="*/ 64 h 64"/>
                  <a:gd name="T4" fmla="*/ 117 w 228"/>
                  <a:gd name="T5" fmla="*/ 16 h 64"/>
                  <a:gd name="T6" fmla="*/ 0 w 228"/>
                  <a:gd name="T7" fmla="*/ 28 h 64"/>
                  <a:gd name="T8" fmla="*/ 0 w 228"/>
                  <a:gd name="T9" fmla="*/ 25 h 64"/>
                  <a:gd name="T10" fmla="*/ 118 w 228"/>
                  <a:gd name="T11" fmla="*/ 10 h 64"/>
                  <a:gd name="T12" fmla="*/ 225 w 228"/>
                  <a:gd name="T13" fmla="*/ 61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8" h="64">
                    <a:moveTo>
                      <a:pt x="225" y="61"/>
                    </a:moveTo>
                    <a:cubicBezTo>
                      <a:pt x="225" y="62"/>
                      <a:pt x="225" y="63"/>
                      <a:pt x="224" y="64"/>
                    </a:cubicBezTo>
                    <a:cubicBezTo>
                      <a:pt x="222" y="46"/>
                      <a:pt x="176" y="25"/>
                      <a:pt x="117" y="16"/>
                    </a:cubicBezTo>
                    <a:cubicBezTo>
                      <a:pt x="58" y="7"/>
                      <a:pt x="8" y="12"/>
                      <a:pt x="0" y="28"/>
                    </a:cubicBezTo>
                    <a:cubicBezTo>
                      <a:pt x="0" y="27"/>
                      <a:pt x="0" y="26"/>
                      <a:pt x="0" y="25"/>
                    </a:cubicBezTo>
                    <a:cubicBezTo>
                      <a:pt x="3" y="7"/>
                      <a:pt x="56" y="0"/>
                      <a:pt x="118" y="10"/>
                    </a:cubicBezTo>
                    <a:cubicBezTo>
                      <a:pt x="180" y="20"/>
                      <a:pt x="228" y="43"/>
                      <a:pt x="225" y="61"/>
                    </a:cubicBezTo>
                  </a:path>
                </a:pathLst>
              </a:custGeom>
              <a:solidFill>
                <a:srgbClr val="9C5D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Freeform 10"/>
              <p:cNvSpPr/>
              <p:nvPr/>
            </p:nvSpPr>
            <p:spPr bwMode="auto">
              <a:xfrm>
                <a:off x="3602" y="3660"/>
                <a:ext cx="166" cy="58"/>
              </a:xfrm>
              <a:custGeom>
                <a:avLst/>
                <a:gdLst>
                  <a:gd name="T0" fmla="*/ 224 w 224"/>
                  <a:gd name="T1" fmla="*/ 57 h 78"/>
                  <a:gd name="T2" fmla="*/ 107 w 224"/>
                  <a:gd name="T3" fmla="*/ 68 h 78"/>
                  <a:gd name="T4" fmla="*/ 0 w 224"/>
                  <a:gd name="T5" fmla="*/ 21 h 78"/>
                  <a:gd name="T6" fmla="*/ 117 w 224"/>
                  <a:gd name="T7" fmla="*/ 9 h 78"/>
                  <a:gd name="T8" fmla="*/ 224 w 224"/>
                  <a:gd name="T9" fmla="*/ 57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4" h="78">
                    <a:moveTo>
                      <a:pt x="224" y="57"/>
                    </a:moveTo>
                    <a:cubicBezTo>
                      <a:pt x="217" y="72"/>
                      <a:pt x="166" y="78"/>
                      <a:pt x="107" y="68"/>
                    </a:cubicBezTo>
                    <a:cubicBezTo>
                      <a:pt x="49" y="59"/>
                      <a:pt x="3" y="38"/>
                      <a:pt x="0" y="21"/>
                    </a:cubicBezTo>
                    <a:cubicBezTo>
                      <a:pt x="8" y="5"/>
                      <a:pt x="58" y="0"/>
                      <a:pt x="117" y="9"/>
                    </a:cubicBezTo>
                    <a:cubicBezTo>
                      <a:pt x="176" y="18"/>
                      <a:pt x="222" y="39"/>
                      <a:pt x="224" y="57"/>
                    </a:cubicBezTo>
                  </a:path>
                </a:pathLst>
              </a:custGeom>
              <a:solidFill>
                <a:srgbClr val="BDA3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Freeform 11"/>
              <p:cNvSpPr/>
              <p:nvPr/>
            </p:nvSpPr>
            <p:spPr bwMode="auto">
              <a:xfrm>
                <a:off x="3571" y="3700"/>
                <a:ext cx="212" cy="75"/>
              </a:xfrm>
              <a:custGeom>
                <a:avLst/>
                <a:gdLst>
                  <a:gd name="T0" fmla="*/ 21 w 286"/>
                  <a:gd name="T1" fmla="*/ 0 h 101"/>
                  <a:gd name="T2" fmla="*/ 0 w 286"/>
                  <a:gd name="T3" fmla="*/ 29 h 101"/>
                  <a:gd name="T4" fmla="*/ 140 w 286"/>
                  <a:gd name="T5" fmla="*/ 86 h 101"/>
                  <a:gd name="T6" fmla="*/ 286 w 286"/>
                  <a:gd name="T7" fmla="*/ 76 h 101"/>
                  <a:gd name="T8" fmla="*/ 273 w 286"/>
                  <a:gd name="T9" fmla="*/ 40 h 101"/>
                  <a:gd name="T10" fmla="*/ 21 w 286"/>
                  <a:gd name="T11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6" h="100">
                    <a:moveTo>
                      <a:pt x="21" y="0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28" y="70"/>
                      <a:pt x="140" y="86"/>
                    </a:cubicBezTo>
                    <a:cubicBezTo>
                      <a:pt x="140" y="86"/>
                      <a:pt x="235" y="101"/>
                      <a:pt x="286" y="76"/>
                    </a:cubicBezTo>
                    <a:cubicBezTo>
                      <a:pt x="273" y="40"/>
                      <a:pt x="273" y="40"/>
                      <a:pt x="273" y="40"/>
                    </a:cubicBezTo>
                    <a:cubicBezTo>
                      <a:pt x="273" y="40"/>
                      <a:pt x="146" y="78"/>
                      <a:pt x="21" y="0"/>
                    </a:cubicBezTo>
                  </a:path>
                </a:pathLst>
              </a:custGeom>
              <a:solidFill>
                <a:srgbClr val="ECD4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Freeform 12"/>
              <p:cNvSpPr/>
              <p:nvPr/>
            </p:nvSpPr>
            <p:spPr bwMode="auto">
              <a:xfrm>
                <a:off x="3606" y="3652"/>
                <a:ext cx="158" cy="50"/>
              </a:xfrm>
              <a:custGeom>
                <a:avLst/>
                <a:gdLst>
                  <a:gd name="T0" fmla="*/ 0 w 213"/>
                  <a:gd name="T1" fmla="*/ 33 h 67"/>
                  <a:gd name="T2" fmla="*/ 213 w 213"/>
                  <a:gd name="T3" fmla="*/ 67 h 67"/>
                  <a:gd name="T4" fmla="*/ 114 w 213"/>
                  <a:gd name="T5" fmla="*/ 23 h 67"/>
                  <a:gd name="T6" fmla="*/ 0 w 213"/>
                  <a:gd name="T7" fmla="*/ 33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67">
                    <a:moveTo>
                      <a:pt x="0" y="33"/>
                    </a:moveTo>
                    <a:cubicBezTo>
                      <a:pt x="0" y="33"/>
                      <a:pt x="97" y="0"/>
                      <a:pt x="213" y="67"/>
                    </a:cubicBezTo>
                    <a:cubicBezTo>
                      <a:pt x="213" y="67"/>
                      <a:pt x="202" y="38"/>
                      <a:pt x="114" y="23"/>
                    </a:cubicBezTo>
                    <a:cubicBezTo>
                      <a:pt x="114" y="23"/>
                      <a:pt x="31" y="8"/>
                      <a:pt x="0" y="33"/>
                    </a:cubicBezTo>
                  </a:path>
                </a:pathLst>
              </a:custGeom>
              <a:solidFill>
                <a:srgbClr val="D9BF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Freeform 13"/>
              <p:cNvSpPr/>
              <p:nvPr/>
            </p:nvSpPr>
            <p:spPr bwMode="auto">
              <a:xfrm>
                <a:off x="3653" y="3677"/>
                <a:ext cx="58" cy="35"/>
              </a:xfrm>
              <a:custGeom>
                <a:avLst/>
                <a:gdLst>
                  <a:gd name="T0" fmla="*/ 39 w 78"/>
                  <a:gd name="T1" fmla="*/ 43 h 47"/>
                  <a:gd name="T2" fmla="*/ 22 w 78"/>
                  <a:gd name="T3" fmla="*/ 29 h 47"/>
                  <a:gd name="T4" fmla="*/ 24 w 78"/>
                  <a:gd name="T5" fmla="*/ 5 h 47"/>
                  <a:gd name="T6" fmla="*/ 65 w 78"/>
                  <a:gd name="T7" fmla="*/ 12 h 47"/>
                  <a:gd name="T8" fmla="*/ 61 w 78"/>
                  <a:gd name="T9" fmla="*/ 34 h 47"/>
                  <a:gd name="T10" fmla="*/ 39 w 78"/>
                  <a:gd name="T11" fmla="*/ 43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47">
                    <a:moveTo>
                      <a:pt x="39" y="43"/>
                    </a:moveTo>
                    <a:cubicBezTo>
                      <a:pt x="0" y="37"/>
                      <a:pt x="22" y="29"/>
                      <a:pt x="22" y="29"/>
                    </a:cubicBezTo>
                    <a:cubicBezTo>
                      <a:pt x="20" y="21"/>
                      <a:pt x="22" y="11"/>
                      <a:pt x="24" y="5"/>
                    </a:cubicBezTo>
                    <a:cubicBezTo>
                      <a:pt x="32" y="3"/>
                      <a:pt x="48" y="0"/>
                      <a:pt x="65" y="12"/>
                    </a:cubicBezTo>
                    <a:cubicBezTo>
                      <a:pt x="64" y="21"/>
                      <a:pt x="61" y="34"/>
                      <a:pt x="61" y="34"/>
                    </a:cubicBezTo>
                    <a:cubicBezTo>
                      <a:pt x="78" y="47"/>
                      <a:pt x="39" y="43"/>
                      <a:pt x="39" y="43"/>
                    </a:cubicBezTo>
                  </a:path>
                </a:pathLst>
              </a:custGeom>
              <a:solidFill>
                <a:srgbClr val="FDF2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Freeform 14"/>
              <p:cNvSpPr/>
              <p:nvPr/>
            </p:nvSpPr>
            <p:spPr bwMode="auto">
              <a:xfrm>
                <a:off x="3671" y="3660"/>
                <a:ext cx="30" cy="26"/>
              </a:xfrm>
              <a:custGeom>
                <a:avLst/>
                <a:gdLst>
                  <a:gd name="T0" fmla="*/ 7 w 41"/>
                  <a:gd name="T1" fmla="*/ 23 h 35"/>
                  <a:gd name="T2" fmla="*/ 6 w 41"/>
                  <a:gd name="T3" fmla="*/ 26 h 35"/>
                  <a:gd name="T4" fmla="*/ 34 w 41"/>
                  <a:gd name="T5" fmla="*/ 31 h 35"/>
                  <a:gd name="T6" fmla="*/ 0 w 41"/>
                  <a:gd name="T7" fmla="*/ 28 h 35"/>
                  <a:gd name="T8" fmla="*/ 3 w 41"/>
                  <a:gd name="T9" fmla="*/ 23 h 35"/>
                  <a:gd name="T10" fmla="*/ 38 w 41"/>
                  <a:gd name="T11" fmla="*/ 25 h 35"/>
                  <a:gd name="T12" fmla="*/ 41 w 41"/>
                  <a:gd name="T13" fmla="*/ 35 h 35"/>
                  <a:gd name="T14" fmla="*/ 35 w 41"/>
                  <a:gd name="T15" fmla="*/ 31 h 35"/>
                  <a:gd name="T16" fmla="*/ 33 w 41"/>
                  <a:gd name="T17" fmla="*/ 24 h 35"/>
                  <a:gd name="T18" fmla="*/ 7 w 41"/>
                  <a:gd name="T19" fmla="*/ 23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35">
                    <a:moveTo>
                      <a:pt x="7" y="23"/>
                    </a:moveTo>
                    <a:cubicBezTo>
                      <a:pt x="7" y="23"/>
                      <a:pt x="7" y="24"/>
                      <a:pt x="6" y="26"/>
                    </a:cubicBezTo>
                    <a:cubicBezTo>
                      <a:pt x="11" y="25"/>
                      <a:pt x="22" y="23"/>
                      <a:pt x="34" y="31"/>
                    </a:cubicBezTo>
                    <a:cubicBezTo>
                      <a:pt x="20" y="24"/>
                      <a:pt x="7" y="26"/>
                      <a:pt x="0" y="28"/>
                    </a:cubicBezTo>
                    <a:cubicBezTo>
                      <a:pt x="2" y="25"/>
                      <a:pt x="3" y="23"/>
                      <a:pt x="3" y="23"/>
                    </a:cubicBezTo>
                    <a:cubicBezTo>
                      <a:pt x="22" y="0"/>
                      <a:pt x="38" y="25"/>
                      <a:pt x="38" y="25"/>
                    </a:cubicBezTo>
                    <a:cubicBezTo>
                      <a:pt x="40" y="27"/>
                      <a:pt x="41" y="31"/>
                      <a:pt x="41" y="35"/>
                    </a:cubicBezTo>
                    <a:cubicBezTo>
                      <a:pt x="39" y="34"/>
                      <a:pt x="37" y="32"/>
                      <a:pt x="35" y="31"/>
                    </a:cubicBezTo>
                    <a:cubicBezTo>
                      <a:pt x="35" y="28"/>
                      <a:pt x="34" y="26"/>
                      <a:pt x="33" y="24"/>
                    </a:cubicBezTo>
                    <a:cubicBezTo>
                      <a:pt x="33" y="24"/>
                      <a:pt x="23" y="7"/>
                      <a:pt x="7" y="23"/>
                    </a:cubicBezTo>
                  </a:path>
                </a:pathLst>
              </a:custGeom>
              <a:solidFill>
                <a:srgbClr val="FBF1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Freeform 15"/>
              <p:cNvSpPr/>
              <p:nvPr/>
            </p:nvSpPr>
            <p:spPr bwMode="auto">
              <a:xfrm>
                <a:off x="3674" y="3684"/>
                <a:ext cx="22" cy="14"/>
              </a:xfrm>
              <a:custGeom>
                <a:avLst/>
                <a:gdLst>
                  <a:gd name="T0" fmla="*/ 29 w 30"/>
                  <a:gd name="T1" fmla="*/ 12 h 19"/>
                  <a:gd name="T2" fmla="*/ 13 w 30"/>
                  <a:gd name="T3" fmla="*/ 18 h 19"/>
                  <a:gd name="T4" fmla="*/ 0 w 30"/>
                  <a:gd name="T5" fmla="*/ 7 h 19"/>
                  <a:gd name="T6" fmla="*/ 16 w 30"/>
                  <a:gd name="T7" fmla="*/ 1 h 19"/>
                  <a:gd name="T8" fmla="*/ 29 w 30"/>
                  <a:gd name="T9" fmla="*/ 1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19">
                    <a:moveTo>
                      <a:pt x="29" y="12"/>
                    </a:moveTo>
                    <a:cubicBezTo>
                      <a:pt x="28" y="17"/>
                      <a:pt x="21" y="19"/>
                      <a:pt x="13" y="18"/>
                    </a:cubicBezTo>
                    <a:cubicBezTo>
                      <a:pt x="5" y="17"/>
                      <a:pt x="0" y="12"/>
                      <a:pt x="0" y="7"/>
                    </a:cubicBezTo>
                    <a:cubicBezTo>
                      <a:pt x="1" y="2"/>
                      <a:pt x="8" y="0"/>
                      <a:pt x="16" y="1"/>
                    </a:cubicBezTo>
                    <a:cubicBezTo>
                      <a:pt x="24" y="2"/>
                      <a:pt x="30" y="7"/>
                      <a:pt x="29" y="12"/>
                    </a:cubicBezTo>
                  </a:path>
                </a:pathLst>
              </a:custGeom>
              <a:solidFill>
                <a:srgbClr val="BDA3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Freeform 16"/>
              <p:cNvSpPr/>
              <p:nvPr/>
            </p:nvSpPr>
            <p:spPr bwMode="auto">
              <a:xfrm>
                <a:off x="3680" y="3687"/>
                <a:ext cx="10" cy="7"/>
              </a:xfrm>
              <a:custGeom>
                <a:avLst/>
                <a:gdLst>
                  <a:gd name="T0" fmla="*/ 13 w 14"/>
                  <a:gd name="T1" fmla="*/ 6 h 9"/>
                  <a:gd name="T2" fmla="*/ 6 w 14"/>
                  <a:gd name="T3" fmla="*/ 9 h 9"/>
                  <a:gd name="T4" fmla="*/ 0 w 14"/>
                  <a:gd name="T5" fmla="*/ 4 h 9"/>
                  <a:gd name="T6" fmla="*/ 7 w 14"/>
                  <a:gd name="T7" fmla="*/ 1 h 9"/>
                  <a:gd name="T8" fmla="*/ 13 w 14"/>
                  <a:gd name="T9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9">
                    <a:moveTo>
                      <a:pt x="13" y="6"/>
                    </a:moveTo>
                    <a:cubicBezTo>
                      <a:pt x="13" y="8"/>
                      <a:pt x="10" y="9"/>
                      <a:pt x="6" y="9"/>
                    </a:cubicBezTo>
                    <a:cubicBezTo>
                      <a:pt x="3" y="8"/>
                      <a:pt x="0" y="6"/>
                      <a:pt x="0" y="4"/>
                    </a:cubicBezTo>
                    <a:cubicBezTo>
                      <a:pt x="1" y="2"/>
                      <a:pt x="4" y="0"/>
                      <a:pt x="7" y="1"/>
                    </a:cubicBezTo>
                    <a:cubicBezTo>
                      <a:pt x="11" y="2"/>
                      <a:pt x="14" y="4"/>
                      <a:pt x="13" y="6"/>
                    </a:cubicBezTo>
                  </a:path>
                </a:pathLst>
              </a:custGeom>
              <a:solidFill>
                <a:srgbClr val="FCF1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Freeform 17"/>
              <p:cNvSpPr/>
              <p:nvPr/>
            </p:nvSpPr>
            <p:spPr bwMode="auto">
              <a:xfrm>
                <a:off x="3559" y="3700"/>
                <a:ext cx="49" cy="135"/>
              </a:xfrm>
              <a:custGeom>
                <a:avLst/>
                <a:gdLst>
                  <a:gd name="T0" fmla="*/ 49 w 65"/>
                  <a:gd name="T1" fmla="*/ 4 h 182"/>
                  <a:gd name="T2" fmla="*/ 0 w 65"/>
                  <a:gd name="T3" fmla="*/ 168 h 182"/>
                  <a:gd name="T4" fmla="*/ 15 w 65"/>
                  <a:gd name="T5" fmla="*/ 170 h 182"/>
                  <a:gd name="T6" fmla="*/ 58 w 65"/>
                  <a:gd name="T7" fmla="*/ 17 h 182"/>
                  <a:gd name="T8" fmla="*/ 60 w 65"/>
                  <a:gd name="T9" fmla="*/ 6 h 182"/>
                  <a:gd name="T10" fmla="*/ 49 w 65"/>
                  <a:gd name="T11" fmla="*/ 4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" h="182">
                    <a:moveTo>
                      <a:pt x="49" y="4"/>
                    </a:moveTo>
                    <a:cubicBezTo>
                      <a:pt x="49" y="4"/>
                      <a:pt x="14" y="18"/>
                      <a:pt x="0" y="168"/>
                    </a:cubicBezTo>
                    <a:cubicBezTo>
                      <a:pt x="0" y="168"/>
                      <a:pt x="4" y="182"/>
                      <a:pt x="15" y="170"/>
                    </a:cubicBezTo>
                    <a:cubicBezTo>
                      <a:pt x="15" y="170"/>
                      <a:pt x="30" y="33"/>
                      <a:pt x="58" y="17"/>
                    </a:cubicBezTo>
                    <a:cubicBezTo>
                      <a:pt x="58" y="17"/>
                      <a:pt x="65" y="9"/>
                      <a:pt x="60" y="6"/>
                    </a:cubicBezTo>
                    <a:cubicBezTo>
                      <a:pt x="60" y="6"/>
                      <a:pt x="54" y="0"/>
                      <a:pt x="49" y="4"/>
                    </a:cubicBezTo>
                  </a:path>
                </a:pathLst>
              </a:custGeom>
              <a:solidFill>
                <a:srgbClr val="F4E7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Freeform 18"/>
              <p:cNvSpPr/>
              <p:nvPr/>
            </p:nvSpPr>
            <p:spPr bwMode="auto">
              <a:xfrm>
                <a:off x="3554" y="3837"/>
                <a:ext cx="14" cy="29"/>
              </a:xfrm>
              <a:custGeom>
                <a:avLst/>
                <a:gdLst>
                  <a:gd name="T0" fmla="*/ 15 w 20"/>
                  <a:gd name="T1" fmla="*/ 32 h 38"/>
                  <a:gd name="T2" fmla="*/ 7 w 20"/>
                  <a:gd name="T3" fmla="*/ 37 h 38"/>
                  <a:gd name="T4" fmla="*/ 0 w 20"/>
                  <a:gd name="T5" fmla="*/ 29 h 38"/>
                  <a:gd name="T6" fmla="*/ 4 w 20"/>
                  <a:gd name="T7" fmla="*/ 6 h 38"/>
                  <a:gd name="T8" fmla="*/ 13 w 20"/>
                  <a:gd name="T9" fmla="*/ 0 h 38"/>
                  <a:gd name="T10" fmla="*/ 19 w 20"/>
                  <a:gd name="T11" fmla="*/ 8 h 38"/>
                  <a:gd name="T12" fmla="*/ 15 w 20"/>
                  <a:gd name="T13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38">
                    <a:moveTo>
                      <a:pt x="15" y="32"/>
                    </a:moveTo>
                    <a:cubicBezTo>
                      <a:pt x="15" y="35"/>
                      <a:pt x="11" y="38"/>
                      <a:pt x="7" y="37"/>
                    </a:cubicBezTo>
                    <a:cubicBezTo>
                      <a:pt x="3" y="36"/>
                      <a:pt x="0" y="33"/>
                      <a:pt x="0" y="29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5" y="2"/>
                      <a:pt x="8" y="0"/>
                      <a:pt x="13" y="0"/>
                    </a:cubicBezTo>
                    <a:cubicBezTo>
                      <a:pt x="17" y="1"/>
                      <a:pt x="20" y="5"/>
                      <a:pt x="19" y="8"/>
                    </a:cubicBezTo>
                    <a:lnTo>
                      <a:pt x="15" y="32"/>
                    </a:lnTo>
                    <a:close/>
                  </a:path>
                </a:pathLst>
              </a:custGeom>
              <a:solidFill>
                <a:srgbClr val="F4E7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Freeform 19"/>
              <p:cNvSpPr/>
              <p:nvPr/>
            </p:nvSpPr>
            <p:spPr bwMode="auto">
              <a:xfrm>
                <a:off x="3580" y="3867"/>
                <a:ext cx="136" cy="134"/>
              </a:xfrm>
              <a:custGeom>
                <a:avLst/>
                <a:gdLst>
                  <a:gd name="T0" fmla="*/ 181 w 183"/>
                  <a:gd name="T1" fmla="*/ 95 h 180"/>
                  <a:gd name="T2" fmla="*/ 75 w 183"/>
                  <a:gd name="T3" fmla="*/ 172 h 180"/>
                  <a:gd name="T4" fmla="*/ 1 w 183"/>
                  <a:gd name="T5" fmla="*/ 108 h 180"/>
                  <a:gd name="T6" fmla="*/ 1 w 183"/>
                  <a:gd name="T7" fmla="*/ 108 h 180"/>
                  <a:gd name="T8" fmla="*/ 2 w 183"/>
                  <a:gd name="T9" fmla="*/ 85 h 180"/>
                  <a:gd name="T10" fmla="*/ 108 w 183"/>
                  <a:gd name="T11" fmla="*/ 8 h 180"/>
                  <a:gd name="T12" fmla="*/ 182 w 183"/>
                  <a:gd name="T13" fmla="*/ 72 h 180"/>
                  <a:gd name="T14" fmla="*/ 181 w 183"/>
                  <a:gd name="T15" fmla="*/ 9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3" h="180">
                    <a:moveTo>
                      <a:pt x="181" y="95"/>
                    </a:moveTo>
                    <a:cubicBezTo>
                      <a:pt x="173" y="145"/>
                      <a:pt x="125" y="180"/>
                      <a:pt x="75" y="172"/>
                    </a:cubicBezTo>
                    <a:cubicBezTo>
                      <a:pt x="39" y="166"/>
                      <a:pt x="11" y="140"/>
                      <a:pt x="1" y="108"/>
                    </a:cubicBezTo>
                    <a:cubicBezTo>
                      <a:pt x="1" y="108"/>
                      <a:pt x="1" y="108"/>
                      <a:pt x="1" y="108"/>
                    </a:cubicBezTo>
                    <a:cubicBezTo>
                      <a:pt x="0" y="100"/>
                      <a:pt x="0" y="93"/>
                      <a:pt x="2" y="85"/>
                    </a:cubicBezTo>
                    <a:cubicBezTo>
                      <a:pt x="10" y="35"/>
                      <a:pt x="57" y="0"/>
                      <a:pt x="108" y="8"/>
                    </a:cubicBezTo>
                    <a:cubicBezTo>
                      <a:pt x="144" y="14"/>
                      <a:pt x="172" y="40"/>
                      <a:pt x="182" y="72"/>
                    </a:cubicBezTo>
                    <a:cubicBezTo>
                      <a:pt x="183" y="80"/>
                      <a:pt x="182" y="87"/>
                      <a:pt x="181" y="95"/>
                    </a:cubicBezTo>
                  </a:path>
                </a:pathLst>
              </a:custGeom>
              <a:solidFill>
                <a:srgbClr val="E087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Freeform 20"/>
              <p:cNvSpPr/>
              <p:nvPr/>
            </p:nvSpPr>
            <p:spPr bwMode="auto">
              <a:xfrm>
                <a:off x="3581" y="3921"/>
                <a:ext cx="138" cy="95"/>
              </a:xfrm>
              <a:custGeom>
                <a:avLst/>
                <a:gdLst>
                  <a:gd name="T0" fmla="*/ 184 w 186"/>
                  <a:gd name="T1" fmla="*/ 43 h 128"/>
                  <a:gd name="T2" fmla="*/ 78 w 186"/>
                  <a:gd name="T3" fmla="*/ 120 h 128"/>
                  <a:gd name="T4" fmla="*/ 0 w 186"/>
                  <a:gd name="T5" fmla="*/ 36 h 128"/>
                  <a:gd name="T6" fmla="*/ 74 w 186"/>
                  <a:gd name="T7" fmla="*/ 100 h 128"/>
                  <a:gd name="T8" fmla="*/ 180 w 186"/>
                  <a:gd name="T9" fmla="*/ 23 h 128"/>
                  <a:gd name="T10" fmla="*/ 181 w 186"/>
                  <a:gd name="T11" fmla="*/ 0 h 128"/>
                  <a:gd name="T12" fmla="*/ 184 w 186"/>
                  <a:gd name="T13" fmla="*/ 43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" h="128">
                    <a:moveTo>
                      <a:pt x="184" y="43"/>
                    </a:moveTo>
                    <a:cubicBezTo>
                      <a:pt x="176" y="93"/>
                      <a:pt x="128" y="128"/>
                      <a:pt x="78" y="120"/>
                    </a:cubicBezTo>
                    <a:cubicBezTo>
                      <a:pt x="35" y="113"/>
                      <a:pt x="3" y="77"/>
                      <a:pt x="0" y="36"/>
                    </a:cubicBezTo>
                    <a:cubicBezTo>
                      <a:pt x="10" y="68"/>
                      <a:pt x="38" y="94"/>
                      <a:pt x="74" y="100"/>
                    </a:cubicBezTo>
                    <a:cubicBezTo>
                      <a:pt x="124" y="108"/>
                      <a:pt x="172" y="73"/>
                      <a:pt x="180" y="23"/>
                    </a:cubicBezTo>
                    <a:cubicBezTo>
                      <a:pt x="181" y="15"/>
                      <a:pt x="182" y="8"/>
                      <a:pt x="181" y="0"/>
                    </a:cubicBezTo>
                    <a:cubicBezTo>
                      <a:pt x="185" y="14"/>
                      <a:pt x="186" y="28"/>
                      <a:pt x="184" y="43"/>
                    </a:cubicBezTo>
                  </a:path>
                </a:pathLst>
              </a:custGeom>
              <a:solidFill>
                <a:srgbClr val="C256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Freeform 21"/>
              <p:cNvSpPr/>
              <p:nvPr/>
            </p:nvSpPr>
            <p:spPr bwMode="auto">
              <a:xfrm>
                <a:off x="3633" y="3880"/>
                <a:ext cx="14" cy="14"/>
              </a:xfrm>
              <a:custGeom>
                <a:avLst/>
                <a:gdLst>
                  <a:gd name="T0" fmla="*/ 19 w 19"/>
                  <a:gd name="T1" fmla="*/ 11 h 19"/>
                  <a:gd name="T2" fmla="*/ 8 w 19"/>
                  <a:gd name="T3" fmla="*/ 19 h 19"/>
                  <a:gd name="T4" fmla="*/ 1 w 19"/>
                  <a:gd name="T5" fmla="*/ 8 h 19"/>
                  <a:gd name="T6" fmla="*/ 11 w 19"/>
                  <a:gd name="T7" fmla="*/ 1 h 19"/>
                  <a:gd name="T8" fmla="*/ 19 w 19"/>
                  <a:gd name="T9" fmla="*/ 11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9" y="11"/>
                    </a:moveTo>
                    <a:cubicBezTo>
                      <a:pt x="18" y="16"/>
                      <a:pt x="13" y="19"/>
                      <a:pt x="8" y="19"/>
                    </a:cubicBezTo>
                    <a:cubicBezTo>
                      <a:pt x="3" y="18"/>
                      <a:pt x="0" y="13"/>
                      <a:pt x="1" y="8"/>
                    </a:cubicBezTo>
                    <a:cubicBezTo>
                      <a:pt x="2" y="3"/>
                      <a:pt x="6" y="0"/>
                      <a:pt x="11" y="1"/>
                    </a:cubicBezTo>
                    <a:cubicBezTo>
                      <a:pt x="16" y="2"/>
                      <a:pt x="19" y="6"/>
                      <a:pt x="19" y="11"/>
                    </a:cubicBezTo>
                  </a:path>
                </a:pathLst>
              </a:custGeom>
              <a:solidFill>
                <a:srgbClr val="F4E7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Freeform 22"/>
              <p:cNvSpPr/>
              <p:nvPr/>
            </p:nvSpPr>
            <p:spPr bwMode="auto">
              <a:xfrm>
                <a:off x="3681" y="3896"/>
                <a:ext cx="13" cy="10"/>
              </a:xfrm>
              <a:custGeom>
                <a:avLst/>
                <a:gdLst>
                  <a:gd name="T0" fmla="*/ 0 w 17"/>
                  <a:gd name="T1" fmla="*/ 6 h 14"/>
                  <a:gd name="T2" fmla="*/ 8 w 17"/>
                  <a:gd name="T3" fmla="*/ 13 h 14"/>
                  <a:gd name="T4" fmla="*/ 14 w 17"/>
                  <a:gd name="T5" fmla="*/ 14 h 14"/>
                  <a:gd name="T6" fmla="*/ 17 w 17"/>
                  <a:gd name="T7" fmla="*/ 9 h 14"/>
                  <a:gd name="T8" fmla="*/ 5 w 17"/>
                  <a:gd name="T9" fmla="*/ 0 h 14"/>
                  <a:gd name="T10" fmla="*/ 0 w 17"/>
                  <a:gd name="T11" fmla="*/ 6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4">
                    <a:moveTo>
                      <a:pt x="0" y="6"/>
                    </a:moveTo>
                    <a:cubicBezTo>
                      <a:pt x="0" y="6"/>
                      <a:pt x="9" y="8"/>
                      <a:pt x="8" y="13"/>
                    </a:cubicBezTo>
                    <a:cubicBezTo>
                      <a:pt x="8" y="13"/>
                      <a:pt x="11" y="8"/>
                      <a:pt x="14" y="14"/>
                    </a:cubicBezTo>
                    <a:cubicBezTo>
                      <a:pt x="14" y="14"/>
                      <a:pt x="13" y="6"/>
                      <a:pt x="17" y="9"/>
                    </a:cubicBezTo>
                    <a:cubicBezTo>
                      <a:pt x="17" y="9"/>
                      <a:pt x="9" y="6"/>
                      <a:pt x="5" y="0"/>
                    </a:cubicBezTo>
                    <a:cubicBezTo>
                      <a:pt x="5" y="0"/>
                      <a:pt x="9" y="4"/>
                      <a:pt x="0" y="6"/>
                    </a:cubicBezTo>
                  </a:path>
                </a:pathLst>
              </a:custGeom>
              <a:solidFill>
                <a:srgbClr val="261F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Freeform 23"/>
              <p:cNvSpPr/>
              <p:nvPr/>
            </p:nvSpPr>
            <p:spPr bwMode="auto">
              <a:xfrm>
                <a:off x="3203" y="3747"/>
                <a:ext cx="264" cy="362"/>
              </a:xfrm>
              <a:custGeom>
                <a:avLst/>
                <a:gdLst>
                  <a:gd name="T0" fmla="*/ 354 w 354"/>
                  <a:gd name="T1" fmla="*/ 379 h 486"/>
                  <a:gd name="T2" fmla="*/ 334 w 354"/>
                  <a:gd name="T3" fmla="*/ 411 h 486"/>
                  <a:gd name="T4" fmla="*/ 177 w 354"/>
                  <a:gd name="T5" fmla="*/ 452 h 486"/>
                  <a:gd name="T6" fmla="*/ 0 w 354"/>
                  <a:gd name="T7" fmla="*/ 92 h 486"/>
                  <a:gd name="T8" fmla="*/ 126 w 354"/>
                  <a:gd name="T9" fmla="*/ 74 h 486"/>
                  <a:gd name="T10" fmla="*/ 197 w 354"/>
                  <a:gd name="T11" fmla="*/ 30 h 486"/>
                  <a:gd name="T12" fmla="*/ 226 w 354"/>
                  <a:gd name="T13" fmla="*/ 0 h 486"/>
                  <a:gd name="T14" fmla="*/ 354 w 354"/>
                  <a:gd name="T15" fmla="*/ 379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4" h="486">
                    <a:moveTo>
                      <a:pt x="354" y="379"/>
                    </a:moveTo>
                    <a:cubicBezTo>
                      <a:pt x="348" y="391"/>
                      <a:pt x="341" y="402"/>
                      <a:pt x="334" y="411"/>
                    </a:cubicBezTo>
                    <a:cubicBezTo>
                      <a:pt x="274" y="486"/>
                      <a:pt x="177" y="452"/>
                      <a:pt x="177" y="452"/>
                    </a:cubicBezTo>
                    <a:cubicBezTo>
                      <a:pt x="121" y="371"/>
                      <a:pt x="20" y="137"/>
                      <a:pt x="0" y="92"/>
                    </a:cubicBezTo>
                    <a:cubicBezTo>
                      <a:pt x="16" y="98"/>
                      <a:pt x="53" y="103"/>
                      <a:pt x="126" y="74"/>
                    </a:cubicBezTo>
                    <a:cubicBezTo>
                      <a:pt x="126" y="74"/>
                      <a:pt x="162" y="60"/>
                      <a:pt x="197" y="30"/>
                    </a:cubicBezTo>
                    <a:cubicBezTo>
                      <a:pt x="207" y="21"/>
                      <a:pt x="217" y="11"/>
                      <a:pt x="226" y="0"/>
                    </a:cubicBezTo>
                    <a:cubicBezTo>
                      <a:pt x="267" y="79"/>
                      <a:pt x="354" y="379"/>
                      <a:pt x="354" y="379"/>
                    </a:cubicBezTo>
                  </a:path>
                </a:pathLst>
              </a:custGeom>
              <a:solidFill>
                <a:srgbClr val="F5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Freeform 24"/>
              <p:cNvSpPr/>
              <p:nvPr/>
            </p:nvSpPr>
            <p:spPr bwMode="auto">
              <a:xfrm>
                <a:off x="3203" y="3747"/>
                <a:ext cx="264" cy="362"/>
              </a:xfrm>
              <a:custGeom>
                <a:avLst/>
                <a:gdLst>
                  <a:gd name="T0" fmla="*/ 354 w 354"/>
                  <a:gd name="T1" fmla="*/ 379 h 486"/>
                  <a:gd name="T2" fmla="*/ 334 w 354"/>
                  <a:gd name="T3" fmla="*/ 411 h 486"/>
                  <a:gd name="T4" fmla="*/ 177 w 354"/>
                  <a:gd name="T5" fmla="*/ 452 h 486"/>
                  <a:gd name="T6" fmla="*/ 0 w 354"/>
                  <a:gd name="T7" fmla="*/ 92 h 486"/>
                  <a:gd name="T8" fmla="*/ 126 w 354"/>
                  <a:gd name="T9" fmla="*/ 74 h 486"/>
                  <a:gd name="T10" fmla="*/ 197 w 354"/>
                  <a:gd name="T11" fmla="*/ 30 h 486"/>
                  <a:gd name="T12" fmla="*/ 226 w 354"/>
                  <a:gd name="T13" fmla="*/ 0 h 486"/>
                  <a:gd name="T14" fmla="*/ 354 w 354"/>
                  <a:gd name="T15" fmla="*/ 379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4" h="486">
                    <a:moveTo>
                      <a:pt x="354" y="379"/>
                    </a:moveTo>
                    <a:cubicBezTo>
                      <a:pt x="348" y="391"/>
                      <a:pt x="341" y="402"/>
                      <a:pt x="334" y="411"/>
                    </a:cubicBezTo>
                    <a:cubicBezTo>
                      <a:pt x="274" y="486"/>
                      <a:pt x="177" y="452"/>
                      <a:pt x="177" y="452"/>
                    </a:cubicBezTo>
                    <a:cubicBezTo>
                      <a:pt x="121" y="371"/>
                      <a:pt x="20" y="137"/>
                      <a:pt x="0" y="92"/>
                    </a:cubicBezTo>
                    <a:cubicBezTo>
                      <a:pt x="16" y="98"/>
                      <a:pt x="53" y="103"/>
                      <a:pt x="126" y="74"/>
                    </a:cubicBezTo>
                    <a:cubicBezTo>
                      <a:pt x="126" y="74"/>
                      <a:pt x="162" y="60"/>
                      <a:pt x="197" y="30"/>
                    </a:cubicBezTo>
                    <a:cubicBezTo>
                      <a:pt x="207" y="21"/>
                      <a:pt x="217" y="11"/>
                      <a:pt x="226" y="0"/>
                    </a:cubicBezTo>
                    <a:cubicBezTo>
                      <a:pt x="267" y="79"/>
                      <a:pt x="354" y="379"/>
                      <a:pt x="354" y="379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04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Freeform 25"/>
              <p:cNvSpPr/>
              <p:nvPr/>
            </p:nvSpPr>
            <p:spPr bwMode="auto">
              <a:xfrm>
                <a:off x="3179" y="3711"/>
                <a:ext cx="198" cy="113"/>
              </a:xfrm>
              <a:custGeom>
                <a:avLst/>
                <a:gdLst>
                  <a:gd name="T0" fmla="*/ 252 w 266"/>
                  <a:gd name="T1" fmla="*/ 7 h 152"/>
                  <a:gd name="T2" fmla="*/ 266 w 266"/>
                  <a:gd name="T3" fmla="*/ 40 h 152"/>
                  <a:gd name="T4" fmla="*/ 259 w 266"/>
                  <a:gd name="T5" fmla="*/ 49 h 152"/>
                  <a:gd name="T6" fmla="*/ 159 w 266"/>
                  <a:gd name="T7" fmla="*/ 123 h 152"/>
                  <a:gd name="T8" fmla="*/ 33 w 266"/>
                  <a:gd name="T9" fmla="*/ 141 h 152"/>
                  <a:gd name="T10" fmla="*/ 23 w 266"/>
                  <a:gd name="T11" fmla="*/ 135 h 152"/>
                  <a:gd name="T12" fmla="*/ 11 w 266"/>
                  <a:gd name="T13" fmla="*/ 106 h 152"/>
                  <a:gd name="T14" fmla="*/ 115 w 266"/>
                  <a:gd name="T15" fmla="*/ 18 h 152"/>
                  <a:gd name="T16" fmla="*/ 213 w 266"/>
                  <a:gd name="T17" fmla="*/ 1 h 152"/>
                  <a:gd name="T18" fmla="*/ 247 w 266"/>
                  <a:gd name="T19" fmla="*/ 6 h 152"/>
                  <a:gd name="T20" fmla="*/ 252 w 266"/>
                  <a:gd name="T21" fmla="*/ 7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6" h="152">
                    <a:moveTo>
                      <a:pt x="252" y="7"/>
                    </a:moveTo>
                    <a:cubicBezTo>
                      <a:pt x="266" y="40"/>
                      <a:pt x="266" y="40"/>
                      <a:pt x="266" y="40"/>
                    </a:cubicBezTo>
                    <a:cubicBezTo>
                      <a:pt x="263" y="43"/>
                      <a:pt x="261" y="46"/>
                      <a:pt x="259" y="49"/>
                    </a:cubicBezTo>
                    <a:cubicBezTo>
                      <a:pt x="220" y="99"/>
                      <a:pt x="159" y="123"/>
                      <a:pt x="159" y="123"/>
                    </a:cubicBezTo>
                    <a:cubicBezTo>
                      <a:pt x="86" y="152"/>
                      <a:pt x="49" y="147"/>
                      <a:pt x="33" y="141"/>
                    </a:cubicBezTo>
                    <a:cubicBezTo>
                      <a:pt x="26" y="138"/>
                      <a:pt x="23" y="135"/>
                      <a:pt x="23" y="135"/>
                    </a:cubicBezTo>
                    <a:cubicBezTo>
                      <a:pt x="11" y="106"/>
                      <a:pt x="11" y="106"/>
                      <a:pt x="11" y="106"/>
                    </a:cubicBezTo>
                    <a:cubicBezTo>
                      <a:pt x="0" y="68"/>
                      <a:pt x="115" y="18"/>
                      <a:pt x="115" y="18"/>
                    </a:cubicBezTo>
                    <a:cubicBezTo>
                      <a:pt x="154" y="2"/>
                      <a:pt x="189" y="0"/>
                      <a:pt x="213" y="1"/>
                    </a:cubicBezTo>
                    <a:cubicBezTo>
                      <a:pt x="229" y="2"/>
                      <a:pt x="241" y="4"/>
                      <a:pt x="247" y="6"/>
                    </a:cubicBezTo>
                    <a:cubicBezTo>
                      <a:pt x="250" y="7"/>
                      <a:pt x="252" y="7"/>
                      <a:pt x="252" y="7"/>
                    </a:cubicBezTo>
                  </a:path>
                </a:pathLst>
              </a:custGeom>
              <a:solidFill>
                <a:srgbClr val="CA65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Freeform 26"/>
              <p:cNvSpPr/>
              <p:nvPr/>
            </p:nvSpPr>
            <p:spPr bwMode="auto">
              <a:xfrm>
                <a:off x="3179" y="3711"/>
                <a:ext cx="198" cy="113"/>
              </a:xfrm>
              <a:custGeom>
                <a:avLst/>
                <a:gdLst>
                  <a:gd name="T0" fmla="*/ 252 w 266"/>
                  <a:gd name="T1" fmla="*/ 7 h 152"/>
                  <a:gd name="T2" fmla="*/ 266 w 266"/>
                  <a:gd name="T3" fmla="*/ 40 h 152"/>
                  <a:gd name="T4" fmla="*/ 259 w 266"/>
                  <a:gd name="T5" fmla="*/ 49 h 152"/>
                  <a:gd name="T6" fmla="*/ 159 w 266"/>
                  <a:gd name="T7" fmla="*/ 123 h 152"/>
                  <a:gd name="T8" fmla="*/ 33 w 266"/>
                  <a:gd name="T9" fmla="*/ 141 h 152"/>
                  <a:gd name="T10" fmla="*/ 23 w 266"/>
                  <a:gd name="T11" fmla="*/ 135 h 152"/>
                  <a:gd name="T12" fmla="*/ 11 w 266"/>
                  <a:gd name="T13" fmla="*/ 106 h 152"/>
                  <a:gd name="T14" fmla="*/ 115 w 266"/>
                  <a:gd name="T15" fmla="*/ 18 h 152"/>
                  <a:gd name="T16" fmla="*/ 213 w 266"/>
                  <a:gd name="T17" fmla="*/ 1 h 152"/>
                  <a:gd name="T18" fmla="*/ 247 w 266"/>
                  <a:gd name="T19" fmla="*/ 6 h 152"/>
                  <a:gd name="T20" fmla="*/ 252 w 266"/>
                  <a:gd name="T21" fmla="*/ 7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6" h="152">
                    <a:moveTo>
                      <a:pt x="252" y="7"/>
                    </a:moveTo>
                    <a:cubicBezTo>
                      <a:pt x="266" y="40"/>
                      <a:pt x="266" y="40"/>
                      <a:pt x="266" y="40"/>
                    </a:cubicBezTo>
                    <a:cubicBezTo>
                      <a:pt x="263" y="43"/>
                      <a:pt x="261" y="46"/>
                      <a:pt x="259" y="49"/>
                    </a:cubicBezTo>
                    <a:cubicBezTo>
                      <a:pt x="220" y="99"/>
                      <a:pt x="159" y="123"/>
                      <a:pt x="159" y="123"/>
                    </a:cubicBezTo>
                    <a:cubicBezTo>
                      <a:pt x="86" y="152"/>
                      <a:pt x="49" y="147"/>
                      <a:pt x="33" y="141"/>
                    </a:cubicBezTo>
                    <a:cubicBezTo>
                      <a:pt x="26" y="138"/>
                      <a:pt x="23" y="135"/>
                      <a:pt x="23" y="135"/>
                    </a:cubicBezTo>
                    <a:cubicBezTo>
                      <a:pt x="11" y="106"/>
                      <a:pt x="11" y="106"/>
                      <a:pt x="11" y="106"/>
                    </a:cubicBezTo>
                    <a:cubicBezTo>
                      <a:pt x="0" y="68"/>
                      <a:pt x="115" y="18"/>
                      <a:pt x="115" y="18"/>
                    </a:cubicBezTo>
                    <a:cubicBezTo>
                      <a:pt x="154" y="2"/>
                      <a:pt x="189" y="0"/>
                      <a:pt x="213" y="1"/>
                    </a:cubicBezTo>
                    <a:cubicBezTo>
                      <a:pt x="229" y="2"/>
                      <a:pt x="241" y="4"/>
                      <a:pt x="247" y="6"/>
                    </a:cubicBezTo>
                    <a:cubicBezTo>
                      <a:pt x="250" y="7"/>
                      <a:pt x="252" y="7"/>
                      <a:pt x="252" y="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03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27"/>
              <p:cNvSpPr/>
              <p:nvPr/>
            </p:nvSpPr>
            <p:spPr bwMode="auto">
              <a:xfrm>
                <a:off x="3193" y="3725"/>
                <a:ext cx="165" cy="80"/>
              </a:xfrm>
              <a:custGeom>
                <a:avLst/>
                <a:gdLst>
                  <a:gd name="T0" fmla="*/ 0 w 222"/>
                  <a:gd name="T1" fmla="*/ 86 h 108"/>
                  <a:gd name="T2" fmla="*/ 222 w 222"/>
                  <a:gd name="T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21" h="108">
                    <a:moveTo>
                      <a:pt x="0" y="86"/>
                    </a:moveTo>
                    <a:cubicBezTo>
                      <a:pt x="0" y="86"/>
                      <a:pt x="133" y="108"/>
                      <a:pt x="222" y="0"/>
                    </a:cubicBezTo>
                  </a:path>
                </a:pathLst>
              </a:custGeom>
              <a:noFill/>
              <a:ln w="3175" cap="flat">
                <a:solidFill>
                  <a:srgbClr val="03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Freeform 28"/>
              <p:cNvSpPr/>
              <p:nvPr/>
            </p:nvSpPr>
            <p:spPr bwMode="auto">
              <a:xfrm>
                <a:off x="3346" y="3701"/>
                <a:ext cx="54" cy="36"/>
              </a:xfrm>
              <a:custGeom>
                <a:avLst/>
                <a:gdLst>
                  <a:gd name="T0" fmla="*/ 64 w 72"/>
                  <a:gd name="T1" fmla="*/ 28 h 48"/>
                  <a:gd name="T2" fmla="*/ 38 w 72"/>
                  <a:gd name="T3" fmla="*/ 48 h 48"/>
                  <a:gd name="T4" fmla="*/ 33 w 72"/>
                  <a:gd name="T5" fmla="*/ 35 h 48"/>
                  <a:gd name="T6" fmla="*/ 6 w 72"/>
                  <a:gd name="T7" fmla="*/ 29 h 48"/>
                  <a:gd name="T8" fmla="*/ 0 w 72"/>
                  <a:gd name="T9" fmla="*/ 9 h 48"/>
                  <a:gd name="T10" fmla="*/ 42 w 72"/>
                  <a:gd name="T11" fmla="*/ 0 h 48"/>
                  <a:gd name="T12" fmla="*/ 64 w 72"/>
                  <a:gd name="T13" fmla="*/ 2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" h="48">
                    <a:moveTo>
                      <a:pt x="64" y="28"/>
                    </a:moveTo>
                    <a:cubicBezTo>
                      <a:pt x="59" y="36"/>
                      <a:pt x="48" y="43"/>
                      <a:pt x="38" y="48"/>
                    </a:cubicBezTo>
                    <a:cubicBezTo>
                      <a:pt x="33" y="35"/>
                      <a:pt x="33" y="35"/>
                      <a:pt x="33" y="35"/>
                    </a:cubicBezTo>
                    <a:cubicBezTo>
                      <a:pt x="72" y="3"/>
                      <a:pt x="29" y="20"/>
                      <a:pt x="6" y="29"/>
                    </a:cubicBezTo>
                    <a:cubicBezTo>
                      <a:pt x="0" y="27"/>
                      <a:pt x="5" y="24"/>
                      <a:pt x="0" y="9"/>
                    </a:cubicBezTo>
                    <a:cubicBezTo>
                      <a:pt x="16" y="2"/>
                      <a:pt x="25" y="0"/>
                      <a:pt x="42" y="0"/>
                    </a:cubicBezTo>
                    <a:cubicBezTo>
                      <a:pt x="59" y="0"/>
                      <a:pt x="72" y="12"/>
                      <a:pt x="64" y="28"/>
                    </a:cubicBezTo>
                  </a:path>
                </a:pathLst>
              </a:custGeom>
              <a:solidFill>
                <a:srgbClr val="CA65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Freeform 29"/>
              <p:cNvSpPr/>
              <p:nvPr/>
            </p:nvSpPr>
            <p:spPr bwMode="auto">
              <a:xfrm>
                <a:off x="3346" y="3701"/>
                <a:ext cx="54" cy="36"/>
              </a:xfrm>
              <a:custGeom>
                <a:avLst/>
                <a:gdLst>
                  <a:gd name="T0" fmla="*/ 64 w 72"/>
                  <a:gd name="T1" fmla="*/ 28 h 48"/>
                  <a:gd name="T2" fmla="*/ 38 w 72"/>
                  <a:gd name="T3" fmla="*/ 48 h 48"/>
                  <a:gd name="T4" fmla="*/ 33 w 72"/>
                  <a:gd name="T5" fmla="*/ 35 h 48"/>
                  <a:gd name="T6" fmla="*/ 6 w 72"/>
                  <a:gd name="T7" fmla="*/ 29 h 48"/>
                  <a:gd name="T8" fmla="*/ 0 w 72"/>
                  <a:gd name="T9" fmla="*/ 9 h 48"/>
                  <a:gd name="T10" fmla="*/ 42 w 72"/>
                  <a:gd name="T11" fmla="*/ 0 h 48"/>
                  <a:gd name="T12" fmla="*/ 64 w 72"/>
                  <a:gd name="T13" fmla="*/ 2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" h="48">
                    <a:moveTo>
                      <a:pt x="64" y="28"/>
                    </a:moveTo>
                    <a:cubicBezTo>
                      <a:pt x="59" y="36"/>
                      <a:pt x="48" y="43"/>
                      <a:pt x="38" y="48"/>
                    </a:cubicBezTo>
                    <a:cubicBezTo>
                      <a:pt x="33" y="35"/>
                      <a:pt x="33" y="35"/>
                      <a:pt x="33" y="35"/>
                    </a:cubicBezTo>
                    <a:cubicBezTo>
                      <a:pt x="72" y="3"/>
                      <a:pt x="29" y="20"/>
                      <a:pt x="6" y="29"/>
                    </a:cubicBezTo>
                    <a:cubicBezTo>
                      <a:pt x="0" y="27"/>
                      <a:pt x="5" y="24"/>
                      <a:pt x="0" y="9"/>
                    </a:cubicBezTo>
                    <a:cubicBezTo>
                      <a:pt x="16" y="2"/>
                      <a:pt x="25" y="0"/>
                      <a:pt x="42" y="0"/>
                    </a:cubicBezTo>
                    <a:cubicBezTo>
                      <a:pt x="59" y="0"/>
                      <a:pt x="72" y="12"/>
                      <a:pt x="64" y="28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03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Freeform 30"/>
              <p:cNvSpPr/>
              <p:nvPr/>
            </p:nvSpPr>
            <p:spPr bwMode="auto">
              <a:xfrm>
                <a:off x="3345" y="4011"/>
                <a:ext cx="110" cy="61"/>
              </a:xfrm>
              <a:custGeom>
                <a:avLst/>
                <a:gdLst>
                  <a:gd name="T0" fmla="*/ 0 w 149"/>
                  <a:gd name="T1" fmla="*/ 82 h 82"/>
                  <a:gd name="T2" fmla="*/ 149 w 149"/>
                  <a:gd name="T3" fmla="*/ 2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9" h="82">
                    <a:moveTo>
                      <a:pt x="0" y="82"/>
                    </a:moveTo>
                    <a:cubicBezTo>
                      <a:pt x="0" y="82"/>
                      <a:pt x="33" y="0"/>
                      <a:pt x="149" y="20"/>
                    </a:cubicBezTo>
                  </a:path>
                </a:pathLst>
              </a:custGeom>
              <a:noFill/>
              <a:ln w="3175" cap="flat">
                <a:solidFill>
                  <a:srgbClr val="03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Freeform 31"/>
              <p:cNvSpPr/>
              <p:nvPr/>
            </p:nvSpPr>
            <p:spPr bwMode="auto">
              <a:xfrm>
                <a:off x="3351" y="3750"/>
                <a:ext cx="115" cy="301"/>
              </a:xfrm>
              <a:custGeom>
                <a:avLst/>
                <a:gdLst>
                  <a:gd name="T0" fmla="*/ 154 w 154"/>
                  <a:gd name="T1" fmla="*/ 374 h 405"/>
                  <a:gd name="T2" fmla="*/ 135 w 154"/>
                  <a:gd name="T3" fmla="*/ 405 h 405"/>
                  <a:gd name="T4" fmla="*/ 0 w 154"/>
                  <a:gd name="T5" fmla="*/ 29 h 405"/>
                  <a:gd name="T6" fmla="*/ 27 w 154"/>
                  <a:gd name="T7" fmla="*/ 0 h 405"/>
                  <a:gd name="T8" fmla="*/ 154 w 154"/>
                  <a:gd name="T9" fmla="*/ 374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405">
                    <a:moveTo>
                      <a:pt x="154" y="374"/>
                    </a:moveTo>
                    <a:cubicBezTo>
                      <a:pt x="148" y="386"/>
                      <a:pt x="142" y="396"/>
                      <a:pt x="135" y="405"/>
                    </a:cubicBezTo>
                    <a:cubicBezTo>
                      <a:pt x="118" y="336"/>
                      <a:pt x="21" y="83"/>
                      <a:pt x="0" y="29"/>
                    </a:cubicBezTo>
                    <a:cubicBezTo>
                      <a:pt x="9" y="21"/>
                      <a:pt x="19" y="11"/>
                      <a:pt x="27" y="0"/>
                    </a:cubicBezTo>
                    <a:cubicBezTo>
                      <a:pt x="67" y="78"/>
                      <a:pt x="154" y="374"/>
                      <a:pt x="154" y="374"/>
                    </a:cubicBezTo>
                  </a:path>
                </a:pathLst>
              </a:custGeom>
              <a:solidFill>
                <a:srgbClr val="E5C5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Freeform 32"/>
              <p:cNvSpPr/>
              <p:nvPr/>
            </p:nvSpPr>
            <p:spPr bwMode="auto">
              <a:xfrm>
                <a:off x="3278" y="3699"/>
                <a:ext cx="74" cy="54"/>
              </a:xfrm>
              <a:custGeom>
                <a:avLst/>
                <a:gdLst>
                  <a:gd name="T0" fmla="*/ 31 w 99"/>
                  <a:gd name="T1" fmla="*/ 68 h 73"/>
                  <a:gd name="T2" fmla="*/ 0 w 99"/>
                  <a:gd name="T3" fmla="*/ 48 h 73"/>
                  <a:gd name="T4" fmla="*/ 63 w 99"/>
                  <a:gd name="T5" fmla="*/ 7 h 73"/>
                  <a:gd name="T6" fmla="*/ 97 w 99"/>
                  <a:gd name="T7" fmla="*/ 32 h 73"/>
                  <a:gd name="T8" fmla="*/ 31 w 99"/>
                  <a:gd name="T9" fmla="*/ 6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" h="73">
                    <a:moveTo>
                      <a:pt x="31" y="68"/>
                    </a:moveTo>
                    <a:cubicBezTo>
                      <a:pt x="31" y="68"/>
                      <a:pt x="1" y="73"/>
                      <a:pt x="0" y="48"/>
                    </a:cubicBezTo>
                    <a:cubicBezTo>
                      <a:pt x="0" y="48"/>
                      <a:pt x="5" y="16"/>
                      <a:pt x="63" y="7"/>
                    </a:cubicBezTo>
                    <a:cubicBezTo>
                      <a:pt x="63" y="7"/>
                      <a:pt x="99" y="0"/>
                      <a:pt x="97" y="32"/>
                    </a:cubicBezTo>
                    <a:cubicBezTo>
                      <a:pt x="97" y="32"/>
                      <a:pt x="66" y="69"/>
                      <a:pt x="31" y="68"/>
                    </a:cubicBezTo>
                  </a:path>
                </a:pathLst>
              </a:custGeom>
              <a:solidFill>
                <a:srgbClr val="CA65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Freeform 33"/>
              <p:cNvSpPr/>
              <p:nvPr/>
            </p:nvSpPr>
            <p:spPr bwMode="auto">
              <a:xfrm>
                <a:off x="3278" y="3699"/>
                <a:ext cx="74" cy="54"/>
              </a:xfrm>
              <a:custGeom>
                <a:avLst/>
                <a:gdLst>
                  <a:gd name="T0" fmla="*/ 31 w 99"/>
                  <a:gd name="T1" fmla="*/ 68 h 73"/>
                  <a:gd name="T2" fmla="*/ 0 w 99"/>
                  <a:gd name="T3" fmla="*/ 48 h 73"/>
                  <a:gd name="T4" fmla="*/ 63 w 99"/>
                  <a:gd name="T5" fmla="*/ 7 h 73"/>
                  <a:gd name="T6" fmla="*/ 97 w 99"/>
                  <a:gd name="T7" fmla="*/ 32 h 73"/>
                  <a:gd name="T8" fmla="*/ 31 w 99"/>
                  <a:gd name="T9" fmla="*/ 6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" h="73">
                    <a:moveTo>
                      <a:pt x="31" y="68"/>
                    </a:moveTo>
                    <a:cubicBezTo>
                      <a:pt x="31" y="68"/>
                      <a:pt x="1" y="73"/>
                      <a:pt x="0" y="48"/>
                    </a:cubicBezTo>
                    <a:cubicBezTo>
                      <a:pt x="0" y="48"/>
                      <a:pt x="5" y="16"/>
                      <a:pt x="63" y="7"/>
                    </a:cubicBezTo>
                    <a:cubicBezTo>
                      <a:pt x="63" y="7"/>
                      <a:pt x="99" y="0"/>
                      <a:pt x="97" y="32"/>
                    </a:cubicBezTo>
                    <a:cubicBezTo>
                      <a:pt x="97" y="32"/>
                      <a:pt x="66" y="69"/>
                      <a:pt x="31" y="68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03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Freeform 34"/>
              <p:cNvSpPr/>
              <p:nvPr/>
            </p:nvSpPr>
            <p:spPr bwMode="auto">
              <a:xfrm>
                <a:off x="3290" y="3706"/>
                <a:ext cx="53" cy="32"/>
              </a:xfrm>
              <a:custGeom>
                <a:avLst/>
                <a:gdLst>
                  <a:gd name="T0" fmla="*/ 0 w 71"/>
                  <a:gd name="T1" fmla="*/ 41 h 43"/>
                  <a:gd name="T2" fmla="*/ 71 w 71"/>
                  <a:gd name="T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1" h="43">
                    <a:moveTo>
                      <a:pt x="0" y="41"/>
                    </a:moveTo>
                    <a:cubicBezTo>
                      <a:pt x="0" y="41"/>
                      <a:pt x="43" y="43"/>
                      <a:pt x="71" y="0"/>
                    </a:cubicBezTo>
                  </a:path>
                </a:pathLst>
              </a:custGeom>
              <a:noFill/>
              <a:ln w="3175" cap="flat">
                <a:solidFill>
                  <a:srgbClr val="03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Freeform 35"/>
              <p:cNvSpPr/>
              <p:nvPr/>
            </p:nvSpPr>
            <p:spPr bwMode="auto">
              <a:xfrm>
                <a:off x="3234" y="3983"/>
                <a:ext cx="306" cy="224"/>
              </a:xfrm>
              <a:custGeom>
                <a:avLst/>
                <a:gdLst>
                  <a:gd name="T0" fmla="*/ 306 w 306"/>
                  <a:gd name="T1" fmla="*/ 89 h 224"/>
                  <a:gd name="T2" fmla="*/ 306 w 306"/>
                  <a:gd name="T3" fmla="*/ 224 h 224"/>
                  <a:gd name="T4" fmla="*/ 0 w 306"/>
                  <a:gd name="T5" fmla="*/ 138 h 224"/>
                  <a:gd name="T6" fmla="*/ 0 w 306"/>
                  <a:gd name="T7" fmla="*/ 0 h 224"/>
                  <a:gd name="T8" fmla="*/ 306 w 306"/>
                  <a:gd name="T9" fmla="*/ 89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224">
                    <a:moveTo>
                      <a:pt x="306" y="89"/>
                    </a:moveTo>
                    <a:lnTo>
                      <a:pt x="306" y="224"/>
                    </a:lnTo>
                    <a:lnTo>
                      <a:pt x="0" y="138"/>
                    </a:lnTo>
                    <a:lnTo>
                      <a:pt x="0" y="0"/>
                    </a:lnTo>
                    <a:lnTo>
                      <a:pt x="306" y="89"/>
                    </a:lnTo>
                    <a:close/>
                  </a:path>
                </a:pathLst>
              </a:custGeom>
              <a:solidFill>
                <a:srgbClr val="5FBE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Freeform 36"/>
              <p:cNvSpPr/>
              <p:nvPr/>
            </p:nvSpPr>
            <p:spPr bwMode="auto">
              <a:xfrm>
                <a:off x="3234" y="3918"/>
                <a:ext cx="491" cy="154"/>
              </a:xfrm>
              <a:custGeom>
                <a:avLst/>
                <a:gdLst>
                  <a:gd name="T0" fmla="*/ 491 w 491"/>
                  <a:gd name="T1" fmla="*/ 65 h 154"/>
                  <a:gd name="T2" fmla="*/ 306 w 491"/>
                  <a:gd name="T3" fmla="*/ 154 h 154"/>
                  <a:gd name="T4" fmla="*/ 0 w 491"/>
                  <a:gd name="T5" fmla="*/ 65 h 154"/>
                  <a:gd name="T6" fmla="*/ 203 w 491"/>
                  <a:gd name="T7" fmla="*/ 0 h 154"/>
                  <a:gd name="T8" fmla="*/ 491 w 491"/>
                  <a:gd name="T9" fmla="*/ 65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1" h="154">
                    <a:moveTo>
                      <a:pt x="491" y="65"/>
                    </a:moveTo>
                    <a:lnTo>
                      <a:pt x="306" y="154"/>
                    </a:lnTo>
                    <a:lnTo>
                      <a:pt x="0" y="65"/>
                    </a:lnTo>
                    <a:lnTo>
                      <a:pt x="203" y="0"/>
                    </a:lnTo>
                    <a:lnTo>
                      <a:pt x="491" y="65"/>
                    </a:lnTo>
                    <a:close/>
                  </a:path>
                </a:pathLst>
              </a:custGeom>
              <a:solidFill>
                <a:srgbClr val="96D1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Freeform 37"/>
              <p:cNvSpPr/>
              <p:nvPr/>
            </p:nvSpPr>
            <p:spPr bwMode="auto">
              <a:xfrm>
                <a:off x="3540" y="3983"/>
                <a:ext cx="185" cy="224"/>
              </a:xfrm>
              <a:custGeom>
                <a:avLst/>
                <a:gdLst>
                  <a:gd name="T0" fmla="*/ 185 w 185"/>
                  <a:gd name="T1" fmla="*/ 0 h 224"/>
                  <a:gd name="T2" fmla="*/ 185 w 185"/>
                  <a:gd name="T3" fmla="*/ 123 h 224"/>
                  <a:gd name="T4" fmla="*/ 0 w 185"/>
                  <a:gd name="T5" fmla="*/ 224 h 224"/>
                  <a:gd name="T6" fmla="*/ 0 w 185"/>
                  <a:gd name="T7" fmla="*/ 89 h 224"/>
                  <a:gd name="T8" fmla="*/ 185 w 185"/>
                  <a:gd name="T9" fmla="*/ 0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5" h="224">
                    <a:moveTo>
                      <a:pt x="185" y="0"/>
                    </a:moveTo>
                    <a:lnTo>
                      <a:pt x="185" y="123"/>
                    </a:lnTo>
                    <a:lnTo>
                      <a:pt x="0" y="224"/>
                    </a:lnTo>
                    <a:lnTo>
                      <a:pt x="0" y="89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rgbClr val="1088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Freeform 38"/>
              <p:cNvSpPr/>
              <p:nvPr/>
            </p:nvSpPr>
            <p:spPr bwMode="auto">
              <a:xfrm>
                <a:off x="3351" y="3785"/>
                <a:ext cx="252" cy="238"/>
              </a:xfrm>
              <a:custGeom>
                <a:avLst/>
                <a:gdLst>
                  <a:gd name="T0" fmla="*/ 21 w 338"/>
                  <a:gd name="T1" fmla="*/ 227 h 321"/>
                  <a:gd name="T2" fmla="*/ 0 w 338"/>
                  <a:gd name="T3" fmla="*/ 0 h 321"/>
                  <a:gd name="T4" fmla="*/ 173 w 338"/>
                  <a:gd name="T5" fmla="*/ 56 h 321"/>
                  <a:gd name="T6" fmla="*/ 338 w 338"/>
                  <a:gd name="T7" fmla="*/ 109 h 321"/>
                  <a:gd name="T8" fmla="*/ 246 w 338"/>
                  <a:gd name="T9" fmla="*/ 306 h 321"/>
                  <a:gd name="T10" fmla="*/ 21 w 338"/>
                  <a:gd name="T11" fmla="*/ 227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8" h="321">
                    <a:moveTo>
                      <a:pt x="21" y="227"/>
                    </a:moveTo>
                    <a:cubicBezTo>
                      <a:pt x="48" y="142"/>
                      <a:pt x="0" y="0"/>
                      <a:pt x="0" y="0"/>
                    </a:cubicBezTo>
                    <a:cubicBezTo>
                      <a:pt x="0" y="0"/>
                      <a:pt x="109" y="70"/>
                      <a:pt x="173" y="56"/>
                    </a:cubicBezTo>
                    <a:cubicBezTo>
                      <a:pt x="173" y="56"/>
                      <a:pt x="299" y="56"/>
                      <a:pt x="338" y="109"/>
                    </a:cubicBezTo>
                    <a:cubicBezTo>
                      <a:pt x="338" y="109"/>
                      <a:pt x="234" y="207"/>
                      <a:pt x="246" y="306"/>
                    </a:cubicBezTo>
                    <a:cubicBezTo>
                      <a:pt x="47" y="321"/>
                      <a:pt x="21" y="227"/>
                      <a:pt x="21" y="227"/>
                    </a:cubicBezTo>
                  </a:path>
                </a:pathLst>
              </a:custGeom>
              <a:solidFill>
                <a:srgbClr val="E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Freeform 39"/>
              <p:cNvSpPr/>
              <p:nvPr/>
            </p:nvSpPr>
            <p:spPr bwMode="auto">
              <a:xfrm>
                <a:off x="3829" y="5042"/>
                <a:ext cx="73" cy="211"/>
              </a:xfrm>
              <a:custGeom>
                <a:avLst/>
                <a:gdLst>
                  <a:gd name="T0" fmla="*/ 98 w 98"/>
                  <a:gd name="T1" fmla="*/ 233 h 283"/>
                  <a:gd name="T2" fmla="*/ 49 w 98"/>
                  <a:gd name="T3" fmla="*/ 283 h 283"/>
                  <a:gd name="T4" fmla="*/ 0 w 98"/>
                  <a:gd name="T5" fmla="*/ 233 h 283"/>
                  <a:gd name="T6" fmla="*/ 0 w 98"/>
                  <a:gd name="T7" fmla="*/ 49 h 283"/>
                  <a:gd name="T8" fmla="*/ 49 w 98"/>
                  <a:gd name="T9" fmla="*/ 0 h 283"/>
                  <a:gd name="T10" fmla="*/ 98 w 98"/>
                  <a:gd name="T11" fmla="*/ 49 h 283"/>
                  <a:gd name="T12" fmla="*/ 98 w 98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" h="283">
                    <a:moveTo>
                      <a:pt x="98" y="233"/>
                    </a:moveTo>
                    <a:cubicBezTo>
                      <a:pt x="98" y="261"/>
                      <a:pt x="76" y="283"/>
                      <a:pt x="49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76" y="0"/>
                      <a:pt x="98" y="22"/>
                      <a:pt x="98" y="49"/>
                    </a:cubicBezTo>
                    <a:lnTo>
                      <a:pt x="98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Freeform 40"/>
              <p:cNvSpPr/>
              <p:nvPr/>
            </p:nvSpPr>
            <p:spPr bwMode="auto">
              <a:xfrm>
                <a:off x="3122" y="5042"/>
                <a:ext cx="74" cy="211"/>
              </a:xfrm>
              <a:custGeom>
                <a:avLst/>
                <a:gdLst>
                  <a:gd name="T0" fmla="*/ 99 w 99"/>
                  <a:gd name="T1" fmla="*/ 233 h 283"/>
                  <a:gd name="T2" fmla="*/ 50 w 99"/>
                  <a:gd name="T3" fmla="*/ 283 h 283"/>
                  <a:gd name="T4" fmla="*/ 0 w 99"/>
                  <a:gd name="T5" fmla="*/ 233 h 283"/>
                  <a:gd name="T6" fmla="*/ 0 w 99"/>
                  <a:gd name="T7" fmla="*/ 49 h 283"/>
                  <a:gd name="T8" fmla="*/ 50 w 99"/>
                  <a:gd name="T9" fmla="*/ 0 h 283"/>
                  <a:gd name="T10" fmla="*/ 99 w 99"/>
                  <a:gd name="T11" fmla="*/ 49 h 283"/>
                  <a:gd name="T12" fmla="*/ 99 w 99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9" h="283">
                    <a:moveTo>
                      <a:pt x="99" y="233"/>
                    </a:moveTo>
                    <a:cubicBezTo>
                      <a:pt x="99" y="261"/>
                      <a:pt x="77" y="283"/>
                      <a:pt x="50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50" y="0"/>
                    </a:cubicBezTo>
                    <a:cubicBezTo>
                      <a:pt x="77" y="0"/>
                      <a:pt x="99" y="22"/>
                      <a:pt x="99" y="49"/>
                    </a:cubicBezTo>
                    <a:lnTo>
                      <a:pt x="99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Freeform 41"/>
              <p:cNvSpPr/>
              <p:nvPr/>
            </p:nvSpPr>
            <p:spPr bwMode="auto">
              <a:xfrm>
                <a:off x="3097" y="3980"/>
                <a:ext cx="828" cy="1232"/>
              </a:xfrm>
              <a:custGeom>
                <a:avLst/>
                <a:gdLst>
                  <a:gd name="T0" fmla="*/ 0 w 1114"/>
                  <a:gd name="T1" fmla="*/ 0 h 1656"/>
                  <a:gd name="T2" fmla="*/ 1114 w 1114"/>
                  <a:gd name="T3" fmla="*/ 0 h 1656"/>
                  <a:gd name="T4" fmla="*/ 1033 w 1114"/>
                  <a:gd name="T5" fmla="*/ 1455 h 1656"/>
                  <a:gd name="T6" fmla="*/ 839 w 1114"/>
                  <a:gd name="T7" fmla="*/ 1642 h 1656"/>
                  <a:gd name="T8" fmla="*/ 272 w 1114"/>
                  <a:gd name="T9" fmla="*/ 1642 h 1656"/>
                  <a:gd name="T10" fmla="*/ 78 w 1114"/>
                  <a:gd name="T11" fmla="*/ 1444 h 1656"/>
                  <a:gd name="T12" fmla="*/ 0 w 1114"/>
                  <a:gd name="T13" fmla="*/ 0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4" h="1655">
                    <a:moveTo>
                      <a:pt x="0" y="0"/>
                    </a:moveTo>
                    <a:cubicBezTo>
                      <a:pt x="1114" y="0"/>
                      <a:pt x="1114" y="0"/>
                      <a:pt x="1114" y="0"/>
                    </a:cubicBezTo>
                    <a:cubicBezTo>
                      <a:pt x="1033" y="1455"/>
                      <a:pt x="1033" y="1455"/>
                      <a:pt x="1033" y="1455"/>
                    </a:cubicBezTo>
                    <a:cubicBezTo>
                      <a:pt x="1033" y="1455"/>
                      <a:pt x="1044" y="1644"/>
                      <a:pt x="839" y="1642"/>
                    </a:cubicBezTo>
                    <a:cubicBezTo>
                      <a:pt x="272" y="1642"/>
                      <a:pt x="272" y="1642"/>
                      <a:pt x="272" y="1642"/>
                    </a:cubicBezTo>
                    <a:cubicBezTo>
                      <a:pt x="272" y="1642"/>
                      <a:pt x="81" y="1656"/>
                      <a:pt x="78" y="144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1B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Freeform 42"/>
              <p:cNvSpPr/>
              <p:nvPr/>
            </p:nvSpPr>
            <p:spPr bwMode="auto">
              <a:xfrm>
                <a:off x="3115" y="4008"/>
                <a:ext cx="755" cy="1085"/>
              </a:xfrm>
              <a:custGeom>
                <a:avLst/>
                <a:gdLst>
                  <a:gd name="T0" fmla="*/ 9 w 1015"/>
                  <a:gd name="T1" fmla="*/ 111 h 1460"/>
                  <a:gd name="T2" fmla="*/ 113 w 1015"/>
                  <a:gd name="T3" fmla="*/ 0 h 1460"/>
                  <a:gd name="T4" fmla="*/ 856 w 1015"/>
                  <a:gd name="T5" fmla="*/ 0 h 1460"/>
                  <a:gd name="T6" fmla="*/ 987 w 1015"/>
                  <a:gd name="T7" fmla="*/ 219 h 1460"/>
                  <a:gd name="T8" fmla="*/ 920 w 1015"/>
                  <a:gd name="T9" fmla="*/ 1291 h 1460"/>
                  <a:gd name="T10" fmla="*/ 766 w 1015"/>
                  <a:gd name="T11" fmla="*/ 1460 h 1460"/>
                  <a:gd name="T12" fmla="*/ 247 w 1015"/>
                  <a:gd name="T13" fmla="*/ 1460 h 1460"/>
                  <a:gd name="T14" fmla="*/ 79 w 1015"/>
                  <a:gd name="T15" fmla="*/ 1312 h 1460"/>
                  <a:gd name="T16" fmla="*/ 9 w 1015"/>
                  <a:gd name="T17" fmla="*/ 111 h 1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15" h="1460">
                    <a:moveTo>
                      <a:pt x="9" y="111"/>
                    </a:moveTo>
                    <a:cubicBezTo>
                      <a:pt x="9" y="111"/>
                      <a:pt x="0" y="2"/>
                      <a:pt x="113" y="0"/>
                    </a:cubicBezTo>
                    <a:cubicBezTo>
                      <a:pt x="856" y="0"/>
                      <a:pt x="856" y="0"/>
                      <a:pt x="856" y="0"/>
                    </a:cubicBezTo>
                    <a:cubicBezTo>
                      <a:pt x="856" y="0"/>
                      <a:pt x="1015" y="0"/>
                      <a:pt x="987" y="219"/>
                    </a:cubicBezTo>
                    <a:cubicBezTo>
                      <a:pt x="920" y="1291"/>
                      <a:pt x="920" y="1291"/>
                      <a:pt x="920" y="1291"/>
                    </a:cubicBezTo>
                    <a:cubicBezTo>
                      <a:pt x="920" y="1291"/>
                      <a:pt x="923" y="1455"/>
                      <a:pt x="766" y="1460"/>
                    </a:cubicBezTo>
                    <a:cubicBezTo>
                      <a:pt x="247" y="1460"/>
                      <a:pt x="247" y="1460"/>
                      <a:pt x="247" y="1460"/>
                    </a:cubicBezTo>
                    <a:cubicBezTo>
                      <a:pt x="247" y="1460"/>
                      <a:pt x="76" y="1455"/>
                      <a:pt x="79" y="1312"/>
                    </a:cubicBezTo>
                    <a:lnTo>
                      <a:pt x="9" y="111"/>
                    </a:lnTo>
                    <a:close/>
                  </a:path>
                </a:pathLst>
              </a:custGeom>
              <a:solidFill>
                <a:srgbClr val="76D5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Freeform 43"/>
              <p:cNvSpPr/>
              <p:nvPr/>
            </p:nvSpPr>
            <p:spPr bwMode="auto">
              <a:xfrm>
                <a:off x="3026" y="3920"/>
                <a:ext cx="970" cy="60"/>
              </a:xfrm>
              <a:custGeom>
                <a:avLst/>
                <a:gdLst>
                  <a:gd name="T0" fmla="*/ 1265 w 1305"/>
                  <a:gd name="T1" fmla="*/ 81 h 81"/>
                  <a:gd name="T2" fmla="*/ 41 w 1305"/>
                  <a:gd name="T3" fmla="*/ 81 h 81"/>
                  <a:gd name="T4" fmla="*/ 0 w 1305"/>
                  <a:gd name="T5" fmla="*/ 40 h 81"/>
                  <a:gd name="T6" fmla="*/ 41 w 1305"/>
                  <a:gd name="T7" fmla="*/ 0 h 81"/>
                  <a:gd name="T8" fmla="*/ 1265 w 1305"/>
                  <a:gd name="T9" fmla="*/ 0 h 81"/>
                  <a:gd name="T10" fmla="*/ 1305 w 1305"/>
                  <a:gd name="T11" fmla="*/ 40 h 81"/>
                  <a:gd name="T12" fmla="*/ 1265 w 1305"/>
                  <a:gd name="T13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05" h="81">
                    <a:moveTo>
                      <a:pt x="1265" y="81"/>
                    </a:moveTo>
                    <a:cubicBezTo>
                      <a:pt x="41" y="81"/>
                      <a:pt x="41" y="81"/>
                      <a:pt x="41" y="81"/>
                    </a:cubicBezTo>
                    <a:cubicBezTo>
                      <a:pt x="18" y="81"/>
                      <a:pt x="0" y="63"/>
                      <a:pt x="0" y="40"/>
                    </a:cubicBezTo>
                    <a:cubicBezTo>
                      <a:pt x="0" y="18"/>
                      <a:pt x="18" y="0"/>
                      <a:pt x="41" y="0"/>
                    </a:cubicBezTo>
                    <a:cubicBezTo>
                      <a:pt x="1265" y="0"/>
                      <a:pt x="1265" y="0"/>
                      <a:pt x="1265" y="0"/>
                    </a:cubicBezTo>
                    <a:cubicBezTo>
                      <a:pt x="1287" y="0"/>
                      <a:pt x="1305" y="18"/>
                      <a:pt x="1305" y="40"/>
                    </a:cubicBezTo>
                    <a:cubicBezTo>
                      <a:pt x="1305" y="63"/>
                      <a:pt x="1287" y="81"/>
                      <a:pt x="1265" y="81"/>
                    </a:cubicBezTo>
                  </a:path>
                </a:pathLst>
              </a:custGeom>
              <a:solidFill>
                <a:srgbClr val="76D5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Freeform 44"/>
              <p:cNvSpPr/>
              <p:nvPr/>
            </p:nvSpPr>
            <p:spPr bwMode="auto">
              <a:xfrm>
                <a:off x="3213" y="4475"/>
                <a:ext cx="280" cy="244"/>
              </a:xfrm>
              <a:custGeom>
                <a:avLst/>
                <a:gdLst>
                  <a:gd name="T0" fmla="*/ 92 w 376"/>
                  <a:gd name="T1" fmla="*/ 29 h 328"/>
                  <a:gd name="T2" fmla="*/ 30 w 376"/>
                  <a:gd name="T3" fmla="*/ 143 h 328"/>
                  <a:gd name="T4" fmla="*/ 39 w 376"/>
                  <a:gd name="T5" fmla="*/ 229 h 328"/>
                  <a:gd name="T6" fmla="*/ 150 w 376"/>
                  <a:gd name="T7" fmla="*/ 328 h 328"/>
                  <a:gd name="T8" fmla="*/ 376 w 376"/>
                  <a:gd name="T9" fmla="*/ 328 h 328"/>
                  <a:gd name="T10" fmla="*/ 376 w 376"/>
                  <a:gd name="T11" fmla="*/ 174 h 328"/>
                  <a:gd name="T12" fmla="*/ 214 w 376"/>
                  <a:gd name="T13" fmla="*/ 174 h 328"/>
                  <a:gd name="T14" fmla="*/ 250 w 376"/>
                  <a:gd name="T15" fmla="*/ 113 h 328"/>
                  <a:gd name="T16" fmla="*/ 276 w 376"/>
                  <a:gd name="T17" fmla="*/ 124 h 328"/>
                  <a:gd name="T18" fmla="*/ 224 w 376"/>
                  <a:gd name="T19" fmla="*/ 0 h 328"/>
                  <a:gd name="T20" fmla="*/ 75 w 376"/>
                  <a:gd name="T21" fmla="*/ 11 h 328"/>
                  <a:gd name="T22" fmla="*/ 92 w 376"/>
                  <a:gd name="T23" fmla="*/ 29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76" h="328">
                    <a:moveTo>
                      <a:pt x="92" y="29"/>
                    </a:moveTo>
                    <a:cubicBezTo>
                      <a:pt x="30" y="143"/>
                      <a:pt x="30" y="143"/>
                      <a:pt x="30" y="143"/>
                    </a:cubicBezTo>
                    <a:cubicBezTo>
                      <a:pt x="30" y="143"/>
                      <a:pt x="0" y="179"/>
                      <a:pt x="39" y="229"/>
                    </a:cubicBezTo>
                    <a:cubicBezTo>
                      <a:pt x="39" y="229"/>
                      <a:pt x="92" y="327"/>
                      <a:pt x="150" y="328"/>
                    </a:cubicBezTo>
                    <a:cubicBezTo>
                      <a:pt x="376" y="328"/>
                      <a:pt x="376" y="328"/>
                      <a:pt x="376" y="328"/>
                    </a:cubicBezTo>
                    <a:cubicBezTo>
                      <a:pt x="376" y="174"/>
                      <a:pt x="376" y="174"/>
                      <a:pt x="376" y="174"/>
                    </a:cubicBezTo>
                    <a:cubicBezTo>
                      <a:pt x="214" y="174"/>
                      <a:pt x="214" y="174"/>
                      <a:pt x="214" y="174"/>
                    </a:cubicBezTo>
                    <a:cubicBezTo>
                      <a:pt x="214" y="174"/>
                      <a:pt x="186" y="176"/>
                      <a:pt x="250" y="113"/>
                    </a:cubicBezTo>
                    <a:cubicBezTo>
                      <a:pt x="276" y="124"/>
                      <a:pt x="276" y="124"/>
                      <a:pt x="276" y="124"/>
                    </a:cubicBezTo>
                    <a:cubicBezTo>
                      <a:pt x="224" y="0"/>
                      <a:pt x="224" y="0"/>
                      <a:pt x="224" y="0"/>
                    </a:cubicBezTo>
                    <a:cubicBezTo>
                      <a:pt x="75" y="11"/>
                      <a:pt x="75" y="11"/>
                      <a:pt x="75" y="11"/>
                    </a:cubicBezTo>
                    <a:lnTo>
                      <a:pt x="92" y="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Freeform 45"/>
              <p:cNvSpPr/>
              <p:nvPr/>
            </p:nvSpPr>
            <p:spPr bwMode="auto">
              <a:xfrm>
                <a:off x="3504" y="4441"/>
                <a:ext cx="276" cy="311"/>
              </a:xfrm>
              <a:custGeom>
                <a:avLst/>
                <a:gdLst>
                  <a:gd name="T0" fmla="*/ 94 w 371"/>
                  <a:gd name="T1" fmla="*/ 376 h 418"/>
                  <a:gd name="T2" fmla="*/ 236 w 371"/>
                  <a:gd name="T3" fmla="*/ 381 h 418"/>
                  <a:gd name="T4" fmla="*/ 310 w 371"/>
                  <a:gd name="T5" fmla="*/ 321 h 418"/>
                  <a:gd name="T6" fmla="*/ 340 w 371"/>
                  <a:gd name="T7" fmla="*/ 171 h 418"/>
                  <a:gd name="T8" fmla="*/ 231 w 371"/>
                  <a:gd name="T9" fmla="*/ 0 h 418"/>
                  <a:gd name="T10" fmla="*/ 91 w 371"/>
                  <a:gd name="T11" fmla="*/ 93 h 418"/>
                  <a:gd name="T12" fmla="*/ 164 w 371"/>
                  <a:gd name="T13" fmla="*/ 210 h 418"/>
                  <a:gd name="T14" fmla="*/ 89 w 371"/>
                  <a:gd name="T15" fmla="*/ 217 h 418"/>
                  <a:gd name="T16" fmla="*/ 91 w 371"/>
                  <a:gd name="T17" fmla="*/ 183 h 418"/>
                  <a:gd name="T18" fmla="*/ 0 w 371"/>
                  <a:gd name="T19" fmla="*/ 306 h 418"/>
                  <a:gd name="T20" fmla="*/ 92 w 371"/>
                  <a:gd name="T21" fmla="*/ 418 h 418"/>
                  <a:gd name="T22" fmla="*/ 94 w 371"/>
                  <a:gd name="T23" fmla="*/ 376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71" h="418">
                    <a:moveTo>
                      <a:pt x="94" y="376"/>
                    </a:moveTo>
                    <a:cubicBezTo>
                      <a:pt x="236" y="381"/>
                      <a:pt x="236" y="381"/>
                      <a:pt x="236" y="381"/>
                    </a:cubicBezTo>
                    <a:cubicBezTo>
                      <a:pt x="236" y="381"/>
                      <a:pt x="285" y="384"/>
                      <a:pt x="310" y="321"/>
                    </a:cubicBezTo>
                    <a:cubicBezTo>
                      <a:pt x="310" y="321"/>
                      <a:pt x="371" y="219"/>
                      <a:pt x="340" y="171"/>
                    </a:cubicBezTo>
                    <a:cubicBezTo>
                      <a:pt x="231" y="0"/>
                      <a:pt x="231" y="0"/>
                      <a:pt x="231" y="0"/>
                    </a:cubicBezTo>
                    <a:cubicBezTo>
                      <a:pt x="91" y="93"/>
                      <a:pt x="91" y="93"/>
                      <a:pt x="91" y="93"/>
                    </a:cubicBezTo>
                    <a:cubicBezTo>
                      <a:pt x="164" y="210"/>
                      <a:pt x="164" y="210"/>
                      <a:pt x="164" y="210"/>
                    </a:cubicBezTo>
                    <a:cubicBezTo>
                      <a:pt x="164" y="210"/>
                      <a:pt x="182" y="231"/>
                      <a:pt x="89" y="217"/>
                    </a:cubicBezTo>
                    <a:cubicBezTo>
                      <a:pt x="91" y="183"/>
                      <a:pt x="91" y="183"/>
                      <a:pt x="91" y="183"/>
                    </a:cubicBezTo>
                    <a:cubicBezTo>
                      <a:pt x="0" y="306"/>
                      <a:pt x="0" y="306"/>
                      <a:pt x="0" y="306"/>
                    </a:cubicBezTo>
                    <a:cubicBezTo>
                      <a:pt x="92" y="418"/>
                      <a:pt x="92" y="418"/>
                      <a:pt x="92" y="418"/>
                    </a:cubicBezTo>
                    <a:lnTo>
                      <a:pt x="94" y="37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Freeform 46"/>
              <p:cNvSpPr/>
              <p:nvPr/>
            </p:nvSpPr>
            <p:spPr bwMode="auto">
              <a:xfrm>
                <a:off x="3327" y="4260"/>
                <a:ext cx="328" cy="238"/>
              </a:xfrm>
              <a:custGeom>
                <a:avLst/>
                <a:gdLst>
                  <a:gd name="T0" fmla="*/ 416 w 441"/>
                  <a:gd name="T1" fmla="*/ 167 h 320"/>
                  <a:gd name="T2" fmla="*/ 344 w 441"/>
                  <a:gd name="T3" fmla="*/ 52 h 320"/>
                  <a:gd name="T4" fmla="*/ 260 w 441"/>
                  <a:gd name="T5" fmla="*/ 11 h 320"/>
                  <a:gd name="T6" fmla="*/ 114 w 441"/>
                  <a:gd name="T7" fmla="*/ 47 h 320"/>
                  <a:gd name="T8" fmla="*/ 0 w 441"/>
                  <a:gd name="T9" fmla="*/ 234 h 320"/>
                  <a:gd name="T10" fmla="*/ 139 w 441"/>
                  <a:gd name="T11" fmla="*/ 320 h 320"/>
                  <a:gd name="T12" fmla="*/ 222 w 441"/>
                  <a:gd name="T13" fmla="*/ 187 h 320"/>
                  <a:gd name="T14" fmla="*/ 270 w 441"/>
                  <a:gd name="T15" fmla="*/ 243 h 320"/>
                  <a:gd name="T16" fmla="*/ 251 w 441"/>
                  <a:gd name="T17" fmla="*/ 256 h 320"/>
                  <a:gd name="T18" fmla="*/ 393 w 441"/>
                  <a:gd name="T19" fmla="*/ 271 h 320"/>
                  <a:gd name="T20" fmla="*/ 441 w 441"/>
                  <a:gd name="T21" fmla="*/ 163 h 320"/>
                  <a:gd name="T22" fmla="*/ 416 w 441"/>
                  <a:gd name="T23" fmla="*/ 167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41" h="320">
                    <a:moveTo>
                      <a:pt x="416" y="167"/>
                    </a:moveTo>
                    <a:cubicBezTo>
                      <a:pt x="344" y="52"/>
                      <a:pt x="344" y="52"/>
                      <a:pt x="344" y="52"/>
                    </a:cubicBezTo>
                    <a:cubicBezTo>
                      <a:pt x="344" y="52"/>
                      <a:pt x="326" y="7"/>
                      <a:pt x="260" y="11"/>
                    </a:cubicBezTo>
                    <a:cubicBezTo>
                      <a:pt x="260" y="11"/>
                      <a:pt x="144" y="0"/>
                      <a:pt x="114" y="47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139" y="320"/>
                      <a:pt x="139" y="320"/>
                      <a:pt x="139" y="320"/>
                    </a:cubicBezTo>
                    <a:cubicBezTo>
                      <a:pt x="222" y="187"/>
                      <a:pt x="222" y="187"/>
                      <a:pt x="222" y="187"/>
                    </a:cubicBezTo>
                    <a:cubicBezTo>
                      <a:pt x="222" y="187"/>
                      <a:pt x="245" y="155"/>
                      <a:pt x="270" y="243"/>
                    </a:cubicBezTo>
                    <a:cubicBezTo>
                      <a:pt x="251" y="256"/>
                      <a:pt x="251" y="256"/>
                      <a:pt x="251" y="256"/>
                    </a:cubicBezTo>
                    <a:cubicBezTo>
                      <a:pt x="393" y="271"/>
                      <a:pt x="393" y="271"/>
                      <a:pt x="393" y="271"/>
                    </a:cubicBezTo>
                    <a:cubicBezTo>
                      <a:pt x="441" y="163"/>
                      <a:pt x="441" y="163"/>
                      <a:pt x="441" y="163"/>
                    </a:cubicBezTo>
                    <a:lnTo>
                      <a:pt x="416" y="16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Freeform 47"/>
              <p:cNvSpPr/>
              <p:nvPr/>
            </p:nvSpPr>
            <p:spPr bwMode="auto">
              <a:xfrm>
                <a:off x="7206" y="3614"/>
                <a:ext cx="137" cy="167"/>
              </a:xfrm>
              <a:custGeom>
                <a:avLst/>
                <a:gdLst>
                  <a:gd name="T0" fmla="*/ 20 w 185"/>
                  <a:gd name="T1" fmla="*/ 206 h 224"/>
                  <a:gd name="T2" fmla="*/ 0 w 185"/>
                  <a:gd name="T3" fmla="*/ 44 h 224"/>
                  <a:gd name="T4" fmla="*/ 185 w 185"/>
                  <a:gd name="T5" fmla="*/ 83 h 224"/>
                  <a:gd name="T6" fmla="*/ 105 w 185"/>
                  <a:gd name="T7" fmla="*/ 224 h 224"/>
                  <a:gd name="T8" fmla="*/ 20 w 185"/>
                  <a:gd name="T9" fmla="*/ 206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5" h="224">
                    <a:moveTo>
                      <a:pt x="20" y="206"/>
                    </a:moveTo>
                    <a:cubicBezTo>
                      <a:pt x="0" y="44"/>
                      <a:pt x="0" y="44"/>
                      <a:pt x="0" y="44"/>
                    </a:cubicBezTo>
                    <a:cubicBezTo>
                      <a:pt x="0" y="44"/>
                      <a:pt x="93" y="0"/>
                      <a:pt x="185" y="83"/>
                    </a:cubicBezTo>
                    <a:cubicBezTo>
                      <a:pt x="105" y="224"/>
                      <a:pt x="105" y="224"/>
                      <a:pt x="105" y="224"/>
                    </a:cubicBezTo>
                    <a:lnTo>
                      <a:pt x="20" y="206"/>
                    </a:lnTo>
                    <a:close/>
                  </a:path>
                </a:pathLst>
              </a:custGeom>
              <a:solidFill>
                <a:srgbClr val="5456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Freeform 48"/>
              <p:cNvSpPr/>
              <p:nvPr/>
            </p:nvSpPr>
            <p:spPr bwMode="auto">
              <a:xfrm>
                <a:off x="7208" y="3767"/>
                <a:ext cx="76" cy="74"/>
              </a:xfrm>
              <a:custGeom>
                <a:avLst/>
                <a:gdLst>
                  <a:gd name="T0" fmla="*/ 12 w 76"/>
                  <a:gd name="T1" fmla="*/ 5 h 74"/>
                  <a:gd name="T2" fmla="*/ 0 w 76"/>
                  <a:gd name="T3" fmla="*/ 61 h 74"/>
                  <a:gd name="T4" fmla="*/ 62 w 76"/>
                  <a:gd name="T5" fmla="*/ 74 h 74"/>
                  <a:gd name="T6" fmla="*/ 76 w 76"/>
                  <a:gd name="T7" fmla="*/ 14 h 74"/>
                  <a:gd name="T8" fmla="*/ 12 w 76"/>
                  <a:gd name="T9" fmla="*/ 0 h 74"/>
                  <a:gd name="T10" fmla="*/ 12 w 76"/>
                  <a:gd name="T11" fmla="*/ 5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" h="74">
                    <a:moveTo>
                      <a:pt x="12" y="5"/>
                    </a:moveTo>
                    <a:lnTo>
                      <a:pt x="0" y="61"/>
                    </a:lnTo>
                    <a:lnTo>
                      <a:pt x="62" y="74"/>
                    </a:lnTo>
                    <a:lnTo>
                      <a:pt x="76" y="14"/>
                    </a:lnTo>
                    <a:lnTo>
                      <a:pt x="12" y="0"/>
                    </a:lnTo>
                    <a:lnTo>
                      <a:pt x="12" y="5"/>
                    </a:lnTo>
                    <a:close/>
                  </a:path>
                </a:pathLst>
              </a:custGeom>
              <a:solidFill>
                <a:srgbClr val="BF8F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Freeform 49"/>
              <p:cNvSpPr/>
              <p:nvPr/>
            </p:nvSpPr>
            <p:spPr bwMode="auto">
              <a:xfrm>
                <a:off x="7208" y="3767"/>
                <a:ext cx="76" cy="74"/>
              </a:xfrm>
              <a:custGeom>
                <a:avLst/>
                <a:gdLst>
                  <a:gd name="T0" fmla="*/ 12 w 76"/>
                  <a:gd name="T1" fmla="*/ 5 h 74"/>
                  <a:gd name="T2" fmla="*/ 0 w 76"/>
                  <a:gd name="T3" fmla="*/ 61 h 74"/>
                  <a:gd name="T4" fmla="*/ 62 w 76"/>
                  <a:gd name="T5" fmla="*/ 74 h 74"/>
                  <a:gd name="T6" fmla="*/ 76 w 76"/>
                  <a:gd name="T7" fmla="*/ 14 h 74"/>
                  <a:gd name="T8" fmla="*/ 12 w 76"/>
                  <a:gd name="T9" fmla="*/ 0 h 74"/>
                  <a:gd name="T10" fmla="*/ 12 w 76"/>
                  <a:gd name="T11" fmla="*/ 5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" h="74">
                    <a:moveTo>
                      <a:pt x="12" y="5"/>
                    </a:moveTo>
                    <a:lnTo>
                      <a:pt x="0" y="61"/>
                    </a:lnTo>
                    <a:lnTo>
                      <a:pt x="62" y="74"/>
                    </a:lnTo>
                    <a:lnTo>
                      <a:pt x="76" y="14"/>
                    </a:lnTo>
                    <a:lnTo>
                      <a:pt x="12" y="0"/>
                    </a:lnTo>
                    <a:lnTo>
                      <a:pt x="12" y="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Freeform 50"/>
              <p:cNvSpPr/>
              <p:nvPr/>
            </p:nvSpPr>
            <p:spPr bwMode="auto">
              <a:xfrm>
                <a:off x="7185" y="3828"/>
                <a:ext cx="85" cy="122"/>
              </a:xfrm>
              <a:custGeom>
                <a:avLst/>
                <a:gdLst>
                  <a:gd name="T0" fmla="*/ 23 w 85"/>
                  <a:gd name="T1" fmla="*/ 0 h 122"/>
                  <a:gd name="T2" fmla="*/ 0 w 85"/>
                  <a:gd name="T3" fmla="*/ 110 h 122"/>
                  <a:gd name="T4" fmla="*/ 63 w 85"/>
                  <a:gd name="T5" fmla="*/ 122 h 122"/>
                  <a:gd name="T6" fmla="*/ 85 w 85"/>
                  <a:gd name="T7" fmla="*/ 13 h 122"/>
                  <a:gd name="T8" fmla="*/ 23 w 85"/>
                  <a:gd name="T9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" h="122">
                    <a:moveTo>
                      <a:pt x="23" y="0"/>
                    </a:moveTo>
                    <a:lnTo>
                      <a:pt x="0" y="110"/>
                    </a:lnTo>
                    <a:lnTo>
                      <a:pt x="63" y="122"/>
                    </a:lnTo>
                    <a:lnTo>
                      <a:pt x="85" y="1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BD3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Freeform 51"/>
              <p:cNvSpPr/>
              <p:nvPr/>
            </p:nvSpPr>
            <p:spPr bwMode="auto">
              <a:xfrm>
                <a:off x="7185" y="3828"/>
                <a:ext cx="85" cy="122"/>
              </a:xfrm>
              <a:custGeom>
                <a:avLst/>
                <a:gdLst>
                  <a:gd name="T0" fmla="*/ 23 w 85"/>
                  <a:gd name="T1" fmla="*/ 0 h 122"/>
                  <a:gd name="T2" fmla="*/ 0 w 85"/>
                  <a:gd name="T3" fmla="*/ 110 h 122"/>
                  <a:gd name="T4" fmla="*/ 63 w 85"/>
                  <a:gd name="T5" fmla="*/ 122 h 122"/>
                  <a:gd name="T6" fmla="*/ 85 w 85"/>
                  <a:gd name="T7" fmla="*/ 13 h 122"/>
                  <a:gd name="T8" fmla="*/ 23 w 85"/>
                  <a:gd name="T9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" h="122">
                    <a:moveTo>
                      <a:pt x="23" y="0"/>
                    </a:moveTo>
                    <a:lnTo>
                      <a:pt x="0" y="110"/>
                    </a:lnTo>
                    <a:lnTo>
                      <a:pt x="63" y="122"/>
                    </a:lnTo>
                    <a:lnTo>
                      <a:pt x="85" y="13"/>
                    </a:lnTo>
                    <a:lnTo>
                      <a:pt x="2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Freeform 52"/>
              <p:cNvSpPr/>
              <p:nvPr/>
            </p:nvSpPr>
            <p:spPr bwMode="auto">
              <a:xfrm>
                <a:off x="7316" y="3671"/>
                <a:ext cx="160" cy="256"/>
              </a:xfrm>
              <a:custGeom>
                <a:avLst/>
                <a:gdLst>
                  <a:gd name="T0" fmla="*/ 216 w 216"/>
                  <a:gd name="T1" fmla="*/ 19 h 344"/>
                  <a:gd name="T2" fmla="*/ 148 w 216"/>
                  <a:gd name="T3" fmla="*/ 344 h 344"/>
                  <a:gd name="T4" fmla="*/ 147 w 216"/>
                  <a:gd name="T5" fmla="*/ 344 h 344"/>
                  <a:gd name="T6" fmla="*/ 19 w 216"/>
                  <a:gd name="T7" fmla="*/ 147 h 344"/>
                  <a:gd name="T8" fmla="*/ 215 w 216"/>
                  <a:gd name="T9" fmla="*/ 19 h 344"/>
                  <a:gd name="T10" fmla="*/ 216 w 216"/>
                  <a:gd name="T11" fmla="*/ 19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6" h="344">
                    <a:moveTo>
                      <a:pt x="216" y="19"/>
                    </a:moveTo>
                    <a:cubicBezTo>
                      <a:pt x="148" y="344"/>
                      <a:pt x="148" y="344"/>
                      <a:pt x="148" y="344"/>
                    </a:cubicBezTo>
                    <a:cubicBezTo>
                      <a:pt x="147" y="344"/>
                      <a:pt x="147" y="344"/>
                      <a:pt x="147" y="344"/>
                    </a:cubicBezTo>
                    <a:cubicBezTo>
                      <a:pt x="57" y="325"/>
                      <a:pt x="0" y="237"/>
                      <a:pt x="19" y="147"/>
                    </a:cubicBezTo>
                    <a:cubicBezTo>
                      <a:pt x="37" y="58"/>
                      <a:pt x="125" y="0"/>
                      <a:pt x="215" y="19"/>
                    </a:cubicBezTo>
                    <a:lnTo>
                      <a:pt x="216" y="19"/>
                    </a:lnTo>
                    <a:close/>
                  </a:path>
                </a:pathLst>
              </a:custGeom>
              <a:solidFill>
                <a:srgbClr val="D2AA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Freeform 53"/>
              <p:cNvSpPr/>
              <p:nvPr/>
            </p:nvSpPr>
            <p:spPr bwMode="auto">
              <a:xfrm>
                <a:off x="7426" y="3685"/>
                <a:ext cx="159" cy="255"/>
              </a:xfrm>
              <a:custGeom>
                <a:avLst/>
                <a:gdLst>
                  <a:gd name="T0" fmla="*/ 195 w 214"/>
                  <a:gd name="T1" fmla="*/ 197 h 343"/>
                  <a:gd name="T2" fmla="*/ 0 w 214"/>
                  <a:gd name="T3" fmla="*/ 325 h 343"/>
                  <a:gd name="T4" fmla="*/ 68 w 214"/>
                  <a:gd name="T5" fmla="*/ 0 h 343"/>
                  <a:gd name="T6" fmla="*/ 195 w 214"/>
                  <a:gd name="T7" fmla="*/ 197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4" h="343">
                    <a:moveTo>
                      <a:pt x="195" y="197"/>
                    </a:moveTo>
                    <a:cubicBezTo>
                      <a:pt x="177" y="286"/>
                      <a:pt x="89" y="343"/>
                      <a:pt x="0" y="325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157" y="19"/>
                      <a:pt x="214" y="107"/>
                      <a:pt x="195" y="197"/>
                    </a:cubicBezTo>
                  </a:path>
                </a:pathLst>
              </a:custGeom>
              <a:solidFill>
                <a:srgbClr val="C48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Freeform 54"/>
              <p:cNvSpPr/>
              <p:nvPr/>
            </p:nvSpPr>
            <p:spPr bwMode="auto">
              <a:xfrm>
                <a:off x="7348" y="3700"/>
                <a:ext cx="186" cy="164"/>
              </a:xfrm>
              <a:custGeom>
                <a:avLst/>
                <a:gdLst>
                  <a:gd name="T0" fmla="*/ 251 w 251"/>
                  <a:gd name="T1" fmla="*/ 76 h 221"/>
                  <a:gd name="T2" fmla="*/ 29 w 251"/>
                  <a:gd name="T3" fmla="*/ 221 h 221"/>
                  <a:gd name="T4" fmla="*/ 8 w 251"/>
                  <a:gd name="T5" fmla="*/ 118 h 221"/>
                  <a:gd name="T6" fmla="*/ 165 w 251"/>
                  <a:gd name="T7" fmla="*/ 15 h 221"/>
                  <a:gd name="T8" fmla="*/ 251 w 251"/>
                  <a:gd name="T9" fmla="*/ 76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1" h="221">
                    <a:moveTo>
                      <a:pt x="251" y="76"/>
                    </a:moveTo>
                    <a:cubicBezTo>
                      <a:pt x="29" y="221"/>
                      <a:pt x="29" y="221"/>
                      <a:pt x="29" y="221"/>
                    </a:cubicBezTo>
                    <a:cubicBezTo>
                      <a:pt x="8" y="192"/>
                      <a:pt x="0" y="155"/>
                      <a:pt x="8" y="118"/>
                    </a:cubicBezTo>
                    <a:cubicBezTo>
                      <a:pt x="23" y="46"/>
                      <a:pt x="93" y="0"/>
                      <a:pt x="165" y="15"/>
                    </a:cubicBezTo>
                    <a:cubicBezTo>
                      <a:pt x="202" y="23"/>
                      <a:pt x="232" y="46"/>
                      <a:pt x="251" y="7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Freeform 55"/>
              <p:cNvSpPr/>
              <p:nvPr/>
            </p:nvSpPr>
            <p:spPr bwMode="auto">
              <a:xfrm>
                <a:off x="7369" y="3756"/>
                <a:ext cx="183" cy="159"/>
              </a:xfrm>
              <a:custGeom>
                <a:avLst/>
                <a:gdLst>
                  <a:gd name="T0" fmla="*/ 238 w 246"/>
                  <a:gd name="T1" fmla="*/ 96 h 214"/>
                  <a:gd name="T2" fmla="*/ 81 w 246"/>
                  <a:gd name="T3" fmla="*/ 199 h 214"/>
                  <a:gd name="T4" fmla="*/ 0 w 246"/>
                  <a:gd name="T5" fmla="*/ 145 h 214"/>
                  <a:gd name="T6" fmla="*/ 222 w 246"/>
                  <a:gd name="T7" fmla="*/ 0 h 214"/>
                  <a:gd name="T8" fmla="*/ 238 w 246"/>
                  <a:gd name="T9" fmla="*/ 96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6" h="214">
                    <a:moveTo>
                      <a:pt x="238" y="96"/>
                    </a:moveTo>
                    <a:cubicBezTo>
                      <a:pt x="223" y="168"/>
                      <a:pt x="153" y="214"/>
                      <a:pt x="81" y="199"/>
                    </a:cubicBezTo>
                    <a:cubicBezTo>
                      <a:pt x="47" y="192"/>
                      <a:pt x="18" y="172"/>
                      <a:pt x="0" y="145"/>
                    </a:cubicBezTo>
                    <a:cubicBezTo>
                      <a:pt x="222" y="0"/>
                      <a:pt x="222" y="0"/>
                      <a:pt x="222" y="0"/>
                    </a:cubicBezTo>
                    <a:cubicBezTo>
                      <a:pt x="239" y="28"/>
                      <a:pt x="246" y="62"/>
                      <a:pt x="238" y="96"/>
                    </a:cubicBezTo>
                  </a:path>
                </a:pathLst>
              </a:custGeom>
              <a:solidFill>
                <a:srgbClr val="D9E3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Freeform 56"/>
              <p:cNvSpPr/>
              <p:nvPr/>
            </p:nvSpPr>
            <p:spPr bwMode="auto">
              <a:xfrm>
                <a:off x="7317" y="3892"/>
                <a:ext cx="212" cy="64"/>
              </a:xfrm>
              <a:custGeom>
                <a:avLst/>
                <a:gdLst>
                  <a:gd name="T0" fmla="*/ 0 w 285"/>
                  <a:gd name="T1" fmla="*/ 28 h 87"/>
                  <a:gd name="T2" fmla="*/ 56 w 285"/>
                  <a:gd name="T3" fmla="*/ 11 h 87"/>
                  <a:gd name="T4" fmla="*/ 249 w 285"/>
                  <a:gd name="T5" fmla="*/ 51 h 87"/>
                  <a:gd name="T6" fmla="*/ 285 w 285"/>
                  <a:gd name="T7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5" h="87">
                    <a:moveTo>
                      <a:pt x="0" y="28"/>
                    </a:moveTo>
                    <a:cubicBezTo>
                      <a:pt x="0" y="28"/>
                      <a:pt x="14" y="0"/>
                      <a:pt x="56" y="11"/>
                    </a:cubicBezTo>
                    <a:cubicBezTo>
                      <a:pt x="249" y="51"/>
                      <a:pt x="249" y="51"/>
                      <a:pt x="249" y="51"/>
                    </a:cubicBezTo>
                    <a:cubicBezTo>
                      <a:pt x="249" y="51"/>
                      <a:pt x="285" y="53"/>
                      <a:pt x="285" y="87"/>
                    </a:cubicBezTo>
                  </a:path>
                </a:pathLst>
              </a:custGeom>
              <a:solidFill>
                <a:srgbClr val="D7A5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0" name="Freeform 57"/>
              <p:cNvSpPr/>
              <p:nvPr/>
            </p:nvSpPr>
            <p:spPr bwMode="auto">
              <a:xfrm>
                <a:off x="7411" y="3767"/>
                <a:ext cx="74" cy="53"/>
              </a:xfrm>
              <a:custGeom>
                <a:avLst/>
                <a:gdLst>
                  <a:gd name="T0" fmla="*/ 97 w 100"/>
                  <a:gd name="T1" fmla="*/ 5 h 71"/>
                  <a:gd name="T2" fmla="*/ 83 w 100"/>
                  <a:gd name="T3" fmla="*/ 3 h 71"/>
                  <a:gd name="T4" fmla="*/ 7 w 100"/>
                  <a:gd name="T5" fmla="*/ 52 h 71"/>
                  <a:gd name="T6" fmla="*/ 3 w 100"/>
                  <a:gd name="T7" fmla="*/ 66 h 71"/>
                  <a:gd name="T8" fmla="*/ 17 w 100"/>
                  <a:gd name="T9" fmla="*/ 67 h 71"/>
                  <a:gd name="T10" fmla="*/ 93 w 100"/>
                  <a:gd name="T11" fmla="*/ 19 h 71"/>
                  <a:gd name="T12" fmla="*/ 97 w 100"/>
                  <a:gd name="T13" fmla="*/ 5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71">
                    <a:moveTo>
                      <a:pt x="97" y="5"/>
                    </a:moveTo>
                    <a:cubicBezTo>
                      <a:pt x="95" y="1"/>
                      <a:pt x="88" y="0"/>
                      <a:pt x="83" y="3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2" y="55"/>
                      <a:pt x="0" y="61"/>
                      <a:pt x="3" y="66"/>
                    </a:cubicBezTo>
                    <a:cubicBezTo>
                      <a:pt x="6" y="70"/>
                      <a:pt x="12" y="71"/>
                      <a:pt x="17" y="67"/>
                    </a:cubicBezTo>
                    <a:cubicBezTo>
                      <a:pt x="93" y="19"/>
                      <a:pt x="93" y="19"/>
                      <a:pt x="93" y="19"/>
                    </a:cubicBezTo>
                    <a:cubicBezTo>
                      <a:pt x="98" y="15"/>
                      <a:pt x="100" y="9"/>
                      <a:pt x="97" y="5"/>
                    </a:cubicBezTo>
                  </a:path>
                </a:pathLst>
              </a:custGeom>
              <a:solidFill>
                <a:srgbClr val="93C0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Freeform 58"/>
              <p:cNvSpPr/>
              <p:nvPr/>
            </p:nvSpPr>
            <p:spPr bwMode="auto">
              <a:xfrm>
                <a:off x="7400" y="3819"/>
                <a:ext cx="75" cy="52"/>
              </a:xfrm>
              <a:custGeom>
                <a:avLst/>
                <a:gdLst>
                  <a:gd name="T0" fmla="*/ 97 w 100"/>
                  <a:gd name="T1" fmla="*/ 5 h 70"/>
                  <a:gd name="T2" fmla="*/ 82 w 100"/>
                  <a:gd name="T3" fmla="*/ 3 h 70"/>
                  <a:gd name="T4" fmla="*/ 7 w 100"/>
                  <a:gd name="T5" fmla="*/ 52 h 70"/>
                  <a:gd name="T6" fmla="*/ 3 w 100"/>
                  <a:gd name="T7" fmla="*/ 65 h 70"/>
                  <a:gd name="T8" fmla="*/ 17 w 100"/>
                  <a:gd name="T9" fmla="*/ 67 h 70"/>
                  <a:gd name="T10" fmla="*/ 92 w 100"/>
                  <a:gd name="T11" fmla="*/ 19 h 70"/>
                  <a:gd name="T12" fmla="*/ 97 w 100"/>
                  <a:gd name="T13" fmla="*/ 5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70">
                    <a:moveTo>
                      <a:pt x="97" y="5"/>
                    </a:moveTo>
                    <a:cubicBezTo>
                      <a:pt x="94" y="0"/>
                      <a:pt x="88" y="0"/>
                      <a:pt x="82" y="3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2" y="55"/>
                      <a:pt x="0" y="61"/>
                      <a:pt x="3" y="65"/>
                    </a:cubicBezTo>
                    <a:cubicBezTo>
                      <a:pt x="5" y="70"/>
                      <a:pt x="12" y="70"/>
                      <a:pt x="17" y="67"/>
                    </a:cubicBezTo>
                    <a:cubicBezTo>
                      <a:pt x="92" y="19"/>
                      <a:pt x="92" y="19"/>
                      <a:pt x="92" y="19"/>
                    </a:cubicBezTo>
                    <a:cubicBezTo>
                      <a:pt x="98" y="15"/>
                      <a:pt x="100" y="9"/>
                      <a:pt x="97" y="5"/>
                    </a:cubicBezTo>
                  </a:path>
                </a:pathLst>
              </a:custGeom>
              <a:solidFill>
                <a:srgbClr val="93C0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Freeform 59"/>
              <p:cNvSpPr/>
              <p:nvPr/>
            </p:nvSpPr>
            <p:spPr bwMode="auto">
              <a:xfrm>
                <a:off x="7215" y="3788"/>
                <a:ext cx="25" cy="45"/>
              </a:xfrm>
              <a:custGeom>
                <a:avLst/>
                <a:gdLst>
                  <a:gd name="T0" fmla="*/ 9 w 25"/>
                  <a:gd name="T1" fmla="*/ 0 h 45"/>
                  <a:gd name="T2" fmla="*/ 9 w 25"/>
                  <a:gd name="T3" fmla="*/ 0 h 45"/>
                  <a:gd name="T4" fmla="*/ 0 w 25"/>
                  <a:gd name="T5" fmla="*/ 42 h 45"/>
                  <a:gd name="T6" fmla="*/ 16 w 25"/>
                  <a:gd name="T7" fmla="*/ 45 h 45"/>
                  <a:gd name="T8" fmla="*/ 25 w 25"/>
                  <a:gd name="T9" fmla="*/ 3 h 45"/>
                  <a:gd name="T10" fmla="*/ 25 w 25"/>
                  <a:gd name="T11" fmla="*/ 3 h 45"/>
                  <a:gd name="T12" fmla="*/ 9 w 25"/>
                  <a:gd name="T13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45">
                    <a:moveTo>
                      <a:pt x="9" y="0"/>
                    </a:moveTo>
                    <a:lnTo>
                      <a:pt x="9" y="0"/>
                    </a:lnTo>
                    <a:lnTo>
                      <a:pt x="0" y="42"/>
                    </a:lnTo>
                    <a:lnTo>
                      <a:pt x="16" y="45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CEA9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Freeform 60"/>
              <p:cNvSpPr/>
              <p:nvPr/>
            </p:nvSpPr>
            <p:spPr bwMode="auto">
              <a:xfrm>
                <a:off x="7215" y="3788"/>
                <a:ext cx="25" cy="45"/>
              </a:xfrm>
              <a:custGeom>
                <a:avLst/>
                <a:gdLst>
                  <a:gd name="T0" fmla="*/ 9 w 25"/>
                  <a:gd name="T1" fmla="*/ 0 h 45"/>
                  <a:gd name="T2" fmla="*/ 9 w 25"/>
                  <a:gd name="T3" fmla="*/ 0 h 45"/>
                  <a:gd name="T4" fmla="*/ 0 w 25"/>
                  <a:gd name="T5" fmla="*/ 42 h 45"/>
                  <a:gd name="T6" fmla="*/ 16 w 25"/>
                  <a:gd name="T7" fmla="*/ 45 h 45"/>
                  <a:gd name="T8" fmla="*/ 25 w 25"/>
                  <a:gd name="T9" fmla="*/ 3 h 45"/>
                  <a:gd name="T10" fmla="*/ 25 w 25"/>
                  <a:gd name="T11" fmla="*/ 3 h 45"/>
                  <a:gd name="T12" fmla="*/ 9 w 25"/>
                  <a:gd name="T13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45">
                    <a:moveTo>
                      <a:pt x="9" y="0"/>
                    </a:moveTo>
                    <a:lnTo>
                      <a:pt x="9" y="0"/>
                    </a:lnTo>
                    <a:lnTo>
                      <a:pt x="0" y="42"/>
                    </a:lnTo>
                    <a:lnTo>
                      <a:pt x="16" y="45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Freeform 61"/>
              <p:cNvSpPr/>
              <p:nvPr/>
            </p:nvSpPr>
            <p:spPr bwMode="auto">
              <a:xfrm>
                <a:off x="7198" y="3830"/>
                <a:ext cx="33" cy="85"/>
              </a:xfrm>
              <a:custGeom>
                <a:avLst/>
                <a:gdLst>
                  <a:gd name="T0" fmla="*/ 17 w 33"/>
                  <a:gd name="T1" fmla="*/ 0 h 85"/>
                  <a:gd name="T2" fmla="*/ 0 w 33"/>
                  <a:gd name="T3" fmla="*/ 82 h 85"/>
                  <a:gd name="T4" fmla="*/ 0 w 33"/>
                  <a:gd name="T5" fmla="*/ 82 h 85"/>
                  <a:gd name="T6" fmla="*/ 16 w 33"/>
                  <a:gd name="T7" fmla="*/ 85 h 85"/>
                  <a:gd name="T8" fmla="*/ 33 w 33"/>
                  <a:gd name="T9" fmla="*/ 3 h 85"/>
                  <a:gd name="T10" fmla="*/ 17 w 33"/>
                  <a:gd name="T11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85">
                    <a:moveTo>
                      <a:pt x="17" y="0"/>
                    </a:moveTo>
                    <a:lnTo>
                      <a:pt x="0" y="82"/>
                    </a:lnTo>
                    <a:lnTo>
                      <a:pt x="0" y="82"/>
                    </a:lnTo>
                    <a:lnTo>
                      <a:pt x="16" y="85"/>
                    </a:lnTo>
                    <a:lnTo>
                      <a:pt x="33" y="3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CD8D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Freeform 62"/>
              <p:cNvSpPr/>
              <p:nvPr/>
            </p:nvSpPr>
            <p:spPr bwMode="auto">
              <a:xfrm>
                <a:off x="7198" y="3830"/>
                <a:ext cx="33" cy="85"/>
              </a:xfrm>
              <a:custGeom>
                <a:avLst/>
                <a:gdLst>
                  <a:gd name="T0" fmla="*/ 17 w 33"/>
                  <a:gd name="T1" fmla="*/ 0 h 85"/>
                  <a:gd name="T2" fmla="*/ 0 w 33"/>
                  <a:gd name="T3" fmla="*/ 82 h 85"/>
                  <a:gd name="T4" fmla="*/ 0 w 33"/>
                  <a:gd name="T5" fmla="*/ 82 h 85"/>
                  <a:gd name="T6" fmla="*/ 16 w 33"/>
                  <a:gd name="T7" fmla="*/ 85 h 85"/>
                  <a:gd name="T8" fmla="*/ 33 w 33"/>
                  <a:gd name="T9" fmla="*/ 3 h 85"/>
                  <a:gd name="T10" fmla="*/ 17 w 33"/>
                  <a:gd name="T11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85">
                    <a:moveTo>
                      <a:pt x="17" y="0"/>
                    </a:moveTo>
                    <a:lnTo>
                      <a:pt x="0" y="82"/>
                    </a:lnTo>
                    <a:lnTo>
                      <a:pt x="0" y="82"/>
                    </a:lnTo>
                    <a:lnTo>
                      <a:pt x="16" y="85"/>
                    </a:lnTo>
                    <a:lnTo>
                      <a:pt x="33" y="3"/>
                    </a:lnTo>
                    <a:lnTo>
                      <a:pt x="1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Freeform 63"/>
              <p:cNvSpPr/>
              <p:nvPr/>
            </p:nvSpPr>
            <p:spPr bwMode="auto">
              <a:xfrm>
                <a:off x="7299" y="3904"/>
                <a:ext cx="251" cy="101"/>
              </a:xfrm>
              <a:custGeom>
                <a:avLst/>
                <a:gdLst>
                  <a:gd name="T0" fmla="*/ 251 w 251"/>
                  <a:gd name="T1" fmla="*/ 53 h 101"/>
                  <a:gd name="T2" fmla="*/ 238 w 251"/>
                  <a:gd name="T3" fmla="*/ 69 h 101"/>
                  <a:gd name="T4" fmla="*/ 210 w 251"/>
                  <a:gd name="T5" fmla="*/ 101 h 101"/>
                  <a:gd name="T6" fmla="*/ 24 w 251"/>
                  <a:gd name="T7" fmla="*/ 63 h 101"/>
                  <a:gd name="T8" fmla="*/ 8 w 251"/>
                  <a:gd name="T9" fmla="*/ 20 h 101"/>
                  <a:gd name="T10" fmla="*/ 0 w 251"/>
                  <a:gd name="T11" fmla="*/ 0 h 101"/>
                  <a:gd name="T12" fmla="*/ 251 w 251"/>
                  <a:gd name="T13" fmla="*/ 53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1" h="100">
                    <a:moveTo>
                      <a:pt x="251" y="53"/>
                    </a:moveTo>
                    <a:lnTo>
                      <a:pt x="238" y="69"/>
                    </a:lnTo>
                    <a:lnTo>
                      <a:pt x="210" y="101"/>
                    </a:lnTo>
                    <a:lnTo>
                      <a:pt x="24" y="63"/>
                    </a:lnTo>
                    <a:lnTo>
                      <a:pt x="8" y="20"/>
                    </a:lnTo>
                    <a:lnTo>
                      <a:pt x="0" y="0"/>
                    </a:lnTo>
                    <a:lnTo>
                      <a:pt x="251" y="53"/>
                    </a:lnTo>
                    <a:close/>
                  </a:path>
                </a:pathLst>
              </a:custGeom>
              <a:solidFill>
                <a:srgbClr val="B243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7" name="Freeform 64"/>
              <p:cNvSpPr/>
              <p:nvPr/>
            </p:nvSpPr>
            <p:spPr bwMode="auto">
              <a:xfrm>
                <a:off x="7299" y="3904"/>
                <a:ext cx="251" cy="69"/>
              </a:xfrm>
              <a:custGeom>
                <a:avLst/>
                <a:gdLst>
                  <a:gd name="T0" fmla="*/ 251 w 251"/>
                  <a:gd name="T1" fmla="*/ 53 h 69"/>
                  <a:gd name="T2" fmla="*/ 238 w 251"/>
                  <a:gd name="T3" fmla="*/ 69 h 69"/>
                  <a:gd name="T4" fmla="*/ 8 w 251"/>
                  <a:gd name="T5" fmla="*/ 20 h 69"/>
                  <a:gd name="T6" fmla="*/ 0 w 251"/>
                  <a:gd name="T7" fmla="*/ 0 h 69"/>
                  <a:gd name="T8" fmla="*/ 251 w 251"/>
                  <a:gd name="T9" fmla="*/ 53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1" h="69">
                    <a:moveTo>
                      <a:pt x="251" y="53"/>
                    </a:moveTo>
                    <a:lnTo>
                      <a:pt x="238" y="69"/>
                    </a:lnTo>
                    <a:lnTo>
                      <a:pt x="8" y="20"/>
                    </a:lnTo>
                    <a:lnTo>
                      <a:pt x="0" y="0"/>
                    </a:lnTo>
                    <a:lnTo>
                      <a:pt x="251" y="53"/>
                    </a:lnTo>
                    <a:close/>
                  </a:path>
                </a:pathLst>
              </a:custGeom>
              <a:solidFill>
                <a:srgbClr val="BE7E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8" name="Freeform 65"/>
              <p:cNvSpPr/>
              <p:nvPr/>
            </p:nvSpPr>
            <p:spPr bwMode="auto">
              <a:xfrm>
                <a:off x="7180" y="3981"/>
                <a:ext cx="102" cy="100"/>
              </a:xfrm>
              <a:custGeom>
                <a:avLst/>
                <a:gdLst>
                  <a:gd name="T0" fmla="*/ 133 w 138"/>
                  <a:gd name="T1" fmla="*/ 0 h 135"/>
                  <a:gd name="T2" fmla="*/ 136 w 138"/>
                  <a:gd name="T3" fmla="*/ 33 h 135"/>
                  <a:gd name="T4" fmla="*/ 41 w 138"/>
                  <a:gd name="T5" fmla="*/ 125 h 135"/>
                  <a:gd name="T6" fmla="*/ 37 w 138"/>
                  <a:gd name="T7" fmla="*/ 128 h 135"/>
                  <a:gd name="T8" fmla="*/ 0 w 138"/>
                  <a:gd name="T9" fmla="*/ 128 h 135"/>
                  <a:gd name="T10" fmla="*/ 133 w 138"/>
                  <a:gd name="T11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8" h="135">
                    <a:moveTo>
                      <a:pt x="133" y="0"/>
                    </a:moveTo>
                    <a:cubicBezTo>
                      <a:pt x="138" y="17"/>
                      <a:pt x="136" y="33"/>
                      <a:pt x="136" y="33"/>
                    </a:cubicBezTo>
                    <a:cubicBezTo>
                      <a:pt x="89" y="93"/>
                      <a:pt x="55" y="114"/>
                      <a:pt x="41" y="125"/>
                    </a:cubicBezTo>
                    <a:cubicBezTo>
                      <a:pt x="40" y="126"/>
                      <a:pt x="38" y="127"/>
                      <a:pt x="37" y="128"/>
                    </a:cubicBezTo>
                    <a:cubicBezTo>
                      <a:pt x="23" y="135"/>
                      <a:pt x="0" y="128"/>
                      <a:pt x="0" y="128"/>
                    </a:cubicBezTo>
                    <a:cubicBezTo>
                      <a:pt x="0" y="128"/>
                      <a:pt x="97" y="77"/>
                      <a:pt x="133" y="0"/>
                    </a:cubicBezTo>
                  </a:path>
                </a:pathLst>
              </a:custGeom>
              <a:solidFill>
                <a:srgbClr val="BCBB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9" name="Freeform 66"/>
              <p:cNvSpPr/>
              <p:nvPr/>
            </p:nvSpPr>
            <p:spPr bwMode="auto">
              <a:xfrm>
                <a:off x="7160" y="3965"/>
                <a:ext cx="145" cy="130"/>
              </a:xfrm>
              <a:custGeom>
                <a:avLst/>
                <a:gdLst>
                  <a:gd name="T0" fmla="*/ 141 w 194"/>
                  <a:gd name="T1" fmla="*/ 158 h 175"/>
                  <a:gd name="T2" fmla="*/ 23 w 194"/>
                  <a:gd name="T3" fmla="*/ 100 h 175"/>
                  <a:gd name="T4" fmla="*/ 127 w 194"/>
                  <a:gd name="T5" fmla="*/ 0 h 175"/>
                  <a:gd name="T6" fmla="*/ 187 w 194"/>
                  <a:gd name="T7" fmla="*/ 137 h 175"/>
                  <a:gd name="T8" fmla="*/ 141 w 194"/>
                  <a:gd name="T9" fmla="*/ 158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4" h="175">
                    <a:moveTo>
                      <a:pt x="141" y="158"/>
                    </a:moveTo>
                    <a:cubicBezTo>
                      <a:pt x="141" y="158"/>
                      <a:pt x="47" y="125"/>
                      <a:pt x="23" y="100"/>
                    </a:cubicBezTo>
                    <a:cubicBezTo>
                      <a:pt x="0" y="75"/>
                      <a:pt x="127" y="0"/>
                      <a:pt x="127" y="0"/>
                    </a:cubicBezTo>
                    <a:cubicBezTo>
                      <a:pt x="127" y="0"/>
                      <a:pt x="180" y="99"/>
                      <a:pt x="187" y="137"/>
                    </a:cubicBezTo>
                    <a:cubicBezTo>
                      <a:pt x="194" y="175"/>
                      <a:pt x="141" y="158"/>
                      <a:pt x="141" y="158"/>
                    </a:cubicBezTo>
                  </a:path>
                </a:pathLst>
              </a:custGeom>
              <a:solidFill>
                <a:srgbClr val="BCBB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Freeform 67"/>
              <p:cNvSpPr/>
              <p:nvPr/>
            </p:nvSpPr>
            <p:spPr bwMode="auto">
              <a:xfrm>
                <a:off x="6958" y="3777"/>
                <a:ext cx="320" cy="299"/>
              </a:xfrm>
              <a:custGeom>
                <a:avLst/>
                <a:gdLst>
                  <a:gd name="T0" fmla="*/ 167 w 431"/>
                  <a:gd name="T1" fmla="*/ 0 h 402"/>
                  <a:gd name="T2" fmla="*/ 431 w 431"/>
                  <a:gd name="T3" fmla="*/ 274 h 402"/>
                  <a:gd name="T4" fmla="*/ 298 w 431"/>
                  <a:gd name="T5" fmla="*/ 402 h 402"/>
                  <a:gd name="T6" fmla="*/ 0 w 431"/>
                  <a:gd name="T7" fmla="*/ 92 h 402"/>
                  <a:gd name="T8" fmla="*/ 345 w 431"/>
                  <a:gd name="T9" fmla="*/ 306 h 402"/>
                  <a:gd name="T10" fmla="*/ 167 w 431"/>
                  <a:gd name="T11" fmla="*/ 0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1" h="402">
                    <a:moveTo>
                      <a:pt x="167" y="0"/>
                    </a:moveTo>
                    <a:cubicBezTo>
                      <a:pt x="431" y="274"/>
                      <a:pt x="431" y="274"/>
                      <a:pt x="431" y="274"/>
                    </a:cubicBezTo>
                    <a:cubicBezTo>
                      <a:pt x="395" y="351"/>
                      <a:pt x="298" y="402"/>
                      <a:pt x="298" y="40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32" y="125"/>
                      <a:pt x="268" y="366"/>
                      <a:pt x="345" y="306"/>
                    </a:cubicBezTo>
                    <a:cubicBezTo>
                      <a:pt x="345" y="306"/>
                      <a:pt x="417" y="266"/>
                      <a:pt x="167" y="0"/>
                    </a:cubicBezTo>
                  </a:path>
                </a:pathLst>
              </a:custGeom>
              <a:solidFill>
                <a:srgbClr val="DC7B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1" name="Freeform 68"/>
              <p:cNvSpPr/>
              <p:nvPr/>
            </p:nvSpPr>
            <p:spPr bwMode="auto">
              <a:xfrm>
                <a:off x="6980" y="3763"/>
                <a:ext cx="30" cy="28"/>
              </a:xfrm>
              <a:custGeom>
                <a:avLst/>
                <a:gdLst>
                  <a:gd name="T0" fmla="*/ 15 w 40"/>
                  <a:gd name="T1" fmla="*/ 14 h 38"/>
                  <a:gd name="T2" fmla="*/ 37 w 40"/>
                  <a:gd name="T3" fmla="*/ 2 h 38"/>
                  <a:gd name="T4" fmla="*/ 25 w 40"/>
                  <a:gd name="T5" fmla="*/ 24 h 38"/>
                  <a:gd name="T6" fmla="*/ 3 w 40"/>
                  <a:gd name="T7" fmla="*/ 35 h 38"/>
                  <a:gd name="T8" fmla="*/ 15 w 40"/>
                  <a:gd name="T9" fmla="*/ 1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8">
                    <a:moveTo>
                      <a:pt x="15" y="14"/>
                    </a:moveTo>
                    <a:cubicBezTo>
                      <a:pt x="25" y="5"/>
                      <a:pt x="35" y="0"/>
                      <a:pt x="37" y="2"/>
                    </a:cubicBezTo>
                    <a:cubicBezTo>
                      <a:pt x="40" y="5"/>
                      <a:pt x="34" y="14"/>
                      <a:pt x="25" y="24"/>
                    </a:cubicBezTo>
                    <a:cubicBezTo>
                      <a:pt x="15" y="33"/>
                      <a:pt x="6" y="38"/>
                      <a:pt x="3" y="35"/>
                    </a:cubicBezTo>
                    <a:cubicBezTo>
                      <a:pt x="0" y="33"/>
                      <a:pt x="6" y="23"/>
                      <a:pt x="15" y="14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268E3D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2" name="Freeform 69"/>
              <p:cNvSpPr/>
              <p:nvPr/>
            </p:nvSpPr>
            <p:spPr bwMode="auto">
              <a:xfrm>
                <a:off x="7050" y="3744"/>
                <a:ext cx="32" cy="33"/>
              </a:xfrm>
              <a:custGeom>
                <a:avLst/>
                <a:gdLst>
                  <a:gd name="T0" fmla="*/ 43 w 43"/>
                  <a:gd name="T1" fmla="*/ 45 h 45"/>
                  <a:gd name="T2" fmla="*/ 0 w 43"/>
                  <a:gd name="T3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3" h="45">
                    <a:moveTo>
                      <a:pt x="43" y="45"/>
                    </a:moveTo>
                    <a:cubicBezTo>
                      <a:pt x="30" y="31"/>
                      <a:pt x="15" y="16"/>
                      <a:pt x="0" y="0"/>
                    </a:cubicBezTo>
                  </a:path>
                </a:pathLst>
              </a:custGeom>
              <a:noFill/>
              <a:ln w="9525" cap="flat">
                <a:solidFill>
                  <a:srgbClr val="268E3D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Freeform 70"/>
              <p:cNvSpPr>
                <a:spLocks noEditPoints="1"/>
              </p:cNvSpPr>
              <p:nvPr/>
            </p:nvSpPr>
            <p:spPr bwMode="auto">
              <a:xfrm>
                <a:off x="6956" y="3744"/>
                <a:ext cx="312" cy="305"/>
              </a:xfrm>
              <a:custGeom>
                <a:avLst/>
                <a:gdLst>
                  <a:gd name="T0" fmla="*/ 0 w 420"/>
                  <a:gd name="T1" fmla="*/ 133 h 411"/>
                  <a:gd name="T2" fmla="*/ 3 w 420"/>
                  <a:gd name="T3" fmla="*/ 137 h 411"/>
                  <a:gd name="T4" fmla="*/ 348 w 420"/>
                  <a:gd name="T5" fmla="*/ 351 h 411"/>
                  <a:gd name="T6" fmla="*/ 170 w 420"/>
                  <a:gd name="T7" fmla="*/ 45 h 411"/>
                  <a:gd name="T8" fmla="*/ 127 w 420"/>
                  <a:gd name="T9" fmla="*/ 0 h 411"/>
                  <a:gd name="T10" fmla="*/ 0 w 420"/>
                  <a:gd name="T11" fmla="*/ 133 h 411"/>
                  <a:gd name="T12" fmla="*/ 194 w 420"/>
                  <a:gd name="T13" fmla="*/ 157 h 411"/>
                  <a:gd name="T14" fmla="*/ 224 w 420"/>
                  <a:gd name="T15" fmla="*/ 239 h 411"/>
                  <a:gd name="T16" fmla="*/ 144 w 420"/>
                  <a:gd name="T17" fmla="*/ 205 h 411"/>
                  <a:gd name="T18" fmla="*/ 114 w 420"/>
                  <a:gd name="T19" fmla="*/ 124 h 411"/>
                  <a:gd name="T20" fmla="*/ 194 w 420"/>
                  <a:gd name="T21" fmla="*/ 157 h 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0" h="411">
                    <a:moveTo>
                      <a:pt x="0" y="133"/>
                    </a:moveTo>
                    <a:cubicBezTo>
                      <a:pt x="0" y="133"/>
                      <a:pt x="1" y="135"/>
                      <a:pt x="3" y="137"/>
                    </a:cubicBezTo>
                    <a:cubicBezTo>
                      <a:pt x="35" y="170"/>
                      <a:pt x="271" y="411"/>
                      <a:pt x="348" y="351"/>
                    </a:cubicBezTo>
                    <a:cubicBezTo>
                      <a:pt x="348" y="351"/>
                      <a:pt x="420" y="311"/>
                      <a:pt x="170" y="45"/>
                    </a:cubicBezTo>
                    <a:cubicBezTo>
                      <a:pt x="127" y="0"/>
                      <a:pt x="127" y="0"/>
                      <a:pt x="127" y="0"/>
                    </a:cubicBezTo>
                    <a:cubicBezTo>
                      <a:pt x="127" y="0"/>
                      <a:pt x="127" y="78"/>
                      <a:pt x="0" y="133"/>
                    </a:cubicBezTo>
                    <a:moveTo>
                      <a:pt x="194" y="157"/>
                    </a:moveTo>
                    <a:cubicBezTo>
                      <a:pt x="225" y="189"/>
                      <a:pt x="238" y="225"/>
                      <a:pt x="224" y="239"/>
                    </a:cubicBezTo>
                    <a:cubicBezTo>
                      <a:pt x="210" y="252"/>
                      <a:pt x="174" y="237"/>
                      <a:pt x="144" y="205"/>
                    </a:cubicBezTo>
                    <a:cubicBezTo>
                      <a:pt x="113" y="174"/>
                      <a:pt x="100" y="137"/>
                      <a:pt x="114" y="124"/>
                    </a:cubicBezTo>
                    <a:cubicBezTo>
                      <a:pt x="128" y="110"/>
                      <a:pt x="164" y="125"/>
                      <a:pt x="194" y="157"/>
                    </a:cubicBezTo>
                  </a:path>
                </a:pathLst>
              </a:custGeom>
              <a:solidFill>
                <a:srgbClr val="E69B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4" name="Freeform 71"/>
              <p:cNvSpPr/>
              <p:nvPr/>
            </p:nvSpPr>
            <p:spPr bwMode="auto">
              <a:xfrm>
                <a:off x="6946" y="3737"/>
                <a:ext cx="104" cy="106"/>
              </a:xfrm>
              <a:custGeom>
                <a:avLst/>
                <a:gdLst>
                  <a:gd name="T0" fmla="*/ 121 w 140"/>
                  <a:gd name="T1" fmla="*/ 1 h 142"/>
                  <a:gd name="T2" fmla="*/ 140 w 140"/>
                  <a:gd name="T3" fmla="*/ 9 h 142"/>
                  <a:gd name="T4" fmla="*/ 13 w 140"/>
                  <a:gd name="T5" fmla="*/ 142 h 142"/>
                  <a:gd name="T6" fmla="*/ 0 w 140"/>
                  <a:gd name="T7" fmla="*/ 117 h 142"/>
                  <a:gd name="T8" fmla="*/ 74 w 140"/>
                  <a:gd name="T9" fmla="*/ 73 h 142"/>
                  <a:gd name="T10" fmla="*/ 121 w 140"/>
                  <a:gd name="T11" fmla="*/ 1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" h="142">
                    <a:moveTo>
                      <a:pt x="121" y="1"/>
                    </a:moveTo>
                    <a:cubicBezTo>
                      <a:pt x="136" y="0"/>
                      <a:pt x="140" y="9"/>
                      <a:pt x="140" y="9"/>
                    </a:cubicBezTo>
                    <a:cubicBezTo>
                      <a:pt x="140" y="9"/>
                      <a:pt x="140" y="87"/>
                      <a:pt x="13" y="142"/>
                    </a:cubicBezTo>
                    <a:cubicBezTo>
                      <a:pt x="13" y="142"/>
                      <a:pt x="0" y="130"/>
                      <a:pt x="0" y="117"/>
                    </a:cubicBezTo>
                    <a:cubicBezTo>
                      <a:pt x="8" y="125"/>
                      <a:pt x="40" y="105"/>
                      <a:pt x="74" y="73"/>
                    </a:cubicBezTo>
                    <a:cubicBezTo>
                      <a:pt x="107" y="41"/>
                      <a:pt x="128" y="9"/>
                      <a:pt x="121" y="1"/>
                    </a:cubicBezTo>
                  </a:path>
                </a:pathLst>
              </a:custGeom>
              <a:solidFill>
                <a:srgbClr val="CED1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5" name="Freeform 72"/>
              <p:cNvSpPr/>
              <p:nvPr/>
            </p:nvSpPr>
            <p:spPr bwMode="auto">
              <a:xfrm>
                <a:off x="6980" y="3763"/>
                <a:ext cx="30" cy="28"/>
              </a:xfrm>
              <a:custGeom>
                <a:avLst/>
                <a:gdLst>
                  <a:gd name="T0" fmla="*/ 15 w 40"/>
                  <a:gd name="T1" fmla="*/ 14 h 38"/>
                  <a:gd name="T2" fmla="*/ 37 w 40"/>
                  <a:gd name="T3" fmla="*/ 2 h 38"/>
                  <a:gd name="T4" fmla="*/ 25 w 40"/>
                  <a:gd name="T5" fmla="*/ 24 h 38"/>
                  <a:gd name="T6" fmla="*/ 3 w 40"/>
                  <a:gd name="T7" fmla="*/ 35 h 38"/>
                  <a:gd name="T8" fmla="*/ 15 w 40"/>
                  <a:gd name="T9" fmla="*/ 1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8">
                    <a:moveTo>
                      <a:pt x="15" y="14"/>
                    </a:moveTo>
                    <a:cubicBezTo>
                      <a:pt x="25" y="5"/>
                      <a:pt x="35" y="0"/>
                      <a:pt x="37" y="2"/>
                    </a:cubicBezTo>
                    <a:cubicBezTo>
                      <a:pt x="40" y="5"/>
                      <a:pt x="34" y="14"/>
                      <a:pt x="25" y="24"/>
                    </a:cubicBezTo>
                    <a:cubicBezTo>
                      <a:pt x="15" y="33"/>
                      <a:pt x="6" y="38"/>
                      <a:pt x="3" y="35"/>
                    </a:cubicBezTo>
                    <a:cubicBezTo>
                      <a:pt x="0" y="33"/>
                      <a:pt x="6" y="23"/>
                      <a:pt x="15" y="14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268E3D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6" name="Freeform 73"/>
              <p:cNvSpPr/>
              <p:nvPr/>
            </p:nvSpPr>
            <p:spPr bwMode="auto">
              <a:xfrm>
                <a:off x="7030" y="3825"/>
                <a:ext cx="103" cy="106"/>
              </a:xfrm>
              <a:custGeom>
                <a:avLst/>
                <a:gdLst>
                  <a:gd name="T0" fmla="*/ 14 w 138"/>
                  <a:gd name="T1" fmla="*/ 14 h 142"/>
                  <a:gd name="T2" fmla="*/ 94 w 138"/>
                  <a:gd name="T3" fmla="*/ 47 h 142"/>
                  <a:gd name="T4" fmla="*/ 124 w 138"/>
                  <a:gd name="T5" fmla="*/ 129 h 142"/>
                  <a:gd name="T6" fmla="*/ 44 w 138"/>
                  <a:gd name="T7" fmla="*/ 95 h 142"/>
                  <a:gd name="T8" fmla="*/ 14 w 138"/>
                  <a:gd name="T9" fmla="*/ 14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142">
                    <a:moveTo>
                      <a:pt x="14" y="14"/>
                    </a:moveTo>
                    <a:cubicBezTo>
                      <a:pt x="28" y="0"/>
                      <a:pt x="64" y="15"/>
                      <a:pt x="94" y="47"/>
                    </a:cubicBezTo>
                    <a:cubicBezTo>
                      <a:pt x="125" y="79"/>
                      <a:pt x="138" y="115"/>
                      <a:pt x="124" y="129"/>
                    </a:cubicBezTo>
                    <a:cubicBezTo>
                      <a:pt x="110" y="142"/>
                      <a:pt x="74" y="127"/>
                      <a:pt x="44" y="95"/>
                    </a:cubicBezTo>
                    <a:cubicBezTo>
                      <a:pt x="13" y="64"/>
                      <a:pt x="0" y="27"/>
                      <a:pt x="14" y="14"/>
                    </a:cubicBezTo>
                  </a:path>
                </a:pathLst>
              </a:custGeom>
              <a:solidFill>
                <a:srgbClr val="E8BD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Freeform 74"/>
              <p:cNvSpPr/>
              <p:nvPr/>
            </p:nvSpPr>
            <p:spPr bwMode="auto">
              <a:xfrm>
                <a:off x="6941" y="3732"/>
                <a:ext cx="100" cy="98"/>
              </a:xfrm>
              <a:custGeom>
                <a:avLst/>
                <a:gdLst>
                  <a:gd name="T0" fmla="*/ 7 w 135"/>
                  <a:gd name="T1" fmla="*/ 123 h 131"/>
                  <a:gd name="T2" fmla="*/ 81 w 135"/>
                  <a:gd name="T3" fmla="*/ 79 h 131"/>
                  <a:gd name="T4" fmla="*/ 128 w 135"/>
                  <a:gd name="T5" fmla="*/ 7 h 131"/>
                  <a:gd name="T6" fmla="*/ 54 w 135"/>
                  <a:gd name="T7" fmla="*/ 52 h 131"/>
                  <a:gd name="T8" fmla="*/ 7 w 135"/>
                  <a:gd name="T9" fmla="*/ 123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5" h="131">
                    <a:moveTo>
                      <a:pt x="7" y="123"/>
                    </a:moveTo>
                    <a:cubicBezTo>
                      <a:pt x="15" y="131"/>
                      <a:pt x="47" y="111"/>
                      <a:pt x="81" y="79"/>
                    </a:cubicBezTo>
                    <a:cubicBezTo>
                      <a:pt x="114" y="47"/>
                      <a:pt x="135" y="15"/>
                      <a:pt x="128" y="7"/>
                    </a:cubicBezTo>
                    <a:cubicBezTo>
                      <a:pt x="121" y="0"/>
                      <a:pt x="88" y="20"/>
                      <a:pt x="54" y="52"/>
                    </a:cubicBezTo>
                    <a:cubicBezTo>
                      <a:pt x="21" y="84"/>
                      <a:pt x="0" y="116"/>
                      <a:pt x="7" y="123"/>
                    </a:cubicBezTo>
                  </a:path>
                </a:pathLst>
              </a:custGeom>
              <a:solidFill>
                <a:srgbClr val="E5E7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8" name="Freeform 75"/>
              <p:cNvSpPr/>
              <p:nvPr/>
            </p:nvSpPr>
            <p:spPr bwMode="auto">
              <a:xfrm>
                <a:off x="6941" y="3732"/>
                <a:ext cx="100" cy="98"/>
              </a:xfrm>
              <a:custGeom>
                <a:avLst/>
                <a:gdLst>
                  <a:gd name="T0" fmla="*/ 7 w 135"/>
                  <a:gd name="T1" fmla="*/ 123 h 131"/>
                  <a:gd name="T2" fmla="*/ 81 w 135"/>
                  <a:gd name="T3" fmla="*/ 79 h 131"/>
                  <a:gd name="T4" fmla="*/ 128 w 135"/>
                  <a:gd name="T5" fmla="*/ 7 h 131"/>
                  <a:gd name="T6" fmla="*/ 54 w 135"/>
                  <a:gd name="T7" fmla="*/ 52 h 131"/>
                  <a:gd name="T8" fmla="*/ 7 w 135"/>
                  <a:gd name="T9" fmla="*/ 123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5" h="131">
                    <a:moveTo>
                      <a:pt x="7" y="123"/>
                    </a:moveTo>
                    <a:cubicBezTo>
                      <a:pt x="15" y="131"/>
                      <a:pt x="47" y="111"/>
                      <a:pt x="81" y="79"/>
                    </a:cubicBezTo>
                    <a:cubicBezTo>
                      <a:pt x="114" y="47"/>
                      <a:pt x="135" y="15"/>
                      <a:pt x="128" y="7"/>
                    </a:cubicBezTo>
                    <a:cubicBezTo>
                      <a:pt x="121" y="0"/>
                      <a:pt x="88" y="20"/>
                      <a:pt x="54" y="52"/>
                    </a:cubicBezTo>
                    <a:cubicBezTo>
                      <a:pt x="21" y="84"/>
                      <a:pt x="0" y="116"/>
                      <a:pt x="7" y="123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97979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9" name="Freeform 76"/>
              <p:cNvSpPr/>
              <p:nvPr/>
            </p:nvSpPr>
            <p:spPr bwMode="auto">
              <a:xfrm>
                <a:off x="6980" y="3763"/>
                <a:ext cx="30" cy="28"/>
              </a:xfrm>
              <a:custGeom>
                <a:avLst/>
                <a:gdLst>
                  <a:gd name="T0" fmla="*/ 37 w 40"/>
                  <a:gd name="T1" fmla="*/ 2 h 38"/>
                  <a:gd name="T2" fmla="*/ 25 w 40"/>
                  <a:gd name="T3" fmla="*/ 24 h 38"/>
                  <a:gd name="T4" fmla="*/ 3 w 40"/>
                  <a:gd name="T5" fmla="*/ 35 h 38"/>
                  <a:gd name="T6" fmla="*/ 15 w 40"/>
                  <a:gd name="T7" fmla="*/ 14 h 38"/>
                  <a:gd name="T8" fmla="*/ 37 w 40"/>
                  <a:gd name="T9" fmla="*/ 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8">
                    <a:moveTo>
                      <a:pt x="37" y="2"/>
                    </a:moveTo>
                    <a:cubicBezTo>
                      <a:pt x="40" y="5"/>
                      <a:pt x="34" y="14"/>
                      <a:pt x="25" y="24"/>
                    </a:cubicBezTo>
                    <a:cubicBezTo>
                      <a:pt x="15" y="33"/>
                      <a:pt x="6" y="38"/>
                      <a:pt x="3" y="35"/>
                    </a:cubicBezTo>
                    <a:cubicBezTo>
                      <a:pt x="0" y="33"/>
                      <a:pt x="6" y="23"/>
                      <a:pt x="15" y="14"/>
                    </a:cubicBezTo>
                    <a:cubicBezTo>
                      <a:pt x="25" y="5"/>
                      <a:pt x="35" y="0"/>
                      <a:pt x="37" y="2"/>
                    </a:cubicBezTo>
                  </a:path>
                </a:pathLst>
              </a:custGeom>
              <a:solidFill>
                <a:srgbClr val="7D7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Freeform 77"/>
              <p:cNvSpPr/>
              <p:nvPr/>
            </p:nvSpPr>
            <p:spPr bwMode="auto">
              <a:xfrm>
                <a:off x="7561" y="3660"/>
                <a:ext cx="210" cy="447"/>
              </a:xfrm>
              <a:custGeom>
                <a:avLst/>
                <a:gdLst>
                  <a:gd name="T0" fmla="*/ 57 w 282"/>
                  <a:gd name="T1" fmla="*/ 520 h 602"/>
                  <a:gd name="T2" fmla="*/ 142 w 282"/>
                  <a:gd name="T3" fmla="*/ 536 h 602"/>
                  <a:gd name="T4" fmla="*/ 273 w 282"/>
                  <a:gd name="T5" fmla="*/ 353 h 602"/>
                  <a:gd name="T6" fmla="*/ 185 w 282"/>
                  <a:gd name="T7" fmla="*/ 39 h 602"/>
                  <a:gd name="T8" fmla="*/ 133 w 282"/>
                  <a:gd name="T9" fmla="*/ 51 h 602"/>
                  <a:gd name="T10" fmla="*/ 107 w 282"/>
                  <a:gd name="T11" fmla="*/ 98 h 602"/>
                  <a:gd name="T12" fmla="*/ 81 w 282"/>
                  <a:gd name="T13" fmla="*/ 133 h 602"/>
                  <a:gd name="T14" fmla="*/ 18 w 282"/>
                  <a:gd name="T15" fmla="*/ 209 h 602"/>
                  <a:gd name="T16" fmla="*/ 57 w 282"/>
                  <a:gd name="T17" fmla="*/ 52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2" h="602">
                    <a:moveTo>
                      <a:pt x="57" y="520"/>
                    </a:moveTo>
                    <a:cubicBezTo>
                      <a:pt x="57" y="520"/>
                      <a:pt x="38" y="602"/>
                      <a:pt x="142" y="536"/>
                    </a:cubicBezTo>
                    <a:cubicBezTo>
                      <a:pt x="142" y="536"/>
                      <a:pt x="282" y="473"/>
                      <a:pt x="273" y="353"/>
                    </a:cubicBezTo>
                    <a:cubicBezTo>
                      <a:pt x="273" y="353"/>
                      <a:pt x="268" y="175"/>
                      <a:pt x="185" y="39"/>
                    </a:cubicBezTo>
                    <a:cubicBezTo>
                      <a:pt x="185" y="39"/>
                      <a:pt x="163" y="0"/>
                      <a:pt x="133" y="51"/>
                    </a:cubicBezTo>
                    <a:cubicBezTo>
                      <a:pt x="125" y="67"/>
                      <a:pt x="117" y="83"/>
                      <a:pt x="107" y="98"/>
                    </a:cubicBezTo>
                    <a:cubicBezTo>
                      <a:pt x="99" y="110"/>
                      <a:pt x="90" y="122"/>
                      <a:pt x="81" y="133"/>
                    </a:cubicBezTo>
                    <a:cubicBezTo>
                      <a:pt x="61" y="154"/>
                      <a:pt x="0" y="169"/>
                      <a:pt x="18" y="209"/>
                    </a:cubicBezTo>
                    <a:cubicBezTo>
                      <a:pt x="18" y="209"/>
                      <a:pt x="69" y="360"/>
                      <a:pt x="57" y="520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1" name="Freeform 78"/>
              <p:cNvSpPr/>
              <p:nvPr/>
            </p:nvSpPr>
            <p:spPr bwMode="auto">
              <a:xfrm>
                <a:off x="7561" y="3660"/>
                <a:ext cx="210" cy="447"/>
              </a:xfrm>
              <a:custGeom>
                <a:avLst/>
                <a:gdLst>
                  <a:gd name="T0" fmla="*/ 57 w 282"/>
                  <a:gd name="T1" fmla="*/ 520 h 602"/>
                  <a:gd name="T2" fmla="*/ 142 w 282"/>
                  <a:gd name="T3" fmla="*/ 536 h 602"/>
                  <a:gd name="T4" fmla="*/ 273 w 282"/>
                  <a:gd name="T5" fmla="*/ 353 h 602"/>
                  <a:gd name="T6" fmla="*/ 185 w 282"/>
                  <a:gd name="T7" fmla="*/ 39 h 602"/>
                  <a:gd name="T8" fmla="*/ 133 w 282"/>
                  <a:gd name="T9" fmla="*/ 51 h 602"/>
                  <a:gd name="T10" fmla="*/ 107 w 282"/>
                  <a:gd name="T11" fmla="*/ 98 h 602"/>
                  <a:gd name="T12" fmla="*/ 81 w 282"/>
                  <a:gd name="T13" fmla="*/ 133 h 602"/>
                  <a:gd name="T14" fmla="*/ 18 w 282"/>
                  <a:gd name="T15" fmla="*/ 209 h 602"/>
                  <a:gd name="T16" fmla="*/ 57 w 282"/>
                  <a:gd name="T17" fmla="*/ 52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2" h="602">
                    <a:moveTo>
                      <a:pt x="57" y="520"/>
                    </a:moveTo>
                    <a:cubicBezTo>
                      <a:pt x="57" y="520"/>
                      <a:pt x="38" y="602"/>
                      <a:pt x="142" y="536"/>
                    </a:cubicBezTo>
                    <a:cubicBezTo>
                      <a:pt x="142" y="536"/>
                      <a:pt x="282" y="473"/>
                      <a:pt x="273" y="353"/>
                    </a:cubicBezTo>
                    <a:cubicBezTo>
                      <a:pt x="273" y="353"/>
                      <a:pt x="268" y="175"/>
                      <a:pt x="185" y="39"/>
                    </a:cubicBezTo>
                    <a:cubicBezTo>
                      <a:pt x="185" y="39"/>
                      <a:pt x="163" y="0"/>
                      <a:pt x="133" y="51"/>
                    </a:cubicBezTo>
                    <a:cubicBezTo>
                      <a:pt x="125" y="67"/>
                      <a:pt x="117" y="83"/>
                      <a:pt x="107" y="98"/>
                    </a:cubicBezTo>
                    <a:cubicBezTo>
                      <a:pt x="99" y="110"/>
                      <a:pt x="90" y="122"/>
                      <a:pt x="81" y="133"/>
                    </a:cubicBezTo>
                    <a:cubicBezTo>
                      <a:pt x="61" y="154"/>
                      <a:pt x="0" y="169"/>
                      <a:pt x="18" y="209"/>
                    </a:cubicBezTo>
                    <a:cubicBezTo>
                      <a:pt x="18" y="209"/>
                      <a:pt x="69" y="360"/>
                      <a:pt x="57" y="520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2" name="Freeform 79"/>
              <p:cNvSpPr/>
              <p:nvPr/>
            </p:nvSpPr>
            <p:spPr bwMode="auto">
              <a:xfrm>
                <a:off x="7590" y="3968"/>
                <a:ext cx="87" cy="78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9 w 117"/>
                  <a:gd name="T5" fmla="*/ 95 h 104"/>
                  <a:gd name="T6" fmla="*/ 10 w 117"/>
                  <a:gd name="T7" fmla="*/ 86 h 104"/>
                  <a:gd name="T8" fmla="*/ 14 w 117"/>
                  <a:gd name="T9" fmla="*/ 47 h 104"/>
                  <a:gd name="T10" fmla="*/ 69 w 117"/>
                  <a:gd name="T11" fmla="*/ 9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9" y="95"/>
                      <a:pt x="49" y="95"/>
                      <a:pt x="49" y="95"/>
                    </a:cubicBezTo>
                    <a:cubicBezTo>
                      <a:pt x="36" y="104"/>
                      <a:pt x="19" y="100"/>
                      <a:pt x="10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9"/>
                      <a:pt x="69" y="9"/>
                      <a:pt x="69" y="9"/>
                    </a:cubicBezTo>
                    <a:cubicBezTo>
                      <a:pt x="81" y="0"/>
                      <a:pt x="99" y="4"/>
                      <a:pt x="108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3" name="Freeform 80"/>
              <p:cNvSpPr/>
              <p:nvPr/>
            </p:nvSpPr>
            <p:spPr bwMode="auto">
              <a:xfrm>
                <a:off x="7590" y="3968"/>
                <a:ext cx="87" cy="78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9 w 117"/>
                  <a:gd name="T5" fmla="*/ 95 h 104"/>
                  <a:gd name="T6" fmla="*/ 10 w 117"/>
                  <a:gd name="T7" fmla="*/ 86 h 104"/>
                  <a:gd name="T8" fmla="*/ 14 w 117"/>
                  <a:gd name="T9" fmla="*/ 47 h 104"/>
                  <a:gd name="T10" fmla="*/ 69 w 117"/>
                  <a:gd name="T11" fmla="*/ 9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9" y="95"/>
                      <a:pt x="49" y="95"/>
                      <a:pt x="49" y="95"/>
                    </a:cubicBezTo>
                    <a:cubicBezTo>
                      <a:pt x="36" y="104"/>
                      <a:pt x="19" y="100"/>
                      <a:pt x="10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9"/>
                      <a:pt x="69" y="9"/>
                      <a:pt x="69" y="9"/>
                    </a:cubicBezTo>
                    <a:cubicBezTo>
                      <a:pt x="81" y="0"/>
                      <a:pt x="99" y="4"/>
                      <a:pt x="108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4" name="Freeform 81"/>
              <p:cNvSpPr/>
              <p:nvPr/>
            </p:nvSpPr>
            <p:spPr bwMode="auto">
              <a:xfrm>
                <a:off x="7673" y="3902"/>
                <a:ext cx="87" cy="77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9 w 117"/>
                  <a:gd name="T7" fmla="*/ 87 h 104"/>
                  <a:gd name="T8" fmla="*/ 14 w 117"/>
                  <a:gd name="T9" fmla="*/ 47 h 104"/>
                  <a:gd name="T10" fmla="*/ 69 w 117"/>
                  <a:gd name="T11" fmla="*/ 9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9" y="87"/>
                    </a:cubicBezTo>
                    <a:cubicBezTo>
                      <a:pt x="0" y="73"/>
                      <a:pt x="2" y="56"/>
                      <a:pt x="14" y="47"/>
                    </a:cubicBezTo>
                    <a:cubicBezTo>
                      <a:pt x="69" y="9"/>
                      <a:pt x="69" y="9"/>
                      <a:pt x="69" y="9"/>
                    </a:cubicBezTo>
                    <a:cubicBezTo>
                      <a:pt x="81" y="0"/>
                      <a:pt x="98" y="4"/>
                      <a:pt x="108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5" name="Freeform 82"/>
              <p:cNvSpPr/>
              <p:nvPr/>
            </p:nvSpPr>
            <p:spPr bwMode="auto">
              <a:xfrm>
                <a:off x="7673" y="3902"/>
                <a:ext cx="87" cy="77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9 w 117"/>
                  <a:gd name="T7" fmla="*/ 87 h 104"/>
                  <a:gd name="T8" fmla="*/ 14 w 117"/>
                  <a:gd name="T9" fmla="*/ 47 h 104"/>
                  <a:gd name="T10" fmla="*/ 69 w 117"/>
                  <a:gd name="T11" fmla="*/ 9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9" y="87"/>
                    </a:cubicBezTo>
                    <a:cubicBezTo>
                      <a:pt x="0" y="73"/>
                      <a:pt x="2" y="56"/>
                      <a:pt x="14" y="47"/>
                    </a:cubicBezTo>
                    <a:cubicBezTo>
                      <a:pt x="69" y="9"/>
                      <a:pt x="69" y="9"/>
                      <a:pt x="69" y="9"/>
                    </a:cubicBezTo>
                    <a:cubicBezTo>
                      <a:pt x="81" y="0"/>
                      <a:pt x="98" y="4"/>
                      <a:pt x="108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6" name="Freeform 83"/>
              <p:cNvSpPr/>
              <p:nvPr/>
            </p:nvSpPr>
            <p:spPr bwMode="auto">
              <a:xfrm>
                <a:off x="7583" y="3910"/>
                <a:ext cx="87" cy="77"/>
              </a:xfrm>
              <a:custGeom>
                <a:avLst/>
                <a:gdLst>
                  <a:gd name="T0" fmla="*/ 108 w 118"/>
                  <a:gd name="T1" fmla="*/ 17 h 103"/>
                  <a:gd name="T2" fmla="*/ 103 w 118"/>
                  <a:gd name="T3" fmla="*/ 56 h 103"/>
                  <a:gd name="T4" fmla="*/ 49 w 118"/>
                  <a:gd name="T5" fmla="*/ 95 h 103"/>
                  <a:gd name="T6" fmla="*/ 10 w 118"/>
                  <a:gd name="T7" fmla="*/ 86 h 103"/>
                  <a:gd name="T8" fmla="*/ 15 w 118"/>
                  <a:gd name="T9" fmla="*/ 47 h 103"/>
                  <a:gd name="T10" fmla="*/ 69 w 118"/>
                  <a:gd name="T11" fmla="*/ 8 h 103"/>
                  <a:gd name="T12" fmla="*/ 108 w 118"/>
                  <a:gd name="T13" fmla="*/ 17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8" h="103">
                    <a:moveTo>
                      <a:pt x="108" y="17"/>
                    </a:moveTo>
                    <a:cubicBezTo>
                      <a:pt x="118" y="30"/>
                      <a:pt x="115" y="48"/>
                      <a:pt x="103" y="56"/>
                    </a:cubicBezTo>
                    <a:cubicBezTo>
                      <a:pt x="49" y="95"/>
                      <a:pt x="49" y="95"/>
                      <a:pt x="49" y="95"/>
                    </a:cubicBezTo>
                    <a:cubicBezTo>
                      <a:pt x="37" y="103"/>
                      <a:pt x="19" y="99"/>
                      <a:pt x="10" y="86"/>
                    </a:cubicBezTo>
                    <a:cubicBezTo>
                      <a:pt x="0" y="73"/>
                      <a:pt x="3" y="55"/>
                      <a:pt x="15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9" y="4"/>
                      <a:pt x="108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7" name="Freeform 84"/>
              <p:cNvSpPr/>
              <p:nvPr/>
            </p:nvSpPr>
            <p:spPr bwMode="auto">
              <a:xfrm>
                <a:off x="7583" y="3910"/>
                <a:ext cx="87" cy="77"/>
              </a:xfrm>
              <a:custGeom>
                <a:avLst/>
                <a:gdLst>
                  <a:gd name="T0" fmla="*/ 108 w 118"/>
                  <a:gd name="T1" fmla="*/ 17 h 103"/>
                  <a:gd name="T2" fmla="*/ 103 w 118"/>
                  <a:gd name="T3" fmla="*/ 56 h 103"/>
                  <a:gd name="T4" fmla="*/ 49 w 118"/>
                  <a:gd name="T5" fmla="*/ 95 h 103"/>
                  <a:gd name="T6" fmla="*/ 10 w 118"/>
                  <a:gd name="T7" fmla="*/ 86 h 103"/>
                  <a:gd name="T8" fmla="*/ 15 w 118"/>
                  <a:gd name="T9" fmla="*/ 47 h 103"/>
                  <a:gd name="T10" fmla="*/ 69 w 118"/>
                  <a:gd name="T11" fmla="*/ 8 h 103"/>
                  <a:gd name="T12" fmla="*/ 108 w 118"/>
                  <a:gd name="T13" fmla="*/ 17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8" h="103">
                    <a:moveTo>
                      <a:pt x="108" y="17"/>
                    </a:moveTo>
                    <a:cubicBezTo>
                      <a:pt x="118" y="30"/>
                      <a:pt x="115" y="48"/>
                      <a:pt x="103" y="56"/>
                    </a:cubicBezTo>
                    <a:cubicBezTo>
                      <a:pt x="49" y="95"/>
                      <a:pt x="49" y="95"/>
                      <a:pt x="49" y="95"/>
                    </a:cubicBezTo>
                    <a:cubicBezTo>
                      <a:pt x="37" y="103"/>
                      <a:pt x="19" y="99"/>
                      <a:pt x="10" y="86"/>
                    </a:cubicBezTo>
                    <a:cubicBezTo>
                      <a:pt x="0" y="73"/>
                      <a:pt x="3" y="55"/>
                      <a:pt x="15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9" y="4"/>
                      <a:pt x="108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8" name="Freeform 85"/>
              <p:cNvSpPr/>
              <p:nvPr/>
            </p:nvSpPr>
            <p:spPr bwMode="auto">
              <a:xfrm>
                <a:off x="7661" y="3846"/>
                <a:ext cx="87" cy="77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9 w 117"/>
                  <a:gd name="T7" fmla="*/ 86 h 104"/>
                  <a:gd name="T8" fmla="*/ 14 w 117"/>
                  <a:gd name="T9" fmla="*/ 47 h 104"/>
                  <a:gd name="T10" fmla="*/ 69 w 117"/>
                  <a:gd name="T11" fmla="*/ 8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9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8" y="4"/>
                      <a:pt x="108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9" name="Freeform 86"/>
              <p:cNvSpPr/>
              <p:nvPr/>
            </p:nvSpPr>
            <p:spPr bwMode="auto">
              <a:xfrm>
                <a:off x="7661" y="3846"/>
                <a:ext cx="87" cy="77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9 w 117"/>
                  <a:gd name="T7" fmla="*/ 86 h 104"/>
                  <a:gd name="T8" fmla="*/ 14 w 117"/>
                  <a:gd name="T9" fmla="*/ 47 h 104"/>
                  <a:gd name="T10" fmla="*/ 69 w 117"/>
                  <a:gd name="T11" fmla="*/ 8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9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8" y="4"/>
                      <a:pt x="108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0" name="Freeform 87"/>
              <p:cNvSpPr/>
              <p:nvPr/>
            </p:nvSpPr>
            <p:spPr bwMode="auto">
              <a:xfrm>
                <a:off x="7569" y="3846"/>
                <a:ext cx="87" cy="78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9 w 117"/>
                  <a:gd name="T7" fmla="*/ 87 h 104"/>
                  <a:gd name="T8" fmla="*/ 14 w 117"/>
                  <a:gd name="T9" fmla="*/ 47 h 104"/>
                  <a:gd name="T10" fmla="*/ 69 w 117"/>
                  <a:gd name="T11" fmla="*/ 9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9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9" y="87"/>
                    </a:cubicBezTo>
                    <a:cubicBezTo>
                      <a:pt x="0" y="73"/>
                      <a:pt x="2" y="56"/>
                      <a:pt x="14" y="47"/>
                    </a:cubicBezTo>
                    <a:cubicBezTo>
                      <a:pt x="69" y="9"/>
                      <a:pt x="69" y="9"/>
                      <a:pt x="69" y="9"/>
                    </a:cubicBezTo>
                    <a:cubicBezTo>
                      <a:pt x="81" y="0"/>
                      <a:pt x="98" y="4"/>
                      <a:pt x="108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Freeform 88"/>
              <p:cNvSpPr/>
              <p:nvPr/>
            </p:nvSpPr>
            <p:spPr bwMode="auto">
              <a:xfrm>
                <a:off x="7569" y="3846"/>
                <a:ext cx="87" cy="78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9 w 117"/>
                  <a:gd name="T7" fmla="*/ 87 h 104"/>
                  <a:gd name="T8" fmla="*/ 14 w 117"/>
                  <a:gd name="T9" fmla="*/ 47 h 104"/>
                  <a:gd name="T10" fmla="*/ 69 w 117"/>
                  <a:gd name="T11" fmla="*/ 9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9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9" y="87"/>
                    </a:cubicBezTo>
                    <a:cubicBezTo>
                      <a:pt x="0" y="73"/>
                      <a:pt x="2" y="56"/>
                      <a:pt x="14" y="47"/>
                    </a:cubicBezTo>
                    <a:cubicBezTo>
                      <a:pt x="69" y="9"/>
                      <a:pt x="69" y="9"/>
                      <a:pt x="69" y="9"/>
                    </a:cubicBezTo>
                    <a:cubicBezTo>
                      <a:pt x="81" y="0"/>
                      <a:pt x="98" y="4"/>
                      <a:pt x="108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2" name="Freeform 89"/>
              <p:cNvSpPr/>
              <p:nvPr/>
            </p:nvSpPr>
            <p:spPr bwMode="auto">
              <a:xfrm>
                <a:off x="7648" y="3780"/>
                <a:ext cx="87" cy="77"/>
              </a:xfrm>
              <a:custGeom>
                <a:avLst/>
                <a:gdLst>
                  <a:gd name="T0" fmla="*/ 107 w 117"/>
                  <a:gd name="T1" fmla="*/ 17 h 103"/>
                  <a:gd name="T2" fmla="*/ 103 w 117"/>
                  <a:gd name="T3" fmla="*/ 56 h 103"/>
                  <a:gd name="T4" fmla="*/ 48 w 117"/>
                  <a:gd name="T5" fmla="*/ 95 h 103"/>
                  <a:gd name="T6" fmla="*/ 9 w 117"/>
                  <a:gd name="T7" fmla="*/ 86 h 103"/>
                  <a:gd name="T8" fmla="*/ 14 w 117"/>
                  <a:gd name="T9" fmla="*/ 47 h 103"/>
                  <a:gd name="T10" fmla="*/ 69 w 117"/>
                  <a:gd name="T11" fmla="*/ 8 h 103"/>
                  <a:gd name="T12" fmla="*/ 107 w 117"/>
                  <a:gd name="T13" fmla="*/ 17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3">
                    <a:moveTo>
                      <a:pt x="107" y="17"/>
                    </a:moveTo>
                    <a:cubicBezTo>
                      <a:pt x="117" y="30"/>
                      <a:pt x="115" y="48"/>
                      <a:pt x="103" y="56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3"/>
                      <a:pt x="19" y="99"/>
                      <a:pt x="9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8" y="4"/>
                      <a:pt x="107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3" name="Freeform 90"/>
              <p:cNvSpPr/>
              <p:nvPr/>
            </p:nvSpPr>
            <p:spPr bwMode="auto">
              <a:xfrm>
                <a:off x="7648" y="3780"/>
                <a:ext cx="87" cy="77"/>
              </a:xfrm>
              <a:custGeom>
                <a:avLst/>
                <a:gdLst>
                  <a:gd name="T0" fmla="*/ 107 w 117"/>
                  <a:gd name="T1" fmla="*/ 17 h 103"/>
                  <a:gd name="T2" fmla="*/ 103 w 117"/>
                  <a:gd name="T3" fmla="*/ 56 h 103"/>
                  <a:gd name="T4" fmla="*/ 48 w 117"/>
                  <a:gd name="T5" fmla="*/ 95 h 103"/>
                  <a:gd name="T6" fmla="*/ 9 w 117"/>
                  <a:gd name="T7" fmla="*/ 86 h 103"/>
                  <a:gd name="T8" fmla="*/ 14 w 117"/>
                  <a:gd name="T9" fmla="*/ 47 h 103"/>
                  <a:gd name="T10" fmla="*/ 69 w 117"/>
                  <a:gd name="T11" fmla="*/ 8 h 103"/>
                  <a:gd name="T12" fmla="*/ 107 w 117"/>
                  <a:gd name="T13" fmla="*/ 17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3">
                    <a:moveTo>
                      <a:pt x="107" y="17"/>
                    </a:moveTo>
                    <a:cubicBezTo>
                      <a:pt x="117" y="30"/>
                      <a:pt x="115" y="48"/>
                      <a:pt x="103" y="56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3"/>
                      <a:pt x="19" y="99"/>
                      <a:pt x="9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8" y="4"/>
                      <a:pt x="107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4" name="Freeform 91"/>
              <p:cNvSpPr/>
              <p:nvPr/>
            </p:nvSpPr>
            <p:spPr bwMode="auto">
              <a:xfrm>
                <a:off x="7557" y="3788"/>
                <a:ext cx="87" cy="78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10 w 117"/>
                  <a:gd name="T7" fmla="*/ 86 h 104"/>
                  <a:gd name="T8" fmla="*/ 14 w 117"/>
                  <a:gd name="T9" fmla="*/ 47 h 104"/>
                  <a:gd name="T10" fmla="*/ 69 w 117"/>
                  <a:gd name="T11" fmla="*/ 8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10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9" y="4"/>
                      <a:pt x="108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Freeform 92"/>
              <p:cNvSpPr/>
              <p:nvPr/>
            </p:nvSpPr>
            <p:spPr bwMode="auto">
              <a:xfrm>
                <a:off x="7557" y="3788"/>
                <a:ext cx="87" cy="78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10 w 117"/>
                  <a:gd name="T7" fmla="*/ 86 h 104"/>
                  <a:gd name="T8" fmla="*/ 14 w 117"/>
                  <a:gd name="T9" fmla="*/ 47 h 104"/>
                  <a:gd name="T10" fmla="*/ 69 w 117"/>
                  <a:gd name="T11" fmla="*/ 8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10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9" y="4"/>
                      <a:pt x="108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6" name="Freeform 93"/>
              <p:cNvSpPr/>
              <p:nvPr/>
            </p:nvSpPr>
            <p:spPr bwMode="auto">
              <a:xfrm>
                <a:off x="7633" y="3721"/>
                <a:ext cx="87" cy="78"/>
              </a:xfrm>
              <a:custGeom>
                <a:avLst/>
                <a:gdLst>
                  <a:gd name="T0" fmla="*/ 107 w 117"/>
                  <a:gd name="T1" fmla="*/ 17 h 104"/>
                  <a:gd name="T2" fmla="*/ 102 w 117"/>
                  <a:gd name="T3" fmla="*/ 57 h 104"/>
                  <a:gd name="T4" fmla="*/ 48 w 117"/>
                  <a:gd name="T5" fmla="*/ 95 h 104"/>
                  <a:gd name="T6" fmla="*/ 9 w 117"/>
                  <a:gd name="T7" fmla="*/ 86 h 104"/>
                  <a:gd name="T8" fmla="*/ 14 w 117"/>
                  <a:gd name="T9" fmla="*/ 47 h 104"/>
                  <a:gd name="T10" fmla="*/ 68 w 117"/>
                  <a:gd name="T11" fmla="*/ 8 h 104"/>
                  <a:gd name="T12" fmla="*/ 107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7" y="17"/>
                    </a:moveTo>
                    <a:cubicBezTo>
                      <a:pt x="117" y="31"/>
                      <a:pt x="115" y="48"/>
                      <a:pt x="102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8" y="100"/>
                      <a:pt x="9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8" y="8"/>
                      <a:pt x="68" y="8"/>
                      <a:pt x="68" y="8"/>
                    </a:cubicBezTo>
                    <a:cubicBezTo>
                      <a:pt x="80" y="0"/>
                      <a:pt x="98" y="4"/>
                      <a:pt x="107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7" name="Freeform 94"/>
              <p:cNvSpPr/>
              <p:nvPr/>
            </p:nvSpPr>
            <p:spPr bwMode="auto">
              <a:xfrm>
                <a:off x="7633" y="3721"/>
                <a:ext cx="87" cy="78"/>
              </a:xfrm>
              <a:custGeom>
                <a:avLst/>
                <a:gdLst>
                  <a:gd name="T0" fmla="*/ 107 w 117"/>
                  <a:gd name="T1" fmla="*/ 17 h 104"/>
                  <a:gd name="T2" fmla="*/ 102 w 117"/>
                  <a:gd name="T3" fmla="*/ 57 h 104"/>
                  <a:gd name="T4" fmla="*/ 48 w 117"/>
                  <a:gd name="T5" fmla="*/ 95 h 104"/>
                  <a:gd name="T6" fmla="*/ 9 w 117"/>
                  <a:gd name="T7" fmla="*/ 86 h 104"/>
                  <a:gd name="T8" fmla="*/ 14 w 117"/>
                  <a:gd name="T9" fmla="*/ 47 h 104"/>
                  <a:gd name="T10" fmla="*/ 68 w 117"/>
                  <a:gd name="T11" fmla="*/ 8 h 104"/>
                  <a:gd name="T12" fmla="*/ 107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7" y="17"/>
                    </a:moveTo>
                    <a:cubicBezTo>
                      <a:pt x="117" y="31"/>
                      <a:pt x="115" y="48"/>
                      <a:pt x="102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8" y="100"/>
                      <a:pt x="9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8" y="8"/>
                      <a:pt x="68" y="8"/>
                      <a:pt x="68" y="8"/>
                    </a:cubicBezTo>
                    <a:cubicBezTo>
                      <a:pt x="80" y="0"/>
                      <a:pt x="98" y="4"/>
                      <a:pt x="107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8" name="Freeform 95"/>
              <p:cNvSpPr/>
              <p:nvPr/>
            </p:nvSpPr>
            <p:spPr bwMode="auto">
              <a:xfrm>
                <a:off x="7603" y="3994"/>
                <a:ext cx="40" cy="41"/>
              </a:xfrm>
              <a:custGeom>
                <a:avLst/>
                <a:gdLst>
                  <a:gd name="T0" fmla="*/ 32 w 54"/>
                  <a:gd name="T1" fmla="*/ 0 h 56"/>
                  <a:gd name="T2" fmla="*/ 54 w 54"/>
                  <a:gd name="T3" fmla="*/ 35 h 56"/>
                  <a:gd name="T4" fmla="*/ 32 w 54"/>
                  <a:gd name="T5" fmla="*/ 50 h 56"/>
                  <a:gd name="T6" fmla="*/ 4 w 54"/>
                  <a:gd name="T7" fmla="*/ 45 h 56"/>
                  <a:gd name="T8" fmla="*/ 0 w 54"/>
                  <a:gd name="T9" fmla="*/ 33 h 56"/>
                  <a:gd name="T10" fmla="*/ 9 w 54"/>
                  <a:gd name="T11" fmla="*/ 16 h 56"/>
                  <a:gd name="T12" fmla="*/ 32 w 54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6">
                    <a:moveTo>
                      <a:pt x="32" y="0"/>
                    </a:moveTo>
                    <a:cubicBezTo>
                      <a:pt x="34" y="14"/>
                      <a:pt x="44" y="26"/>
                      <a:pt x="54" y="35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23" y="56"/>
                      <a:pt x="10" y="54"/>
                      <a:pt x="4" y="45"/>
                    </a:cubicBezTo>
                    <a:cubicBezTo>
                      <a:pt x="1" y="41"/>
                      <a:pt x="0" y="37"/>
                      <a:pt x="0" y="33"/>
                    </a:cubicBezTo>
                    <a:cubicBezTo>
                      <a:pt x="0" y="26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9" name="Freeform 96"/>
              <p:cNvSpPr/>
              <p:nvPr/>
            </p:nvSpPr>
            <p:spPr bwMode="auto">
              <a:xfrm>
                <a:off x="7603" y="3994"/>
                <a:ext cx="40" cy="41"/>
              </a:xfrm>
              <a:custGeom>
                <a:avLst/>
                <a:gdLst>
                  <a:gd name="T0" fmla="*/ 32 w 54"/>
                  <a:gd name="T1" fmla="*/ 0 h 56"/>
                  <a:gd name="T2" fmla="*/ 54 w 54"/>
                  <a:gd name="T3" fmla="*/ 35 h 56"/>
                  <a:gd name="T4" fmla="*/ 32 w 54"/>
                  <a:gd name="T5" fmla="*/ 50 h 56"/>
                  <a:gd name="T6" fmla="*/ 4 w 54"/>
                  <a:gd name="T7" fmla="*/ 45 h 56"/>
                  <a:gd name="T8" fmla="*/ 0 w 54"/>
                  <a:gd name="T9" fmla="*/ 33 h 56"/>
                  <a:gd name="T10" fmla="*/ 9 w 54"/>
                  <a:gd name="T11" fmla="*/ 16 h 56"/>
                  <a:gd name="T12" fmla="*/ 32 w 54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6">
                    <a:moveTo>
                      <a:pt x="32" y="0"/>
                    </a:moveTo>
                    <a:cubicBezTo>
                      <a:pt x="34" y="14"/>
                      <a:pt x="44" y="26"/>
                      <a:pt x="54" y="35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23" y="56"/>
                      <a:pt x="10" y="54"/>
                      <a:pt x="4" y="45"/>
                    </a:cubicBezTo>
                    <a:cubicBezTo>
                      <a:pt x="1" y="41"/>
                      <a:pt x="0" y="37"/>
                      <a:pt x="0" y="33"/>
                    </a:cubicBezTo>
                    <a:cubicBezTo>
                      <a:pt x="0" y="26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0" name="Freeform 97"/>
              <p:cNvSpPr/>
              <p:nvPr/>
            </p:nvSpPr>
            <p:spPr bwMode="auto">
              <a:xfrm>
                <a:off x="7627" y="3979"/>
                <a:ext cx="40" cy="41"/>
              </a:xfrm>
              <a:custGeom>
                <a:avLst/>
                <a:gdLst>
                  <a:gd name="T0" fmla="*/ 48 w 55"/>
                  <a:gd name="T1" fmla="*/ 11 h 55"/>
                  <a:gd name="T2" fmla="*/ 43 w 55"/>
                  <a:gd name="T3" fmla="*/ 40 h 55"/>
                  <a:gd name="T4" fmla="*/ 22 w 55"/>
                  <a:gd name="T5" fmla="*/ 55 h 55"/>
                  <a:gd name="T6" fmla="*/ 0 w 55"/>
                  <a:gd name="T7" fmla="*/ 20 h 55"/>
                  <a:gd name="T8" fmla="*/ 19 w 55"/>
                  <a:gd name="T9" fmla="*/ 6 h 55"/>
                  <a:gd name="T10" fmla="*/ 48 w 55"/>
                  <a:gd name="T11" fmla="*/ 1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5">
                    <a:moveTo>
                      <a:pt x="48" y="11"/>
                    </a:moveTo>
                    <a:cubicBezTo>
                      <a:pt x="55" y="21"/>
                      <a:pt x="52" y="34"/>
                      <a:pt x="43" y="40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12" y="46"/>
                      <a:pt x="2" y="34"/>
                      <a:pt x="0" y="20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9" y="0"/>
                      <a:pt x="42" y="2"/>
                      <a:pt x="48" y="11"/>
                    </a:cubicBezTo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1" name="Freeform 98"/>
              <p:cNvSpPr/>
              <p:nvPr/>
            </p:nvSpPr>
            <p:spPr bwMode="auto">
              <a:xfrm>
                <a:off x="7627" y="3979"/>
                <a:ext cx="40" cy="41"/>
              </a:xfrm>
              <a:custGeom>
                <a:avLst/>
                <a:gdLst>
                  <a:gd name="T0" fmla="*/ 48 w 55"/>
                  <a:gd name="T1" fmla="*/ 11 h 55"/>
                  <a:gd name="T2" fmla="*/ 43 w 55"/>
                  <a:gd name="T3" fmla="*/ 40 h 55"/>
                  <a:gd name="T4" fmla="*/ 22 w 55"/>
                  <a:gd name="T5" fmla="*/ 55 h 55"/>
                  <a:gd name="T6" fmla="*/ 0 w 55"/>
                  <a:gd name="T7" fmla="*/ 20 h 55"/>
                  <a:gd name="T8" fmla="*/ 19 w 55"/>
                  <a:gd name="T9" fmla="*/ 6 h 55"/>
                  <a:gd name="T10" fmla="*/ 48 w 55"/>
                  <a:gd name="T11" fmla="*/ 1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5">
                    <a:moveTo>
                      <a:pt x="48" y="11"/>
                    </a:moveTo>
                    <a:cubicBezTo>
                      <a:pt x="55" y="21"/>
                      <a:pt x="52" y="34"/>
                      <a:pt x="43" y="40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12" y="46"/>
                      <a:pt x="2" y="34"/>
                      <a:pt x="0" y="20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9" y="0"/>
                      <a:pt x="42" y="2"/>
                      <a:pt x="48" y="1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2" name="Freeform 99"/>
              <p:cNvSpPr/>
              <p:nvPr/>
            </p:nvSpPr>
            <p:spPr bwMode="auto">
              <a:xfrm>
                <a:off x="7606" y="4010"/>
                <a:ext cx="6" cy="7"/>
              </a:xfrm>
              <a:custGeom>
                <a:avLst/>
                <a:gdLst>
                  <a:gd name="T0" fmla="*/ 4 w 7"/>
                  <a:gd name="T1" fmla="*/ 0 h 9"/>
                  <a:gd name="T2" fmla="*/ 7 w 7"/>
                  <a:gd name="T3" fmla="*/ 4 h 9"/>
                  <a:gd name="T4" fmla="*/ 4 w 7"/>
                  <a:gd name="T5" fmla="*/ 9 h 9"/>
                  <a:gd name="T6" fmla="*/ 0 w 7"/>
                  <a:gd name="T7" fmla="*/ 5 h 9"/>
                  <a:gd name="T8" fmla="*/ 4 w 7"/>
                  <a:gd name="T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9">
                    <a:moveTo>
                      <a:pt x="4" y="0"/>
                    </a:moveTo>
                    <a:cubicBezTo>
                      <a:pt x="6" y="0"/>
                      <a:pt x="7" y="2"/>
                      <a:pt x="7" y="4"/>
                    </a:cubicBezTo>
                    <a:cubicBezTo>
                      <a:pt x="7" y="7"/>
                      <a:pt x="6" y="9"/>
                      <a:pt x="4" y="9"/>
                    </a:cubicBezTo>
                    <a:cubicBezTo>
                      <a:pt x="2" y="9"/>
                      <a:pt x="0" y="7"/>
                      <a:pt x="0" y="5"/>
                    </a:cubicBezTo>
                    <a:cubicBezTo>
                      <a:pt x="0" y="2"/>
                      <a:pt x="2" y="0"/>
                      <a:pt x="4" y="0"/>
                    </a:cubicBezTo>
                  </a:path>
                </a:pathLst>
              </a:cu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" name="Oval 100"/>
              <p:cNvSpPr>
                <a:spLocks noChangeArrowheads="1"/>
              </p:cNvSpPr>
              <p:nvPr/>
            </p:nvSpPr>
            <p:spPr bwMode="auto">
              <a:xfrm>
                <a:off x="7614" y="4011"/>
                <a:ext cx="3" cy="4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4" name="Freeform 101"/>
              <p:cNvSpPr/>
              <p:nvPr/>
            </p:nvSpPr>
            <p:spPr bwMode="auto">
              <a:xfrm>
                <a:off x="7580" y="3872"/>
                <a:ext cx="41" cy="41"/>
              </a:xfrm>
              <a:custGeom>
                <a:avLst/>
                <a:gdLst>
                  <a:gd name="T0" fmla="*/ 32 w 54"/>
                  <a:gd name="T1" fmla="*/ 0 h 56"/>
                  <a:gd name="T2" fmla="*/ 54 w 54"/>
                  <a:gd name="T3" fmla="*/ 35 h 56"/>
                  <a:gd name="T4" fmla="*/ 33 w 54"/>
                  <a:gd name="T5" fmla="*/ 50 h 56"/>
                  <a:gd name="T6" fmla="*/ 4 w 54"/>
                  <a:gd name="T7" fmla="*/ 44 h 56"/>
                  <a:gd name="T8" fmla="*/ 0 w 54"/>
                  <a:gd name="T9" fmla="*/ 33 h 56"/>
                  <a:gd name="T10" fmla="*/ 9 w 54"/>
                  <a:gd name="T11" fmla="*/ 16 h 56"/>
                  <a:gd name="T12" fmla="*/ 32 w 54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6">
                    <a:moveTo>
                      <a:pt x="32" y="0"/>
                    </a:moveTo>
                    <a:cubicBezTo>
                      <a:pt x="34" y="14"/>
                      <a:pt x="45" y="26"/>
                      <a:pt x="54" y="35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3" y="56"/>
                      <a:pt x="10" y="54"/>
                      <a:pt x="4" y="44"/>
                    </a:cubicBezTo>
                    <a:cubicBezTo>
                      <a:pt x="1" y="41"/>
                      <a:pt x="0" y="37"/>
                      <a:pt x="0" y="33"/>
                    </a:cubicBezTo>
                    <a:cubicBezTo>
                      <a:pt x="0" y="26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5" name="Freeform 102"/>
              <p:cNvSpPr/>
              <p:nvPr/>
            </p:nvSpPr>
            <p:spPr bwMode="auto">
              <a:xfrm>
                <a:off x="7580" y="3872"/>
                <a:ext cx="41" cy="41"/>
              </a:xfrm>
              <a:custGeom>
                <a:avLst/>
                <a:gdLst>
                  <a:gd name="T0" fmla="*/ 32 w 54"/>
                  <a:gd name="T1" fmla="*/ 0 h 56"/>
                  <a:gd name="T2" fmla="*/ 54 w 54"/>
                  <a:gd name="T3" fmla="*/ 35 h 56"/>
                  <a:gd name="T4" fmla="*/ 33 w 54"/>
                  <a:gd name="T5" fmla="*/ 50 h 56"/>
                  <a:gd name="T6" fmla="*/ 4 w 54"/>
                  <a:gd name="T7" fmla="*/ 44 h 56"/>
                  <a:gd name="T8" fmla="*/ 0 w 54"/>
                  <a:gd name="T9" fmla="*/ 33 h 56"/>
                  <a:gd name="T10" fmla="*/ 9 w 54"/>
                  <a:gd name="T11" fmla="*/ 16 h 56"/>
                  <a:gd name="T12" fmla="*/ 32 w 54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6">
                    <a:moveTo>
                      <a:pt x="32" y="0"/>
                    </a:moveTo>
                    <a:cubicBezTo>
                      <a:pt x="34" y="14"/>
                      <a:pt x="45" y="26"/>
                      <a:pt x="54" y="35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3" y="56"/>
                      <a:pt x="10" y="54"/>
                      <a:pt x="4" y="44"/>
                    </a:cubicBezTo>
                    <a:cubicBezTo>
                      <a:pt x="1" y="41"/>
                      <a:pt x="0" y="37"/>
                      <a:pt x="0" y="33"/>
                    </a:cubicBezTo>
                    <a:cubicBezTo>
                      <a:pt x="0" y="26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6" name="Freeform 103"/>
              <p:cNvSpPr/>
              <p:nvPr/>
            </p:nvSpPr>
            <p:spPr bwMode="auto">
              <a:xfrm>
                <a:off x="7604" y="3857"/>
                <a:ext cx="41" cy="41"/>
              </a:xfrm>
              <a:custGeom>
                <a:avLst/>
                <a:gdLst>
                  <a:gd name="T0" fmla="*/ 48 w 55"/>
                  <a:gd name="T1" fmla="*/ 11 h 55"/>
                  <a:gd name="T2" fmla="*/ 43 w 55"/>
                  <a:gd name="T3" fmla="*/ 40 h 55"/>
                  <a:gd name="T4" fmla="*/ 22 w 55"/>
                  <a:gd name="T5" fmla="*/ 55 h 55"/>
                  <a:gd name="T6" fmla="*/ 0 w 55"/>
                  <a:gd name="T7" fmla="*/ 20 h 55"/>
                  <a:gd name="T8" fmla="*/ 19 w 55"/>
                  <a:gd name="T9" fmla="*/ 6 h 55"/>
                  <a:gd name="T10" fmla="*/ 48 w 55"/>
                  <a:gd name="T11" fmla="*/ 1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5">
                    <a:moveTo>
                      <a:pt x="48" y="11"/>
                    </a:moveTo>
                    <a:cubicBezTo>
                      <a:pt x="55" y="21"/>
                      <a:pt x="52" y="34"/>
                      <a:pt x="43" y="40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13" y="46"/>
                      <a:pt x="2" y="34"/>
                      <a:pt x="0" y="20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9" y="0"/>
                      <a:pt x="42" y="2"/>
                      <a:pt x="48" y="11"/>
                    </a:cubicBezTo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7" name="Freeform 104"/>
              <p:cNvSpPr/>
              <p:nvPr/>
            </p:nvSpPr>
            <p:spPr bwMode="auto">
              <a:xfrm>
                <a:off x="7604" y="3857"/>
                <a:ext cx="41" cy="41"/>
              </a:xfrm>
              <a:custGeom>
                <a:avLst/>
                <a:gdLst>
                  <a:gd name="T0" fmla="*/ 48 w 55"/>
                  <a:gd name="T1" fmla="*/ 11 h 55"/>
                  <a:gd name="T2" fmla="*/ 43 w 55"/>
                  <a:gd name="T3" fmla="*/ 40 h 55"/>
                  <a:gd name="T4" fmla="*/ 22 w 55"/>
                  <a:gd name="T5" fmla="*/ 55 h 55"/>
                  <a:gd name="T6" fmla="*/ 0 w 55"/>
                  <a:gd name="T7" fmla="*/ 20 h 55"/>
                  <a:gd name="T8" fmla="*/ 19 w 55"/>
                  <a:gd name="T9" fmla="*/ 6 h 55"/>
                  <a:gd name="T10" fmla="*/ 48 w 55"/>
                  <a:gd name="T11" fmla="*/ 1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5">
                    <a:moveTo>
                      <a:pt x="48" y="11"/>
                    </a:moveTo>
                    <a:cubicBezTo>
                      <a:pt x="55" y="21"/>
                      <a:pt x="52" y="34"/>
                      <a:pt x="43" y="40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13" y="46"/>
                      <a:pt x="2" y="34"/>
                      <a:pt x="0" y="20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9" y="0"/>
                      <a:pt x="42" y="2"/>
                      <a:pt x="48" y="1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8" name="Freeform 105"/>
              <p:cNvSpPr/>
              <p:nvPr/>
            </p:nvSpPr>
            <p:spPr bwMode="auto">
              <a:xfrm>
                <a:off x="7585" y="3888"/>
                <a:ext cx="5" cy="7"/>
              </a:xfrm>
              <a:custGeom>
                <a:avLst/>
                <a:gdLst>
                  <a:gd name="T0" fmla="*/ 3 w 7"/>
                  <a:gd name="T1" fmla="*/ 0 h 9"/>
                  <a:gd name="T2" fmla="*/ 7 w 7"/>
                  <a:gd name="T3" fmla="*/ 4 h 9"/>
                  <a:gd name="T4" fmla="*/ 3 w 7"/>
                  <a:gd name="T5" fmla="*/ 9 h 9"/>
                  <a:gd name="T6" fmla="*/ 0 w 7"/>
                  <a:gd name="T7" fmla="*/ 5 h 9"/>
                  <a:gd name="T8" fmla="*/ 3 w 7"/>
                  <a:gd name="T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9">
                    <a:moveTo>
                      <a:pt x="3" y="0"/>
                    </a:moveTo>
                    <a:cubicBezTo>
                      <a:pt x="5" y="0"/>
                      <a:pt x="6" y="2"/>
                      <a:pt x="7" y="4"/>
                    </a:cubicBezTo>
                    <a:cubicBezTo>
                      <a:pt x="6" y="7"/>
                      <a:pt x="5" y="9"/>
                      <a:pt x="3" y="9"/>
                    </a:cubicBezTo>
                    <a:cubicBezTo>
                      <a:pt x="1" y="9"/>
                      <a:pt x="0" y="7"/>
                      <a:pt x="0" y="5"/>
                    </a:cubicBezTo>
                    <a:cubicBezTo>
                      <a:pt x="0" y="2"/>
                      <a:pt x="1" y="0"/>
                      <a:pt x="3" y="0"/>
                    </a:cubicBezTo>
                  </a:path>
                </a:pathLst>
              </a:cu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Oval 106"/>
              <p:cNvSpPr>
                <a:spLocks noChangeArrowheads="1"/>
              </p:cNvSpPr>
              <p:nvPr/>
            </p:nvSpPr>
            <p:spPr bwMode="auto">
              <a:xfrm>
                <a:off x="7592" y="3889"/>
                <a:ext cx="3" cy="4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0" name="Freeform 107"/>
              <p:cNvSpPr/>
              <p:nvPr/>
            </p:nvSpPr>
            <p:spPr bwMode="auto">
              <a:xfrm>
                <a:off x="7673" y="3870"/>
                <a:ext cx="40" cy="42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3 w 54"/>
                  <a:gd name="T5" fmla="*/ 50 h 57"/>
                  <a:gd name="T6" fmla="*/ 4 w 54"/>
                  <a:gd name="T7" fmla="*/ 45 h 57"/>
                  <a:gd name="T8" fmla="*/ 1 w 54"/>
                  <a:gd name="T9" fmla="*/ 33 h 57"/>
                  <a:gd name="T10" fmla="*/ 9 w 54"/>
                  <a:gd name="T11" fmla="*/ 16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5" y="15"/>
                      <a:pt x="45" y="27"/>
                      <a:pt x="54" y="36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4" y="57"/>
                      <a:pt x="11" y="55"/>
                      <a:pt x="4" y="45"/>
                    </a:cubicBezTo>
                    <a:cubicBezTo>
                      <a:pt x="2" y="42"/>
                      <a:pt x="1" y="38"/>
                      <a:pt x="1" y="33"/>
                    </a:cubicBezTo>
                    <a:cubicBezTo>
                      <a:pt x="0" y="27"/>
                      <a:pt x="4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08"/>
              <p:cNvSpPr/>
              <p:nvPr/>
            </p:nvSpPr>
            <p:spPr bwMode="auto">
              <a:xfrm>
                <a:off x="7673" y="3870"/>
                <a:ext cx="40" cy="42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3 w 54"/>
                  <a:gd name="T5" fmla="*/ 50 h 57"/>
                  <a:gd name="T6" fmla="*/ 4 w 54"/>
                  <a:gd name="T7" fmla="*/ 45 h 57"/>
                  <a:gd name="T8" fmla="*/ 1 w 54"/>
                  <a:gd name="T9" fmla="*/ 33 h 57"/>
                  <a:gd name="T10" fmla="*/ 9 w 54"/>
                  <a:gd name="T11" fmla="*/ 16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5" y="15"/>
                      <a:pt x="45" y="27"/>
                      <a:pt x="54" y="36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4" y="57"/>
                      <a:pt x="11" y="55"/>
                      <a:pt x="4" y="45"/>
                    </a:cubicBezTo>
                    <a:cubicBezTo>
                      <a:pt x="2" y="42"/>
                      <a:pt x="1" y="38"/>
                      <a:pt x="1" y="33"/>
                    </a:cubicBezTo>
                    <a:cubicBezTo>
                      <a:pt x="0" y="27"/>
                      <a:pt x="4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Freeform 109"/>
              <p:cNvSpPr/>
              <p:nvPr/>
            </p:nvSpPr>
            <p:spPr bwMode="auto">
              <a:xfrm>
                <a:off x="7696" y="3855"/>
                <a:ext cx="41" cy="42"/>
              </a:xfrm>
              <a:custGeom>
                <a:avLst/>
                <a:gdLst>
                  <a:gd name="T0" fmla="*/ 49 w 55"/>
                  <a:gd name="T1" fmla="*/ 12 h 56"/>
                  <a:gd name="T2" fmla="*/ 44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20 w 55"/>
                  <a:gd name="T9" fmla="*/ 7 h 56"/>
                  <a:gd name="T10" fmla="*/ 49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9" y="12"/>
                    </a:moveTo>
                    <a:cubicBezTo>
                      <a:pt x="55" y="21"/>
                      <a:pt x="53" y="34"/>
                      <a:pt x="44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3" y="47"/>
                      <a:pt x="3" y="35"/>
                      <a:pt x="0" y="20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9" y="0"/>
                      <a:pt x="42" y="3"/>
                      <a:pt x="49" y="12"/>
                    </a:cubicBezTo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Freeform 110"/>
              <p:cNvSpPr/>
              <p:nvPr/>
            </p:nvSpPr>
            <p:spPr bwMode="auto">
              <a:xfrm>
                <a:off x="7696" y="3855"/>
                <a:ext cx="41" cy="42"/>
              </a:xfrm>
              <a:custGeom>
                <a:avLst/>
                <a:gdLst>
                  <a:gd name="T0" fmla="*/ 49 w 55"/>
                  <a:gd name="T1" fmla="*/ 12 h 56"/>
                  <a:gd name="T2" fmla="*/ 44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20 w 55"/>
                  <a:gd name="T9" fmla="*/ 7 h 56"/>
                  <a:gd name="T10" fmla="*/ 49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9" y="12"/>
                    </a:moveTo>
                    <a:cubicBezTo>
                      <a:pt x="55" y="21"/>
                      <a:pt x="53" y="34"/>
                      <a:pt x="44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3" y="47"/>
                      <a:pt x="3" y="35"/>
                      <a:pt x="0" y="20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9" y="0"/>
                      <a:pt x="42" y="3"/>
                      <a:pt x="49" y="1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4" name="Oval 111"/>
              <p:cNvSpPr>
                <a:spLocks noChangeArrowheads="1"/>
              </p:cNvSpPr>
              <p:nvPr/>
            </p:nvSpPr>
            <p:spPr bwMode="auto">
              <a:xfrm>
                <a:off x="7677" y="3886"/>
                <a:ext cx="5" cy="8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Oval 112"/>
              <p:cNvSpPr>
                <a:spLocks noChangeArrowheads="1"/>
              </p:cNvSpPr>
              <p:nvPr/>
            </p:nvSpPr>
            <p:spPr bwMode="auto">
              <a:xfrm>
                <a:off x="7685" y="3888"/>
                <a:ext cx="2" cy="4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Freeform 113"/>
              <p:cNvSpPr/>
              <p:nvPr/>
            </p:nvSpPr>
            <p:spPr bwMode="auto">
              <a:xfrm>
                <a:off x="7645" y="3746"/>
                <a:ext cx="40" cy="42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3 w 54"/>
                  <a:gd name="T5" fmla="*/ 51 h 57"/>
                  <a:gd name="T6" fmla="*/ 4 w 54"/>
                  <a:gd name="T7" fmla="*/ 45 h 57"/>
                  <a:gd name="T8" fmla="*/ 0 w 54"/>
                  <a:gd name="T9" fmla="*/ 34 h 57"/>
                  <a:gd name="T10" fmla="*/ 9 w 54"/>
                  <a:gd name="T11" fmla="*/ 17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4" y="15"/>
                      <a:pt x="45" y="27"/>
                      <a:pt x="54" y="36"/>
                    </a:cubicBezTo>
                    <a:cubicBezTo>
                      <a:pt x="33" y="51"/>
                      <a:pt x="33" y="51"/>
                      <a:pt x="33" y="51"/>
                    </a:cubicBezTo>
                    <a:cubicBezTo>
                      <a:pt x="23" y="57"/>
                      <a:pt x="10" y="55"/>
                      <a:pt x="4" y="45"/>
                    </a:cubicBezTo>
                    <a:cubicBezTo>
                      <a:pt x="1" y="42"/>
                      <a:pt x="0" y="38"/>
                      <a:pt x="0" y="34"/>
                    </a:cubicBezTo>
                    <a:cubicBezTo>
                      <a:pt x="0" y="27"/>
                      <a:pt x="3" y="21"/>
                      <a:pt x="9" y="17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Freeform 114"/>
              <p:cNvSpPr/>
              <p:nvPr/>
            </p:nvSpPr>
            <p:spPr bwMode="auto">
              <a:xfrm>
                <a:off x="7645" y="3746"/>
                <a:ext cx="40" cy="42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3 w 54"/>
                  <a:gd name="T5" fmla="*/ 51 h 57"/>
                  <a:gd name="T6" fmla="*/ 4 w 54"/>
                  <a:gd name="T7" fmla="*/ 45 h 57"/>
                  <a:gd name="T8" fmla="*/ 0 w 54"/>
                  <a:gd name="T9" fmla="*/ 34 h 57"/>
                  <a:gd name="T10" fmla="*/ 9 w 54"/>
                  <a:gd name="T11" fmla="*/ 17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4" y="15"/>
                      <a:pt x="45" y="27"/>
                      <a:pt x="54" y="36"/>
                    </a:cubicBezTo>
                    <a:cubicBezTo>
                      <a:pt x="33" y="51"/>
                      <a:pt x="33" y="51"/>
                      <a:pt x="33" y="51"/>
                    </a:cubicBezTo>
                    <a:cubicBezTo>
                      <a:pt x="23" y="57"/>
                      <a:pt x="10" y="55"/>
                      <a:pt x="4" y="45"/>
                    </a:cubicBezTo>
                    <a:cubicBezTo>
                      <a:pt x="1" y="42"/>
                      <a:pt x="0" y="38"/>
                      <a:pt x="0" y="34"/>
                    </a:cubicBezTo>
                    <a:cubicBezTo>
                      <a:pt x="0" y="27"/>
                      <a:pt x="3" y="21"/>
                      <a:pt x="9" y="17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8" name="Freeform 115"/>
              <p:cNvSpPr/>
              <p:nvPr/>
            </p:nvSpPr>
            <p:spPr bwMode="auto">
              <a:xfrm>
                <a:off x="7669" y="3731"/>
                <a:ext cx="41" cy="42"/>
              </a:xfrm>
              <a:custGeom>
                <a:avLst/>
                <a:gdLst>
                  <a:gd name="T0" fmla="*/ 48 w 55"/>
                  <a:gd name="T1" fmla="*/ 12 h 56"/>
                  <a:gd name="T2" fmla="*/ 43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20 w 55"/>
                  <a:gd name="T9" fmla="*/ 7 h 56"/>
                  <a:gd name="T10" fmla="*/ 48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8" y="12"/>
                    </a:moveTo>
                    <a:cubicBezTo>
                      <a:pt x="55" y="22"/>
                      <a:pt x="53" y="34"/>
                      <a:pt x="43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3" y="47"/>
                      <a:pt x="2" y="35"/>
                      <a:pt x="0" y="20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9" y="0"/>
                      <a:pt x="42" y="3"/>
                      <a:pt x="48" y="12"/>
                    </a:cubicBezTo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9" name="Freeform 116"/>
              <p:cNvSpPr/>
              <p:nvPr/>
            </p:nvSpPr>
            <p:spPr bwMode="auto">
              <a:xfrm>
                <a:off x="7669" y="3731"/>
                <a:ext cx="41" cy="42"/>
              </a:xfrm>
              <a:custGeom>
                <a:avLst/>
                <a:gdLst>
                  <a:gd name="T0" fmla="*/ 48 w 55"/>
                  <a:gd name="T1" fmla="*/ 12 h 56"/>
                  <a:gd name="T2" fmla="*/ 43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20 w 55"/>
                  <a:gd name="T9" fmla="*/ 7 h 56"/>
                  <a:gd name="T10" fmla="*/ 48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8" y="12"/>
                    </a:moveTo>
                    <a:cubicBezTo>
                      <a:pt x="55" y="22"/>
                      <a:pt x="53" y="34"/>
                      <a:pt x="43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3" y="47"/>
                      <a:pt x="2" y="35"/>
                      <a:pt x="0" y="20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9" y="0"/>
                      <a:pt x="42" y="3"/>
                      <a:pt x="48" y="1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0" name="Oval 117"/>
              <p:cNvSpPr>
                <a:spLocks noChangeArrowheads="1"/>
              </p:cNvSpPr>
              <p:nvPr/>
            </p:nvSpPr>
            <p:spPr bwMode="auto">
              <a:xfrm>
                <a:off x="7650" y="3763"/>
                <a:ext cx="5" cy="7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1" name="Oval 118"/>
              <p:cNvSpPr>
                <a:spLocks noChangeArrowheads="1"/>
              </p:cNvSpPr>
              <p:nvPr/>
            </p:nvSpPr>
            <p:spPr bwMode="auto">
              <a:xfrm>
                <a:off x="7656" y="3764"/>
                <a:ext cx="3" cy="4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2" name="Freeform 119"/>
              <p:cNvSpPr/>
              <p:nvPr/>
            </p:nvSpPr>
            <p:spPr bwMode="auto">
              <a:xfrm>
                <a:off x="7595" y="3935"/>
                <a:ext cx="40" cy="43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2 w 54"/>
                  <a:gd name="T5" fmla="*/ 50 h 57"/>
                  <a:gd name="T6" fmla="*/ 4 w 54"/>
                  <a:gd name="T7" fmla="*/ 45 h 57"/>
                  <a:gd name="T8" fmla="*/ 0 w 54"/>
                  <a:gd name="T9" fmla="*/ 33 h 57"/>
                  <a:gd name="T10" fmla="*/ 9 w 54"/>
                  <a:gd name="T11" fmla="*/ 16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4" y="15"/>
                      <a:pt x="44" y="27"/>
                      <a:pt x="54" y="36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23" y="57"/>
                      <a:pt x="10" y="55"/>
                      <a:pt x="4" y="45"/>
                    </a:cubicBezTo>
                    <a:cubicBezTo>
                      <a:pt x="1" y="42"/>
                      <a:pt x="0" y="37"/>
                      <a:pt x="0" y="33"/>
                    </a:cubicBezTo>
                    <a:cubicBezTo>
                      <a:pt x="0" y="27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3" name="Freeform 120"/>
              <p:cNvSpPr/>
              <p:nvPr/>
            </p:nvSpPr>
            <p:spPr bwMode="auto">
              <a:xfrm>
                <a:off x="7595" y="3935"/>
                <a:ext cx="40" cy="43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2 w 54"/>
                  <a:gd name="T5" fmla="*/ 50 h 57"/>
                  <a:gd name="T6" fmla="*/ 4 w 54"/>
                  <a:gd name="T7" fmla="*/ 45 h 57"/>
                  <a:gd name="T8" fmla="*/ 0 w 54"/>
                  <a:gd name="T9" fmla="*/ 33 h 57"/>
                  <a:gd name="T10" fmla="*/ 9 w 54"/>
                  <a:gd name="T11" fmla="*/ 16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4" y="15"/>
                      <a:pt x="44" y="27"/>
                      <a:pt x="54" y="36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23" y="57"/>
                      <a:pt x="10" y="55"/>
                      <a:pt x="4" y="45"/>
                    </a:cubicBezTo>
                    <a:cubicBezTo>
                      <a:pt x="1" y="42"/>
                      <a:pt x="0" y="37"/>
                      <a:pt x="0" y="33"/>
                    </a:cubicBezTo>
                    <a:cubicBezTo>
                      <a:pt x="0" y="27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" name="Freeform 121"/>
              <p:cNvSpPr/>
              <p:nvPr/>
            </p:nvSpPr>
            <p:spPr bwMode="auto">
              <a:xfrm>
                <a:off x="7619" y="3921"/>
                <a:ext cx="41" cy="41"/>
              </a:xfrm>
              <a:custGeom>
                <a:avLst/>
                <a:gdLst>
                  <a:gd name="T0" fmla="*/ 48 w 55"/>
                  <a:gd name="T1" fmla="*/ 12 h 56"/>
                  <a:gd name="T2" fmla="*/ 43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19 w 55"/>
                  <a:gd name="T9" fmla="*/ 7 h 56"/>
                  <a:gd name="T10" fmla="*/ 48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8" y="12"/>
                    </a:moveTo>
                    <a:cubicBezTo>
                      <a:pt x="55" y="21"/>
                      <a:pt x="52" y="34"/>
                      <a:pt x="43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2" y="47"/>
                      <a:pt x="2" y="35"/>
                      <a:pt x="0" y="20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9" y="0"/>
                      <a:pt x="42" y="3"/>
                      <a:pt x="48" y="12"/>
                    </a:cubicBezTo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5" name="Freeform 122"/>
              <p:cNvSpPr/>
              <p:nvPr/>
            </p:nvSpPr>
            <p:spPr bwMode="auto">
              <a:xfrm>
                <a:off x="7619" y="3921"/>
                <a:ext cx="41" cy="41"/>
              </a:xfrm>
              <a:custGeom>
                <a:avLst/>
                <a:gdLst>
                  <a:gd name="T0" fmla="*/ 48 w 55"/>
                  <a:gd name="T1" fmla="*/ 12 h 56"/>
                  <a:gd name="T2" fmla="*/ 43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19 w 55"/>
                  <a:gd name="T9" fmla="*/ 7 h 56"/>
                  <a:gd name="T10" fmla="*/ 48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8" y="12"/>
                    </a:moveTo>
                    <a:cubicBezTo>
                      <a:pt x="55" y="21"/>
                      <a:pt x="52" y="34"/>
                      <a:pt x="43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2" y="47"/>
                      <a:pt x="2" y="35"/>
                      <a:pt x="0" y="20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9" y="0"/>
                      <a:pt x="42" y="3"/>
                      <a:pt x="48" y="1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6" name="Freeform 123"/>
              <p:cNvSpPr/>
              <p:nvPr/>
            </p:nvSpPr>
            <p:spPr bwMode="auto">
              <a:xfrm>
                <a:off x="7599" y="3952"/>
                <a:ext cx="5" cy="7"/>
              </a:xfrm>
              <a:custGeom>
                <a:avLst/>
                <a:gdLst>
                  <a:gd name="T0" fmla="*/ 4 w 7"/>
                  <a:gd name="T1" fmla="*/ 0 h 10"/>
                  <a:gd name="T2" fmla="*/ 7 w 7"/>
                  <a:gd name="T3" fmla="*/ 5 h 10"/>
                  <a:gd name="T4" fmla="*/ 4 w 7"/>
                  <a:gd name="T5" fmla="*/ 10 h 10"/>
                  <a:gd name="T6" fmla="*/ 0 w 7"/>
                  <a:gd name="T7" fmla="*/ 5 h 10"/>
                  <a:gd name="T8" fmla="*/ 4 w 7"/>
                  <a:gd name="T9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0">
                    <a:moveTo>
                      <a:pt x="4" y="0"/>
                    </a:moveTo>
                    <a:cubicBezTo>
                      <a:pt x="6" y="0"/>
                      <a:pt x="7" y="3"/>
                      <a:pt x="7" y="5"/>
                    </a:cubicBezTo>
                    <a:cubicBezTo>
                      <a:pt x="7" y="8"/>
                      <a:pt x="6" y="10"/>
                      <a:pt x="4" y="10"/>
                    </a:cubicBezTo>
                    <a:cubicBezTo>
                      <a:pt x="2" y="10"/>
                      <a:pt x="1" y="8"/>
                      <a:pt x="0" y="5"/>
                    </a:cubicBezTo>
                    <a:cubicBezTo>
                      <a:pt x="1" y="3"/>
                      <a:pt x="2" y="0"/>
                      <a:pt x="4" y="0"/>
                    </a:cubicBezTo>
                  </a:path>
                </a:pathLst>
              </a:cu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7" name="Oval 124"/>
              <p:cNvSpPr>
                <a:spLocks noChangeArrowheads="1"/>
              </p:cNvSpPr>
              <p:nvPr/>
            </p:nvSpPr>
            <p:spPr bwMode="auto">
              <a:xfrm>
                <a:off x="7606" y="3953"/>
                <a:ext cx="3" cy="5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8" name="Freeform 125"/>
              <p:cNvSpPr/>
              <p:nvPr/>
            </p:nvSpPr>
            <p:spPr bwMode="auto">
              <a:xfrm>
                <a:off x="7570" y="3814"/>
                <a:ext cx="39" cy="41"/>
              </a:xfrm>
              <a:custGeom>
                <a:avLst/>
                <a:gdLst>
                  <a:gd name="T0" fmla="*/ 32 w 53"/>
                  <a:gd name="T1" fmla="*/ 0 h 56"/>
                  <a:gd name="T2" fmla="*/ 53 w 53"/>
                  <a:gd name="T3" fmla="*/ 35 h 56"/>
                  <a:gd name="T4" fmla="*/ 32 w 53"/>
                  <a:gd name="T5" fmla="*/ 50 h 56"/>
                  <a:gd name="T6" fmla="*/ 4 w 53"/>
                  <a:gd name="T7" fmla="*/ 44 h 56"/>
                  <a:gd name="T8" fmla="*/ 0 w 53"/>
                  <a:gd name="T9" fmla="*/ 33 h 56"/>
                  <a:gd name="T10" fmla="*/ 9 w 53"/>
                  <a:gd name="T11" fmla="*/ 16 h 56"/>
                  <a:gd name="T12" fmla="*/ 32 w 53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56">
                    <a:moveTo>
                      <a:pt x="32" y="0"/>
                    </a:moveTo>
                    <a:cubicBezTo>
                      <a:pt x="34" y="14"/>
                      <a:pt x="44" y="26"/>
                      <a:pt x="53" y="35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23" y="56"/>
                      <a:pt x="10" y="54"/>
                      <a:pt x="4" y="44"/>
                    </a:cubicBezTo>
                    <a:cubicBezTo>
                      <a:pt x="1" y="41"/>
                      <a:pt x="0" y="37"/>
                      <a:pt x="0" y="33"/>
                    </a:cubicBezTo>
                    <a:cubicBezTo>
                      <a:pt x="0" y="26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9" name="Freeform 126"/>
              <p:cNvSpPr/>
              <p:nvPr/>
            </p:nvSpPr>
            <p:spPr bwMode="auto">
              <a:xfrm>
                <a:off x="7570" y="3814"/>
                <a:ext cx="39" cy="41"/>
              </a:xfrm>
              <a:custGeom>
                <a:avLst/>
                <a:gdLst>
                  <a:gd name="T0" fmla="*/ 32 w 53"/>
                  <a:gd name="T1" fmla="*/ 0 h 56"/>
                  <a:gd name="T2" fmla="*/ 53 w 53"/>
                  <a:gd name="T3" fmla="*/ 35 h 56"/>
                  <a:gd name="T4" fmla="*/ 32 w 53"/>
                  <a:gd name="T5" fmla="*/ 50 h 56"/>
                  <a:gd name="T6" fmla="*/ 4 w 53"/>
                  <a:gd name="T7" fmla="*/ 44 h 56"/>
                  <a:gd name="T8" fmla="*/ 0 w 53"/>
                  <a:gd name="T9" fmla="*/ 33 h 56"/>
                  <a:gd name="T10" fmla="*/ 9 w 53"/>
                  <a:gd name="T11" fmla="*/ 16 h 56"/>
                  <a:gd name="T12" fmla="*/ 32 w 53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56">
                    <a:moveTo>
                      <a:pt x="32" y="0"/>
                    </a:moveTo>
                    <a:cubicBezTo>
                      <a:pt x="34" y="14"/>
                      <a:pt x="44" y="26"/>
                      <a:pt x="53" y="35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23" y="56"/>
                      <a:pt x="10" y="54"/>
                      <a:pt x="4" y="44"/>
                    </a:cubicBezTo>
                    <a:cubicBezTo>
                      <a:pt x="1" y="41"/>
                      <a:pt x="0" y="37"/>
                      <a:pt x="0" y="33"/>
                    </a:cubicBezTo>
                    <a:cubicBezTo>
                      <a:pt x="0" y="26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0" name="Freeform 127"/>
              <p:cNvSpPr/>
              <p:nvPr/>
            </p:nvSpPr>
            <p:spPr bwMode="auto">
              <a:xfrm>
                <a:off x="7594" y="3798"/>
                <a:ext cx="41" cy="42"/>
              </a:xfrm>
              <a:custGeom>
                <a:avLst/>
                <a:gdLst>
                  <a:gd name="T0" fmla="*/ 48 w 55"/>
                  <a:gd name="T1" fmla="*/ 12 h 56"/>
                  <a:gd name="T2" fmla="*/ 43 w 55"/>
                  <a:gd name="T3" fmla="*/ 41 h 56"/>
                  <a:gd name="T4" fmla="*/ 21 w 55"/>
                  <a:gd name="T5" fmla="*/ 56 h 56"/>
                  <a:gd name="T6" fmla="*/ 0 w 55"/>
                  <a:gd name="T7" fmla="*/ 21 h 56"/>
                  <a:gd name="T8" fmla="*/ 19 w 55"/>
                  <a:gd name="T9" fmla="*/ 7 h 56"/>
                  <a:gd name="T10" fmla="*/ 48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8" y="12"/>
                    </a:moveTo>
                    <a:cubicBezTo>
                      <a:pt x="55" y="22"/>
                      <a:pt x="52" y="35"/>
                      <a:pt x="43" y="41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12" y="47"/>
                      <a:pt x="2" y="35"/>
                      <a:pt x="0" y="21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9" y="0"/>
                      <a:pt x="41" y="3"/>
                      <a:pt x="48" y="12"/>
                    </a:cubicBezTo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1" name="Freeform 128"/>
              <p:cNvSpPr/>
              <p:nvPr/>
            </p:nvSpPr>
            <p:spPr bwMode="auto">
              <a:xfrm>
                <a:off x="7594" y="3798"/>
                <a:ext cx="41" cy="42"/>
              </a:xfrm>
              <a:custGeom>
                <a:avLst/>
                <a:gdLst>
                  <a:gd name="T0" fmla="*/ 48 w 55"/>
                  <a:gd name="T1" fmla="*/ 12 h 56"/>
                  <a:gd name="T2" fmla="*/ 43 w 55"/>
                  <a:gd name="T3" fmla="*/ 41 h 56"/>
                  <a:gd name="T4" fmla="*/ 21 w 55"/>
                  <a:gd name="T5" fmla="*/ 56 h 56"/>
                  <a:gd name="T6" fmla="*/ 0 w 55"/>
                  <a:gd name="T7" fmla="*/ 21 h 56"/>
                  <a:gd name="T8" fmla="*/ 19 w 55"/>
                  <a:gd name="T9" fmla="*/ 7 h 56"/>
                  <a:gd name="T10" fmla="*/ 48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8" y="12"/>
                    </a:moveTo>
                    <a:cubicBezTo>
                      <a:pt x="55" y="22"/>
                      <a:pt x="52" y="35"/>
                      <a:pt x="43" y="41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12" y="47"/>
                      <a:pt x="2" y="35"/>
                      <a:pt x="0" y="21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9" y="0"/>
                      <a:pt x="41" y="3"/>
                      <a:pt x="48" y="1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2" name="Oval 129"/>
              <p:cNvSpPr>
                <a:spLocks noChangeArrowheads="1"/>
              </p:cNvSpPr>
              <p:nvPr/>
            </p:nvSpPr>
            <p:spPr bwMode="auto">
              <a:xfrm>
                <a:off x="7574" y="3830"/>
                <a:ext cx="5" cy="7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3" name="Oval 130"/>
              <p:cNvSpPr>
                <a:spLocks noChangeArrowheads="1"/>
              </p:cNvSpPr>
              <p:nvPr/>
            </p:nvSpPr>
            <p:spPr bwMode="auto">
              <a:xfrm>
                <a:off x="7581" y="3831"/>
                <a:ext cx="3" cy="4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4" name="Freeform 131"/>
              <p:cNvSpPr/>
              <p:nvPr/>
            </p:nvSpPr>
            <p:spPr bwMode="auto">
              <a:xfrm>
                <a:off x="7685" y="3927"/>
                <a:ext cx="40" cy="42"/>
              </a:xfrm>
              <a:custGeom>
                <a:avLst/>
                <a:gdLst>
                  <a:gd name="T0" fmla="*/ 32 w 54"/>
                  <a:gd name="T1" fmla="*/ 0 h 56"/>
                  <a:gd name="T2" fmla="*/ 54 w 54"/>
                  <a:gd name="T3" fmla="*/ 35 h 56"/>
                  <a:gd name="T4" fmla="*/ 33 w 54"/>
                  <a:gd name="T5" fmla="*/ 50 h 56"/>
                  <a:gd name="T6" fmla="*/ 4 w 54"/>
                  <a:gd name="T7" fmla="*/ 45 h 56"/>
                  <a:gd name="T8" fmla="*/ 1 w 54"/>
                  <a:gd name="T9" fmla="*/ 33 h 56"/>
                  <a:gd name="T10" fmla="*/ 9 w 54"/>
                  <a:gd name="T11" fmla="*/ 16 h 56"/>
                  <a:gd name="T12" fmla="*/ 32 w 54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6">
                    <a:moveTo>
                      <a:pt x="32" y="0"/>
                    </a:moveTo>
                    <a:cubicBezTo>
                      <a:pt x="35" y="14"/>
                      <a:pt x="45" y="27"/>
                      <a:pt x="54" y="35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4" y="56"/>
                      <a:pt x="11" y="54"/>
                      <a:pt x="4" y="45"/>
                    </a:cubicBezTo>
                    <a:cubicBezTo>
                      <a:pt x="2" y="41"/>
                      <a:pt x="1" y="37"/>
                      <a:pt x="1" y="33"/>
                    </a:cubicBezTo>
                    <a:cubicBezTo>
                      <a:pt x="0" y="26"/>
                      <a:pt x="4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5" name="Freeform 132"/>
              <p:cNvSpPr/>
              <p:nvPr/>
            </p:nvSpPr>
            <p:spPr bwMode="auto">
              <a:xfrm>
                <a:off x="7685" y="3927"/>
                <a:ext cx="40" cy="42"/>
              </a:xfrm>
              <a:custGeom>
                <a:avLst/>
                <a:gdLst>
                  <a:gd name="T0" fmla="*/ 32 w 54"/>
                  <a:gd name="T1" fmla="*/ 0 h 56"/>
                  <a:gd name="T2" fmla="*/ 54 w 54"/>
                  <a:gd name="T3" fmla="*/ 35 h 56"/>
                  <a:gd name="T4" fmla="*/ 33 w 54"/>
                  <a:gd name="T5" fmla="*/ 50 h 56"/>
                  <a:gd name="T6" fmla="*/ 4 w 54"/>
                  <a:gd name="T7" fmla="*/ 45 h 56"/>
                  <a:gd name="T8" fmla="*/ 1 w 54"/>
                  <a:gd name="T9" fmla="*/ 33 h 56"/>
                  <a:gd name="T10" fmla="*/ 9 w 54"/>
                  <a:gd name="T11" fmla="*/ 16 h 56"/>
                  <a:gd name="T12" fmla="*/ 32 w 54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6">
                    <a:moveTo>
                      <a:pt x="32" y="0"/>
                    </a:moveTo>
                    <a:cubicBezTo>
                      <a:pt x="35" y="14"/>
                      <a:pt x="45" y="27"/>
                      <a:pt x="54" y="35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4" y="56"/>
                      <a:pt x="11" y="54"/>
                      <a:pt x="4" y="45"/>
                    </a:cubicBezTo>
                    <a:cubicBezTo>
                      <a:pt x="2" y="41"/>
                      <a:pt x="1" y="37"/>
                      <a:pt x="1" y="33"/>
                    </a:cubicBezTo>
                    <a:cubicBezTo>
                      <a:pt x="0" y="26"/>
                      <a:pt x="4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6" name="Freeform 133"/>
              <p:cNvSpPr/>
              <p:nvPr/>
            </p:nvSpPr>
            <p:spPr bwMode="auto">
              <a:xfrm>
                <a:off x="7709" y="3912"/>
                <a:ext cx="41" cy="41"/>
              </a:xfrm>
              <a:custGeom>
                <a:avLst/>
                <a:gdLst>
                  <a:gd name="T0" fmla="*/ 49 w 55"/>
                  <a:gd name="T1" fmla="*/ 11 h 55"/>
                  <a:gd name="T2" fmla="*/ 43 w 55"/>
                  <a:gd name="T3" fmla="*/ 40 h 55"/>
                  <a:gd name="T4" fmla="*/ 22 w 55"/>
                  <a:gd name="T5" fmla="*/ 55 h 55"/>
                  <a:gd name="T6" fmla="*/ 0 w 55"/>
                  <a:gd name="T7" fmla="*/ 20 h 55"/>
                  <a:gd name="T8" fmla="*/ 20 w 55"/>
                  <a:gd name="T9" fmla="*/ 6 h 55"/>
                  <a:gd name="T10" fmla="*/ 49 w 55"/>
                  <a:gd name="T11" fmla="*/ 1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5">
                    <a:moveTo>
                      <a:pt x="49" y="11"/>
                    </a:moveTo>
                    <a:cubicBezTo>
                      <a:pt x="55" y="21"/>
                      <a:pt x="53" y="34"/>
                      <a:pt x="43" y="40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13" y="47"/>
                      <a:pt x="3" y="34"/>
                      <a:pt x="0" y="20"/>
                    </a:cubicBezTo>
                    <a:cubicBezTo>
                      <a:pt x="20" y="6"/>
                      <a:pt x="20" y="6"/>
                      <a:pt x="20" y="6"/>
                    </a:cubicBezTo>
                    <a:cubicBezTo>
                      <a:pt x="29" y="0"/>
                      <a:pt x="42" y="2"/>
                      <a:pt x="49" y="11"/>
                    </a:cubicBezTo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7" name="Freeform 134"/>
              <p:cNvSpPr/>
              <p:nvPr/>
            </p:nvSpPr>
            <p:spPr bwMode="auto">
              <a:xfrm>
                <a:off x="7709" y="3912"/>
                <a:ext cx="41" cy="41"/>
              </a:xfrm>
              <a:custGeom>
                <a:avLst/>
                <a:gdLst>
                  <a:gd name="T0" fmla="*/ 49 w 55"/>
                  <a:gd name="T1" fmla="*/ 11 h 55"/>
                  <a:gd name="T2" fmla="*/ 43 w 55"/>
                  <a:gd name="T3" fmla="*/ 40 h 55"/>
                  <a:gd name="T4" fmla="*/ 22 w 55"/>
                  <a:gd name="T5" fmla="*/ 55 h 55"/>
                  <a:gd name="T6" fmla="*/ 0 w 55"/>
                  <a:gd name="T7" fmla="*/ 20 h 55"/>
                  <a:gd name="T8" fmla="*/ 20 w 55"/>
                  <a:gd name="T9" fmla="*/ 6 h 55"/>
                  <a:gd name="T10" fmla="*/ 49 w 55"/>
                  <a:gd name="T11" fmla="*/ 1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5">
                    <a:moveTo>
                      <a:pt x="49" y="11"/>
                    </a:moveTo>
                    <a:cubicBezTo>
                      <a:pt x="55" y="21"/>
                      <a:pt x="53" y="34"/>
                      <a:pt x="43" y="40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13" y="47"/>
                      <a:pt x="3" y="34"/>
                      <a:pt x="0" y="20"/>
                    </a:cubicBezTo>
                    <a:cubicBezTo>
                      <a:pt x="20" y="6"/>
                      <a:pt x="20" y="6"/>
                      <a:pt x="20" y="6"/>
                    </a:cubicBezTo>
                    <a:cubicBezTo>
                      <a:pt x="29" y="0"/>
                      <a:pt x="42" y="2"/>
                      <a:pt x="49" y="1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8" name="Oval 135"/>
              <p:cNvSpPr>
                <a:spLocks noChangeArrowheads="1"/>
              </p:cNvSpPr>
              <p:nvPr/>
            </p:nvSpPr>
            <p:spPr bwMode="auto">
              <a:xfrm>
                <a:off x="7690" y="3944"/>
                <a:ext cx="5" cy="6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9" name="Freeform 136"/>
              <p:cNvSpPr/>
              <p:nvPr/>
            </p:nvSpPr>
            <p:spPr bwMode="auto">
              <a:xfrm>
                <a:off x="7697" y="3945"/>
                <a:ext cx="3" cy="5"/>
              </a:xfrm>
              <a:custGeom>
                <a:avLst/>
                <a:gdLst>
                  <a:gd name="T0" fmla="*/ 2 w 4"/>
                  <a:gd name="T1" fmla="*/ 0 h 6"/>
                  <a:gd name="T2" fmla="*/ 4 w 4"/>
                  <a:gd name="T3" fmla="*/ 3 h 6"/>
                  <a:gd name="T4" fmla="*/ 2 w 4"/>
                  <a:gd name="T5" fmla="*/ 5 h 6"/>
                  <a:gd name="T6" fmla="*/ 0 w 4"/>
                  <a:gd name="T7" fmla="*/ 3 h 6"/>
                  <a:gd name="T8" fmla="*/ 2 w 4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2" y="0"/>
                    </a:moveTo>
                    <a:cubicBezTo>
                      <a:pt x="3" y="0"/>
                      <a:pt x="4" y="1"/>
                      <a:pt x="4" y="3"/>
                    </a:cubicBezTo>
                    <a:cubicBezTo>
                      <a:pt x="4" y="4"/>
                      <a:pt x="3" y="6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</a:path>
                </a:pathLst>
              </a:cu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0" name="Freeform 137"/>
              <p:cNvSpPr/>
              <p:nvPr/>
            </p:nvSpPr>
            <p:spPr bwMode="auto">
              <a:xfrm>
                <a:off x="7660" y="3805"/>
                <a:ext cx="40" cy="42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3 w 54"/>
                  <a:gd name="T5" fmla="*/ 50 h 57"/>
                  <a:gd name="T6" fmla="*/ 4 w 54"/>
                  <a:gd name="T7" fmla="*/ 45 h 57"/>
                  <a:gd name="T8" fmla="*/ 0 w 54"/>
                  <a:gd name="T9" fmla="*/ 33 h 57"/>
                  <a:gd name="T10" fmla="*/ 9 w 54"/>
                  <a:gd name="T11" fmla="*/ 16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4" y="15"/>
                      <a:pt x="45" y="27"/>
                      <a:pt x="54" y="36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3" y="57"/>
                      <a:pt x="11" y="54"/>
                      <a:pt x="4" y="45"/>
                    </a:cubicBezTo>
                    <a:cubicBezTo>
                      <a:pt x="2" y="42"/>
                      <a:pt x="0" y="37"/>
                      <a:pt x="0" y="33"/>
                    </a:cubicBezTo>
                    <a:cubicBezTo>
                      <a:pt x="0" y="27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1" name="Freeform 138"/>
              <p:cNvSpPr/>
              <p:nvPr/>
            </p:nvSpPr>
            <p:spPr bwMode="auto">
              <a:xfrm>
                <a:off x="7660" y="3805"/>
                <a:ext cx="40" cy="42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3 w 54"/>
                  <a:gd name="T5" fmla="*/ 50 h 57"/>
                  <a:gd name="T6" fmla="*/ 4 w 54"/>
                  <a:gd name="T7" fmla="*/ 45 h 57"/>
                  <a:gd name="T8" fmla="*/ 0 w 54"/>
                  <a:gd name="T9" fmla="*/ 33 h 57"/>
                  <a:gd name="T10" fmla="*/ 9 w 54"/>
                  <a:gd name="T11" fmla="*/ 16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4" y="15"/>
                      <a:pt x="45" y="27"/>
                      <a:pt x="54" y="36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3" y="57"/>
                      <a:pt x="11" y="54"/>
                      <a:pt x="4" y="45"/>
                    </a:cubicBezTo>
                    <a:cubicBezTo>
                      <a:pt x="2" y="42"/>
                      <a:pt x="0" y="37"/>
                      <a:pt x="0" y="33"/>
                    </a:cubicBezTo>
                    <a:cubicBezTo>
                      <a:pt x="0" y="27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2" name="Freeform 139"/>
              <p:cNvSpPr/>
              <p:nvPr/>
            </p:nvSpPr>
            <p:spPr bwMode="auto">
              <a:xfrm>
                <a:off x="7684" y="3790"/>
                <a:ext cx="41" cy="41"/>
              </a:xfrm>
              <a:custGeom>
                <a:avLst/>
                <a:gdLst>
                  <a:gd name="T0" fmla="*/ 49 w 55"/>
                  <a:gd name="T1" fmla="*/ 12 h 56"/>
                  <a:gd name="T2" fmla="*/ 43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20 w 55"/>
                  <a:gd name="T9" fmla="*/ 7 h 56"/>
                  <a:gd name="T10" fmla="*/ 49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9" y="12"/>
                    </a:moveTo>
                    <a:cubicBezTo>
                      <a:pt x="55" y="21"/>
                      <a:pt x="53" y="34"/>
                      <a:pt x="43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3" y="47"/>
                      <a:pt x="2" y="35"/>
                      <a:pt x="0" y="20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9" y="0"/>
                      <a:pt x="42" y="3"/>
                      <a:pt x="49" y="12"/>
                    </a:cubicBezTo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3" name="Freeform 140"/>
              <p:cNvSpPr/>
              <p:nvPr/>
            </p:nvSpPr>
            <p:spPr bwMode="auto">
              <a:xfrm>
                <a:off x="7684" y="3790"/>
                <a:ext cx="41" cy="41"/>
              </a:xfrm>
              <a:custGeom>
                <a:avLst/>
                <a:gdLst>
                  <a:gd name="T0" fmla="*/ 49 w 55"/>
                  <a:gd name="T1" fmla="*/ 12 h 56"/>
                  <a:gd name="T2" fmla="*/ 43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20 w 55"/>
                  <a:gd name="T9" fmla="*/ 7 h 56"/>
                  <a:gd name="T10" fmla="*/ 49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9" y="12"/>
                    </a:moveTo>
                    <a:cubicBezTo>
                      <a:pt x="55" y="21"/>
                      <a:pt x="53" y="34"/>
                      <a:pt x="43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3" y="47"/>
                      <a:pt x="2" y="35"/>
                      <a:pt x="0" y="20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9" y="0"/>
                      <a:pt x="42" y="3"/>
                      <a:pt x="49" y="1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4" name="Oval 141"/>
              <p:cNvSpPr>
                <a:spLocks noChangeArrowheads="1"/>
              </p:cNvSpPr>
              <p:nvPr/>
            </p:nvSpPr>
            <p:spPr bwMode="auto">
              <a:xfrm>
                <a:off x="7664" y="3821"/>
                <a:ext cx="6" cy="7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5" name="Freeform 142"/>
              <p:cNvSpPr/>
              <p:nvPr/>
            </p:nvSpPr>
            <p:spPr bwMode="auto">
              <a:xfrm>
                <a:off x="7671" y="3822"/>
                <a:ext cx="3" cy="5"/>
              </a:xfrm>
              <a:custGeom>
                <a:avLst/>
                <a:gdLst>
                  <a:gd name="T0" fmla="*/ 2 w 4"/>
                  <a:gd name="T1" fmla="*/ 0 h 6"/>
                  <a:gd name="T2" fmla="*/ 4 w 4"/>
                  <a:gd name="T3" fmla="*/ 3 h 6"/>
                  <a:gd name="T4" fmla="*/ 2 w 4"/>
                  <a:gd name="T5" fmla="*/ 6 h 6"/>
                  <a:gd name="T6" fmla="*/ 0 w 4"/>
                  <a:gd name="T7" fmla="*/ 3 h 6"/>
                  <a:gd name="T8" fmla="*/ 2 w 4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2" y="0"/>
                    </a:moveTo>
                    <a:cubicBezTo>
                      <a:pt x="4" y="0"/>
                      <a:pt x="4" y="2"/>
                      <a:pt x="4" y="3"/>
                    </a:cubicBezTo>
                    <a:cubicBezTo>
                      <a:pt x="4" y="5"/>
                      <a:pt x="4" y="6"/>
                      <a:pt x="2" y="6"/>
                    </a:cubicBezTo>
                    <a:cubicBezTo>
                      <a:pt x="1" y="6"/>
                      <a:pt x="1" y="5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</a:path>
                </a:pathLst>
              </a:cu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6" name="Freeform 143"/>
              <p:cNvSpPr/>
              <p:nvPr/>
            </p:nvSpPr>
            <p:spPr bwMode="auto">
              <a:xfrm>
                <a:off x="7657" y="5042"/>
                <a:ext cx="73" cy="211"/>
              </a:xfrm>
              <a:custGeom>
                <a:avLst/>
                <a:gdLst>
                  <a:gd name="T0" fmla="*/ 98 w 98"/>
                  <a:gd name="T1" fmla="*/ 233 h 283"/>
                  <a:gd name="T2" fmla="*/ 49 w 98"/>
                  <a:gd name="T3" fmla="*/ 283 h 283"/>
                  <a:gd name="T4" fmla="*/ 0 w 98"/>
                  <a:gd name="T5" fmla="*/ 233 h 283"/>
                  <a:gd name="T6" fmla="*/ 0 w 98"/>
                  <a:gd name="T7" fmla="*/ 49 h 283"/>
                  <a:gd name="T8" fmla="*/ 49 w 98"/>
                  <a:gd name="T9" fmla="*/ 0 h 283"/>
                  <a:gd name="T10" fmla="*/ 98 w 98"/>
                  <a:gd name="T11" fmla="*/ 49 h 283"/>
                  <a:gd name="T12" fmla="*/ 98 w 98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" h="283">
                    <a:moveTo>
                      <a:pt x="98" y="233"/>
                    </a:moveTo>
                    <a:cubicBezTo>
                      <a:pt x="98" y="261"/>
                      <a:pt x="76" y="283"/>
                      <a:pt x="49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76" y="0"/>
                      <a:pt x="98" y="22"/>
                      <a:pt x="98" y="49"/>
                    </a:cubicBezTo>
                    <a:lnTo>
                      <a:pt x="98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7" name="Freeform 144"/>
              <p:cNvSpPr/>
              <p:nvPr/>
            </p:nvSpPr>
            <p:spPr bwMode="auto">
              <a:xfrm>
                <a:off x="6951" y="5042"/>
                <a:ext cx="73" cy="211"/>
              </a:xfrm>
              <a:custGeom>
                <a:avLst/>
                <a:gdLst>
                  <a:gd name="T0" fmla="*/ 99 w 99"/>
                  <a:gd name="T1" fmla="*/ 233 h 283"/>
                  <a:gd name="T2" fmla="*/ 50 w 99"/>
                  <a:gd name="T3" fmla="*/ 283 h 283"/>
                  <a:gd name="T4" fmla="*/ 0 w 99"/>
                  <a:gd name="T5" fmla="*/ 233 h 283"/>
                  <a:gd name="T6" fmla="*/ 0 w 99"/>
                  <a:gd name="T7" fmla="*/ 49 h 283"/>
                  <a:gd name="T8" fmla="*/ 50 w 99"/>
                  <a:gd name="T9" fmla="*/ 0 h 283"/>
                  <a:gd name="T10" fmla="*/ 99 w 99"/>
                  <a:gd name="T11" fmla="*/ 49 h 283"/>
                  <a:gd name="T12" fmla="*/ 99 w 99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9" h="283">
                    <a:moveTo>
                      <a:pt x="99" y="233"/>
                    </a:moveTo>
                    <a:cubicBezTo>
                      <a:pt x="99" y="261"/>
                      <a:pt x="77" y="283"/>
                      <a:pt x="50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50" y="0"/>
                    </a:cubicBezTo>
                    <a:cubicBezTo>
                      <a:pt x="77" y="0"/>
                      <a:pt x="99" y="22"/>
                      <a:pt x="99" y="49"/>
                    </a:cubicBezTo>
                    <a:lnTo>
                      <a:pt x="99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8" name="Freeform 145"/>
              <p:cNvSpPr/>
              <p:nvPr/>
            </p:nvSpPr>
            <p:spPr bwMode="auto">
              <a:xfrm>
                <a:off x="6925" y="3980"/>
                <a:ext cx="829" cy="1232"/>
              </a:xfrm>
              <a:custGeom>
                <a:avLst/>
                <a:gdLst>
                  <a:gd name="T0" fmla="*/ 0 w 1114"/>
                  <a:gd name="T1" fmla="*/ 0 h 1656"/>
                  <a:gd name="T2" fmla="*/ 1114 w 1114"/>
                  <a:gd name="T3" fmla="*/ 0 h 1656"/>
                  <a:gd name="T4" fmla="*/ 1033 w 1114"/>
                  <a:gd name="T5" fmla="*/ 1455 h 1656"/>
                  <a:gd name="T6" fmla="*/ 839 w 1114"/>
                  <a:gd name="T7" fmla="*/ 1642 h 1656"/>
                  <a:gd name="T8" fmla="*/ 272 w 1114"/>
                  <a:gd name="T9" fmla="*/ 1642 h 1656"/>
                  <a:gd name="T10" fmla="*/ 78 w 1114"/>
                  <a:gd name="T11" fmla="*/ 1444 h 1656"/>
                  <a:gd name="T12" fmla="*/ 0 w 1114"/>
                  <a:gd name="T13" fmla="*/ 0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4" h="1655">
                    <a:moveTo>
                      <a:pt x="0" y="0"/>
                    </a:moveTo>
                    <a:cubicBezTo>
                      <a:pt x="1114" y="0"/>
                      <a:pt x="1114" y="0"/>
                      <a:pt x="1114" y="0"/>
                    </a:cubicBezTo>
                    <a:cubicBezTo>
                      <a:pt x="1033" y="1455"/>
                      <a:pt x="1033" y="1455"/>
                      <a:pt x="1033" y="1455"/>
                    </a:cubicBezTo>
                    <a:cubicBezTo>
                      <a:pt x="1033" y="1455"/>
                      <a:pt x="1044" y="1644"/>
                      <a:pt x="839" y="1642"/>
                    </a:cubicBezTo>
                    <a:cubicBezTo>
                      <a:pt x="272" y="1642"/>
                      <a:pt x="272" y="1642"/>
                      <a:pt x="272" y="1642"/>
                    </a:cubicBezTo>
                    <a:cubicBezTo>
                      <a:pt x="272" y="1642"/>
                      <a:pt x="81" y="1656"/>
                      <a:pt x="78" y="144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5D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9" name="Freeform 146"/>
              <p:cNvSpPr/>
              <p:nvPr/>
            </p:nvSpPr>
            <p:spPr bwMode="auto">
              <a:xfrm>
                <a:off x="6944" y="4008"/>
                <a:ext cx="755" cy="1085"/>
              </a:xfrm>
              <a:custGeom>
                <a:avLst/>
                <a:gdLst>
                  <a:gd name="T0" fmla="*/ 9 w 1015"/>
                  <a:gd name="T1" fmla="*/ 111 h 1460"/>
                  <a:gd name="T2" fmla="*/ 113 w 1015"/>
                  <a:gd name="T3" fmla="*/ 0 h 1460"/>
                  <a:gd name="T4" fmla="*/ 856 w 1015"/>
                  <a:gd name="T5" fmla="*/ 0 h 1460"/>
                  <a:gd name="T6" fmla="*/ 987 w 1015"/>
                  <a:gd name="T7" fmla="*/ 219 h 1460"/>
                  <a:gd name="T8" fmla="*/ 920 w 1015"/>
                  <a:gd name="T9" fmla="*/ 1291 h 1460"/>
                  <a:gd name="T10" fmla="*/ 766 w 1015"/>
                  <a:gd name="T11" fmla="*/ 1460 h 1460"/>
                  <a:gd name="T12" fmla="*/ 247 w 1015"/>
                  <a:gd name="T13" fmla="*/ 1460 h 1460"/>
                  <a:gd name="T14" fmla="*/ 79 w 1015"/>
                  <a:gd name="T15" fmla="*/ 1312 h 1460"/>
                  <a:gd name="T16" fmla="*/ 9 w 1015"/>
                  <a:gd name="T17" fmla="*/ 111 h 1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15" h="1460">
                    <a:moveTo>
                      <a:pt x="9" y="111"/>
                    </a:moveTo>
                    <a:cubicBezTo>
                      <a:pt x="9" y="111"/>
                      <a:pt x="0" y="2"/>
                      <a:pt x="113" y="0"/>
                    </a:cubicBezTo>
                    <a:cubicBezTo>
                      <a:pt x="856" y="0"/>
                      <a:pt x="856" y="0"/>
                      <a:pt x="856" y="0"/>
                    </a:cubicBezTo>
                    <a:cubicBezTo>
                      <a:pt x="856" y="0"/>
                      <a:pt x="1015" y="0"/>
                      <a:pt x="987" y="219"/>
                    </a:cubicBezTo>
                    <a:cubicBezTo>
                      <a:pt x="920" y="1291"/>
                      <a:pt x="920" y="1291"/>
                      <a:pt x="920" y="1291"/>
                    </a:cubicBezTo>
                    <a:cubicBezTo>
                      <a:pt x="920" y="1291"/>
                      <a:pt x="923" y="1455"/>
                      <a:pt x="766" y="1460"/>
                    </a:cubicBezTo>
                    <a:cubicBezTo>
                      <a:pt x="247" y="1460"/>
                      <a:pt x="247" y="1460"/>
                      <a:pt x="247" y="1460"/>
                    </a:cubicBezTo>
                    <a:cubicBezTo>
                      <a:pt x="247" y="1460"/>
                      <a:pt x="76" y="1455"/>
                      <a:pt x="79" y="1312"/>
                    </a:cubicBezTo>
                    <a:lnTo>
                      <a:pt x="9" y="111"/>
                    </a:lnTo>
                    <a:close/>
                  </a:path>
                </a:pathLst>
              </a:custGeom>
              <a:solidFill>
                <a:srgbClr val="FF7A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0" name="Freeform 147"/>
              <p:cNvSpPr/>
              <p:nvPr/>
            </p:nvSpPr>
            <p:spPr bwMode="auto">
              <a:xfrm>
                <a:off x="6857" y="3920"/>
                <a:ext cx="971" cy="60"/>
              </a:xfrm>
              <a:custGeom>
                <a:avLst/>
                <a:gdLst>
                  <a:gd name="T0" fmla="*/ 1265 w 1306"/>
                  <a:gd name="T1" fmla="*/ 81 h 81"/>
                  <a:gd name="T2" fmla="*/ 41 w 1306"/>
                  <a:gd name="T3" fmla="*/ 81 h 81"/>
                  <a:gd name="T4" fmla="*/ 0 w 1306"/>
                  <a:gd name="T5" fmla="*/ 41 h 81"/>
                  <a:gd name="T6" fmla="*/ 41 w 1306"/>
                  <a:gd name="T7" fmla="*/ 0 h 81"/>
                  <a:gd name="T8" fmla="*/ 1265 w 1306"/>
                  <a:gd name="T9" fmla="*/ 0 h 81"/>
                  <a:gd name="T10" fmla="*/ 1306 w 1306"/>
                  <a:gd name="T11" fmla="*/ 41 h 81"/>
                  <a:gd name="T12" fmla="*/ 1265 w 1306"/>
                  <a:gd name="T13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06" h="81">
                    <a:moveTo>
                      <a:pt x="1265" y="81"/>
                    </a:moveTo>
                    <a:cubicBezTo>
                      <a:pt x="41" y="81"/>
                      <a:pt x="41" y="81"/>
                      <a:pt x="41" y="81"/>
                    </a:cubicBezTo>
                    <a:cubicBezTo>
                      <a:pt x="19" y="81"/>
                      <a:pt x="0" y="63"/>
                      <a:pt x="0" y="41"/>
                    </a:cubicBezTo>
                    <a:cubicBezTo>
                      <a:pt x="0" y="18"/>
                      <a:pt x="19" y="0"/>
                      <a:pt x="41" y="0"/>
                    </a:cubicBezTo>
                    <a:cubicBezTo>
                      <a:pt x="1265" y="0"/>
                      <a:pt x="1265" y="0"/>
                      <a:pt x="1265" y="0"/>
                    </a:cubicBezTo>
                    <a:cubicBezTo>
                      <a:pt x="1287" y="0"/>
                      <a:pt x="1306" y="18"/>
                      <a:pt x="1306" y="41"/>
                    </a:cubicBezTo>
                    <a:cubicBezTo>
                      <a:pt x="1306" y="63"/>
                      <a:pt x="1287" y="81"/>
                      <a:pt x="1265" y="81"/>
                    </a:cubicBezTo>
                  </a:path>
                </a:pathLst>
              </a:custGeom>
              <a:solidFill>
                <a:srgbClr val="FF7A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1" name="Freeform 148"/>
              <p:cNvSpPr/>
              <p:nvPr/>
            </p:nvSpPr>
            <p:spPr bwMode="auto">
              <a:xfrm>
                <a:off x="7174" y="4303"/>
                <a:ext cx="323" cy="218"/>
              </a:xfrm>
              <a:custGeom>
                <a:avLst/>
                <a:gdLst>
                  <a:gd name="T0" fmla="*/ 49 w 434"/>
                  <a:gd name="T1" fmla="*/ 72 h 293"/>
                  <a:gd name="T2" fmla="*/ 26 w 434"/>
                  <a:gd name="T3" fmla="*/ 99 h 293"/>
                  <a:gd name="T4" fmla="*/ 49 w 434"/>
                  <a:gd name="T5" fmla="*/ 196 h 293"/>
                  <a:gd name="T6" fmla="*/ 79 w 434"/>
                  <a:gd name="T7" fmla="*/ 245 h 293"/>
                  <a:gd name="T8" fmla="*/ 88 w 434"/>
                  <a:gd name="T9" fmla="*/ 293 h 293"/>
                  <a:gd name="T10" fmla="*/ 141 w 434"/>
                  <a:gd name="T11" fmla="*/ 293 h 293"/>
                  <a:gd name="T12" fmla="*/ 118 w 434"/>
                  <a:gd name="T13" fmla="*/ 240 h 293"/>
                  <a:gd name="T14" fmla="*/ 102 w 434"/>
                  <a:gd name="T15" fmla="*/ 157 h 293"/>
                  <a:gd name="T16" fmla="*/ 323 w 434"/>
                  <a:gd name="T17" fmla="*/ 169 h 293"/>
                  <a:gd name="T18" fmla="*/ 323 w 434"/>
                  <a:gd name="T19" fmla="*/ 139 h 293"/>
                  <a:gd name="T20" fmla="*/ 358 w 434"/>
                  <a:gd name="T21" fmla="*/ 136 h 293"/>
                  <a:gd name="T22" fmla="*/ 369 w 434"/>
                  <a:gd name="T23" fmla="*/ 116 h 293"/>
                  <a:gd name="T24" fmla="*/ 434 w 434"/>
                  <a:gd name="T25" fmla="*/ 116 h 293"/>
                  <a:gd name="T26" fmla="*/ 155 w 434"/>
                  <a:gd name="T27" fmla="*/ 72 h 293"/>
                  <a:gd name="T28" fmla="*/ 111 w 434"/>
                  <a:gd name="T29" fmla="*/ 116 h 293"/>
                  <a:gd name="T30" fmla="*/ 83 w 434"/>
                  <a:gd name="T31" fmla="*/ 120 h 293"/>
                  <a:gd name="T32" fmla="*/ 49 w 434"/>
                  <a:gd name="T33" fmla="*/ 7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3" h="293">
                    <a:moveTo>
                      <a:pt x="49" y="72"/>
                    </a:moveTo>
                    <a:cubicBezTo>
                      <a:pt x="49" y="72"/>
                      <a:pt x="0" y="70"/>
                      <a:pt x="26" y="99"/>
                    </a:cubicBezTo>
                    <a:cubicBezTo>
                      <a:pt x="26" y="99"/>
                      <a:pt x="69" y="123"/>
                      <a:pt x="49" y="196"/>
                    </a:cubicBezTo>
                    <a:cubicBezTo>
                      <a:pt x="49" y="196"/>
                      <a:pt x="46" y="217"/>
                      <a:pt x="79" y="245"/>
                    </a:cubicBezTo>
                    <a:cubicBezTo>
                      <a:pt x="79" y="245"/>
                      <a:pt x="92" y="255"/>
                      <a:pt x="88" y="293"/>
                    </a:cubicBezTo>
                    <a:cubicBezTo>
                      <a:pt x="141" y="293"/>
                      <a:pt x="141" y="293"/>
                      <a:pt x="141" y="293"/>
                    </a:cubicBezTo>
                    <a:cubicBezTo>
                      <a:pt x="141" y="293"/>
                      <a:pt x="141" y="259"/>
                      <a:pt x="118" y="240"/>
                    </a:cubicBezTo>
                    <a:cubicBezTo>
                      <a:pt x="118" y="240"/>
                      <a:pt x="76" y="196"/>
                      <a:pt x="102" y="157"/>
                    </a:cubicBezTo>
                    <a:cubicBezTo>
                      <a:pt x="102" y="157"/>
                      <a:pt x="219" y="189"/>
                      <a:pt x="323" y="169"/>
                    </a:cubicBezTo>
                    <a:cubicBezTo>
                      <a:pt x="323" y="139"/>
                      <a:pt x="323" y="139"/>
                      <a:pt x="323" y="139"/>
                    </a:cubicBezTo>
                    <a:cubicBezTo>
                      <a:pt x="358" y="136"/>
                      <a:pt x="358" y="136"/>
                      <a:pt x="358" y="136"/>
                    </a:cubicBezTo>
                    <a:cubicBezTo>
                      <a:pt x="369" y="116"/>
                      <a:pt x="369" y="116"/>
                      <a:pt x="369" y="116"/>
                    </a:cubicBezTo>
                    <a:cubicBezTo>
                      <a:pt x="434" y="116"/>
                      <a:pt x="434" y="116"/>
                      <a:pt x="434" y="116"/>
                    </a:cubicBezTo>
                    <a:cubicBezTo>
                      <a:pt x="434" y="116"/>
                      <a:pt x="351" y="0"/>
                      <a:pt x="155" y="72"/>
                    </a:cubicBezTo>
                    <a:cubicBezTo>
                      <a:pt x="155" y="72"/>
                      <a:pt x="116" y="95"/>
                      <a:pt x="111" y="116"/>
                    </a:cubicBezTo>
                    <a:cubicBezTo>
                      <a:pt x="83" y="120"/>
                      <a:pt x="83" y="120"/>
                      <a:pt x="83" y="120"/>
                    </a:cubicBezTo>
                    <a:cubicBezTo>
                      <a:pt x="83" y="120"/>
                      <a:pt x="69" y="70"/>
                      <a:pt x="49" y="7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2" name="Freeform 149"/>
              <p:cNvSpPr/>
              <p:nvPr/>
            </p:nvSpPr>
            <p:spPr bwMode="auto">
              <a:xfrm>
                <a:off x="7269" y="4596"/>
                <a:ext cx="31" cy="74"/>
              </a:xfrm>
              <a:custGeom>
                <a:avLst/>
                <a:gdLst>
                  <a:gd name="T0" fmla="*/ 0 w 31"/>
                  <a:gd name="T1" fmla="*/ 0 h 74"/>
                  <a:gd name="T2" fmla="*/ 0 w 31"/>
                  <a:gd name="T3" fmla="*/ 74 h 74"/>
                  <a:gd name="T4" fmla="*/ 31 w 31"/>
                  <a:gd name="T5" fmla="*/ 37 h 74"/>
                  <a:gd name="T6" fmla="*/ 0 w 31"/>
                  <a:gd name="T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" h="74">
                    <a:moveTo>
                      <a:pt x="0" y="0"/>
                    </a:moveTo>
                    <a:lnTo>
                      <a:pt x="0" y="74"/>
                    </a:lnTo>
                    <a:lnTo>
                      <a:pt x="31" y="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3" name="Freeform 150"/>
              <p:cNvSpPr/>
              <p:nvPr/>
            </p:nvSpPr>
            <p:spPr bwMode="auto">
              <a:xfrm>
                <a:off x="7090" y="4521"/>
                <a:ext cx="504" cy="252"/>
              </a:xfrm>
              <a:custGeom>
                <a:avLst/>
                <a:gdLst>
                  <a:gd name="T0" fmla="*/ 202 w 678"/>
                  <a:gd name="T1" fmla="*/ 0 h 339"/>
                  <a:gd name="T2" fmla="*/ 257 w 678"/>
                  <a:gd name="T3" fmla="*/ 7 h 339"/>
                  <a:gd name="T4" fmla="*/ 304 w 678"/>
                  <a:gd name="T5" fmla="*/ 96 h 339"/>
                  <a:gd name="T6" fmla="*/ 316 w 678"/>
                  <a:gd name="T7" fmla="*/ 110 h 339"/>
                  <a:gd name="T8" fmla="*/ 403 w 678"/>
                  <a:gd name="T9" fmla="*/ 7 h 339"/>
                  <a:gd name="T10" fmla="*/ 443 w 678"/>
                  <a:gd name="T11" fmla="*/ 40 h 339"/>
                  <a:gd name="T12" fmla="*/ 350 w 678"/>
                  <a:gd name="T13" fmla="*/ 151 h 339"/>
                  <a:gd name="T14" fmla="*/ 443 w 678"/>
                  <a:gd name="T15" fmla="*/ 261 h 339"/>
                  <a:gd name="T16" fmla="*/ 403 w 678"/>
                  <a:gd name="T17" fmla="*/ 295 h 339"/>
                  <a:gd name="T18" fmla="*/ 334 w 678"/>
                  <a:gd name="T19" fmla="*/ 212 h 339"/>
                  <a:gd name="T20" fmla="*/ 339 w 678"/>
                  <a:gd name="T21" fmla="*/ 258 h 339"/>
                  <a:gd name="T22" fmla="*/ 316 w 678"/>
                  <a:gd name="T23" fmla="*/ 258 h 339"/>
                  <a:gd name="T24" fmla="*/ 315 w 678"/>
                  <a:gd name="T25" fmla="*/ 193 h 339"/>
                  <a:gd name="T26" fmla="*/ 230 w 678"/>
                  <a:gd name="T27" fmla="*/ 295 h 339"/>
                  <a:gd name="T28" fmla="*/ 190 w 678"/>
                  <a:gd name="T29" fmla="*/ 261 h 339"/>
                  <a:gd name="T30" fmla="*/ 222 w 678"/>
                  <a:gd name="T31" fmla="*/ 223 h 339"/>
                  <a:gd name="T32" fmla="*/ 202 w 678"/>
                  <a:gd name="T33" fmla="*/ 151 h 339"/>
                  <a:gd name="T34" fmla="*/ 153 w 678"/>
                  <a:gd name="T35" fmla="*/ 203 h 339"/>
                  <a:gd name="T36" fmla="*/ 195 w 678"/>
                  <a:gd name="T37" fmla="*/ 46 h 339"/>
                  <a:gd name="T38" fmla="*/ 190 w 678"/>
                  <a:gd name="T39" fmla="*/ 40 h 339"/>
                  <a:gd name="T40" fmla="*/ 196 w 678"/>
                  <a:gd name="T41" fmla="*/ 35 h 339"/>
                  <a:gd name="T42" fmla="*/ 202 w 678"/>
                  <a:gd name="T43" fmla="*/ 0 h 339"/>
                  <a:gd name="T44" fmla="*/ 0 w 678"/>
                  <a:gd name="T45" fmla="*/ 0 h 339"/>
                  <a:gd name="T46" fmla="*/ 339 w 678"/>
                  <a:gd name="T47" fmla="*/ 339 h 339"/>
                  <a:gd name="T48" fmla="*/ 678 w 678"/>
                  <a:gd name="T49" fmla="*/ 0 h 339"/>
                  <a:gd name="T50" fmla="*/ 202 w 678"/>
                  <a:gd name="T51" fmla="*/ 0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78" h="339">
                    <a:moveTo>
                      <a:pt x="202" y="0"/>
                    </a:moveTo>
                    <a:cubicBezTo>
                      <a:pt x="257" y="7"/>
                      <a:pt x="257" y="7"/>
                      <a:pt x="257" y="7"/>
                    </a:cubicBezTo>
                    <a:cubicBezTo>
                      <a:pt x="277" y="34"/>
                      <a:pt x="293" y="65"/>
                      <a:pt x="304" y="96"/>
                    </a:cubicBezTo>
                    <a:cubicBezTo>
                      <a:pt x="316" y="110"/>
                      <a:pt x="316" y="110"/>
                      <a:pt x="316" y="110"/>
                    </a:cubicBezTo>
                    <a:cubicBezTo>
                      <a:pt x="403" y="7"/>
                      <a:pt x="403" y="7"/>
                      <a:pt x="403" y="7"/>
                    </a:cubicBezTo>
                    <a:cubicBezTo>
                      <a:pt x="443" y="40"/>
                      <a:pt x="443" y="40"/>
                      <a:pt x="443" y="40"/>
                    </a:cubicBezTo>
                    <a:cubicBezTo>
                      <a:pt x="350" y="151"/>
                      <a:pt x="350" y="151"/>
                      <a:pt x="350" y="151"/>
                    </a:cubicBezTo>
                    <a:cubicBezTo>
                      <a:pt x="443" y="261"/>
                      <a:pt x="443" y="261"/>
                      <a:pt x="443" y="261"/>
                    </a:cubicBezTo>
                    <a:cubicBezTo>
                      <a:pt x="403" y="295"/>
                      <a:pt x="403" y="295"/>
                      <a:pt x="403" y="295"/>
                    </a:cubicBezTo>
                    <a:cubicBezTo>
                      <a:pt x="334" y="212"/>
                      <a:pt x="334" y="212"/>
                      <a:pt x="334" y="212"/>
                    </a:cubicBezTo>
                    <a:cubicBezTo>
                      <a:pt x="338" y="240"/>
                      <a:pt x="339" y="258"/>
                      <a:pt x="339" y="258"/>
                    </a:cubicBezTo>
                    <a:cubicBezTo>
                      <a:pt x="316" y="258"/>
                      <a:pt x="316" y="258"/>
                      <a:pt x="316" y="258"/>
                    </a:cubicBezTo>
                    <a:cubicBezTo>
                      <a:pt x="323" y="234"/>
                      <a:pt x="321" y="212"/>
                      <a:pt x="315" y="193"/>
                    </a:cubicBezTo>
                    <a:cubicBezTo>
                      <a:pt x="230" y="295"/>
                      <a:pt x="230" y="295"/>
                      <a:pt x="230" y="295"/>
                    </a:cubicBezTo>
                    <a:cubicBezTo>
                      <a:pt x="190" y="261"/>
                      <a:pt x="190" y="261"/>
                      <a:pt x="190" y="261"/>
                    </a:cubicBezTo>
                    <a:cubicBezTo>
                      <a:pt x="222" y="223"/>
                      <a:pt x="222" y="223"/>
                      <a:pt x="222" y="223"/>
                    </a:cubicBezTo>
                    <a:cubicBezTo>
                      <a:pt x="219" y="142"/>
                      <a:pt x="202" y="151"/>
                      <a:pt x="202" y="151"/>
                    </a:cubicBezTo>
                    <a:cubicBezTo>
                      <a:pt x="197" y="177"/>
                      <a:pt x="153" y="203"/>
                      <a:pt x="153" y="203"/>
                    </a:cubicBezTo>
                    <a:cubicBezTo>
                      <a:pt x="170" y="179"/>
                      <a:pt x="186" y="98"/>
                      <a:pt x="195" y="46"/>
                    </a:cubicBezTo>
                    <a:cubicBezTo>
                      <a:pt x="190" y="40"/>
                      <a:pt x="190" y="40"/>
                      <a:pt x="190" y="40"/>
                    </a:cubicBezTo>
                    <a:cubicBezTo>
                      <a:pt x="196" y="35"/>
                      <a:pt x="196" y="35"/>
                      <a:pt x="196" y="35"/>
                    </a:cubicBezTo>
                    <a:cubicBezTo>
                      <a:pt x="200" y="14"/>
                      <a:pt x="202" y="0"/>
                      <a:pt x="20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87"/>
                      <a:pt x="152" y="339"/>
                      <a:pt x="339" y="339"/>
                    </a:cubicBezTo>
                    <a:cubicBezTo>
                      <a:pt x="526" y="339"/>
                      <a:pt x="678" y="187"/>
                      <a:pt x="678" y="0"/>
                    </a:cubicBez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4" name="Rectangle 151"/>
              <p:cNvSpPr>
                <a:spLocks noChangeArrowheads="1"/>
              </p:cNvSpPr>
              <p:nvPr/>
            </p:nvSpPr>
            <p:spPr bwMode="auto">
              <a:xfrm>
                <a:off x="6009" y="3613"/>
                <a:ext cx="16" cy="224"/>
              </a:xfrm>
              <a:prstGeom prst="rect">
                <a:avLst/>
              </a:prstGeom>
              <a:solidFill>
                <a:srgbClr val="E49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5" name="Rectangle 152"/>
              <p:cNvSpPr>
                <a:spLocks noChangeArrowheads="1"/>
              </p:cNvSpPr>
              <p:nvPr/>
            </p:nvSpPr>
            <p:spPr bwMode="auto">
              <a:xfrm>
                <a:off x="5992" y="3837"/>
                <a:ext cx="47" cy="33"/>
              </a:xfrm>
              <a:prstGeom prst="rect">
                <a:avLst/>
              </a:prstGeom>
              <a:solidFill>
                <a:srgbClr val="D6C0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6" name="Rectangle 153"/>
              <p:cNvSpPr>
                <a:spLocks noChangeArrowheads="1"/>
              </p:cNvSpPr>
              <p:nvPr/>
            </p:nvSpPr>
            <p:spPr bwMode="auto">
              <a:xfrm>
                <a:off x="5751" y="3688"/>
                <a:ext cx="23" cy="115"/>
              </a:xfrm>
              <a:prstGeom prst="rect">
                <a:avLst/>
              </a:prstGeom>
              <a:solidFill>
                <a:srgbClr val="E49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7" name="Freeform 154"/>
              <p:cNvSpPr/>
              <p:nvPr/>
            </p:nvSpPr>
            <p:spPr bwMode="auto">
              <a:xfrm>
                <a:off x="5937" y="3870"/>
                <a:ext cx="161" cy="153"/>
              </a:xfrm>
              <a:custGeom>
                <a:avLst/>
                <a:gdLst>
                  <a:gd name="T0" fmla="*/ 74 w 217"/>
                  <a:gd name="T1" fmla="*/ 0 h 206"/>
                  <a:gd name="T2" fmla="*/ 8 w 217"/>
                  <a:gd name="T3" fmla="*/ 169 h 206"/>
                  <a:gd name="T4" fmla="*/ 41 w 217"/>
                  <a:gd name="T5" fmla="*/ 206 h 206"/>
                  <a:gd name="T6" fmla="*/ 184 w 217"/>
                  <a:gd name="T7" fmla="*/ 206 h 206"/>
                  <a:gd name="T8" fmla="*/ 204 w 217"/>
                  <a:gd name="T9" fmla="*/ 161 h 206"/>
                  <a:gd name="T10" fmla="*/ 131 w 217"/>
                  <a:gd name="T11" fmla="*/ 0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6" h="206">
                    <a:moveTo>
                      <a:pt x="74" y="0"/>
                    </a:moveTo>
                    <a:cubicBezTo>
                      <a:pt x="8" y="169"/>
                      <a:pt x="8" y="169"/>
                      <a:pt x="8" y="169"/>
                    </a:cubicBezTo>
                    <a:cubicBezTo>
                      <a:pt x="8" y="169"/>
                      <a:pt x="0" y="206"/>
                      <a:pt x="41" y="206"/>
                    </a:cubicBezTo>
                    <a:cubicBezTo>
                      <a:pt x="184" y="206"/>
                      <a:pt x="184" y="206"/>
                      <a:pt x="184" y="206"/>
                    </a:cubicBezTo>
                    <a:cubicBezTo>
                      <a:pt x="184" y="206"/>
                      <a:pt x="217" y="192"/>
                      <a:pt x="204" y="161"/>
                    </a:cubicBezTo>
                    <a:cubicBezTo>
                      <a:pt x="131" y="0"/>
                      <a:pt x="131" y="0"/>
                      <a:pt x="131" y="0"/>
                    </a:cubicBezTo>
                  </a:path>
                </a:pathLst>
              </a:custGeom>
              <a:solidFill>
                <a:srgbClr val="E3D1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8" name="Freeform 155"/>
              <p:cNvSpPr/>
              <p:nvPr/>
            </p:nvSpPr>
            <p:spPr bwMode="auto">
              <a:xfrm>
                <a:off x="5678" y="3803"/>
                <a:ext cx="174" cy="173"/>
              </a:xfrm>
              <a:custGeom>
                <a:avLst/>
                <a:gdLst>
                  <a:gd name="T0" fmla="*/ 20 w 174"/>
                  <a:gd name="T1" fmla="*/ 0 h 173"/>
                  <a:gd name="T2" fmla="*/ 159 w 174"/>
                  <a:gd name="T3" fmla="*/ 0 h 173"/>
                  <a:gd name="T4" fmla="*/ 174 w 174"/>
                  <a:gd name="T5" fmla="*/ 173 h 173"/>
                  <a:gd name="T6" fmla="*/ 0 w 174"/>
                  <a:gd name="T7" fmla="*/ 173 h 173"/>
                  <a:gd name="T8" fmla="*/ 20 w 174"/>
                  <a:gd name="T9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4" h="173">
                    <a:moveTo>
                      <a:pt x="20" y="0"/>
                    </a:moveTo>
                    <a:lnTo>
                      <a:pt x="159" y="0"/>
                    </a:lnTo>
                    <a:lnTo>
                      <a:pt x="174" y="173"/>
                    </a:lnTo>
                    <a:lnTo>
                      <a:pt x="0" y="173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E3D1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9" name="Freeform 156"/>
              <p:cNvSpPr/>
              <p:nvPr/>
            </p:nvSpPr>
            <p:spPr bwMode="auto">
              <a:xfrm>
                <a:off x="6097" y="3648"/>
                <a:ext cx="204" cy="277"/>
              </a:xfrm>
              <a:custGeom>
                <a:avLst/>
                <a:gdLst>
                  <a:gd name="T0" fmla="*/ 0 w 204"/>
                  <a:gd name="T1" fmla="*/ 268 h 277"/>
                  <a:gd name="T2" fmla="*/ 9 w 204"/>
                  <a:gd name="T3" fmla="*/ 277 h 277"/>
                  <a:gd name="T4" fmla="*/ 204 w 204"/>
                  <a:gd name="T5" fmla="*/ 15 h 277"/>
                  <a:gd name="T6" fmla="*/ 189 w 204"/>
                  <a:gd name="T7" fmla="*/ 0 h 277"/>
                  <a:gd name="T8" fmla="*/ 0 w 204"/>
                  <a:gd name="T9" fmla="*/ 268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" h="277">
                    <a:moveTo>
                      <a:pt x="0" y="268"/>
                    </a:moveTo>
                    <a:lnTo>
                      <a:pt x="9" y="277"/>
                    </a:lnTo>
                    <a:lnTo>
                      <a:pt x="204" y="15"/>
                    </a:lnTo>
                    <a:lnTo>
                      <a:pt x="189" y="0"/>
                    </a:lnTo>
                    <a:lnTo>
                      <a:pt x="0" y="268"/>
                    </a:lnTo>
                    <a:close/>
                  </a:path>
                </a:pathLst>
              </a:custGeom>
              <a:solidFill>
                <a:srgbClr val="E49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0" name="Freeform 157"/>
              <p:cNvSpPr/>
              <p:nvPr/>
            </p:nvSpPr>
            <p:spPr bwMode="auto">
              <a:xfrm>
                <a:off x="6131" y="3666"/>
                <a:ext cx="213" cy="275"/>
              </a:xfrm>
              <a:custGeom>
                <a:avLst/>
                <a:gdLst>
                  <a:gd name="T0" fmla="*/ 0 w 213"/>
                  <a:gd name="T1" fmla="*/ 265 h 275"/>
                  <a:gd name="T2" fmla="*/ 10 w 213"/>
                  <a:gd name="T3" fmla="*/ 275 h 275"/>
                  <a:gd name="T4" fmla="*/ 213 w 213"/>
                  <a:gd name="T5" fmla="*/ 17 h 275"/>
                  <a:gd name="T6" fmla="*/ 196 w 213"/>
                  <a:gd name="T7" fmla="*/ 0 h 275"/>
                  <a:gd name="T8" fmla="*/ 0 w 213"/>
                  <a:gd name="T9" fmla="*/ 265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3" h="275">
                    <a:moveTo>
                      <a:pt x="0" y="265"/>
                    </a:moveTo>
                    <a:lnTo>
                      <a:pt x="10" y="275"/>
                    </a:lnTo>
                    <a:lnTo>
                      <a:pt x="213" y="17"/>
                    </a:lnTo>
                    <a:lnTo>
                      <a:pt x="196" y="0"/>
                    </a:lnTo>
                    <a:lnTo>
                      <a:pt x="0" y="265"/>
                    </a:lnTo>
                    <a:close/>
                  </a:path>
                </a:pathLst>
              </a:custGeom>
              <a:solidFill>
                <a:srgbClr val="E49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1" name="Freeform 158"/>
              <p:cNvSpPr/>
              <p:nvPr/>
            </p:nvSpPr>
            <p:spPr bwMode="auto">
              <a:xfrm>
                <a:off x="6199" y="3802"/>
                <a:ext cx="246" cy="239"/>
              </a:xfrm>
              <a:custGeom>
                <a:avLst/>
                <a:gdLst>
                  <a:gd name="T0" fmla="*/ 34 w 330"/>
                  <a:gd name="T1" fmla="*/ 322 h 322"/>
                  <a:gd name="T2" fmla="*/ 17 w 330"/>
                  <a:gd name="T3" fmla="*/ 215 h 322"/>
                  <a:gd name="T4" fmla="*/ 225 w 330"/>
                  <a:gd name="T5" fmla="*/ 2 h 322"/>
                  <a:gd name="T6" fmla="*/ 330 w 330"/>
                  <a:gd name="T7" fmla="*/ 21 h 322"/>
                  <a:gd name="T8" fmla="*/ 34 w 330"/>
                  <a:gd name="T9" fmla="*/ 322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0" h="322">
                    <a:moveTo>
                      <a:pt x="34" y="322"/>
                    </a:moveTo>
                    <a:cubicBezTo>
                      <a:pt x="34" y="322"/>
                      <a:pt x="0" y="253"/>
                      <a:pt x="17" y="215"/>
                    </a:cubicBezTo>
                    <a:cubicBezTo>
                      <a:pt x="225" y="2"/>
                      <a:pt x="225" y="2"/>
                      <a:pt x="225" y="2"/>
                    </a:cubicBezTo>
                    <a:cubicBezTo>
                      <a:pt x="225" y="2"/>
                      <a:pt x="294" y="0"/>
                      <a:pt x="330" y="21"/>
                    </a:cubicBezTo>
                    <a:lnTo>
                      <a:pt x="34" y="322"/>
                    </a:lnTo>
                    <a:close/>
                  </a:path>
                </a:pathLst>
              </a:custGeom>
              <a:solidFill>
                <a:srgbClr val="DDD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2" name="Freeform 159"/>
              <p:cNvSpPr/>
              <p:nvPr/>
            </p:nvSpPr>
            <p:spPr bwMode="auto">
              <a:xfrm>
                <a:off x="6245" y="3837"/>
                <a:ext cx="242" cy="243"/>
              </a:xfrm>
              <a:custGeom>
                <a:avLst/>
                <a:gdLst>
                  <a:gd name="T0" fmla="*/ 0 w 326"/>
                  <a:gd name="T1" fmla="*/ 301 h 327"/>
                  <a:gd name="T2" fmla="*/ 113 w 326"/>
                  <a:gd name="T3" fmla="*/ 316 h 327"/>
                  <a:gd name="T4" fmla="*/ 317 w 326"/>
                  <a:gd name="T5" fmla="*/ 109 h 327"/>
                  <a:gd name="T6" fmla="*/ 295 w 326"/>
                  <a:gd name="T7" fmla="*/ 0 h 327"/>
                  <a:gd name="T8" fmla="*/ 0 w 326"/>
                  <a:gd name="T9" fmla="*/ 301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6" h="327">
                    <a:moveTo>
                      <a:pt x="0" y="301"/>
                    </a:moveTo>
                    <a:cubicBezTo>
                      <a:pt x="0" y="301"/>
                      <a:pt x="48" y="327"/>
                      <a:pt x="113" y="316"/>
                    </a:cubicBezTo>
                    <a:cubicBezTo>
                      <a:pt x="317" y="109"/>
                      <a:pt x="317" y="109"/>
                      <a:pt x="317" y="109"/>
                    </a:cubicBezTo>
                    <a:cubicBezTo>
                      <a:pt x="317" y="109"/>
                      <a:pt x="326" y="60"/>
                      <a:pt x="295" y="0"/>
                    </a:cubicBezTo>
                    <a:lnTo>
                      <a:pt x="0" y="301"/>
                    </a:lnTo>
                    <a:close/>
                  </a:path>
                </a:pathLst>
              </a:custGeom>
              <a:solidFill>
                <a:srgbClr val="DEDE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3" name="Freeform 160"/>
              <p:cNvSpPr/>
              <p:nvPr/>
            </p:nvSpPr>
            <p:spPr bwMode="auto">
              <a:xfrm>
                <a:off x="6384" y="5042"/>
                <a:ext cx="73" cy="211"/>
              </a:xfrm>
              <a:custGeom>
                <a:avLst/>
                <a:gdLst>
                  <a:gd name="T0" fmla="*/ 99 w 99"/>
                  <a:gd name="T1" fmla="*/ 233 h 283"/>
                  <a:gd name="T2" fmla="*/ 49 w 99"/>
                  <a:gd name="T3" fmla="*/ 283 h 283"/>
                  <a:gd name="T4" fmla="*/ 0 w 99"/>
                  <a:gd name="T5" fmla="*/ 233 h 283"/>
                  <a:gd name="T6" fmla="*/ 0 w 99"/>
                  <a:gd name="T7" fmla="*/ 49 h 283"/>
                  <a:gd name="T8" fmla="*/ 49 w 99"/>
                  <a:gd name="T9" fmla="*/ 0 h 283"/>
                  <a:gd name="T10" fmla="*/ 99 w 99"/>
                  <a:gd name="T11" fmla="*/ 49 h 283"/>
                  <a:gd name="T12" fmla="*/ 99 w 99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9" h="283">
                    <a:moveTo>
                      <a:pt x="99" y="233"/>
                    </a:moveTo>
                    <a:cubicBezTo>
                      <a:pt x="99" y="261"/>
                      <a:pt x="77" y="283"/>
                      <a:pt x="49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77" y="0"/>
                      <a:pt x="99" y="22"/>
                      <a:pt x="99" y="49"/>
                    </a:cubicBezTo>
                    <a:lnTo>
                      <a:pt x="99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4" name="Freeform 161"/>
              <p:cNvSpPr/>
              <p:nvPr/>
            </p:nvSpPr>
            <p:spPr bwMode="auto">
              <a:xfrm>
                <a:off x="5678" y="5042"/>
                <a:ext cx="73" cy="211"/>
              </a:xfrm>
              <a:custGeom>
                <a:avLst/>
                <a:gdLst>
                  <a:gd name="T0" fmla="*/ 98 w 98"/>
                  <a:gd name="T1" fmla="*/ 233 h 283"/>
                  <a:gd name="T2" fmla="*/ 49 w 98"/>
                  <a:gd name="T3" fmla="*/ 283 h 283"/>
                  <a:gd name="T4" fmla="*/ 0 w 98"/>
                  <a:gd name="T5" fmla="*/ 233 h 283"/>
                  <a:gd name="T6" fmla="*/ 0 w 98"/>
                  <a:gd name="T7" fmla="*/ 49 h 283"/>
                  <a:gd name="T8" fmla="*/ 49 w 98"/>
                  <a:gd name="T9" fmla="*/ 0 h 283"/>
                  <a:gd name="T10" fmla="*/ 98 w 98"/>
                  <a:gd name="T11" fmla="*/ 49 h 283"/>
                  <a:gd name="T12" fmla="*/ 98 w 98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" h="283">
                    <a:moveTo>
                      <a:pt x="98" y="233"/>
                    </a:moveTo>
                    <a:cubicBezTo>
                      <a:pt x="98" y="261"/>
                      <a:pt x="76" y="283"/>
                      <a:pt x="49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76" y="0"/>
                      <a:pt x="98" y="22"/>
                      <a:pt x="98" y="49"/>
                    </a:cubicBezTo>
                    <a:lnTo>
                      <a:pt x="98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5" name="Freeform 162"/>
              <p:cNvSpPr/>
              <p:nvPr/>
            </p:nvSpPr>
            <p:spPr bwMode="auto">
              <a:xfrm>
                <a:off x="5652" y="3980"/>
                <a:ext cx="829" cy="1232"/>
              </a:xfrm>
              <a:custGeom>
                <a:avLst/>
                <a:gdLst>
                  <a:gd name="T0" fmla="*/ 0 w 1114"/>
                  <a:gd name="T1" fmla="*/ 0 h 1656"/>
                  <a:gd name="T2" fmla="*/ 1114 w 1114"/>
                  <a:gd name="T3" fmla="*/ 0 h 1656"/>
                  <a:gd name="T4" fmla="*/ 1033 w 1114"/>
                  <a:gd name="T5" fmla="*/ 1455 h 1656"/>
                  <a:gd name="T6" fmla="*/ 840 w 1114"/>
                  <a:gd name="T7" fmla="*/ 1642 h 1656"/>
                  <a:gd name="T8" fmla="*/ 272 w 1114"/>
                  <a:gd name="T9" fmla="*/ 1642 h 1656"/>
                  <a:gd name="T10" fmla="*/ 79 w 1114"/>
                  <a:gd name="T11" fmla="*/ 1444 h 1656"/>
                  <a:gd name="T12" fmla="*/ 0 w 1114"/>
                  <a:gd name="T13" fmla="*/ 0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4" h="1655">
                    <a:moveTo>
                      <a:pt x="0" y="0"/>
                    </a:moveTo>
                    <a:cubicBezTo>
                      <a:pt x="1114" y="0"/>
                      <a:pt x="1114" y="0"/>
                      <a:pt x="1114" y="0"/>
                    </a:cubicBezTo>
                    <a:cubicBezTo>
                      <a:pt x="1033" y="1455"/>
                      <a:pt x="1033" y="1455"/>
                      <a:pt x="1033" y="1455"/>
                    </a:cubicBezTo>
                    <a:cubicBezTo>
                      <a:pt x="1033" y="1455"/>
                      <a:pt x="1045" y="1644"/>
                      <a:pt x="840" y="1642"/>
                    </a:cubicBezTo>
                    <a:cubicBezTo>
                      <a:pt x="272" y="1642"/>
                      <a:pt x="272" y="1642"/>
                      <a:pt x="272" y="1642"/>
                    </a:cubicBezTo>
                    <a:cubicBezTo>
                      <a:pt x="272" y="1642"/>
                      <a:pt x="81" y="1656"/>
                      <a:pt x="79" y="144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7BB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6" name="Freeform 163"/>
              <p:cNvSpPr/>
              <p:nvPr/>
            </p:nvSpPr>
            <p:spPr bwMode="auto">
              <a:xfrm>
                <a:off x="5671" y="4008"/>
                <a:ext cx="755" cy="1085"/>
              </a:xfrm>
              <a:custGeom>
                <a:avLst/>
                <a:gdLst>
                  <a:gd name="T0" fmla="*/ 9 w 1014"/>
                  <a:gd name="T1" fmla="*/ 111 h 1460"/>
                  <a:gd name="T2" fmla="*/ 113 w 1014"/>
                  <a:gd name="T3" fmla="*/ 0 h 1460"/>
                  <a:gd name="T4" fmla="*/ 855 w 1014"/>
                  <a:gd name="T5" fmla="*/ 0 h 1460"/>
                  <a:gd name="T6" fmla="*/ 987 w 1014"/>
                  <a:gd name="T7" fmla="*/ 219 h 1460"/>
                  <a:gd name="T8" fmla="*/ 920 w 1014"/>
                  <a:gd name="T9" fmla="*/ 1292 h 1460"/>
                  <a:gd name="T10" fmla="*/ 765 w 1014"/>
                  <a:gd name="T11" fmla="*/ 1460 h 1460"/>
                  <a:gd name="T12" fmla="*/ 246 w 1014"/>
                  <a:gd name="T13" fmla="*/ 1460 h 1460"/>
                  <a:gd name="T14" fmla="*/ 78 w 1014"/>
                  <a:gd name="T15" fmla="*/ 1312 h 1460"/>
                  <a:gd name="T16" fmla="*/ 9 w 1014"/>
                  <a:gd name="T17" fmla="*/ 111 h 1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14" h="1460">
                    <a:moveTo>
                      <a:pt x="9" y="111"/>
                    </a:moveTo>
                    <a:cubicBezTo>
                      <a:pt x="9" y="111"/>
                      <a:pt x="0" y="2"/>
                      <a:pt x="113" y="0"/>
                    </a:cubicBezTo>
                    <a:cubicBezTo>
                      <a:pt x="855" y="0"/>
                      <a:pt x="855" y="0"/>
                      <a:pt x="855" y="0"/>
                    </a:cubicBezTo>
                    <a:cubicBezTo>
                      <a:pt x="855" y="0"/>
                      <a:pt x="1014" y="0"/>
                      <a:pt x="987" y="219"/>
                    </a:cubicBezTo>
                    <a:cubicBezTo>
                      <a:pt x="920" y="1292"/>
                      <a:pt x="920" y="1292"/>
                      <a:pt x="920" y="1292"/>
                    </a:cubicBezTo>
                    <a:cubicBezTo>
                      <a:pt x="920" y="1292"/>
                      <a:pt x="922" y="1455"/>
                      <a:pt x="765" y="1460"/>
                    </a:cubicBezTo>
                    <a:cubicBezTo>
                      <a:pt x="246" y="1460"/>
                      <a:pt x="246" y="1460"/>
                      <a:pt x="246" y="1460"/>
                    </a:cubicBezTo>
                    <a:cubicBezTo>
                      <a:pt x="246" y="1460"/>
                      <a:pt x="76" y="1455"/>
                      <a:pt x="78" y="1312"/>
                    </a:cubicBezTo>
                    <a:lnTo>
                      <a:pt x="9" y="111"/>
                    </a:lnTo>
                    <a:close/>
                  </a:path>
                </a:pathLst>
              </a:custGeom>
              <a:solidFill>
                <a:srgbClr val="F4D6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7" name="Freeform 164"/>
              <p:cNvSpPr/>
              <p:nvPr/>
            </p:nvSpPr>
            <p:spPr bwMode="auto">
              <a:xfrm>
                <a:off x="5818" y="4235"/>
                <a:ext cx="230" cy="357"/>
              </a:xfrm>
              <a:custGeom>
                <a:avLst/>
                <a:gdLst>
                  <a:gd name="T0" fmla="*/ 309 w 309"/>
                  <a:gd name="T1" fmla="*/ 39 h 480"/>
                  <a:gd name="T2" fmla="*/ 303 w 309"/>
                  <a:gd name="T3" fmla="*/ 59 h 480"/>
                  <a:gd name="T4" fmla="*/ 78 w 309"/>
                  <a:gd name="T5" fmla="*/ 438 h 480"/>
                  <a:gd name="T6" fmla="*/ 73 w 309"/>
                  <a:gd name="T7" fmla="*/ 438 h 480"/>
                  <a:gd name="T8" fmla="*/ 39 w 309"/>
                  <a:gd name="T9" fmla="*/ 473 h 480"/>
                  <a:gd name="T10" fmla="*/ 39 w 309"/>
                  <a:gd name="T11" fmla="*/ 473 h 480"/>
                  <a:gd name="T12" fmla="*/ 40 w 309"/>
                  <a:gd name="T13" fmla="*/ 478 h 480"/>
                  <a:gd name="T14" fmla="*/ 16 w 309"/>
                  <a:gd name="T15" fmla="*/ 474 h 480"/>
                  <a:gd name="T16" fmla="*/ 0 w 309"/>
                  <a:gd name="T17" fmla="*/ 444 h 480"/>
                  <a:gd name="T18" fmla="*/ 5 w 309"/>
                  <a:gd name="T19" fmla="*/ 425 h 480"/>
                  <a:gd name="T20" fmla="*/ 244 w 309"/>
                  <a:gd name="T21" fmla="*/ 23 h 480"/>
                  <a:gd name="T22" fmla="*/ 292 w 309"/>
                  <a:gd name="T23" fmla="*/ 9 h 480"/>
                  <a:gd name="T24" fmla="*/ 309 w 309"/>
                  <a:gd name="T25" fmla="*/ 39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9" h="480">
                    <a:moveTo>
                      <a:pt x="309" y="39"/>
                    </a:moveTo>
                    <a:cubicBezTo>
                      <a:pt x="309" y="46"/>
                      <a:pt x="307" y="52"/>
                      <a:pt x="303" y="59"/>
                    </a:cubicBezTo>
                    <a:cubicBezTo>
                      <a:pt x="78" y="438"/>
                      <a:pt x="78" y="438"/>
                      <a:pt x="78" y="438"/>
                    </a:cubicBezTo>
                    <a:cubicBezTo>
                      <a:pt x="73" y="438"/>
                      <a:pt x="73" y="438"/>
                      <a:pt x="73" y="438"/>
                    </a:cubicBezTo>
                    <a:cubicBezTo>
                      <a:pt x="55" y="438"/>
                      <a:pt x="39" y="454"/>
                      <a:pt x="39" y="473"/>
                    </a:cubicBezTo>
                    <a:cubicBezTo>
                      <a:pt x="39" y="473"/>
                      <a:pt x="39" y="473"/>
                      <a:pt x="39" y="473"/>
                    </a:cubicBezTo>
                    <a:cubicBezTo>
                      <a:pt x="39" y="475"/>
                      <a:pt x="40" y="476"/>
                      <a:pt x="40" y="478"/>
                    </a:cubicBezTo>
                    <a:cubicBezTo>
                      <a:pt x="32" y="480"/>
                      <a:pt x="24" y="478"/>
                      <a:pt x="16" y="474"/>
                    </a:cubicBezTo>
                    <a:cubicBezTo>
                      <a:pt x="6" y="468"/>
                      <a:pt x="0" y="456"/>
                      <a:pt x="0" y="444"/>
                    </a:cubicBezTo>
                    <a:cubicBezTo>
                      <a:pt x="0" y="438"/>
                      <a:pt x="2" y="431"/>
                      <a:pt x="5" y="425"/>
                    </a:cubicBezTo>
                    <a:cubicBezTo>
                      <a:pt x="244" y="23"/>
                      <a:pt x="244" y="23"/>
                      <a:pt x="244" y="23"/>
                    </a:cubicBezTo>
                    <a:cubicBezTo>
                      <a:pt x="254" y="6"/>
                      <a:pt x="276" y="0"/>
                      <a:pt x="292" y="9"/>
                    </a:cubicBezTo>
                    <a:cubicBezTo>
                      <a:pt x="303" y="16"/>
                      <a:pt x="309" y="27"/>
                      <a:pt x="309" y="3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8" name="Freeform 165"/>
              <p:cNvSpPr/>
              <p:nvPr/>
            </p:nvSpPr>
            <p:spPr bwMode="auto">
              <a:xfrm>
                <a:off x="6041" y="4210"/>
                <a:ext cx="248" cy="386"/>
              </a:xfrm>
              <a:custGeom>
                <a:avLst/>
                <a:gdLst>
                  <a:gd name="T0" fmla="*/ 334 w 334"/>
                  <a:gd name="T1" fmla="*/ 481 h 519"/>
                  <a:gd name="T2" fmla="*/ 316 w 334"/>
                  <a:gd name="T3" fmla="*/ 513 h 519"/>
                  <a:gd name="T4" fmla="*/ 290 w 334"/>
                  <a:gd name="T5" fmla="*/ 517 h 519"/>
                  <a:gd name="T6" fmla="*/ 291 w 334"/>
                  <a:gd name="T7" fmla="*/ 512 h 519"/>
                  <a:gd name="T8" fmla="*/ 291 w 334"/>
                  <a:gd name="T9" fmla="*/ 511 h 519"/>
                  <a:gd name="T10" fmla="*/ 254 w 334"/>
                  <a:gd name="T11" fmla="*/ 474 h 519"/>
                  <a:gd name="T12" fmla="*/ 249 w 334"/>
                  <a:gd name="T13" fmla="*/ 474 h 519"/>
                  <a:gd name="T14" fmla="*/ 23 w 334"/>
                  <a:gd name="T15" fmla="*/ 93 h 519"/>
                  <a:gd name="T16" fmla="*/ 24 w 334"/>
                  <a:gd name="T17" fmla="*/ 92 h 519"/>
                  <a:gd name="T18" fmla="*/ 29 w 334"/>
                  <a:gd name="T19" fmla="*/ 72 h 519"/>
                  <a:gd name="T20" fmla="*/ 13 w 334"/>
                  <a:gd name="T21" fmla="*/ 43 h 519"/>
                  <a:gd name="T22" fmla="*/ 0 w 334"/>
                  <a:gd name="T23" fmla="*/ 38 h 519"/>
                  <a:gd name="T24" fmla="*/ 18 w 334"/>
                  <a:gd name="T25" fmla="*/ 10 h 519"/>
                  <a:gd name="T26" fmla="*/ 70 w 334"/>
                  <a:gd name="T27" fmla="*/ 26 h 519"/>
                  <a:gd name="T28" fmla="*/ 328 w 334"/>
                  <a:gd name="T29" fmla="*/ 460 h 519"/>
                  <a:gd name="T30" fmla="*/ 334 w 334"/>
                  <a:gd name="T31" fmla="*/ 481 h 5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34" h="519">
                    <a:moveTo>
                      <a:pt x="334" y="481"/>
                    </a:moveTo>
                    <a:cubicBezTo>
                      <a:pt x="334" y="494"/>
                      <a:pt x="327" y="506"/>
                      <a:pt x="316" y="513"/>
                    </a:cubicBezTo>
                    <a:cubicBezTo>
                      <a:pt x="308" y="518"/>
                      <a:pt x="299" y="519"/>
                      <a:pt x="290" y="517"/>
                    </a:cubicBezTo>
                    <a:cubicBezTo>
                      <a:pt x="291" y="515"/>
                      <a:pt x="291" y="514"/>
                      <a:pt x="291" y="512"/>
                    </a:cubicBezTo>
                    <a:cubicBezTo>
                      <a:pt x="291" y="511"/>
                      <a:pt x="291" y="511"/>
                      <a:pt x="291" y="511"/>
                    </a:cubicBezTo>
                    <a:cubicBezTo>
                      <a:pt x="291" y="491"/>
                      <a:pt x="274" y="474"/>
                      <a:pt x="254" y="474"/>
                    </a:cubicBezTo>
                    <a:cubicBezTo>
                      <a:pt x="249" y="474"/>
                      <a:pt x="249" y="474"/>
                      <a:pt x="249" y="474"/>
                    </a:cubicBezTo>
                    <a:cubicBezTo>
                      <a:pt x="23" y="93"/>
                      <a:pt x="23" y="93"/>
                      <a:pt x="23" y="93"/>
                    </a:cubicBezTo>
                    <a:cubicBezTo>
                      <a:pt x="24" y="92"/>
                      <a:pt x="24" y="92"/>
                      <a:pt x="24" y="92"/>
                    </a:cubicBezTo>
                    <a:cubicBezTo>
                      <a:pt x="28" y="86"/>
                      <a:pt x="29" y="79"/>
                      <a:pt x="29" y="72"/>
                    </a:cubicBezTo>
                    <a:cubicBezTo>
                      <a:pt x="29" y="60"/>
                      <a:pt x="24" y="49"/>
                      <a:pt x="13" y="43"/>
                    </a:cubicBezTo>
                    <a:cubicBezTo>
                      <a:pt x="9" y="40"/>
                      <a:pt x="5" y="39"/>
                      <a:pt x="0" y="38"/>
                    </a:cubicBezTo>
                    <a:cubicBezTo>
                      <a:pt x="1" y="27"/>
                      <a:pt x="7" y="16"/>
                      <a:pt x="18" y="10"/>
                    </a:cubicBezTo>
                    <a:cubicBezTo>
                      <a:pt x="35" y="0"/>
                      <a:pt x="59" y="7"/>
                      <a:pt x="70" y="26"/>
                    </a:cubicBezTo>
                    <a:cubicBezTo>
                      <a:pt x="328" y="460"/>
                      <a:pt x="328" y="460"/>
                      <a:pt x="328" y="460"/>
                    </a:cubicBezTo>
                    <a:cubicBezTo>
                      <a:pt x="332" y="466"/>
                      <a:pt x="334" y="474"/>
                      <a:pt x="334" y="48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9" name="Freeform 166"/>
              <p:cNvSpPr/>
              <p:nvPr/>
            </p:nvSpPr>
            <p:spPr bwMode="auto">
              <a:xfrm>
                <a:off x="5866" y="4574"/>
                <a:ext cx="160" cy="52"/>
              </a:xfrm>
              <a:custGeom>
                <a:avLst/>
                <a:gdLst>
                  <a:gd name="T0" fmla="*/ 34 w 216"/>
                  <a:gd name="T1" fmla="*/ 1 h 70"/>
                  <a:gd name="T2" fmla="*/ 216 w 216"/>
                  <a:gd name="T3" fmla="*/ 0 h 70"/>
                  <a:gd name="T4" fmla="*/ 216 w 216"/>
                  <a:gd name="T5" fmla="*/ 69 h 70"/>
                  <a:gd name="T6" fmla="*/ 34 w 216"/>
                  <a:gd name="T7" fmla="*/ 70 h 70"/>
                  <a:gd name="T8" fmla="*/ 0 w 216"/>
                  <a:gd name="T9" fmla="*/ 35 h 70"/>
                  <a:gd name="T10" fmla="*/ 0 w 216"/>
                  <a:gd name="T11" fmla="*/ 35 h 70"/>
                  <a:gd name="T12" fmla="*/ 34 w 216"/>
                  <a:gd name="T13" fmla="*/ 1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6" h="70">
                    <a:moveTo>
                      <a:pt x="34" y="1"/>
                    </a:moveTo>
                    <a:cubicBezTo>
                      <a:pt x="216" y="0"/>
                      <a:pt x="216" y="0"/>
                      <a:pt x="216" y="0"/>
                    </a:cubicBezTo>
                    <a:cubicBezTo>
                      <a:pt x="216" y="69"/>
                      <a:pt x="216" y="69"/>
                      <a:pt x="216" y="69"/>
                    </a:cubicBezTo>
                    <a:cubicBezTo>
                      <a:pt x="34" y="70"/>
                      <a:pt x="34" y="70"/>
                      <a:pt x="34" y="70"/>
                    </a:cubicBezTo>
                    <a:cubicBezTo>
                      <a:pt x="15" y="70"/>
                      <a:pt x="0" y="5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16"/>
                      <a:pt x="15" y="1"/>
                      <a:pt x="34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0" name="Freeform 167"/>
              <p:cNvSpPr/>
              <p:nvPr/>
            </p:nvSpPr>
            <p:spPr bwMode="auto">
              <a:xfrm>
                <a:off x="6072" y="4573"/>
                <a:ext cx="165" cy="52"/>
              </a:xfrm>
              <a:custGeom>
                <a:avLst/>
                <a:gdLst>
                  <a:gd name="T0" fmla="*/ 222 w 222"/>
                  <a:gd name="T1" fmla="*/ 34 h 70"/>
                  <a:gd name="T2" fmla="*/ 222 w 222"/>
                  <a:gd name="T3" fmla="*/ 35 h 70"/>
                  <a:gd name="T4" fmla="*/ 188 w 222"/>
                  <a:gd name="T5" fmla="*/ 69 h 70"/>
                  <a:gd name="T6" fmla="*/ 0 w 222"/>
                  <a:gd name="T7" fmla="*/ 70 h 70"/>
                  <a:gd name="T8" fmla="*/ 0 w 222"/>
                  <a:gd name="T9" fmla="*/ 1 h 70"/>
                  <a:gd name="T10" fmla="*/ 188 w 222"/>
                  <a:gd name="T11" fmla="*/ 0 h 70"/>
                  <a:gd name="T12" fmla="*/ 222 w 222"/>
                  <a:gd name="T13" fmla="*/ 34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1" h="70">
                    <a:moveTo>
                      <a:pt x="222" y="34"/>
                    </a:moveTo>
                    <a:cubicBezTo>
                      <a:pt x="222" y="35"/>
                      <a:pt x="222" y="35"/>
                      <a:pt x="222" y="35"/>
                    </a:cubicBezTo>
                    <a:cubicBezTo>
                      <a:pt x="222" y="54"/>
                      <a:pt x="207" y="69"/>
                      <a:pt x="188" y="69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206" y="0"/>
                      <a:pt x="222" y="15"/>
                      <a:pt x="222" y="3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1" name="Freeform 168"/>
              <p:cNvSpPr/>
              <p:nvPr/>
            </p:nvSpPr>
            <p:spPr bwMode="auto">
              <a:xfrm>
                <a:off x="5956" y="4626"/>
                <a:ext cx="70" cy="122"/>
              </a:xfrm>
              <a:custGeom>
                <a:avLst/>
                <a:gdLst>
                  <a:gd name="T0" fmla="*/ 70 w 70"/>
                  <a:gd name="T1" fmla="*/ 122 h 122"/>
                  <a:gd name="T2" fmla="*/ 0 w 70"/>
                  <a:gd name="T3" fmla="*/ 43 h 122"/>
                  <a:gd name="T4" fmla="*/ 19 w 70"/>
                  <a:gd name="T5" fmla="*/ 43 h 122"/>
                  <a:gd name="T6" fmla="*/ 19 w 70"/>
                  <a:gd name="T7" fmla="*/ 0 h 122"/>
                  <a:gd name="T8" fmla="*/ 70 w 70"/>
                  <a:gd name="T9" fmla="*/ 0 h 122"/>
                  <a:gd name="T10" fmla="*/ 70 w 70"/>
                  <a:gd name="T11" fmla="*/ 12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0" h="122">
                    <a:moveTo>
                      <a:pt x="70" y="122"/>
                    </a:moveTo>
                    <a:lnTo>
                      <a:pt x="0" y="43"/>
                    </a:lnTo>
                    <a:lnTo>
                      <a:pt x="19" y="43"/>
                    </a:lnTo>
                    <a:lnTo>
                      <a:pt x="19" y="0"/>
                    </a:lnTo>
                    <a:lnTo>
                      <a:pt x="70" y="0"/>
                    </a:lnTo>
                    <a:lnTo>
                      <a:pt x="70" y="1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2" name="Freeform 169"/>
              <p:cNvSpPr/>
              <p:nvPr/>
            </p:nvSpPr>
            <p:spPr bwMode="auto">
              <a:xfrm>
                <a:off x="6072" y="4625"/>
                <a:ext cx="71" cy="123"/>
              </a:xfrm>
              <a:custGeom>
                <a:avLst/>
                <a:gdLst>
                  <a:gd name="T0" fmla="*/ 0 w 71"/>
                  <a:gd name="T1" fmla="*/ 123 h 123"/>
                  <a:gd name="T2" fmla="*/ 71 w 71"/>
                  <a:gd name="T3" fmla="*/ 43 h 123"/>
                  <a:gd name="T4" fmla="*/ 52 w 71"/>
                  <a:gd name="T5" fmla="*/ 43 h 123"/>
                  <a:gd name="T6" fmla="*/ 52 w 71"/>
                  <a:gd name="T7" fmla="*/ 0 h 123"/>
                  <a:gd name="T8" fmla="*/ 0 w 71"/>
                  <a:gd name="T9" fmla="*/ 0 h 123"/>
                  <a:gd name="T10" fmla="*/ 0 w 71"/>
                  <a:gd name="T11" fmla="*/ 123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1" h="123">
                    <a:moveTo>
                      <a:pt x="0" y="123"/>
                    </a:moveTo>
                    <a:lnTo>
                      <a:pt x="71" y="43"/>
                    </a:lnTo>
                    <a:lnTo>
                      <a:pt x="52" y="43"/>
                    </a:lnTo>
                    <a:lnTo>
                      <a:pt x="52" y="0"/>
                    </a:lnTo>
                    <a:lnTo>
                      <a:pt x="0" y="0"/>
                    </a:lnTo>
                    <a:lnTo>
                      <a:pt x="0" y="1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3" name="Freeform 170"/>
              <p:cNvSpPr/>
              <p:nvPr/>
            </p:nvSpPr>
            <p:spPr bwMode="auto">
              <a:xfrm>
                <a:off x="5580" y="3920"/>
                <a:ext cx="970" cy="60"/>
              </a:xfrm>
              <a:custGeom>
                <a:avLst/>
                <a:gdLst>
                  <a:gd name="T0" fmla="*/ 1264 w 1305"/>
                  <a:gd name="T1" fmla="*/ 81 h 81"/>
                  <a:gd name="T2" fmla="*/ 41 w 1305"/>
                  <a:gd name="T3" fmla="*/ 81 h 81"/>
                  <a:gd name="T4" fmla="*/ 0 w 1305"/>
                  <a:gd name="T5" fmla="*/ 41 h 81"/>
                  <a:gd name="T6" fmla="*/ 41 w 1305"/>
                  <a:gd name="T7" fmla="*/ 0 h 81"/>
                  <a:gd name="T8" fmla="*/ 1264 w 1305"/>
                  <a:gd name="T9" fmla="*/ 0 h 81"/>
                  <a:gd name="T10" fmla="*/ 1305 w 1305"/>
                  <a:gd name="T11" fmla="*/ 41 h 81"/>
                  <a:gd name="T12" fmla="*/ 1264 w 1305"/>
                  <a:gd name="T13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05" h="81">
                    <a:moveTo>
                      <a:pt x="1264" y="81"/>
                    </a:moveTo>
                    <a:cubicBezTo>
                      <a:pt x="41" y="81"/>
                      <a:pt x="41" y="81"/>
                      <a:pt x="41" y="81"/>
                    </a:cubicBezTo>
                    <a:cubicBezTo>
                      <a:pt x="18" y="81"/>
                      <a:pt x="0" y="63"/>
                      <a:pt x="0" y="41"/>
                    </a:cubicBezTo>
                    <a:cubicBezTo>
                      <a:pt x="0" y="18"/>
                      <a:pt x="18" y="0"/>
                      <a:pt x="41" y="0"/>
                    </a:cubicBezTo>
                    <a:cubicBezTo>
                      <a:pt x="1264" y="0"/>
                      <a:pt x="1264" y="0"/>
                      <a:pt x="1264" y="0"/>
                    </a:cubicBezTo>
                    <a:cubicBezTo>
                      <a:pt x="1287" y="0"/>
                      <a:pt x="1305" y="18"/>
                      <a:pt x="1305" y="41"/>
                    </a:cubicBezTo>
                    <a:cubicBezTo>
                      <a:pt x="1305" y="63"/>
                      <a:pt x="1287" y="81"/>
                      <a:pt x="1264" y="81"/>
                    </a:cubicBezTo>
                  </a:path>
                </a:pathLst>
              </a:custGeom>
              <a:solidFill>
                <a:srgbClr val="F4D6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4" name="Freeform 171"/>
              <p:cNvSpPr/>
              <p:nvPr/>
            </p:nvSpPr>
            <p:spPr bwMode="auto">
              <a:xfrm>
                <a:off x="5080" y="3613"/>
                <a:ext cx="47" cy="22"/>
              </a:xfrm>
              <a:custGeom>
                <a:avLst/>
                <a:gdLst>
                  <a:gd name="T0" fmla="*/ 62 w 63"/>
                  <a:gd name="T1" fmla="*/ 18 h 30"/>
                  <a:gd name="T2" fmla="*/ 62 w 63"/>
                  <a:gd name="T3" fmla="*/ 18 h 30"/>
                  <a:gd name="T4" fmla="*/ 61 w 63"/>
                  <a:gd name="T5" fmla="*/ 21 h 30"/>
                  <a:gd name="T6" fmla="*/ 18 w 63"/>
                  <a:gd name="T7" fmla="*/ 27 h 30"/>
                  <a:gd name="T8" fmla="*/ 1 w 63"/>
                  <a:gd name="T9" fmla="*/ 16 h 30"/>
                  <a:gd name="T10" fmla="*/ 1 w 63"/>
                  <a:gd name="T11" fmla="*/ 16 h 30"/>
                  <a:gd name="T12" fmla="*/ 7 w 63"/>
                  <a:gd name="T13" fmla="*/ 10 h 30"/>
                  <a:gd name="T14" fmla="*/ 49 w 63"/>
                  <a:gd name="T15" fmla="*/ 8 h 30"/>
                  <a:gd name="T16" fmla="*/ 62 w 63"/>
                  <a:gd name="T17" fmla="*/ 1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" h="30">
                    <a:moveTo>
                      <a:pt x="62" y="18"/>
                    </a:moveTo>
                    <a:cubicBezTo>
                      <a:pt x="62" y="18"/>
                      <a:pt x="62" y="18"/>
                      <a:pt x="62" y="18"/>
                    </a:cubicBezTo>
                    <a:cubicBezTo>
                      <a:pt x="62" y="19"/>
                      <a:pt x="61" y="20"/>
                      <a:pt x="61" y="21"/>
                    </a:cubicBezTo>
                    <a:cubicBezTo>
                      <a:pt x="46" y="30"/>
                      <a:pt x="18" y="27"/>
                      <a:pt x="18" y="27"/>
                    </a:cubicBezTo>
                    <a:cubicBezTo>
                      <a:pt x="6" y="23"/>
                      <a:pt x="2" y="19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0" y="12"/>
                      <a:pt x="7" y="10"/>
                      <a:pt x="7" y="10"/>
                    </a:cubicBezTo>
                    <a:cubicBezTo>
                      <a:pt x="23" y="0"/>
                      <a:pt x="49" y="8"/>
                      <a:pt x="49" y="8"/>
                    </a:cubicBezTo>
                    <a:cubicBezTo>
                      <a:pt x="62" y="10"/>
                      <a:pt x="63" y="15"/>
                      <a:pt x="62" y="18"/>
                    </a:cubicBezTo>
                  </a:path>
                </a:pathLst>
              </a:custGeom>
              <a:solidFill>
                <a:srgbClr val="474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5" name="Freeform 172"/>
              <p:cNvSpPr/>
              <p:nvPr/>
            </p:nvSpPr>
            <p:spPr bwMode="auto">
              <a:xfrm>
                <a:off x="5080" y="3613"/>
                <a:ext cx="47" cy="22"/>
              </a:xfrm>
              <a:custGeom>
                <a:avLst/>
                <a:gdLst>
                  <a:gd name="T0" fmla="*/ 62 w 63"/>
                  <a:gd name="T1" fmla="*/ 18 h 30"/>
                  <a:gd name="T2" fmla="*/ 62 w 63"/>
                  <a:gd name="T3" fmla="*/ 18 h 30"/>
                  <a:gd name="T4" fmla="*/ 61 w 63"/>
                  <a:gd name="T5" fmla="*/ 21 h 30"/>
                  <a:gd name="T6" fmla="*/ 18 w 63"/>
                  <a:gd name="T7" fmla="*/ 27 h 30"/>
                  <a:gd name="T8" fmla="*/ 1 w 63"/>
                  <a:gd name="T9" fmla="*/ 16 h 30"/>
                  <a:gd name="T10" fmla="*/ 1 w 63"/>
                  <a:gd name="T11" fmla="*/ 16 h 30"/>
                  <a:gd name="T12" fmla="*/ 7 w 63"/>
                  <a:gd name="T13" fmla="*/ 10 h 30"/>
                  <a:gd name="T14" fmla="*/ 49 w 63"/>
                  <a:gd name="T15" fmla="*/ 8 h 30"/>
                  <a:gd name="T16" fmla="*/ 62 w 63"/>
                  <a:gd name="T17" fmla="*/ 1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" h="30">
                    <a:moveTo>
                      <a:pt x="62" y="18"/>
                    </a:moveTo>
                    <a:cubicBezTo>
                      <a:pt x="62" y="18"/>
                      <a:pt x="62" y="18"/>
                      <a:pt x="62" y="18"/>
                    </a:cubicBezTo>
                    <a:cubicBezTo>
                      <a:pt x="62" y="19"/>
                      <a:pt x="61" y="20"/>
                      <a:pt x="61" y="21"/>
                    </a:cubicBezTo>
                    <a:cubicBezTo>
                      <a:pt x="46" y="30"/>
                      <a:pt x="18" y="27"/>
                      <a:pt x="18" y="27"/>
                    </a:cubicBezTo>
                    <a:cubicBezTo>
                      <a:pt x="6" y="23"/>
                      <a:pt x="2" y="19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0" y="12"/>
                      <a:pt x="7" y="10"/>
                      <a:pt x="7" y="10"/>
                    </a:cubicBezTo>
                    <a:cubicBezTo>
                      <a:pt x="23" y="0"/>
                      <a:pt x="49" y="8"/>
                      <a:pt x="49" y="8"/>
                    </a:cubicBezTo>
                    <a:cubicBezTo>
                      <a:pt x="62" y="10"/>
                      <a:pt x="63" y="15"/>
                      <a:pt x="62" y="18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3312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6" name="Freeform 173"/>
              <p:cNvSpPr/>
              <p:nvPr/>
            </p:nvSpPr>
            <p:spPr bwMode="auto">
              <a:xfrm>
                <a:off x="4741" y="3625"/>
                <a:ext cx="437" cy="479"/>
              </a:xfrm>
              <a:custGeom>
                <a:avLst/>
                <a:gdLst>
                  <a:gd name="T0" fmla="*/ 544 w 588"/>
                  <a:gd name="T1" fmla="*/ 615 h 644"/>
                  <a:gd name="T2" fmla="*/ 526 w 588"/>
                  <a:gd name="T3" fmla="*/ 631 h 644"/>
                  <a:gd name="T4" fmla="*/ 381 w 588"/>
                  <a:gd name="T5" fmla="*/ 516 h 644"/>
                  <a:gd name="T6" fmla="*/ 321 w 588"/>
                  <a:gd name="T7" fmla="*/ 359 h 644"/>
                  <a:gd name="T8" fmla="*/ 283 w 588"/>
                  <a:gd name="T9" fmla="*/ 410 h 644"/>
                  <a:gd name="T10" fmla="*/ 216 w 588"/>
                  <a:gd name="T11" fmla="*/ 436 h 644"/>
                  <a:gd name="T12" fmla="*/ 180 w 588"/>
                  <a:gd name="T13" fmla="*/ 422 h 644"/>
                  <a:gd name="T14" fmla="*/ 154 w 588"/>
                  <a:gd name="T15" fmla="*/ 419 h 644"/>
                  <a:gd name="T16" fmla="*/ 61 w 588"/>
                  <a:gd name="T17" fmla="*/ 423 h 644"/>
                  <a:gd name="T18" fmla="*/ 24 w 588"/>
                  <a:gd name="T19" fmla="*/ 377 h 644"/>
                  <a:gd name="T20" fmla="*/ 75 w 588"/>
                  <a:gd name="T21" fmla="*/ 343 h 644"/>
                  <a:gd name="T22" fmla="*/ 141 w 588"/>
                  <a:gd name="T23" fmla="*/ 332 h 644"/>
                  <a:gd name="T24" fmla="*/ 158 w 588"/>
                  <a:gd name="T25" fmla="*/ 336 h 644"/>
                  <a:gd name="T26" fmla="*/ 202 w 588"/>
                  <a:gd name="T27" fmla="*/ 337 h 644"/>
                  <a:gd name="T28" fmla="*/ 206 w 588"/>
                  <a:gd name="T29" fmla="*/ 336 h 644"/>
                  <a:gd name="T30" fmla="*/ 264 w 588"/>
                  <a:gd name="T31" fmla="*/ 286 h 644"/>
                  <a:gd name="T32" fmla="*/ 266 w 588"/>
                  <a:gd name="T33" fmla="*/ 282 h 644"/>
                  <a:gd name="T34" fmla="*/ 329 w 588"/>
                  <a:gd name="T35" fmla="*/ 171 h 644"/>
                  <a:gd name="T36" fmla="*/ 409 w 588"/>
                  <a:gd name="T37" fmla="*/ 111 h 644"/>
                  <a:gd name="T38" fmla="*/ 451 w 588"/>
                  <a:gd name="T39" fmla="*/ 35 h 644"/>
                  <a:gd name="T40" fmla="*/ 457 w 588"/>
                  <a:gd name="T41" fmla="*/ 0 h 644"/>
                  <a:gd name="T42" fmla="*/ 474 w 588"/>
                  <a:gd name="T43" fmla="*/ 11 h 644"/>
                  <a:gd name="T44" fmla="*/ 517 w 588"/>
                  <a:gd name="T45" fmla="*/ 5 h 644"/>
                  <a:gd name="T46" fmla="*/ 488 w 588"/>
                  <a:gd name="T47" fmla="*/ 71 h 644"/>
                  <a:gd name="T48" fmla="*/ 477 w 588"/>
                  <a:gd name="T49" fmla="*/ 139 h 644"/>
                  <a:gd name="T50" fmla="*/ 490 w 588"/>
                  <a:gd name="T51" fmla="*/ 175 h 644"/>
                  <a:gd name="T52" fmla="*/ 491 w 588"/>
                  <a:gd name="T53" fmla="*/ 203 h 644"/>
                  <a:gd name="T54" fmla="*/ 473 w 588"/>
                  <a:gd name="T55" fmla="*/ 300 h 644"/>
                  <a:gd name="T56" fmla="*/ 458 w 588"/>
                  <a:gd name="T57" fmla="*/ 353 h 644"/>
                  <a:gd name="T58" fmla="*/ 450 w 588"/>
                  <a:gd name="T59" fmla="*/ 378 h 644"/>
                  <a:gd name="T60" fmla="*/ 480 w 588"/>
                  <a:gd name="T61" fmla="*/ 455 h 644"/>
                  <a:gd name="T62" fmla="*/ 486 w 588"/>
                  <a:gd name="T63" fmla="*/ 459 h 644"/>
                  <a:gd name="T64" fmla="*/ 544 w 588"/>
                  <a:gd name="T65" fmla="*/ 615 h 6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88" h="644">
                    <a:moveTo>
                      <a:pt x="544" y="615"/>
                    </a:moveTo>
                    <a:cubicBezTo>
                      <a:pt x="532" y="644"/>
                      <a:pt x="526" y="631"/>
                      <a:pt x="526" y="631"/>
                    </a:cubicBezTo>
                    <a:cubicBezTo>
                      <a:pt x="487" y="504"/>
                      <a:pt x="381" y="516"/>
                      <a:pt x="381" y="516"/>
                    </a:cubicBezTo>
                    <a:cubicBezTo>
                      <a:pt x="280" y="506"/>
                      <a:pt x="321" y="359"/>
                      <a:pt x="321" y="359"/>
                    </a:cubicBezTo>
                    <a:cubicBezTo>
                      <a:pt x="311" y="377"/>
                      <a:pt x="299" y="397"/>
                      <a:pt x="283" y="410"/>
                    </a:cubicBezTo>
                    <a:cubicBezTo>
                      <a:pt x="265" y="426"/>
                      <a:pt x="241" y="440"/>
                      <a:pt x="216" y="436"/>
                    </a:cubicBezTo>
                    <a:cubicBezTo>
                      <a:pt x="203" y="435"/>
                      <a:pt x="193" y="426"/>
                      <a:pt x="180" y="422"/>
                    </a:cubicBezTo>
                    <a:cubicBezTo>
                      <a:pt x="174" y="421"/>
                      <a:pt x="160" y="416"/>
                      <a:pt x="154" y="419"/>
                    </a:cubicBezTo>
                    <a:cubicBezTo>
                      <a:pt x="103" y="440"/>
                      <a:pt x="61" y="423"/>
                      <a:pt x="61" y="423"/>
                    </a:cubicBezTo>
                    <a:cubicBezTo>
                      <a:pt x="0" y="398"/>
                      <a:pt x="24" y="377"/>
                      <a:pt x="24" y="377"/>
                    </a:cubicBezTo>
                    <a:cubicBezTo>
                      <a:pt x="39" y="363"/>
                      <a:pt x="56" y="352"/>
                      <a:pt x="75" y="343"/>
                    </a:cubicBezTo>
                    <a:cubicBezTo>
                      <a:pt x="95" y="333"/>
                      <a:pt x="119" y="328"/>
                      <a:pt x="141" y="332"/>
                    </a:cubicBezTo>
                    <a:cubicBezTo>
                      <a:pt x="147" y="333"/>
                      <a:pt x="152" y="334"/>
                      <a:pt x="158" y="336"/>
                    </a:cubicBezTo>
                    <a:cubicBezTo>
                      <a:pt x="171" y="341"/>
                      <a:pt x="188" y="341"/>
                      <a:pt x="202" y="337"/>
                    </a:cubicBezTo>
                    <a:cubicBezTo>
                      <a:pt x="203" y="337"/>
                      <a:pt x="204" y="336"/>
                      <a:pt x="206" y="336"/>
                    </a:cubicBezTo>
                    <a:cubicBezTo>
                      <a:pt x="230" y="327"/>
                      <a:pt x="249" y="307"/>
                      <a:pt x="264" y="286"/>
                    </a:cubicBezTo>
                    <a:cubicBezTo>
                      <a:pt x="264" y="284"/>
                      <a:pt x="265" y="283"/>
                      <a:pt x="266" y="282"/>
                    </a:cubicBezTo>
                    <a:cubicBezTo>
                      <a:pt x="296" y="235"/>
                      <a:pt x="329" y="171"/>
                      <a:pt x="329" y="171"/>
                    </a:cubicBezTo>
                    <a:cubicBezTo>
                      <a:pt x="347" y="135"/>
                      <a:pt x="409" y="111"/>
                      <a:pt x="409" y="111"/>
                    </a:cubicBezTo>
                    <a:cubicBezTo>
                      <a:pt x="448" y="85"/>
                      <a:pt x="451" y="35"/>
                      <a:pt x="451" y="35"/>
                    </a:cubicBezTo>
                    <a:cubicBezTo>
                      <a:pt x="447" y="20"/>
                      <a:pt x="457" y="1"/>
                      <a:pt x="457" y="0"/>
                    </a:cubicBezTo>
                    <a:cubicBezTo>
                      <a:pt x="458" y="3"/>
                      <a:pt x="462" y="7"/>
                      <a:pt x="474" y="11"/>
                    </a:cubicBezTo>
                    <a:cubicBezTo>
                      <a:pt x="474" y="11"/>
                      <a:pt x="502" y="14"/>
                      <a:pt x="517" y="5"/>
                    </a:cubicBezTo>
                    <a:cubicBezTo>
                      <a:pt x="506" y="26"/>
                      <a:pt x="496" y="48"/>
                      <a:pt x="488" y="71"/>
                    </a:cubicBezTo>
                    <a:cubicBezTo>
                      <a:pt x="480" y="91"/>
                      <a:pt x="472" y="117"/>
                      <a:pt x="477" y="139"/>
                    </a:cubicBezTo>
                    <a:cubicBezTo>
                      <a:pt x="479" y="152"/>
                      <a:pt x="487" y="162"/>
                      <a:pt x="490" y="175"/>
                    </a:cubicBezTo>
                    <a:cubicBezTo>
                      <a:pt x="492" y="184"/>
                      <a:pt x="492" y="193"/>
                      <a:pt x="491" y="203"/>
                    </a:cubicBezTo>
                    <a:cubicBezTo>
                      <a:pt x="489" y="236"/>
                      <a:pt x="482" y="268"/>
                      <a:pt x="473" y="300"/>
                    </a:cubicBezTo>
                    <a:cubicBezTo>
                      <a:pt x="468" y="318"/>
                      <a:pt x="464" y="336"/>
                      <a:pt x="458" y="353"/>
                    </a:cubicBezTo>
                    <a:cubicBezTo>
                      <a:pt x="454" y="362"/>
                      <a:pt x="451" y="370"/>
                      <a:pt x="450" y="378"/>
                    </a:cubicBezTo>
                    <a:cubicBezTo>
                      <a:pt x="440" y="421"/>
                      <a:pt x="467" y="446"/>
                      <a:pt x="480" y="455"/>
                    </a:cubicBezTo>
                    <a:cubicBezTo>
                      <a:pt x="483" y="458"/>
                      <a:pt x="486" y="459"/>
                      <a:pt x="486" y="459"/>
                    </a:cubicBezTo>
                    <a:cubicBezTo>
                      <a:pt x="588" y="506"/>
                      <a:pt x="544" y="615"/>
                      <a:pt x="544" y="615"/>
                    </a:cubicBezTo>
                  </a:path>
                </a:pathLst>
              </a:custGeom>
              <a:solidFill>
                <a:srgbClr val="E3D4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7" name="Freeform 174"/>
              <p:cNvSpPr/>
              <p:nvPr/>
            </p:nvSpPr>
            <p:spPr bwMode="auto">
              <a:xfrm>
                <a:off x="4862" y="3593"/>
                <a:ext cx="232" cy="272"/>
              </a:xfrm>
              <a:custGeom>
                <a:avLst/>
                <a:gdLst>
                  <a:gd name="T0" fmla="*/ 290 w 312"/>
                  <a:gd name="T1" fmla="*/ 0 h 365"/>
                  <a:gd name="T2" fmla="*/ 267 w 312"/>
                  <a:gd name="T3" fmla="*/ 151 h 365"/>
                  <a:gd name="T4" fmla="*/ 183 w 312"/>
                  <a:gd name="T5" fmla="*/ 215 h 365"/>
                  <a:gd name="T6" fmla="*/ 158 w 312"/>
                  <a:gd name="T7" fmla="*/ 273 h 365"/>
                  <a:gd name="T8" fmla="*/ 64 w 312"/>
                  <a:gd name="T9" fmla="*/ 355 h 365"/>
                  <a:gd name="T10" fmla="*/ 72 w 312"/>
                  <a:gd name="T11" fmla="*/ 107 h 365"/>
                  <a:gd name="T12" fmla="*/ 199 w 312"/>
                  <a:gd name="T13" fmla="*/ 46 h 365"/>
                  <a:gd name="T14" fmla="*/ 290 w 312"/>
                  <a:gd name="T15" fmla="*/ 0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2" h="365">
                    <a:moveTo>
                      <a:pt x="290" y="0"/>
                    </a:moveTo>
                    <a:cubicBezTo>
                      <a:pt x="290" y="0"/>
                      <a:pt x="312" y="108"/>
                      <a:pt x="267" y="151"/>
                    </a:cubicBezTo>
                    <a:cubicBezTo>
                      <a:pt x="267" y="151"/>
                      <a:pt x="196" y="184"/>
                      <a:pt x="183" y="215"/>
                    </a:cubicBezTo>
                    <a:cubicBezTo>
                      <a:pt x="183" y="215"/>
                      <a:pt x="167" y="235"/>
                      <a:pt x="158" y="273"/>
                    </a:cubicBezTo>
                    <a:cubicBezTo>
                      <a:pt x="158" y="273"/>
                      <a:pt x="129" y="345"/>
                      <a:pt x="64" y="355"/>
                    </a:cubicBezTo>
                    <a:cubicBezTo>
                      <a:pt x="0" y="365"/>
                      <a:pt x="72" y="107"/>
                      <a:pt x="72" y="107"/>
                    </a:cubicBezTo>
                    <a:cubicBezTo>
                      <a:pt x="199" y="46"/>
                      <a:pt x="199" y="46"/>
                      <a:pt x="199" y="46"/>
                    </a:cubicBezTo>
                    <a:lnTo>
                      <a:pt x="290" y="0"/>
                    </a:lnTo>
                    <a:close/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8" name="Freeform 175"/>
              <p:cNvSpPr/>
              <p:nvPr/>
            </p:nvSpPr>
            <p:spPr bwMode="auto">
              <a:xfrm>
                <a:off x="4783" y="3800"/>
                <a:ext cx="151" cy="113"/>
              </a:xfrm>
              <a:custGeom>
                <a:avLst/>
                <a:gdLst>
                  <a:gd name="T0" fmla="*/ 156 w 203"/>
                  <a:gd name="T1" fmla="*/ 90 h 152"/>
                  <a:gd name="T2" fmla="*/ 203 w 203"/>
                  <a:gd name="T3" fmla="*/ 107 h 152"/>
                  <a:gd name="T4" fmla="*/ 81 w 203"/>
                  <a:gd name="T5" fmla="*/ 76 h 152"/>
                  <a:gd name="T6" fmla="*/ 156 w 203"/>
                  <a:gd name="T7" fmla="*/ 9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3" h="152">
                    <a:moveTo>
                      <a:pt x="156" y="90"/>
                    </a:moveTo>
                    <a:cubicBezTo>
                      <a:pt x="156" y="90"/>
                      <a:pt x="179" y="116"/>
                      <a:pt x="203" y="107"/>
                    </a:cubicBezTo>
                    <a:cubicBezTo>
                      <a:pt x="203" y="107"/>
                      <a:pt x="161" y="152"/>
                      <a:pt x="81" y="76"/>
                    </a:cubicBezTo>
                    <a:cubicBezTo>
                      <a:pt x="0" y="0"/>
                      <a:pt x="156" y="90"/>
                      <a:pt x="156" y="90"/>
                    </a:cubicBezTo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9" name="Freeform 176"/>
              <p:cNvSpPr/>
              <p:nvPr/>
            </p:nvSpPr>
            <p:spPr bwMode="auto">
              <a:xfrm>
                <a:off x="4744" y="3912"/>
                <a:ext cx="153" cy="48"/>
              </a:xfrm>
              <a:custGeom>
                <a:avLst/>
                <a:gdLst>
                  <a:gd name="T0" fmla="*/ 3 w 205"/>
                  <a:gd name="T1" fmla="*/ 27 h 65"/>
                  <a:gd name="T2" fmla="*/ 68 w 205"/>
                  <a:gd name="T3" fmla="*/ 21 h 65"/>
                  <a:gd name="T4" fmla="*/ 95 w 205"/>
                  <a:gd name="T5" fmla="*/ 44 h 65"/>
                  <a:gd name="T6" fmla="*/ 95 w 205"/>
                  <a:gd name="T7" fmla="*/ 44 h 65"/>
                  <a:gd name="T8" fmla="*/ 143 w 205"/>
                  <a:gd name="T9" fmla="*/ 28 h 65"/>
                  <a:gd name="T10" fmla="*/ 205 w 205"/>
                  <a:gd name="T11" fmla="*/ 65 h 65"/>
                  <a:gd name="T12" fmla="*/ 0 w 205"/>
                  <a:gd name="T13" fmla="*/ 34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5" h="65">
                    <a:moveTo>
                      <a:pt x="3" y="27"/>
                    </a:moveTo>
                    <a:cubicBezTo>
                      <a:pt x="3" y="27"/>
                      <a:pt x="27" y="0"/>
                      <a:pt x="68" y="21"/>
                    </a:cubicBezTo>
                    <a:cubicBezTo>
                      <a:pt x="68" y="21"/>
                      <a:pt x="92" y="35"/>
                      <a:pt x="95" y="44"/>
                    </a:cubicBezTo>
                    <a:cubicBezTo>
                      <a:pt x="99" y="52"/>
                      <a:pt x="95" y="44"/>
                      <a:pt x="95" y="44"/>
                    </a:cubicBezTo>
                    <a:cubicBezTo>
                      <a:pt x="95" y="44"/>
                      <a:pt x="129" y="24"/>
                      <a:pt x="143" y="28"/>
                    </a:cubicBezTo>
                    <a:cubicBezTo>
                      <a:pt x="143" y="28"/>
                      <a:pt x="193" y="49"/>
                      <a:pt x="205" y="65"/>
                    </a:cubicBezTo>
                    <a:cubicBezTo>
                      <a:pt x="0" y="34"/>
                      <a:pt x="0" y="34"/>
                      <a:pt x="0" y="34"/>
                    </a:cubicBezTo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10" name="Freeform 177"/>
              <p:cNvSpPr/>
              <p:nvPr/>
            </p:nvSpPr>
            <p:spPr bwMode="auto">
              <a:xfrm>
                <a:off x="4946" y="3943"/>
                <a:ext cx="133" cy="89"/>
              </a:xfrm>
              <a:custGeom>
                <a:avLst/>
                <a:gdLst>
                  <a:gd name="T0" fmla="*/ 38 w 179"/>
                  <a:gd name="T1" fmla="*/ 0 h 120"/>
                  <a:gd name="T2" fmla="*/ 92 w 179"/>
                  <a:gd name="T3" fmla="*/ 4 h 120"/>
                  <a:gd name="T4" fmla="*/ 115 w 179"/>
                  <a:gd name="T5" fmla="*/ 37 h 120"/>
                  <a:gd name="T6" fmla="*/ 136 w 179"/>
                  <a:gd name="T7" fmla="*/ 101 h 120"/>
                  <a:gd name="T8" fmla="*/ 0 w 179"/>
                  <a:gd name="T9" fmla="*/ 52 h 120"/>
                  <a:gd name="T10" fmla="*/ 38 w 179"/>
                  <a:gd name="T11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9" h="120">
                    <a:moveTo>
                      <a:pt x="38" y="0"/>
                    </a:moveTo>
                    <a:cubicBezTo>
                      <a:pt x="38" y="0"/>
                      <a:pt x="75" y="14"/>
                      <a:pt x="92" y="4"/>
                    </a:cubicBezTo>
                    <a:cubicBezTo>
                      <a:pt x="92" y="4"/>
                      <a:pt x="126" y="1"/>
                      <a:pt x="115" y="37"/>
                    </a:cubicBezTo>
                    <a:cubicBezTo>
                      <a:pt x="115" y="37"/>
                      <a:pt x="92" y="82"/>
                      <a:pt x="136" y="101"/>
                    </a:cubicBezTo>
                    <a:cubicBezTo>
                      <a:pt x="179" y="120"/>
                      <a:pt x="0" y="52"/>
                      <a:pt x="0" y="52"/>
                    </a:cubicBezTo>
                    <a:cubicBezTo>
                      <a:pt x="38" y="0"/>
                      <a:pt x="38" y="0"/>
                      <a:pt x="38" y="0"/>
                    </a:cubicBezTo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11" name="Freeform 178"/>
              <p:cNvSpPr/>
              <p:nvPr/>
            </p:nvSpPr>
            <p:spPr bwMode="auto">
              <a:xfrm>
                <a:off x="5049" y="3989"/>
                <a:ext cx="66" cy="84"/>
              </a:xfrm>
              <a:custGeom>
                <a:avLst/>
                <a:gdLst>
                  <a:gd name="T0" fmla="*/ 0 w 89"/>
                  <a:gd name="T1" fmla="*/ 30 h 113"/>
                  <a:gd name="T2" fmla="*/ 89 w 89"/>
                  <a:gd name="T3" fmla="*/ 11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9" h="113">
                    <a:moveTo>
                      <a:pt x="0" y="30"/>
                    </a:moveTo>
                    <a:cubicBezTo>
                      <a:pt x="0" y="30"/>
                      <a:pt x="89" y="0"/>
                      <a:pt x="89" y="113"/>
                    </a:cubicBezTo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12" name="Freeform 179"/>
              <p:cNvSpPr/>
              <p:nvPr/>
            </p:nvSpPr>
            <p:spPr bwMode="auto">
              <a:xfrm>
                <a:off x="5047" y="3922"/>
                <a:ext cx="59" cy="35"/>
              </a:xfrm>
              <a:custGeom>
                <a:avLst/>
                <a:gdLst>
                  <a:gd name="T0" fmla="*/ 50 w 80"/>
                  <a:gd name="T1" fmla="*/ 0 h 47"/>
                  <a:gd name="T2" fmla="*/ 10 w 80"/>
                  <a:gd name="T3" fmla="*/ 27 h 47"/>
                  <a:gd name="T4" fmla="*/ 67 w 80"/>
                  <a:gd name="T5" fmla="*/ 23 h 47"/>
                  <a:gd name="T6" fmla="*/ 50 w 80"/>
                  <a:gd name="T7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0" h="47">
                    <a:moveTo>
                      <a:pt x="50" y="0"/>
                    </a:moveTo>
                    <a:cubicBezTo>
                      <a:pt x="50" y="0"/>
                      <a:pt x="0" y="8"/>
                      <a:pt x="10" y="27"/>
                    </a:cubicBezTo>
                    <a:cubicBezTo>
                      <a:pt x="19" y="47"/>
                      <a:pt x="53" y="32"/>
                      <a:pt x="67" y="23"/>
                    </a:cubicBezTo>
                    <a:cubicBezTo>
                      <a:pt x="80" y="15"/>
                      <a:pt x="50" y="0"/>
                      <a:pt x="50" y="0"/>
                    </a:cubicBezTo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13" name="Freeform 180"/>
              <p:cNvSpPr/>
              <p:nvPr/>
            </p:nvSpPr>
            <p:spPr bwMode="auto">
              <a:xfrm>
                <a:off x="5080" y="3773"/>
                <a:ext cx="21" cy="24"/>
              </a:xfrm>
              <a:custGeom>
                <a:avLst/>
                <a:gdLst>
                  <a:gd name="T0" fmla="*/ 8 w 28"/>
                  <a:gd name="T1" fmla="*/ 7 h 33"/>
                  <a:gd name="T2" fmla="*/ 1 w 28"/>
                  <a:gd name="T3" fmla="*/ 25 h 33"/>
                  <a:gd name="T4" fmla="*/ 19 w 28"/>
                  <a:gd name="T5" fmla="*/ 23 h 33"/>
                  <a:gd name="T6" fmla="*/ 24 w 28"/>
                  <a:gd name="T7" fmla="*/ 8 h 33"/>
                  <a:gd name="T8" fmla="*/ 8 w 28"/>
                  <a:gd name="T9" fmla="*/ 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3">
                    <a:moveTo>
                      <a:pt x="8" y="7"/>
                    </a:moveTo>
                    <a:cubicBezTo>
                      <a:pt x="5" y="13"/>
                      <a:pt x="3" y="19"/>
                      <a:pt x="1" y="25"/>
                    </a:cubicBezTo>
                    <a:cubicBezTo>
                      <a:pt x="0" y="33"/>
                      <a:pt x="17" y="30"/>
                      <a:pt x="19" y="23"/>
                    </a:cubicBezTo>
                    <a:cubicBezTo>
                      <a:pt x="20" y="18"/>
                      <a:pt x="22" y="13"/>
                      <a:pt x="24" y="8"/>
                    </a:cubicBezTo>
                    <a:cubicBezTo>
                      <a:pt x="28" y="0"/>
                      <a:pt x="10" y="1"/>
                      <a:pt x="8" y="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14" name="Freeform 181"/>
              <p:cNvSpPr/>
              <p:nvPr/>
            </p:nvSpPr>
            <p:spPr bwMode="auto">
              <a:xfrm>
                <a:off x="4754" y="3621"/>
                <a:ext cx="400" cy="477"/>
              </a:xfrm>
              <a:custGeom>
                <a:avLst/>
                <a:gdLst>
                  <a:gd name="T0" fmla="*/ 513 w 538"/>
                  <a:gd name="T1" fmla="*/ 637 h 641"/>
                  <a:gd name="T2" fmla="*/ 510 w 538"/>
                  <a:gd name="T3" fmla="*/ 635 h 641"/>
                  <a:gd name="T4" fmla="*/ 510 w 538"/>
                  <a:gd name="T5" fmla="*/ 635 h 641"/>
                  <a:gd name="T6" fmla="*/ 437 w 538"/>
                  <a:gd name="T7" fmla="*/ 536 h 641"/>
                  <a:gd name="T8" fmla="*/ 364 w 538"/>
                  <a:gd name="T9" fmla="*/ 519 h 641"/>
                  <a:gd name="T10" fmla="*/ 304 w 538"/>
                  <a:gd name="T11" fmla="*/ 369 h 641"/>
                  <a:gd name="T12" fmla="*/ 302 w 538"/>
                  <a:gd name="T13" fmla="*/ 363 h 641"/>
                  <a:gd name="T14" fmla="*/ 164 w 538"/>
                  <a:gd name="T15" fmla="*/ 426 h 641"/>
                  <a:gd name="T16" fmla="*/ 55 w 538"/>
                  <a:gd name="T17" fmla="*/ 430 h 641"/>
                  <a:gd name="T18" fmla="*/ 44 w 538"/>
                  <a:gd name="T19" fmla="*/ 428 h 641"/>
                  <a:gd name="T20" fmla="*/ 6 w 538"/>
                  <a:gd name="T21" fmla="*/ 386 h 641"/>
                  <a:gd name="T22" fmla="*/ 8 w 538"/>
                  <a:gd name="T23" fmla="*/ 383 h 641"/>
                  <a:gd name="T24" fmla="*/ 109 w 538"/>
                  <a:gd name="T25" fmla="*/ 337 h 641"/>
                  <a:gd name="T26" fmla="*/ 164 w 538"/>
                  <a:gd name="T27" fmla="*/ 347 h 641"/>
                  <a:gd name="T28" fmla="*/ 189 w 538"/>
                  <a:gd name="T29" fmla="*/ 341 h 641"/>
                  <a:gd name="T30" fmla="*/ 250 w 538"/>
                  <a:gd name="T31" fmla="*/ 288 h 641"/>
                  <a:gd name="T32" fmla="*/ 314 w 538"/>
                  <a:gd name="T33" fmla="*/ 177 h 641"/>
                  <a:gd name="T34" fmla="*/ 392 w 538"/>
                  <a:gd name="T35" fmla="*/ 118 h 641"/>
                  <a:gd name="T36" fmla="*/ 436 w 538"/>
                  <a:gd name="T37" fmla="*/ 40 h 641"/>
                  <a:gd name="T38" fmla="*/ 442 w 538"/>
                  <a:gd name="T39" fmla="*/ 6 h 641"/>
                  <a:gd name="T40" fmla="*/ 456 w 538"/>
                  <a:gd name="T41" fmla="*/ 17 h 641"/>
                  <a:gd name="T42" fmla="*/ 501 w 538"/>
                  <a:gd name="T43" fmla="*/ 11 h 641"/>
                  <a:gd name="T44" fmla="*/ 457 w 538"/>
                  <a:gd name="T45" fmla="*/ 130 h 641"/>
                  <a:gd name="T46" fmla="*/ 472 w 538"/>
                  <a:gd name="T47" fmla="*/ 180 h 641"/>
                  <a:gd name="T48" fmla="*/ 455 w 538"/>
                  <a:gd name="T49" fmla="*/ 305 h 641"/>
                  <a:gd name="T50" fmla="*/ 431 w 538"/>
                  <a:gd name="T51" fmla="*/ 382 h 641"/>
                  <a:gd name="T52" fmla="*/ 441 w 538"/>
                  <a:gd name="T53" fmla="*/ 440 h 641"/>
                  <a:gd name="T54" fmla="*/ 468 w 538"/>
                  <a:gd name="T55" fmla="*/ 466 h 641"/>
                  <a:gd name="T56" fmla="*/ 530 w 538"/>
                  <a:gd name="T57" fmla="*/ 604 h 641"/>
                  <a:gd name="T58" fmla="*/ 526 w 538"/>
                  <a:gd name="T59" fmla="*/ 619 h 641"/>
                  <a:gd name="T60" fmla="*/ 525 w 538"/>
                  <a:gd name="T61" fmla="*/ 511 h 641"/>
                  <a:gd name="T62" fmla="*/ 469 w 538"/>
                  <a:gd name="T63" fmla="*/ 463 h 641"/>
                  <a:gd name="T64" fmla="*/ 432 w 538"/>
                  <a:gd name="T65" fmla="*/ 400 h 641"/>
                  <a:gd name="T66" fmla="*/ 442 w 538"/>
                  <a:gd name="T67" fmla="*/ 359 h 641"/>
                  <a:gd name="T68" fmla="*/ 458 w 538"/>
                  <a:gd name="T69" fmla="*/ 306 h 641"/>
                  <a:gd name="T70" fmla="*/ 475 w 538"/>
                  <a:gd name="T71" fmla="*/ 179 h 641"/>
                  <a:gd name="T72" fmla="*/ 460 w 538"/>
                  <a:gd name="T73" fmla="*/ 130 h 641"/>
                  <a:gd name="T74" fmla="*/ 499 w 538"/>
                  <a:gd name="T75" fmla="*/ 8 h 641"/>
                  <a:gd name="T76" fmla="*/ 457 w 538"/>
                  <a:gd name="T77" fmla="*/ 14 h 641"/>
                  <a:gd name="T78" fmla="*/ 442 w 538"/>
                  <a:gd name="T79" fmla="*/ 5 h 641"/>
                  <a:gd name="T80" fmla="*/ 433 w 538"/>
                  <a:gd name="T81" fmla="*/ 40 h 641"/>
                  <a:gd name="T82" fmla="*/ 425 w 538"/>
                  <a:gd name="T83" fmla="*/ 71 h 641"/>
                  <a:gd name="T84" fmla="*/ 358 w 538"/>
                  <a:gd name="T85" fmla="*/ 131 h 641"/>
                  <a:gd name="T86" fmla="*/ 305 w 538"/>
                  <a:gd name="T87" fmla="*/ 186 h 641"/>
                  <a:gd name="T88" fmla="*/ 245 w 538"/>
                  <a:gd name="T89" fmla="*/ 290 h 641"/>
                  <a:gd name="T90" fmla="*/ 184 w 538"/>
                  <a:gd name="T91" fmla="*/ 340 h 641"/>
                  <a:gd name="T92" fmla="*/ 141 w 538"/>
                  <a:gd name="T93" fmla="*/ 339 h 641"/>
                  <a:gd name="T94" fmla="*/ 57 w 538"/>
                  <a:gd name="T95" fmla="*/ 346 h 641"/>
                  <a:gd name="T96" fmla="*/ 3 w 538"/>
                  <a:gd name="T97" fmla="*/ 384 h 641"/>
                  <a:gd name="T98" fmla="*/ 43 w 538"/>
                  <a:gd name="T99" fmla="*/ 430 h 641"/>
                  <a:gd name="T100" fmla="*/ 163 w 538"/>
                  <a:gd name="T101" fmla="*/ 429 h 641"/>
                  <a:gd name="T102" fmla="*/ 305 w 538"/>
                  <a:gd name="T103" fmla="*/ 364 h 641"/>
                  <a:gd name="T104" fmla="*/ 308 w 538"/>
                  <a:gd name="T105" fmla="*/ 488 h 641"/>
                  <a:gd name="T106" fmla="*/ 365 w 538"/>
                  <a:gd name="T107" fmla="*/ 522 h 641"/>
                  <a:gd name="T108" fmla="*/ 507 w 538"/>
                  <a:gd name="T109" fmla="*/ 637 h 641"/>
                  <a:gd name="T110" fmla="*/ 520 w 538"/>
                  <a:gd name="T111" fmla="*/ 636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38" h="641">
                    <a:moveTo>
                      <a:pt x="527" y="620"/>
                    </a:moveTo>
                    <a:cubicBezTo>
                      <a:pt x="526" y="619"/>
                      <a:pt x="526" y="619"/>
                      <a:pt x="526" y="619"/>
                    </a:cubicBezTo>
                    <a:cubicBezTo>
                      <a:pt x="523" y="627"/>
                      <a:pt x="520" y="631"/>
                      <a:pt x="518" y="634"/>
                    </a:cubicBezTo>
                    <a:cubicBezTo>
                      <a:pt x="515" y="637"/>
                      <a:pt x="514" y="637"/>
                      <a:pt x="513" y="637"/>
                    </a:cubicBezTo>
                    <a:cubicBezTo>
                      <a:pt x="512" y="637"/>
                      <a:pt x="512" y="637"/>
                      <a:pt x="511" y="636"/>
                    </a:cubicBezTo>
                    <a:cubicBezTo>
                      <a:pt x="510" y="636"/>
                      <a:pt x="510" y="636"/>
                      <a:pt x="510" y="636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09" y="636"/>
                      <a:pt x="509" y="636"/>
                      <a:pt x="509" y="636"/>
                    </a:cubicBezTo>
                    <a:cubicBezTo>
                      <a:pt x="510" y="636"/>
                      <a:pt x="510" y="636"/>
                      <a:pt x="510" y="636"/>
                    </a:cubicBezTo>
                    <a:cubicBezTo>
                      <a:pt x="494" y="581"/>
                      <a:pt x="465" y="552"/>
                      <a:pt x="437" y="536"/>
                    </a:cubicBezTo>
                    <a:cubicBezTo>
                      <a:pt x="410" y="521"/>
                      <a:pt x="383" y="519"/>
                      <a:pt x="371" y="519"/>
                    </a:cubicBezTo>
                    <a:cubicBezTo>
                      <a:pt x="367" y="519"/>
                      <a:pt x="364" y="519"/>
                      <a:pt x="364" y="519"/>
                    </a:cubicBezTo>
                    <a:cubicBezTo>
                      <a:pt x="364" y="521"/>
                      <a:pt x="364" y="521"/>
                      <a:pt x="364" y="521"/>
                    </a:cubicBezTo>
                    <a:cubicBezTo>
                      <a:pt x="364" y="519"/>
                      <a:pt x="364" y="519"/>
                      <a:pt x="364" y="519"/>
                    </a:cubicBezTo>
                    <a:cubicBezTo>
                      <a:pt x="337" y="516"/>
                      <a:pt x="320" y="503"/>
                      <a:pt x="310" y="486"/>
                    </a:cubicBezTo>
                    <a:cubicBezTo>
                      <a:pt x="301" y="469"/>
                      <a:pt x="297" y="447"/>
                      <a:pt x="297" y="426"/>
                    </a:cubicBezTo>
                    <a:cubicBezTo>
                      <a:pt x="297" y="410"/>
                      <a:pt x="299" y="394"/>
                      <a:pt x="301" y="383"/>
                    </a:cubicBezTo>
                    <a:cubicBezTo>
                      <a:pt x="302" y="377"/>
                      <a:pt x="303" y="372"/>
                      <a:pt x="304" y="369"/>
                    </a:cubicBezTo>
                    <a:cubicBezTo>
                      <a:pt x="305" y="368"/>
                      <a:pt x="305" y="366"/>
                      <a:pt x="305" y="365"/>
                    </a:cubicBezTo>
                    <a:cubicBezTo>
                      <a:pt x="305" y="365"/>
                      <a:pt x="305" y="364"/>
                      <a:pt x="306" y="364"/>
                    </a:cubicBezTo>
                    <a:cubicBezTo>
                      <a:pt x="310" y="349"/>
                      <a:pt x="310" y="349"/>
                      <a:pt x="310" y="349"/>
                    </a:cubicBezTo>
                    <a:cubicBezTo>
                      <a:pt x="302" y="363"/>
                      <a:pt x="302" y="363"/>
                      <a:pt x="302" y="363"/>
                    </a:cubicBezTo>
                    <a:cubicBezTo>
                      <a:pt x="293" y="381"/>
                      <a:pt x="281" y="401"/>
                      <a:pt x="265" y="414"/>
                    </a:cubicBezTo>
                    <a:cubicBezTo>
                      <a:pt x="249" y="428"/>
                      <a:pt x="229" y="440"/>
                      <a:pt x="207" y="440"/>
                    </a:cubicBezTo>
                    <a:cubicBezTo>
                      <a:pt x="205" y="440"/>
                      <a:pt x="202" y="440"/>
                      <a:pt x="199" y="440"/>
                    </a:cubicBezTo>
                    <a:cubicBezTo>
                      <a:pt x="187" y="438"/>
                      <a:pt x="176" y="430"/>
                      <a:pt x="164" y="426"/>
                    </a:cubicBezTo>
                    <a:cubicBezTo>
                      <a:pt x="159" y="424"/>
                      <a:pt x="149" y="421"/>
                      <a:pt x="142" y="421"/>
                    </a:cubicBezTo>
                    <a:cubicBezTo>
                      <a:pt x="140" y="421"/>
                      <a:pt x="138" y="422"/>
                      <a:pt x="137" y="422"/>
                    </a:cubicBezTo>
                    <a:cubicBezTo>
                      <a:pt x="117" y="430"/>
                      <a:pt x="99" y="433"/>
                      <a:pt x="84" y="433"/>
                    </a:cubicBezTo>
                    <a:cubicBezTo>
                      <a:pt x="72" y="433"/>
                      <a:pt x="62" y="431"/>
                      <a:pt x="55" y="430"/>
                    </a:cubicBezTo>
                    <a:cubicBezTo>
                      <a:pt x="51" y="429"/>
                      <a:pt x="49" y="428"/>
                      <a:pt x="47" y="428"/>
                    </a:cubicBezTo>
                    <a:cubicBezTo>
                      <a:pt x="46" y="427"/>
                      <a:pt x="45" y="427"/>
                      <a:pt x="45" y="427"/>
                    </a:cubicBezTo>
                    <a:cubicBezTo>
                      <a:pt x="44" y="427"/>
                      <a:pt x="44" y="427"/>
                      <a:pt x="44" y="427"/>
                    </a:cubicBezTo>
                    <a:cubicBezTo>
                      <a:pt x="44" y="428"/>
                      <a:pt x="44" y="428"/>
                      <a:pt x="44" y="428"/>
                    </a:cubicBezTo>
                    <a:cubicBezTo>
                      <a:pt x="44" y="427"/>
                      <a:pt x="44" y="427"/>
                      <a:pt x="44" y="427"/>
                    </a:cubicBezTo>
                    <a:cubicBezTo>
                      <a:pt x="27" y="420"/>
                      <a:pt x="17" y="413"/>
                      <a:pt x="11" y="407"/>
                    </a:cubicBezTo>
                    <a:cubicBezTo>
                      <a:pt x="5" y="401"/>
                      <a:pt x="4" y="397"/>
                      <a:pt x="4" y="393"/>
                    </a:cubicBezTo>
                    <a:cubicBezTo>
                      <a:pt x="4" y="390"/>
                      <a:pt x="5" y="387"/>
                      <a:pt x="6" y="386"/>
                    </a:cubicBezTo>
                    <a:cubicBezTo>
                      <a:pt x="6" y="385"/>
                      <a:pt x="7" y="384"/>
                      <a:pt x="7" y="384"/>
                    </a:cubicBezTo>
                    <a:cubicBezTo>
                      <a:pt x="8" y="383"/>
                      <a:pt x="8" y="383"/>
                      <a:pt x="8" y="383"/>
                    </a:cubicBezTo>
                    <a:cubicBezTo>
                      <a:pt x="8" y="383"/>
                      <a:pt x="8" y="383"/>
                      <a:pt x="8" y="383"/>
                    </a:cubicBezTo>
                    <a:cubicBezTo>
                      <a:pt x="8" y="383"/>
                      <a:pt x="8" y="383"/>
                      <a:pt x="8" y="383"/>
                    </a:cubicBezTo>
                    <a:cubicBezTo>
                      <a:pt x="8" y="383"/>
                      <a:pt x="8" y="383"/>
                      <a:pt x="8" y="383"/>
                    </a:cubicBezTo>
                    <a:cubicBezTo>
                      <a:pt x="8" y="383"/>
                      <a:pt x="8" y="383"/>
                      <a:pt x="8" y="383"/>
                    </a:cubicBezTo>
                    <a:cubicBezTo>
                      <a:pt x="23" y="369"/>
                      <a:pt x="40" y="358"/>
                      <a:pt x="59" y="349"/>
                    </a:cubicBezTo>
                    <a:cubicBezTo>
                      <a:pt x="74" y="342"/>
                      <a:pt x="92" y="337"/>
                      <a:pt x="109" y="337"/>
                    </a:cubicBezTo>
                    <a:cubicBezTo>
                      <a:pt x="114" y="337"/>
                      <a:pt x="119" y="338"/>
                      <a:pt x="124" y="338"/>
                    </a:cubicBezTo>
                    <a:cubicBezTo>
                      <a:pt x="124" y="338"/>
                      <a:pt x="124" y="338"/>
                      <a:pt x="124" y="338"/>
                    </a:cubicBezTo>
                    <a:cubicBezTo>
                      <a:pt x="130" y="339"/>
                      <a:pt x="135" y="341"/>
                      <a:pt x="140" y="343"/>
                    </a:cubicBezTo>
                    <a:cubicBezTo>
                      <a:pt x="148" y="345"/>
                      <a:pt x="156" y="347"/>
                      <a:pt x="164" y="347"/>
                    </a:cubicBezTo>
                    <a:cubicBezTo>
                      <a:pt x="171" y="347"/>
                      <a:pt x="178" y="346"/>
                      <a:pt x="185" y="344"/>
                    </a:cubicBezTo>
                    <a:cubicBezTo>
                      <a:pt x="185" y="344"/>
                      <a:pt x="185" y="344"/>
                      <a:pt x="185" y="344"/>
                    </a:cubicBezTo>
                    <a:cubicBezTo>
                      <a:pt x="186" y="343"/>
                      <a:pt x="188" y="343"/>
                      <a:pt x="189" y="342"/>
                    </a:cubicBezTo>
                    <a:cubicBezTo>
                      <a:pt x="189" y="341"/>
                      <a:pt x="189" y="341"/>
                      <a:pt x="189" y="341"/>
                    </a:cubicBezTo>
                    <a:cubicBezTo>
                      <a:pt x="189" y="342"/>
                      <a:pt x="189" y="342"/>
                      <a:pt x="189" y="342"/>
                    </a:cubicBezTo>
                    <a:cubicBezTo>
                      <a:pt x="214" y="333"/>
                      <a:pt x="234" y="313"/>
                      <a:pt x="248" y="291"/>
                    </a:cubicBezTo>
                    <a:cubicBezTo>
                      <a:pt x="249" y="290"/>
                      <a:pt x="249" y="289"/>
                      <a:pt x="250" y="288"/>
                    </a:cubicBezTo>
                    <a:cubicBezTo>
                      <a:pt x="250" y="288"/>
                      <a:pt x="250" y="288"/>
                      <a:pt x="250" y="288"/>
                    </a:cubicBezTo>
                    <a:cubicBezTo>
                      <a:pt x="250" y="288"/>
                      <a:pt x="250" y="288"/>
                      <a:pt x="250" y="288"/>
                    </a:cubicBezTo>
                    <a:cubicBezTo>
                      <a:pt x="280" y="241"/>
                      <a:pt x="314" y="177"/>
                      <a:pt x="314" y="177"/>
                    </a:cubicBezTo>
                    <a:cubicBezTo>
                      <a:pt x="314" y="177"/>
                      <a:pt x="314" y="177"/>
                      <a:pt x="314" y="177"/>
                    </a:cubicBezTo>
                    <a:cubicBezTo>
                      <a:pt x="314" y="177"/>
                      <a:pt x="314" y="177"/>
                      <a:pt x="314" y="177"/>
                    </a:cubicBezTo>
                    <a:cubicBezTo>
                      <a:pt x="322" y="159"/>
                      <a:pt x="342" y="144"/>
                      <a:pt x="360" y="134"/>
                    </a:cubicBezTo>
                    <a:cubicBezTo>
                      <a:pt x="368" y="129"/>
                      <a:pt x="377" y="125"/>
                      <a:pt x="383" y="122"/>
                    </a:cubicBezTo>
                    <a:cubicBezTo>
                      <a:pt x="386" y="121"/>
                      <a:pt x="388" y="120"/>
                      <a:pt x="390" y="119"/>
                    </a:cubicBezTo>
                    <a:cubicBezTo>
                      <a:pt x="391" y="118"/>
                      <a:pt x="392" y="118"/>
                      <a:pt x="392" y="118"/>
                    </a:cubicBezTo>
                    <a:cubicBezTo>
                      <a:pt x="393" y="118"/>
                      <a:pt x="393" y="118"/>
                      <a:pt x="393" y="118"/>
                    </a:cubicBezTo>
                    <a:cubicBezTo>
                      <a:pt x="393" y="118"/>
                      <a:pt x="393" y="118"/>
                      <a:pt x="393" y="118"/>
                    </a:cubicBezTo>
                    <a:cubicBezTo>
                      <a:pt x="413" y="104"/>
                      <a:pt x="423" y="85"/>
                      <a:pt x="429" y="69"/>
                    </a:cubicBezTo>
                    <a:cubicBezTo>
                      <a:pt x="435" y="53"/>
                      <a:pt x="436" y="40"/>
                      <a:pt x="436" y="40"/>
                    </a:cubicBezTo>
                    <a:cubicBezTo>
                      <a:pt x="436" y="40"/>
                      <a:pt x="436" y="40"/>
                      <a:pt x="436" y="40"/>
                    </a:cubicBezTo>
                    <a:cubicBezTo>
                      <a:pt x="436" y="40"/>
                      <a:pt x="436" y="40"/>
                      <a:pt x="436" y="40"/>
                    </a:cubicBezTo>
                    <a:cubicBezTo>
                      <a:pt x="435" y="37"/>
                      <a:pt x="435" y="35"/>
                      <a:pt x="435" y="32"/>
                    </a:cubicBezTo>
                    <a:cubicBezTo>
                      <a:pt x="435" y="20"/>
                      <a:pt x="441" y="7"/>
                      <a:pt x="442" y="6"/>
                    </a:cubicBezTo>
                    <a:cubicBezTo>
                      <a:pt x="440" y="5"/>
                      <a:pt x="440" y="5"/>
                      <a:pt x="440" y="5"/>
                    </a:cubicBezTo>
                    <a:cubicBezTo>
                      <a:pt x="439" y="6"/>
                      <a:pt x="439" y="6"/>
                      <a:pt x="439" y="6"/>
                    </a:cubicBezTo>
                    <a:cubicBezTo>
                      <a:pt x="439" y="8"/>
                      <a:pt x="441" y="9"/>
                      <a:pt x="443" y="11"/>
                    </a:cubicBezTo>
                    <a:cubicBezTo>
                      <a:pt x="446" y="13"/>
                      <a:pt x="450" y="15"/>
                      <a:pt x="456" y="17"/>
                    </a:cubicBezTo>
                    <a:cubicBezTo>
                      <a:pt x="456" y="17"/>
                      <a:pt x="456" y="17"/>
                      <a:pt x="456" y="17"/>
                    </a:cubicBezTo>
                    <a:cubicBezTo>
                      <a:pt x="456" y="17"/>
                      <a:pt x="456" y="17"/>
                      <a:pt x="456" y="17"/>
                    </a:cubicBezTo>
                    <a:cubicBezTo>
                      <a:pt x="456" y="17"/>
                      <a:pt x="461" y="18"/>
                      <a:pt x="468" y="18"/>
                    </a:cubicBezTo>
                    <a:cubicBezTo>
                      <a:pt x="478" y="18"/>
                      <a:pt x="491" y="17"/>
                      <a:pt x="501" y="11"/>
                    </a:cubicBezTo>
                    <a:cubicBezTo>
                      <a:pt x="500" y="10"/>
                      <a:pt x="500" y="10"/>
                      <a:pt x="500" y="10"/>
                    </a:cubicBezTo>
                    <a:cubicBezTo>
                      <a:pt x="498" y="9"/>
                      <a:pt x="498" y="9"/>
                      <a:pt x="498" y="9"/>
                    </a:cubicBezTo>
                    <a:cubicBezTo>
                      <a:pt x="487" y="30"/>
                      <a:pt x="477" y="52"/>
                      <a:pt x="469" y="75"/>
                    </a:cubicBezTo>
                    <a:cubicBezTo>
                      <a:pt x="463" y="92"/>
                      <a:pt x="457" y="111"/>
                      <a:pt x="457" y="130"/>
                    </a:cubicBezTo>
                    <a:cubicBezTo>
                      <a:pt x="457" y="135"/>
                      <a:pt x="457" y="140"/>
                      <a:pt x="458" y="145"/>
                    </a:cubicBezTo>
                    <a:cubicBezTo>
                      <a:pt x="458" y="145"/>
                      <a:pt x="458" y="145"/>
                      <a:pt x="458" y="145"/>
                    </a:cubicBezTo>
                    <a:cubicBezTo>
                      <a:pt x="461" y="158"/>
                      <a:pt x="469" y="168"/>
                      <a:pt x="472" y="180"/>
                    </a:cubicBezTo>
                    <a:cubicBezTo>
                      <a:pt x="472" y="180"/>
                      <a:pt x="472" y="180"/>
                      <a:pt x="472" y="180"/>
                    </a:cubicBezTo>
                    <a:cubicBezTo>
                      <a:pt x="473" y="185"/>
                      <a:pt x="473" y="191"/>
                      <a:pt x="473" y="196"/>
                    </a:cubicBezTo>
                    <a:cubicBezTo>
                      <a:pt x="473" y="200"/>
                      <a:pt x="473" y="204"/>
                      <a:pt x="473" y="207"/>
                    </a:cubicBezTo>
                    <a:cubicBezTo>
                      <a:pt x="470" y="240"/>
                      <a:pt x="464" y="273"/>
                      <a:pt x="455" y="305"/>
                    </a:cubicBezTo>
                    <a:cubicBezTo>
                      <a:pt x="455" y="305"/>
                      <a:pt x="455" y="305"/>
                      <a:pt x="455" y="305"/>
                    </a:cubicBezTo>
                    <a:cubicBezTo>
                      <a:pt x="450" y="323"/>
                      <a:pt x="445" y="340"/>
                      <a:pt x="439" y="358"/>
                    </a:cubicBezTo>
                    <a:cubicBezTo>
                      <a:pt x="441" y="358"/>
                      <a:pt x="441" y="358"/>
                      <a:pt x="441" y="358"/>
                    </a:cubicBezTo>
                    <a:cubicBezTo>
                      <a:pt x="439" y="358"/>
                      <a:pt x="439" y="358"/>
                      <a:pt x="439" y="358"/>
                    </a:cubicBezTo>
                    <a:cubicBezTo>
                      <a:pt x="435" y="366"/>
                      <a:pt x="432" y="375"/>
                      <a:pt x="431" y="382"/>
                    </a:cubicBezTo>
                    <a:cubicBezTo>
                      <a:pt x="433" y="383"/>
                      <a:pt x="433" y="383"/>
                      <a:pt x="433" y="383"/>
                    </a:cubicBezTo>
                    <a:cubicBezTo>
                      <a:pt x="431" y="382"/>
                      <a:pt x="431" y="382"/>
                      <a:pt x="431" y="382"/>
                    </a:cubicBezTo>
                    <a:cubicBezTo>
                      <a:pt x="429" y="389"/>
                      <a:pt x="429" y="394"/>
                      <a:pt x="429" y="400"/>
                    </a:cubicBezTo>
                    <a:cubicBezTo>
                      <a:pt x="429" y="417"/>
                      <a:pt x="434" y="430"/>
                      <a:pt x="441" y="440"/>
                    </a:cubicBezTo>
                    <a:cubicBezTo>
                      <a:pt x="448" y="451"/>
                      <a:pt x="456" y="458"/>
                      <a:pt x="462" y="462"/>
                    </a:cubicBezTo>
                    <a:cubicBezTo>
                      <a:pt x="462" y="462"/>
                      <a:pt x="462" y="462"/>
                      <a:pt x="462" y="462"/>
                    </a:cubicBezTo>
                    <a:cubicBezTo>
                      <a:pt x="465" y="465"/>
                      <a:pt x="468" y="466"/>
                      <a:pt x="468" y="466"/>
                    </a:cubicBezTo>
                    <a:cubicBezTo>
                      <a:pt x="468" y="466"/>
                      <a:pt x="468" y="466"/>
                      <a:pt x="468" y="466"/>
                    </a:cubicBezTo>
                    <a:cubicBezTo>
                      <a:pt x="468" y="466"/>
                      <a:pt x="468" y="466"/>
                      <a:pt x="468" y="466"/>
                    </a:cubicBezTo>
                    <a:cubicBezTo>
                      <a:pt x="495" y="478"/>
                      <a:pt x="512" y="495"/>
                      <a:pt x="522" y="513"/>
                    </a:cubicBezTo>
                    <a:cubicBezTo>
                      <a:pt x="532" y="531"/>
                      <a:pt x="535" y="550"/>
                      <a:pt x="535" y="567"/>
                    </a:cubicBezTo>
                    <a:cubicBezTo>
                      <a:pt x="535" y="582"/>
                      <a:pt x="533" y="595"/>
                      <a:pt x="530" y="604"/>
                    </a:cubicBezTo>
                    <a:cubicBezTo>
                      <a:pt x="529" y="609"/>
                      <a:pt x="528" y="613"/>
                      <a:pt x="527" y="615"/>
                    </a:cubicBezTo>
                    <a:cubicBezTo>
                      <a:pt x="527" y="616"/>
                      <a:pt x="526" y="617"/>
                      <a:pt x="526" y="618"/>
                    </a:cubicBezTo>
                    <a:cubicBezTo>
                      <a:pt x="526" y="619"/>
                      <a:pt x="526" y="619"/>
                      <a:pt x="526" y="619"/>
                    </a:cubicBezTo>
                    <a:cubicBezTo>
                      <a:pt x="526" y="619"/>
                      <a:pt x="526" y="619"/>
                      <a:pt x="526" y="619"/>
                    </a:cubicBezTo>
                    <a:cubicBezTo>
                      <a:pt x="527" y="620"/>
                      <a:pt x="527" y="620"/>
                      <a:pt x="527" y="620"/>
                    </a:cubicBezTo>
                    <a:cubicBezTo>
                      <a:pt x="529" y="620"/>
                      <a:pt x="529" y="620"/>
                      <a:pt x="529" y="620"/>
                    </a:cubicBezTo>
                    <a:cubicBezTo>
                      <a:pt x="529" y="620"/>
                      <a:pt x="538" y="597"/>
                      <a:pt x="538" y="567"/>
                    </a:cubicBezTo>
                    <a:cubicBezTo>
                      <a:pt x="538" y="550"/>
                      <a:pt x="535" y="530"/>
                      <a:pt x="525" y="511"/>
                    </a:cubicBezTo>
                    <a:cubicBezTo>
                      <a:pt x="515" y="493"/>
                      <a:pt x="497" y="476"/>
                      <a:pt x="470" y="463"/>
                    </a:cubicBezTo>
                    <a:cubicBezTo>
                      <a:pt x="469" y="464"/>
                      <a:pt x="469" y="464"/>
                      <a:pt x="469" y="464"/>
                    </a:cubicBezTo>
                    <a:cubicBezTo>
                      <a:pt x="470" y="463"/>
                      <a:pt x="470" y="463"/>
                      <a:pt x="470" y="463"/>
                    </a:cubicBezTo>
                    <a:cubicBezTo>
                      <a:pt x="469" y="463"/>
                      <a:pt x="469" y="463"/>
                      <a:pt x="469" y="463"/>
                    </a:cubicBezTo>
                    <a:cubicBezTo>
                      <a:pt x="468" y="462"/>
                      <a:pt x="466" y="461"/>
                      <a:pt x="464" y="459"/>
                    </a:cubicBezTo>
                    <a:cubicBezTo>
                      <a:pt x="464" y="459"/>
                      <a:pt x="464" y="459"/>
                      <a:pt x="464" y="459"/>
                    </a:cubicBezTo>
                    <a:cubicBezTo>
                      <a:pt x="459" y="455"/>
                      <a:pt x="451" y="448"/>
                      <a:pt x="444" y="439"/>
                    </a:cubicBezTo>
                    <a:cubicBezTo>
                      <a:pt x="437" y="429"/>
                      <a:pt x="432" y="416"/>
                      <a:pt x="432" y="400"/>
                    </a:cubicBezTo>
                    <a:cubicBezTo>
                      <a:pt x="432" y="395"/>
                      <a:pt x="433" y="389"/>
                      <a:pt x="434" y="383"/>
                    </a:cubicBezTo>
                    <a:cubicBezTo>
                      <a:pt x="434" y="383"/>
                      <a:pt x="434" y="383"/>
                      <a:pt x="434" y="383"/>
                    </a:cubicBezTo>
                    <a:cubicBezTo>
                      <a:pt x="434" y="383"/>
                      <a:pt x="434" y="383"/>
                      <a:pt x="434" y="383"/>
                    </a:cubicBezTo>
                    <a:cubicBezTo>
                      <a:pt x="436" y="376"/>
                      <a:pt x="438" y="368"/>
                      <a:pt x="442" y="359"/>
                    </a:cubicBezTo>
                    <a:cubicBezTo>
                      <a:pt x="443" y="359"/>
                      <a:pt x="443" y="359"/>
                      <a:pt x="443" y="359"/>
                    </a:cubicBezTo>
                    <a:cubicBezTo>
                      <a:pt x="443" y="359"/>
                      <a:pt x="443" y="359"/>
                      <a:pt x="443" y="359"/>
                    </a:cubicBezTo>
                    <a:cubicBezTo>
                      <a:pt x="448" y="341"/>
                      <a:pt x="453" y="324"/>
                      <a:pt x="458" y="306"/>
                    </a:cubicBezTo>
                    <a:cubicBezTo>
                      <a:pt x="458" y="306"/>
                      <a:pt x="458" y="306"/>
                      <a:pt x="458" y="306"/>
                    </a:cubicBezTo>
                    <a:cubicBezTo>
                      <a:pt x="467" y="274"/>
                      <a:pt x="473" y="241"/>
                      <a:pt x="476" y="208"/>
                    </a:cubicBezTo>
                    <a:cubicBezTo>
                      <a:pt x="476" y="204"/>
                      <a:pt x="476" y="200"/>
                      <a:pt x="476" y="196"/>
                    </a:cubicBezTo>
                    <a:cubicBezTo>
                      <a:pt x="476" y="191"/>
                      <a:pt x="476" y="185"/>
                      <a:pt x="475" y="179"/>
                    </a:cubicBezTo>
                    <a:cubicBezTo>
                      <a:pt x="475" y="179"/>
                      <a:pt x="475" y="179"/>
                      <a:pt x="475" y="179"/>
                    </a:cubicBezTo>
                    <a:cubicBezTo>
                      <a:pt x="475" y="179"/>
                      <a:pt x="475" y="179"/>
                      <a:pt x="475" y="179"/>
                    </a:cubicBezTo>
                    <a:cubicBezTo>
                      <a:pt x="472" y="166"/>
                      <a:pt x="464" y="156"/>
                      <a:pt x="461" y="144"/>
                    </a:cubicBezTo>
                    <a:cubicBezTo>
                      <a:pt x="461" y="144"/>
                      <a:pt x="461" y="144"/>
                      <a:pt x="461" y="144"/>
                    </a:cubicBezTo>
                    <a:cubicBezTo>
                      <a:pt x="461" y="139"/>
                      <a:pt x="460" y="135"/>
                      <a:pt x="460" y="130"/>
                    </a:cubicBezTo>
                    <a:cubicBezTo>
                      <a:pt x="460" y="112"/>
                      <a:pt x="466" y="93"/>
                      <a:pt x="472" y="76"/>
                    </a:cubicBezTo>
                    <a:cubicBezTo>
                      <a:pt x="481" y="54"/>
                      <a:pt x="490" y="32"/>
                      <a:pt x="501" y="11"/>
                    </a:cubicBezTo>
                    <a:cubicBezTo>
                      <a:pt x="504" y="5"/>
                      <a:pt x="504" y="5"/>
                      <a:pt x="504" y="5"/>
                    </a:cubicBezTo>
                    <a:cubicBezTo>
                      <a:pt x="499" y="8"/>
                      <a:pt x="499" y="8"/>
                      <a:pt x="499" y="8"/>
                    </a:cubicBezTo>
                    <a:cubicBezTo>
                      <a:pt x="491" y="13"/>
                      <a:pt x="478" y="15"/>
                      <a:pt x="468" y="15"/>
                    </a:cubicBezTo>
                    <a:cubicBezTo>
                      <a:pt x="465" y="15"/>
                      <a:pt x="462" y="14"/>
                      <a:pt x="460" y="14"/>
                    </a:cubicBezTo>
                    <a:cubicBezTo>
                      <a:pt x="459" y="14"/>
                      <a:pt x="458" y="14"/>
                      <a:pt x="458" y="14"/>
                    </a:cubicBezTo>
                    <a:cubicBezTo>
                      <a:pt x="457" y="14"/>
                      <a:pt x="457" y="14"/>
                      <a:pt x="457" y="14"/>
                    </a:cubicBezTo>
                    <a:cubicBezTo>
                      <a:pt x="457" y="16"/>
                      <a:pt x="457" y="16"/>
                      <a:pt x="457" y="16"/>
                    </a:cubicBezTo>
                    <a:cubicBezTo>
                      <a:pt x="457" y="14"/>
                      <a:pt x="457" y="14"/>
                      <a:pt x="457" y="14"/>
                    </a:cubicBezTo>
                    <a:cubicBezTo>
                      <a:pt x="451" y="12"/>
                      <a:pt x="448" y="10"/>
                      <a:pt x="445" y="9"/>
                    </a:cubicBezTo>
                    <a:cubicBezTo>
                      <a:pt x="443" y="7"/>
                      <a:pt x="442" y="6"/>
                      <a:pt x="442" y="5"/>
                    </a:cubicBezTo>
                    <a:cubicBezTo>
                      <a:pt x="441" y="0"/>
                      <a:pt x="441" y="0"/>
                      <a:pt x="441" y="0"/>
                    </a:cubicBezTo>
                    <a:cubicBezTo>
                      <a:pt x="439" y="4"/>
                      <a:pt x="439" y="4"/>
                      <a:pt x="439" y="4"/>
                    </a:cubicBezTo>
                    <a:cubicBezTo>
                      <a:pt x="438" y="6"/>
                      <a:pt x="432" y="19"/>
                      <a:pt x="432" y="32"/>
                    </a:cubicBezTo>
                    <a:cubicBezTo>
                      <a:pt x="432" y="35"/>
                      <a:pt x="432" y="38"/>
                      <a:pt x="433" y="40"/>
                    </a:cubicBezTo>
                    <a:cubicBezTo>
                      <a:pt x="434" y="40"/>
                      <a:pt x="434" y="40"/>
                      <a:pt x="434" y="40"/>
                    </a:cubicBezTo>
                    <a:cubicBezTo>
                      <a:pt x="433" y="40"/>
                      <a:pt x="433" y="40"/>
                      <a:pt x="433" y="40"/>
                    </a:cubicBezTo>
                    <a:cubicBezTo>
                      <a:pt x="433" y="40"/>
                      <a:pt x="433" y="40"/>
                      <a:pt x="432" y="40"/>
                    </a:cubicBezTo>
                    <a:cubicBezTo>
                      <a:pt x="432" y="43"/>
                      <a:pt x="431" y="56"/>
                      <a:pt x="425" y="71"/>
                    </a:cubicBezTo>
                    <a:cubicBezTo>
                      <a:pt x="419" y="86"/>
                      <a:pt x="409" y="103"/>
                      <a:pt x="391" y="115"/>
                    </a:cubicBezTo>
                    <a:cubicBezTo>
                      <a:pt x="392" y="116"/>
                      <a:pt x="392" y="116"/>
                      <a:pt x="392" y="116"/>
                    </a:cubicBezTo>
                    <a:cubicBezTo>
                      <a:pt x="391" y="115"/>
                      <a:pt x="391" y="115"/>
                      <a:pt x="391" y="115"/>
                    </a:cubicBezTo>
                    <a:cubicBezTo>
                      <a:pt x="391" y="115"/>
                      <a:pt x="376" y="121"/>
                      <a:pt x="358" y="131"/>
                    </a:cubicBezTo>
                    <a:cubicBezTo>
                      <a:pt x="340" y="142"/>
                      <a:pt x="320" y="157"/>
                      <a:pt x="311" y="175"/>
                    </a:cubicBezTo>
                    <a:cubicBezTo>
                      <a:pt x="312" y="176"/>
                      <a:pt x="312" y="176"/>
                      <a:pt x="312" y="176"/>
                    </a:cubicBezTo>
                    <a:cubicBezTo>
                      <a:pt x="311" y="175"/>
                      <a:pt x="311" y="175"/>
                      <a:pt x="311" y="175"/>
                    </a:cubicBezTo>
                    <a:cubicBezTo>
                      <a:pt x="311" y="175"/>
                      <a:pt x="309" y="179"/>
                      <a:pt x="305" y="186"/>
                    </a:cubicBezTo>
                    <a:cubicBezTo>
                      <a:pt x="294" y="206"/>
                      <a:pt x="270" y="251"/>
                      <a:pt x="247" y="286"/>
                    </a:cubicBezTo>
                    <a:cubicBezTo>
                      <a:pt x="249" y="287"/>
                      <a:pt x="249" y="287"/>
                      <a:pt x="249" y="287"/>
                    </a:cubicBezTo>
                    <a:cubicBezTo>
                      <a:pt x="247" y="286"/>
                      <a:pt x="247" y="286"/>
                      <a:pt x="247" y="286"/>
                    </a:cubicBezTo>
                    <a:cubicBezTo>
                      <a:pt x="247" y="287"/>
                      <a:pt x="246" y="289"/>
                      <a:pt x="245" y="290"/>
                    </a:cubicBezTo>
                    <a:cubicBezTo>
                      <a:pt x="231" y="311"/>
                      <a:pt x="212" y="331"/>
                      <a:pt x="188" y="339"/>
                    </a:cubicBezTo>
                    <a:cubicBezTo>
                      <a:pt x="188" y="339"/>
                      <a:pt x="188" y="339"/>
                      <a:pt x="188" y="339"/>
                    </a:cubicBezTo>
                    <a:cubicBezTo>
                      <a:pt x="188" y="339"/>
                      <a:pt x="188" y="339"/>
                      <a:pt x="188" y="339"/>
                    </a:cubicBezTo>
                    <a:cubicBezTo>
                      <a:pt x="187" y="340"/>
                      <a:pt x="185" y="340"/>
                      <a:pt x="184" y="340"/>
                    </a:cubicBezTo>
                    <a:cubicBezTo>
                      <a:pt x="185" y="342"/>
                      <a:pt x="185" y="342"/>
                      <a:pt x="185" y="342"/>
                    </a:cubicBezTo>
                    <a:cubicBezTo>
                      <a:pt x="184" y="340"/>
                      <a:pt x="184" y="340"/>
                      <a:pt x="184" y="340"/>
                    </a:cubicBezTo>
                    <a:cubicBezTo>
                      <a:pt x="178" y="342"/>
                      <a:pt x="171" y="343"/>
                      <a:pt x="164" y="343"/>
                    </a:cubicBezTo>
                    <a:cubicBezTo>
                      <a:pt x="156" y="343"/>
                      <a:pt x="148" y="342"/>
                      <a:pt x="141" y="339"/>
                    </a:cubicBezTo>
                    <a:cubicBezTo>
                      <a:pt x="136" y="337"/>
                      <a:pt x="130" y="336"/>
                      <a:pt x="124" y="335"/>
                    </a:cubicBezTo>
                    <a:cubicBezTo>
                      <a:pt x="124" y="335"/>
                      <a:pt x="124" y="335"/>
                      <a:pt x="124" y="335"/>
                    </a:cubicBezTo>
                    <a:cubicBezTo>
                      <a:pt x="119" y="334"/>
                      <a:pt x="114" y="334"/>
                      <a:pt x="109" y="334"/>
                    </a:cubicBezTo>
                    <a:cubicBezTo>
                      <a:pt x="91" y="334"/>
                      <a:pt x="73" y="339"/>
                      <a:pt x="57" y="346"/>
                    </a:cubicBezTo>
                    <a:cubicBezTo>
                      <a:pt x="38" y="355"/>
                      <a:pt x="21" y="367"/>
                      <a:pt x="6" y="381"/>
                    </a:cubicBezTo>
                    <a:cubicBezTo>
                      <a:pt x="7" y="382"/>
                      <a:pt x="7" y="382"/>
                      <a:pt x="7" y="382"/>
                    </a:cubicBezTo>
                    <a:cubicBezTo>
                      <a:pt x="6" y="381"/>
                      <a:pt x="6" y="381"/>
                      <a:pt x="6" y="381"/>
                    </a:cubicBezTo>
                    <a:cubicBezTo>
                      <a:pt x="6" y="381"/>
                      <a:pt x="4" y="382"/>
                      <a:pt x="3" y="384"/>
                    </a:cubicBezTo>
                    <a:cubicBezTo>
                      <a:pt x="2" y="386"/>
                      <a:pt x="0" y="389"/>
                      <a:pt x="0" y="393"/>
                    </a:cubicBezTo>
                    <a:cubicBezTo>
                      <a:pt x="0" y="398"/>
                      <a:pt x="3" y="403"/>
                      <a:pt x="9" y="410"/>
                    </a:cubicBezTo>
                    <a:cubicBezTo>
                      <a:pt x="15" y="416"/>
                      <a:pt x="26" y="423"/>
                      <a:pt x="43" y="430"/>
                    </a:cubicBezTo>
                    <a:cubicBezTo>
                      <a:pt x="43" y="430"/>
                      <a:pt x="43" y="430"/>
                      <a:pt x="43" y="430"/>
                    </a:cubicBezTo>
                    <a:cubicBezTo>
                      <a:pt x="43" y="430"/>
                      <a:pt x="59" y="436"/>
                      <a:pt x="84" y="436"/>
                    </a:cubicBezTo>
                    <a:cubicBezTo>
                      <a:pt x="99" y="436"/>
                      <a:pt x="118" y="434"/>
                      <a:pt x="138" y="425"/>
                    </a:cubicBezTo>
                    <a:cubicBezTo>
                      <a:pt x="139" y="425"/>
                      <a:pt x="140" y="425"/>
                      <a:pt x="142" y="425"/>
                    </a:cubicBezTo>
                    <a:cubicBezTo>
                      <a:pt x="149" y="425"/>
                      <a:pt x="158" y="428"/>
                      <a:pt x="163" y="429"/>
                    </a:cubicBezTo>
                    <a:cubicBezTo>
                      <a:pt x="175" y="433"/>
                      <a:pt x="186" y="441"/>
                      <a:pt x="199" y="443"/>
                    </a:cubicBezTo>
                    <a:cubicBezTo>
                      <a:pt x="202" y="444"/>
                      <a:pt x="205" y="444"/>
                      <a:pt x="207" y="444"/>
                    </a:cubicBezTo>
                    <a:cubicBezTo>
                      <a:pt x="230" y="444"/>
                      <a:pt x="251" y="430"/>
                      <a:pt x="267" y="416"/>
                    </a:cubicBezTo>
                    <a:cubicBezTo>
                      <a:pt x="283" y="403"/>
                      <a:pt x="296" y="383"/>
                      <a:pt x="305" y="364"/>
                    </a:cubicBezTo>
                    <a:cubicBezTo>
                      <a:pt x="304" y="364"/>
                      <a:pt x="304" y="364"/>
                      <a:pt x="304" y="364"/>
                    </a:cubicBezTo>
                    <a:cubicBezTo>
                      <a:pt x="302" y="363"/>
                      <a:pt x="302" y="363"/>
                      <a:pt x="302" y="363"/>
                    </a:cubicBezTo>
                    <a:cubicBezTo>
                      <a:pt x="302" y="363"/>
                      <a:pt x="294" y="393"/>
                      <a:pt x="294" y="426"/>
                    </a:cubicBezTo>
                    <a:cubicBezTo>
                      <a:pt x="294" y="447"/>
                      <a:pt x="297" y="469"/>
                      <a:pt x="308" y="488"/>
                    </a:cubicBezTo>
                    <a:cubicBezTo>
                      <a:pt x="318" y="506"/>
                      <a:pt x="336" y="519"/>
                      <a:pt x="364" y="522"/>
                    </a:cubicBezTo>
                    <a:cubicBezTo>
                      <a:pt x="364" y="522"/>
                      <a:pt x="364" y="522"/>
                      <a:pt x="364" y="522"/>
                    </a:cubicBezTo>
                    <a:cubicBezTo>
                      <a:pt x="364" y="522"/>
                      <a:pt x="364" y="522"/>
                      <a:pt x="364" y="522"/>
                    </a:cubicBezTo>
                    <a:cubicBezTo>
                      <a:pt x="365" y="522"/>
                      <a:pt x="365" y="522"/>
                      <a:pt x="365" y="522"/>
                    </a:cubicBezTo>
                    <a:cubicBezTo>
                      <a:pt x="366" y="522"/>
                      <a:pt x="368" y="522"/>
                      <a:pt x="371" y="522"/>
                    </a:cubicBezTo>
                    <a:cubicBezTo>
                      <a:pt x="383" y="522"/>
                      <a:pt x="409" y="524"/>
                      <a:pt x="436" y="539"/>
                    </a:cubicBezTo>
                    <a:cubicBezTo>
                      <a:pt x="463" y="555"/>
                      <a:pt x="491" y="583"/>
                      <a:pt x="507" y="637"/>
                    </a:cubicBezTo>
                    <a:cubicBezTo>
                      <a:pt x="507" y="637"/>
                      <a:pt x="507" y="637"/>
                      <a:pt x="507" y="637"/>
                    </a:cubicBezTo>
                    <a:cubicBezTo>
                      <a:pt x="507" y="637"/>
                      <a:pt x="507" y="637"/>
                      <a:pt x="507" y="637"/>
                    </a:cubicBezTo>
                    <a:cubicBezTo>
                      <a:pt x="507" y="637"/>
                      <a:pt x="508" y="638"/>
                      <a:pt x="509" y="639"/>
                    </a:cubicBezTo>
                    <a:cubicBezTo>
                      <a:pt x="509" y="640"/>
                      <a:pt x="511" y="641"/>
                      <a:pt x="513" y="641"/>
                    </a:cubicBezTo>
                    <a:cubicBezTo>
                      <a:pt x="515" y="641"/>
                      <a:pt x="518" y="639"/>
                      <a:pt x="520" y="636"/>
                    </a:cubicBezTo>
                    <a:cubicBezTo>
                      <a:pt x="523" y="633"/>
                      <a:pt x="526" y="628"/>
                      <a:pt x="529" y="620"/>
                    </a:cubicBezTo>
                    <a:cubicBezTo>
                      <a:pt x="529" y="620"/>
                      <a:pt x="529" y="620"/>
                      <a:pt x="529" y="620"/>
                    </a:cubicBezTo>
                    <a:cubicBezTo>
                      <a:pt x="527" y="620"/>
                      <a:pt x="527" y="620"/>
                      <a:pt x="527" y="620"/>
                    </a:cubicBezTo>
                  </a:path>
                </a:pathLst>
              </a:custGeom>
              <a:solidFill>
                <a:srgbClr val="3312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15" name="Freeform 182"/>
              <p:cNvSpPr/>
              <p:nvPr/>
            </p:nvSpPr>
            <p:spPr bwMode="auto">
              <a:xfrm>
                <a:off x="4822" y="3773"/>
                <a:ext cx="117" cy="102"/>
              </a:xfrm>
              <a:custGeom>
                <a:avLst/>
                <a:gdLst>
                  <a:gd name="T0" fmla="*/ 157 w 157"/>
                  <a:gd name="T1" fmla="*/ 82 h 136"/>
                  <a:gd name="T2" fmla="*/ 155 w 157"/>
                  <a:gd name="T3" fmla="*/ 86 h 136"/>
                  <a:gd name="T4" fmla="*/ 97 w 157"/>
                  <a:gd name="T5" fmla="*/ 136 h 136"/>
                  <a:gd name="T6" fmla="*/ 46 w 157"/>
                  <a:gd name="T7" fmla="*/ 94 h 136"/>
                  <a:gd name="T8" fmla="*/ 19 w 157"/>
                  <a:gd name="T9" fmla="*/ 53 h 136"/>
                  <a:gd name="T10" fmla="*/ 3 w 157"/>
                  <a:gd name="T11" fmla="*/ 33 h 136"/>
                  <a:gd name="T12" fmla="*/ 114 w 157"/>
                  <a:gd name="T13" fmla="*/ 64 h 136"/>
                  <a:gd name="T14" fmla="*/ 157 w 157"/>
                  <a:gd name="T15" fmla="*/ 82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7" h="136">
                    <a:moveTo>
                      <a:pt x="157" y="82"/>
                    </a:moveTo>
                    <a:cubicBezTo>
                      <a:pt x="156" y="83"/>
                      <a:pt x="155" y="84"/>
                      <a:pt x="155" y="86"/>
                    </a:cubicBezTo>
                    <a:cubicBezTo>
                      <a:pt x="140" y="107"/>
                      <a:pt x="121" y="127"/>
                      <a:pt x="97" y="136"/>
                    </a:cubicBezTo>
                    <a:cubicBezTo>
                      <a:pt x="66" y="126"/>
                      <a:pt x="46" y="94"/>
                      <a:pt x="46" y="94"/>
                    </a:cubicBezTo>
                    <a:cubicBezTo>
                      <a:pt x="43" y="82"/>
                      <a:pt x="19" y="53"/>
                      <a:pt x="19" y="53"/>
                    </a:cubicBezTo>
                    <a:cubicBezTo>
                      <a:pt x="0" y="46"/>
                      <a:pt x="3" y="33"/>
                      <a:pt x="3" y="33"/>
                    </a:cubicBezTo>
                    <a:cubicBezTo>
                      <a:pt x="63" y="0"/>
                      <a:pt x="114" y="64"/>
                      <a:pt x="114" y="64"/>
                    </a:cubicBezTo>
                    <a:cubicBezTo>
                      <a:pt x="123" y="81"/>
                      <a:pt x="143" y="83"/>
                      <a:pt x="157" y="82"/>
                    </a:cubicBezTo>
                  </a:path>
                </a:pathLst>
              </a:custGeom>
              <a:solidFill>
                <a:srgbClr val="E3D4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16" name="Freeform 183"/>
              <p:cNvSpPr/>
              <p:nvPr/>
            </p:nvSpPr>
            <p:spPr bwMode="auto">
              <a:xfrm>
                <a:off x="4762" y="3767"/>
                <a:ext cx="161" cy="137"/>
              </a:xfrm>
              <a:custGeom>
                <a:avLst/>
                <a:gdLst>
                  <a:gd name="T0" fmla="*/ 54 w 217"/>
                  <a:gd name="T1" fmla="*/ 19 h 184"/>
                  <a:gd name="T2" fmla="*/ 153 w 217"/>
                  <a:gd name="T3" fmla="*/ 118 h 184"/>
                  <a:gd name="T4" fmla="*/ 217 w 217"/>
                  <a:gd name="T5" fmla="*/ 138 h 184"/>
                  <a:gd name="T6" fmla="*/ 208 w 217"/>
                  <a:gd name="T7" fmla="*/ 184 h 184"/>
                  <a:gd name="T8" fmla="*/ 6 w 217"/>
                  <a:gd name="T9" fmla="*/ 96 h 184"/>
                  <a:gd name="T10" fmla="*/ 0 w 217"/>
                  <a:gd name="T11" fmla="*/ 0 h 184"/>
                  <a:gd name="T12" fmla="*/ 54 w 217"/>
                  <a:gd name="T13" fmla="*/ 19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6" h="184">
                    <a:moveTo>
                      <a:pt x="54" y="19"/>
                    </a:moveTo>
                    <a:cubicBezTo>
                      <a:pt x="54" y="19"/>
                      <a:pt x="143" y="77"/>
                      <a:pt x="153" y="118"/>
                    </a:cubicBezTo>
                    <a:cubicBezTo>
                      <a:pt x="153" y="118"/>
                      <a:pt x="179" y="153"/>
                      <a:pt x="217" y="138"/>
                    </a:cubicBezTo>
                    <a:cubicBezTo>
                      <a:pt x="208" y="184"/>
                      <a:pt x="208" y="184"/>
                      <a:pt x="208" y="184"/>
                    </a:cubicBezTo>
                    <a:cubicBezTo>
                      <a:pt x="6" y="96"/>
                      <a:pt x="6" y="96"/>
                      <a:pt x="6" y="96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54" y="19"/>
                    </a:lnTo>
                    <a:close/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17" name="Freeform 184"/>
              <p:cNvSpPr/>
              <p:nvPr/>
            </p:nvSpPr>
            <p:spPr bwMode="auto">
              <a:xfrm>
                <a:off x="4822" y="3773"/>
                <a:ext cx="117" cy="102"/>
              </a:xfrm>
              <a:custGeom>
                <a:avLst/>
                <a:gdLst>
                  <a:gd name="T0" fmla="*/ 157 w 157"/>
                  <a:gd name="T1" fmla="*/ 82 h 136"/>
                  <a:gd name="T2" fmla="*/ 155 w 157"/>
                  <a:gd name="T3" fmla="*/ 86 h 136"/>
                  <a:gd name="T4" fmla="*/ 97 w 157"/>
                  <a:gd name="T5" fmla="*/ 136 h 136"/>
                  <a:gd name="T6" fmla="*/ 46 w 157"/>
                  <a:gd name="T7" fmla="*/ 94 h 136"/>
                  <a:gd name="T8" fmla="*/ 19 w 157"/>
                  <a:gd name="T9" fmla="*/ 53 h 136"/>
                  <a:gd name="T10" fmla="*/ 3 w 157"/>
                  <a:gd name="T11" fmla="*/ 33 h 136"/>
                  <a:gd name="T12" fmla="*/ 114 w 157"/>
                  <a:gd name="T13" fmla="*/ 64 h 136"/>
                  <a:gd name="T14" fmla="*/ 157 w 157"/>
                  <a:gd name="T15" fmla="*/ 82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7" h="136">
                    <a:moveTo>
                      <a:pt x="157" y="82"/>
                    </a:moveTo>
                    <a:cubicBezTo>
                      <a:pt x="156" y="83"/>
                      <a:pt x="155" y="84"/>
                      <a:pt x="155" y="86"/>
                    </a:cubicBezTo>
                    <a:cubicBezTo>
                      <a:pt x="140" y="107"/>
                      <a:pt x="121" y="127"/>
                      <a:pt x="97" y="136"/>
                    </a:cubicBezTo>
                    <a:cubicBezTo>
                      <a:pt x="66" y="126"/>
                      <a:pt x="46" y="94"/>
                      <a:pt x="46" y="94"/>
                    </a:cubicBezTo>
                    <a:cubicBezTo>
                      <a:pt x="43" y="82"/>
                      <a:pt x="19" y="53"/>
                      <a:pt x="19" y="53"/>
                    </a:cubicBezTo>
                    <a:cubicBezTo>
                      <a:pt x="0" y="46"/>
                      <a:pt x="3" y="33"/>
                      <a:pt x="3" y="33"/>
                    </a:cubicBezTo>
                    <a:cubicBezTo>
                      <a:pt x="63" y="0"/>
                      <a:pt x="114" y="64"/>
                      <a:pt x="114" y="64"/>
                    </a:cubicBezTo>
                    <a:cubicBezTo>
                      <a:pt x="123" y="81"/>
                      <a:pt x="143" y="83"/>
                      <a:pt x="157" y="8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3312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18" name="Freeform 185"/>
              <p:cNvSpPr/>
              <p:nvPr/>
            </p:nvSpPr>
            <p:spPr bwMode="auto">
              <a:xfrm>
                <a:off x="5068" y="3900"/>
                <a:ext cx="106" cy="66"/>
              </a:xfrm>
              <a:custGeom>
                <a:avLst/>
                <a:gdLst>
                  <a:gd name="T0" fmla="*/ 142 w 142"/>
                  <a:gd name="T1" fmla="*/ 51 h 89"/>
                  <a:gd name="T2" fmla="*/ 125 w 142"/>
                  <a:gd name="T3" fmla="*/ 59 h 89"/>
                  <a:gd name="T4" fmla="*/ 100 w 142"/>
                  <a:gd name="T5" fmla="*/ 72 h 89"/>
                  <a:gd name="T6" fmla="*/ 59 w 142"/>
                  <a:gd name="T7" fmla="*/ 88 h 89"/>
                  <a:gd name="T8" fmla="*/ 40 w 142"/>
                  <a:gd name="T9" fmla="*/ 85 h 89"/>
                  <a:gd name="T10" fmla="*/ 10 w 142"/>
                  <a:gd name="T11" fmla="*/ 8 h 89"/>
                  <a:gd name="T12" fmla="*/ 44 w 142"/>
                  <a:gd name="T13" fmla="*/ 13 h 89"/>
                  <a:gd name="T14" fmla="*/ 142 w 142"/>
                  <a:gd name="T15" fmla="*/ 51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2" h="89">
                    <a:moveTo>
                      <a:pt x="142" y="51"/>
                    </a:moveTo>
                    <a:cubicBezTo>
                      <a:pt x="136" y="53"/>
                      <a:pt x="131" y="56"/>
                      <a:pt x="125" y="59"/>
                    </a:cubicBezTo>
                    <a:cubicBezTo>
                      <a:pt x="117" y="63"/>
                      <a:pt x="108" y="67"/>
                      <a:pt x="100" y="72"/>
                    </a:cubicBezTo>
                    <a:cubicBezTo>
                      <a:pt x="87" y="81"/>
                      <a:pt x="75" y="89"/>
                      <a:pt x="59" y="88"/>
                    </a:cubicBezTo>
                    <a:cubicBezTo>
                      <a:pt x="52" y="88"/>
                      <a:pt x="46" y="87"/>
                      <a:pt x="40" y="85"/>
                    </a:cubicBezTo>
                    <a:cubicBezTo>
                      <a:pt x="27" y="76"/>
                      <a:pt x="0" y="51"/>
                      <a:pt x="10" y="8"/>
                    </a:cubicBezTo>
                    <a:cubicBezTo>
                      <a:pt x="18" y="14"/>
                      <a:pt x="30" y="18"/>
                      <a:pt x="44" y="13"/>
                    </a:cubicBezTo>
                    <a:cubicBezTo>
                      <a:pt x="44" y="13"/>
                      <a:pt x="113" y="0"/>
                      <a:pt x="142" y="51"/>
                    </a:cubicBezTo>
                  </a:path>
                </a:pathLst>
              </a:custGeom>
              <a:solidFill>
                <a:srgbClr val="E3D4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19" name="Freeform 186"/>
              <p:cNvSpPr/>
              <p:nvPr/>
            </p:nvSpPr>
            <p:spPr bwMode="auto">
              <a:xfrm>
                <a:off x="5026" y="3920"/>
                <a:ext cx="220" cy="62"/>
              </a:xfrm>
              <a:custGeom>
                <a:avLst/>
                <a:gdLst>
                  <a:gd name="T0" fmla="*/ 9 w 296"/>
                  <a:gd name="T1" fmla="*/ 4 h 83"/>
                  <a:gd name="T2" fmla="*/ 9 w 296"/>
                  <a:gd name="T3" fmla="*/ 4 h 83"/>
                  <a:gd name="T4" fmla="*/ 150 w 296"/>
                  <a:gd name="T5" fmla="*/ 34 h 83"/>
                  <a:gd name="T6" fmla="*/ 261 w 296"/>
                  <a:gd name="T7" fmla="*/ 37 h 83"/>
                  <a:gd name="T8" fmla="*/ 267 w 296"/>
                  <a:gd name="T9" fmla="*/ 38 h 83"/>
                  <a:gd name="T10" fmla="*/ 153 w 296"/>
                  <a:gd name="T11" fmla="*/ 83 h 83"/>
                  <a:gd name="T12" fmla="*/ 6 w 296"/>
                  <a:gd name="T13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6" h="83">
                    <a:moveTo>
                      <a:pt x="9" y="4"/>
                    </a:moveTo>
                    <a:cubicBezTo>
                      <a:pt x="9" y="4"/>
                      <a:pt x="9" y="4"/>
                      <a:pt x="9" y="4"/>
                    </a:cubicBezTo>
                    <a:cubicBezTo>
                      <a:pt x="9" y="4"/>
                      <a:pt x="96" y="64"/>
                      <a:pt x="150" y="34"/>
                    </a:cubicBezTo>
                    <a:cubicBezTo>
                      <a:pt x="150" y="34"/>
                      <a:pt x="225" y="6"/>
                      <a:pt x="261" y="37"/>
                    </a:cubicBezTo>
                    <a:cubicBezTo>
                      <a:pt x="296" y="69"/>
                      <a:pt x="267" y="38"/>
                      <a:pt x="267" y="38"/>
                    </a:cubicBezTo>
                    <a:cubicBezTo>
                      <a:pt x="153" y="83"/>
                      <a:pt x="153" y="83"/>
                      <a:pt x="153" y="83"/>
                    </a:cubicBezTo>
                    <a:cubicBezTo>
                      <a:pt x="153" y="83"/>
                      <a:pt x="0" y="39"/>
                      <a:pt x="6" y="0"/>
                    </a:cubicBezTo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0" name="Freeform 187"/>
              <p:cNvSpPr/>
              <p:nvPr/>
            </p:nvSpPr>
            <p:spPr bwMode="auto">
              <a:xfrm>
                <a:off x="5068" y="3900"/>
                <a:ext cx="106" cy="66"/>
              </a:xfrm>
              <a:custGeom>
                <a:avLst/>
                <a:gdLst>
                  <a:gd name="T0" fmla="*/ 142 w 142"/>
                  <a:gd name="T1" fmla="*/ 51 h 89"/>
                  <a:gd name="T2" fmla="*/ 125 w 142"/>
                  <a:gd name="T3" fmla="*/ 59 h 89"/>
                  <a:gd name="T4" fmla="*/ 100 w 142"/>
                  <a:gd name="T5" fmla="*/ 72 h 89"/>
                  <a:gd name="T6" fmla="*/ 59 w 142"/>
                  <a:gd name="T7" fmla="*/ 88 h 89"/>
                  <a:gd name="T8" fmla="*/ 40 w 142"/>
                  <a:gd name="T9" fmla="*/ 85 h 89"/>
                  <a:gd name="T10" fmla="*/ 10 w 142"/>
                  <a:gd name="T11" fmla="*/ 8 h 89"/>
                  <a:gd name="T12" fmla="*/ 44 w 142"/>
                  <a:gd name="T13" fmla="*/ 13 h 89"/>
                  <a:gd name="T14" fmla="*/ 142 w 142"/>
                  <a:gd name="T15" fmla="*/ 51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2" h="89">
                    <a:moveTo>
                      <a:pt x="142" y="51"/>
                    </a:moveTo>
                    <a:cubicBezTo>
                      <a:pt x="136" y="53"/>
                      <a:pt x="131" y="56"/>
                      <a:pt x="125" y="59"/>
                    </a:cubicBezTo>
                    <a:cubicBezTo>
                      <a:pt x="117" y="63"/>
                      <a:pt x="108" y="67"/>
                      <a:pt x="100" y="72"/>
                    </a:cubicBezTo>
                    <a:cubicBezTo>
                      <a:pt x="87" y="81"/>
                      <a:pt x="75" y="89"/>
                      <a:pt x="59" y="88"/>
                    </a:cubicBezTo>
                    <a:cubicBezTo>
                      <a:pt x="52" y="88"/>
                      <a:pt x="46" y="87"/>
                      <a:pt x="40" y="85"/>
                    </a:cubicBezTo>
                    <a:cubicBezTo>
                      <a:pt x="27" y="76"/>
                      <a:pt x="0" y="51"/>
                      <a:pt x="10" y="8"/>
                    </a:cubicBezTo>
                    <a:cubicBezTo>
                      <a:pt x="18" y="14"/>
                      <a:pt x="30" y="18"/>
                      <a:pt x="44" y="13"/>
                    </a:cubicBezTo>
                    <a:cubicBezTo>
                      <a:pt x="44" y="13"/>
                      <a:pt x="113" y="0"/>
                      <a:pt x="142" y="5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3312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1" name="Freeform 188"/>
              <p:cNvSpPr/>
              <p:nvPr/>
            </p:nvSpPr>
            <p:spPr bwMode="auto">
              <a:xfrm>
                <a:off x="5077" y="3633"/>
                <a:ext cx="17" cy="73"/>
              </a:xfrm>
              <a:custGeom>
                <a:avLst/>
                <a:gdLst>
                  <a:gd name="T0" fmla="*/ 17 w 17"/>
                  <a:gd name="T1" fmla="*/ 0 h 73"/>
                  <a:gd name="T2" fmla="*/ 0 w 17"/>
                  <a:gd name="T3" fmla="*/ 73 h 73"/>
                  <a:gd name="T4" fmla="*/ 17 w 17"/>
                  <a:gd name="T5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73">
                    <a:moveTo>
                      <a:pt x="17" y="0"/>
                    </a:moveTo>
                    <a:lnTo>
                      <a:pt x="0" y="73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E3D4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2" name="Freeform 189"/>
              <p:cNvSpPr/>
              <p:nvPr/>
            </p:nvSpPr>
            <p:spPr bwMode="auto">
              <a:xfrm>
                <a:off x="5077" y="3633"/>
                <a:ext cx="17" cy="73"/>
              </a:xfrm>
              <a:custGeom>
                <a:avLst/>
                <a:gdLst>
                  <a:gd name="T0" fmla="*/ 17 w 17"/>
                  <a:gd name="T1" fmla="*/ 0 h 73"/>
                  <a:gd name="T2" fmla="*/ 0 w 17"/>
                  <a:gd name="T3" fmla="*/ 73 h 73"/>
                  <a:gd name="T4" fmla="*/ 17 w 17"/>
                  <a:gd name="T5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73">
                    <a:moveTo>
                      <a:pt x="17" y="0"/>
                    </a:moveTo>
                    <a:lnTo>
                      <a:pt x="0" y="73"/>
                    </a:lnTo>
                    <a:lnTo>
                      <a:pt x="1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3" name="Freeform 190"/>
              <p:cNvSpPr/>
              <p:nvPr/>
            </p:nvSpPr>
            <p:spPr bwMode="auto">
              <a:xfrm>
                <a:off x="5077" y="3633"/>
                <a:ext cx="17" cy="73"/>
              </a:xfrm>
              <a:custGeom>
                <a:avLst/>
                <a:gdLst>
                  <a:gd name="T0" fmla="*/ 22 w 22"/>
                  <a:gd name="T1" fmla="*/ 0 h 98"/>
                  <a:gd name="T2" fmla="*/ 17 w 22"/>
                  <a:gd name="T3" fmla="*/ 24 h 98"/>
                  <a:gd name="T4" fmla="*/ 11 w 22"/>
                  <a:gd name="T5" fmla="*/ 49 h 98"/>
                  <a:gd name="T6" fmla="*/ 0 w 22"/>
                  <a:gd name="T7" fmla="*/ 98 h 98"/>
                  <a:gd name="T8" fmla="*/ 0 w 22"/>
                  <a:gd name="T9" fmla="*/ 98 h 98"/>
                  <a:gd name="T10" fmla="*/ 10 w 22"/>
                  <a:gd name="T11" fmla="*/ 49 h 98"/>
                  <a:gd name="T12" fmla="*/ 16 w 22"/>
                  <a:gd name="T13" fmla="*/ 24 h 98"/>
                  <a:gd name="T14" fmla="*/ 22 w 22"/>
                  <a:gd name="T15" fmla="*/ 0 h 98"/>
                  <a:gd name="T16" fmla="*/ 22 w 22"/>
                  <a:gd name="T1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98">
                    <a:moveTo>
                      <a:pt x="22" y="0"/>
                    </a:moveTo>
                    <a:cubicBezTo>
                      <a:pt x="20" y="8"/>
                      <a:pt x="19" y="16"/>
                      <a:pt x="17" y="24"/>
                    </a:cubicBezTo>
                    <a:cubicBezTo>
                      <a:pt x="15" y="32"/>
                      <a:pt x="13" y="40"/>
                      <a:pt x="11" y="49"/>
                    </a:cubicBezTo>
                    <a:cubicBezTo>
                      <a:pt x="8" y="65"/>
                      <a:pt x="5" y="81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3" y="81"/>
                      <a:pt x="6" y="65"/>
                      <a:pt x="10" y="49"/>
                    </a:cubicBezTo>
                    <a:cubicBezTo>
                      <a:pt x="13" y="40"/>
                      <a:pt x="14" y="32"/>
                      <a:pt x="16" y="24"/>
                    </a:cubicBezTo>
                    <a:cubicBezTo>
                      <a:pt x="17" y="16"/>
                      <a:pt x="19" y="8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</a:path>
                </a:pathLst>
              </a:custGeom>
              <a:solidFill>
                <a:srgbClr val="3312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4" name="Freeform 191"/>
              <p:cNvSpPr/>
              <p:nvPr/>
            </p:nvSpPr>
            <p:spPr bwMode="auto">
              <a:xfrm>
                <a:off x="4980" y="3743"/>
                <a:ext cx="69" cy="149"/>
              </a:xfrm>
              <a:custGeom>
                <a:avLst/>
                <a:gdLst>
                  <a:gd name="T0" fmla="*/ 0 w 93"/>
                  <a:gd name="T1" fmla="*/ 200 h 200"/>
                  <a:gd name="T2" fmla="*/ 93 w 93"/>
                  <a:gd name="T3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3" h="200">
                    <a:moveTo>
                      <a:pt x="0" y="200"/>
                    </a:moveTo>
                    <a:cubicBezTo>
                      <a:pt x="0" y="200"/>
                      <a:pt x="31" y="89"/>
                      <a:pt x="93" y="0"/>
                    </a:cubicBezTo>
                  </a:path>
                </a:pathLst>
              </a:custGeom>
              <a:solidFill>
                <a:srgbClr val="E3D4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5" name="Freeform 192"/>
              <p:cNvSpPr/>
              <p:nvPr/>
            </p:nvSpPr>
            <p:spPr bwMode="auto">
              <a:xfrm>
                <a:off x="4980" y="3743"/>
                <a:ext cx="69" cy="149"/>
              </a:xfrm>
              <a:custGeom>
                <a:avLst/>
                <a:gdLst>
                  <a:gd name="T0" fmla="*/ 0 w 93"/>
                  <a:gd name="T1" fmla="*/ 200 h 200"/>
                  <a:gd name="T2" fmla="*/ 93 w 93"/>
                  <a:gd name="T3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3" h="200">
                    <a:moveTo>
                      <a:pt x="0" y="200"/>
                    </a:moveTo>
                    <a:cubicBezTo>
                      <a:pt x="0" y="200"/>
                      <a:pt x="31" y="89"/>
                      <a:pt x="93" y="0"/>
                    </a:cubicBezTo>
                  </a:path>
                </a:pathLst>
              </a:custGeom>
              <a:noFill/>
              <a:ln w="3175" cap="flat">
                <a:solidFill>
                  <a:srgbClr val="3312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6" name="Freeform 193"/>
              <p:cNvSpPr/>
              <p:nvPr/>
            </p:nvSpPr>
            <p:spPr bwMode="auto">
              <a:xfrm>
                <a:off x="5085" y="3639"/>
                <a:ext cx="6" cy="8"/>
              </a:xfrm>
              <a:custGeom>
                <a:avLst/>
                <a:gdLst>
                  <a:gd name="T0" fmla="*/ 4 w 8"/>
                  <a:gd name="T1" fmla="*/ 0 h 11"/>
                  <a:gd name="T2" fmla="*/ 3 w 8"/>
                  <a:gd name="T3" fmla="*/ 5 h 11"/>
                  <a:gd name="T4" fmla="*/ 0 w 8"/>
                  <a:gd name="T5" fmla="*/ 10 h 11"/>
                  <a:gd name="T6" fmla="*/ 0 w 8"/>
                  <a:gd name="T7" fmla="*/ 10 h 11"/>
                  <a:gd name="T8" fmla="*/ 3 w 8"/>
                  <a:gd name="T9" fmla="*/ 11 h 11"/>
                  <a:gd name="T10" fmla="*/ 6 w 8"/>
                  <a:gd name="T11" fmla="*/ 6 h 11"/>
                  <a:gd name="T12" fmla="*/ 8 w 8"/>
                  <a:gd name="T13" fmla="*/ 0 h 11"/>
                  <a:gd name="T14" fmla="*/ 4 w 8"/>
                  <a:gd name="T1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11">
                    <a:moveTo>
                      <a:pt x="4" y="0"/>
                    </a:moveTo>
                    <a:cubicBezTo>
                      <a:pt x="4" y="1"/>
                      <a:pt x="4" y="3"/>
                      <a:pt x="3" y="5"/>
                    </a:cubicBezTo>
                    <a:cubicBezTo>
                      <a:pt x="2" y="7"/>
                      <a:pt x="1" y="8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4" y="10"/>
                      <a:pt x="5" y="8"/>
                      <a:pt x="6" y="6"/>
                    </a:cubicBezTo>
                    <a:cubicBezTo>
                      <a:pt x="7" y="4"/>
                      <a:pt x="7" y="2"/>
                      <a:pt x="8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F8F4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7" name="Freeform 194"/>
              <p:cNvSpPr/>
              <p:nvPr/>
            </p:nvSpPr>
            <p:spPr bwMode="auto">
              <a:xfrm>
                <a:off x="4375" y="3717"/>
                <a:ext cx="305" cy="395"/>
              </a:xfrm>
              <a:custGeom>
                <a:avLst/>
                <a:gdLst>
                  <a:gd name="T0" fmla="*/ 54 w 411"/>
                  <a:gd name="T1" fmla="*/ 91 h 531"/>
                  <a:gd name="T2" fmla="*/ 83 w 411"/>
                  <a:gd name="T3" fmla="*/ 22 h 531"/>
                  <a:gd name="T4" fmla="*/ 150 w 411"/>
                  <a:gd name="T5" fmla="*/ 51 h 531"/>
                  <a:gd name="T6" fmla="*/ 153 w 411"/>
                  <a:gd name="T7" fmla="*/ 133 h 531"/>
                  <a:gd name="T8" fmla="*/ 155 w 411"/>
                  <a:gd name="T9" fmla="*/ 159 h 531"/>
                  <a:gd name="T10" fmla="*/ 163 w 411"/>
                  <a:gd name="T11" fmla="*/ 186 h 531"/>
                  <a:gd name="T12" fmla="*/ 179 w 411"/>
                  <a:gd name="T13" fmla="*/ 214 h 531"/>
                  <a:gd name="T14" fmla="*/ 214 w 411"/>
                  <a:gd name="T15" fmla="*/ 261 h 531"/>
                  <a:gd name="T16" fmla="*/ 244 w 411"/>
                  <a:gd name="T17" fmla="*/ 302 h 531"/>
                  <a:gd name="T18" fmla="*/ 266 w 411"/>
                  <a:gd name="T19" fmla="*/ 330 h 531"/>
                  <a:gd name="T20" fmla="*/ 298 w 411"/>
                  <a:gd name="T21" fmla="*/ 357 h 531"/>
                  <a:gd name="T22" fmla="*/ 347 w 411"/>
                  <a:gd name="T23" fmla="*/ 366 h 531"/>
                  <a:gd name="T24" fmla="*/ 405 w 411"/>
                  <a:gd name="T25" fmla="*/ 424 h 531"/>
                  <a:gd name="T26" fmla="*/ 389 w 411"/>
                  <a:gd name="T27" fmla="*/ 456 h 531"/>
                  <a:gd name="T28" fmla="*/ 352 w 411"/>
                  <a:gd name="T29" fmla="*/ 453 h 531"/>
                  <a:gd name="T30" fmla="*/ 358 w 411"/>
                  <a:gd name="T31" fmla="*/ 478 h 531"/>
                  <a:gd name="T32" fmla="*/ 299 w 411"/>
                  <a:gd name="T33" fmla="*/ 513 h 531"/>
                  <a:gd name="T34" fmla="*/ 258 w 411"/>
                  <a:gd name="T35" fmla="*/ 431 h 531"/>
                  <a:gd name="T36" fmla="*/ 253 w 411"/>
                  <a:gd name="T37" fmla="*/ 405 h 531"/>
                  <a:gd name="T38" fmla="*/ 227 w 411"/>
                  <a:gd name="T39" fmla="*/ 356 h 531"/>
                  <a:gd name="T40" fmla="*/ 192 w 411"/>
                  <a:gd name="T41" fmla="*/ 312 h 531"/>
                  <a:gd name="T42" fmla="*/ 127 w 411"/>
                  <a:gd name="T43" fmla="*/ 232 h 531"/>
                  <a:gd name="T44" fmla="*/ 107 w 411"/>
                  <a:gd name="T45" fmla="*/ 208 h 531"/>
                  <a:gd name="T46" fmla="*/ 69 w 411"/>
                  <a:gd name="T47" fmla="*/ 171 h 531"/>
                  <a:gd name="T48" fmla="*/ 22 w 411"/>
                  <a:gd name="T49" fmla="*/ 148 h 531"/>
                  <a:gd name="T50" fmla="*/ 0 w 411"/>
                  <a:gd name="T51" fmla="*/ 125 h 531"/>
                  <a:gd name="T52" fmla="*/ 17 w 411"/>
                  <a:gd name="T53" fmla="*/ 95 h 531"/>
                  <a:gd name="T54" fmla="*/ 54 w 411"/>
                  <a:gd name="T55" fmla="*/ 91 h 5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11" h="531">
                    <a:moveTo>
                      <a:pt x="54" y="91"/>
                    </a:moveTo>
                    <a:cubicBezTo>
                      <a:pt x="54" y="91"/>
                      <a:pt x="31" y="50"/>
                      <a:pt x="83" y="22"/>
                    </a:cubicBezTo>
                    <a:cubicBezTo>
                      <a:pt x="83" y="22"/>
                      <a:pt x="120" y="0"/>
                      <a:pt x="150" y="51"/>
                    </a:cubicBezTo>
                    <a:cubicBezTo>
                      <a:pt x="165" y="76"/>
                      <a:pt x="155" y="106"/>
                      <a:pt x="153" y="133"/>
                    </a:cubicBezTo>
                    <a:cubicBezTo>
                      <a:pt x="153" y="142"/>
                      <a:pt x="153" y="151"/>
                      <a:pt x="155" y="159"/>
                    </a:cubicBezTo>
                    <a:cubicBezTo>
                      <a:pt x="157" y="169"/>
                      <a:pt x="159" y="178"/>
                      <a:pt x="163" y="186"/>
                    </a:cubicBezTo>
                    <a:cubicBezTo>
                      <a:pt x="167" y="196"/>
                      <a:pt x="172" y="205"/>
                      <a:pt x="179" y="214"/>
                    </a:cubicBezTo>
                    <a:cubicBezTo>
                      <a:pt x="190" y="229"/>
                      <a:pt x="202" y="245"/>
                      <a:pt x="214" y="261"/>
                    </a:cubicBezTo>
                    <a:cubicBezTo>
                      <a:pt x="224" y="274"/>
                      <a:pt x="234" y="288"/>
                      <a:pt x="244" y="302"/>
                    </a:cubicBezTo>
                    <a:cubicBezTo>
                      <a:pt x="251" y="311"/>
                      <a:pt x="259" y="320"/>
                      <a:pt x="266" y="330"/>
                    </a:cubicBezTo>
                    <a:cubicBezTo>
                      <a:pt x="274" y="341"/>
                      <a:pt x="285" y="351"/>
                      <a:pt x="298" y="357"/>
                    </a:cubicBezTo>
                    <a:cubicBezTo>
                      <a:pt x="313" y="363"/>
                      <a:pt x="331" y="362"/>
                      <a:pt x="347" y="366"/>
                    </a:cubicBezTo>
                    <a:cubicBezTo>
                      <a:pt x="375" y="371"/>
                      <a:pt x="411" y="392"/>
                      <a:pt x="405" y="424"/>
                    </a:cubicBezTo>
                    <a:cubicBezTo>
                      <a:pt x="403" y="436"/>
                      <a:pt x="399" y="449"/>
                      <a:pt x="389" y="456"/>
                    </a:cubicBezTo>
                    <a:cubicBezTo>
                      <a:pt x="377" y="465"/>
                      <a:pt x="363" y="459"/>
                      <a:pt x="352" y="453"/>
                    </a:cubicBezTo>
                    <a:cubicBezTo>
                      <a:pt x="359" y="457"/>
                      <a:pt x="359" y="471"/>
                      <a:pt x="358" y="478"/>
                    </a:cubicBezTo>
                    <a:cubicBezTo>
                      <a:pt x="353" y="502"/>
                      <a:pt x="323" y="531"/>
                      <a:pt x="299" y="513"/>
                    </a:cubicBezTo>
                    <a:cubicBezTo>
                      <a:pt x="273" y="494"/>
                      <a:pt x="264" y="461"/>
                      <a:pt x="258" y="431"/>
                    </a:cubicBezTo>
                    <a:cubicBezTo>
                      <a:pt x="257" y="423"/>
                      <a:pt x="255" y="414"/>
                      <a:pt x="253" y="405"/>
                    </a:cubicBezTo>
                    <a:cubicBezTo>
                      <a:pt x="248" y="388"/>
                      <a:pt x="239" y="371"/>
                      <a:pt x="227" y="356"/>
                    </a:cubicBezTo>
                    <a:cubicBezTo>
                      <a:pt x="215" y="342"/>
                      <a:pt x="203" y="327"/>
                      <a:pt x="192" y="312"/>
                    </a:cubicBezTo>
                    <a:cubicBezTo>
                      <a:pt x="170" y="285"/>
                      <a:pt x="148" y="259"/>
                      <a:pt x="127" y="232"/>
                    </a:cubicBezTo>
                    <a:cubicBezTo>
                      <a:pt x="121" y="224"/>
                      <a:pt x="114" y="215"/>
                      <a:pt x="107" y="208"/>
                    </a:cubicBezTo>
                    <a:cubicBezTo>
                      <a:pt x="95" y="195"/>
                      <a:pt x="84" y="181"/>
                      <a:pt x="69" y="171"/>
                    </a:cubicBezTo>
                    <a:cubicBezTo>
                      <a:pt x="55" y="161"/>
                      <a:pt x="39" y="154"/>
                      <a:pt x="22" y="148"/>
                    </a:cubicBezTo>
                    <a:cubicBezTo>
                      <a:pt x="11" y="145"/>
                      <a:pt x="0" y="138"/>
                      <a:pt x="0" y="125"/>
                    </a:cubicBezTo>
                    <a:cubicBezTo>
                      <a:pt x="0" y="113"/>
                      <a:pt x="8" y="102"/>
                      <a:pt x="17" y="95"/>
                    </a:cubicBezTo>
                    <a:cubicBezTo>
                      <a:pt x="17" y="95"/>
                      <a:pt x="37" y="74"/>
                      <a:pt x="54" y="91"/>
                    </a:cubicBezTo>
                  </a:path>
                </a:pathLst>
              </a:custGeom>
              <a:solidFill>
                <a:srgbClr val="E7D2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8" name="Freeform 195"/>
              <p:cNvSpPr/>
              <p:nvPr/>
            </p:nvSpPr>
            <p:spPr bwMode="auto">
              <a:xfrm>
                <a:off x="4387" y="3722"/>
                <a:ext cx="289" cy="376"/>
              </a:xfrm>
              <a:custGeom>
                <a:avLst/>
                <a:gdLst>
                  <a:gd name="T0" fmla="*/ 51 w 389"/>
                  <a:gd name="T1" fmla="*/ 85 h 505"/>
                  <a:gd name="T2" fmla="*/ 76 w 389"/>
                  <a:gd name="T3" fmla="*/ 20 h 505"/>
                  <a:gd name="T4" fmla="*/ 140 w 389"/>
                  <a:gd name="T5" fmla="*/ 48 h 505"/>
                  <a:gd name="T6" fmla="*/ 144 w 389"/>
                  <a:gd name="T7" fmla="*/ 126 h 505"/>
                  <a:gd name="T8" fmla="*/ 146 w 389"/>
                  <a:gd name="T9" fmla="*/ 151 h 505"/>
                  <a:gd name="T10" fmla="*/ 154 w 389"/>
                  <a:gd name="T11" fmla="*/ 177 h 505"/>
                  <a:gd name="T12" fmla="*/ 169 w 389"/>
                  <a:gd name="T13" fmla="*/ 203 h 505"/>
                  <a:gd name="T14" fmla="*/ 203 w 389"/>
                  <a:gd name="T15" fmla="*/ 248 h 505"/>
                  <a:gd name="T16" fmla="*/ 231 w 389"/>
                  <a:gd name="T17" fmla="*/ 287 h 505"/>
                  <a:gd name="T18" fmla="*/ 253 w 389"/>
                  <a:gd name="T19" fmla="*/ 314 h 505"/>
                  <a:gd name="T20" fmla="*/ 283 w 389"/>
                  <a:gd name="T21" fmla="*/ 339 h 505"/>
                  <a:gd name="T22" fmla="*/ 330 w 389"/>
                  <a:gd name="T23" fmla="*/ 349 h 505"/>
                  <a:gd name="T24" fmla="*/ 385 w 389"/>
                  <a:gd name="T25" fmla="*/ 405 h 505"/>
                  <a:gd name="T26" fmla="*/ 370 w 389"/>
                  <a:gd name="T27" fmla="*/ 435 h 505"/>
                  <a:gd name="T28" fmla="*/ 335 w 389"/>
                  <a:gd name="T29" fmla="*/ 432 h 505"/>
                  <a:gd name="T30" fmla="*/ 341 w 389"/>
                  <a:gd name="T31" fmla="*/ 455 h 505"/>
                  <a:gd name="T32" fmla="*/ 286 w 389"/>
                  <a:gd name="T33" fmla="*/ 487 h 505"/>
                  <a:gd name="T34" fmla="*/ 247 w 389"/>
                  <a:gd name="T35" fmla="*/ 409 h 505"/>
                  <a:gd name="T36" fmla="*/ 242 w 389"/>
                  <a:gd name="T37" fmla="*/ 385 h 505"/>
                  <a:gd name="T38" fmla="*/ 217 w 389"/>
                  <a:gd name="T39" fmla="*/ 338 h 505"/>
                  <a:gd name="T40" fmla="*/ 183 w 389"/>
                  <a:gd name="T41" fmla="*/ 296 h 505"/>
                  <a:gd name="T42" fmla="*/ 121 w 389"/>
                  <a:gd name="T43" fmla="*/ 219 h 505"/>
                  <a:gd name="T44" fmla="*/ 102 w 389"/>
                  <a:gd name="T45" fmla="*/ 196 h 505"/>
                  <a:gd name="T46" fmla="*/ 66 w 389"/>
                  <a:gd name="T47" fmla="*/ 161 h 505"/>
                  <a:gd name="T48" fmla="*/ 21 w 389"/>
                  <a:gd name="T49" fmla="*/ 139 h 505"/>
                  <a:gd name="T50" fmla="*/ 0 w 389"/>
                  <a:gd name="T51" fmla="*/ 116 h 505"/>
                  <a:gd name="T52" fmla="*/ 16 w 389"/>
                  <a:gd name="T53" fmla="*/ 88 h 505"/>
                  <a:gd name="T54" fmla="*/ 51 w 389"/>
                  <a:gd name="T55" fmla="*/ 85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89" h="505">
                    <a:moveTo>
                      <a:pt x="51" y="85"/>
                    </a:moveTo>
                    <a:cubicBezTo>
                      <a:pt x="51" y="85"/>
                      <a:pt x="28" y="46"/>
                      <a:pt x="76" y="20"/>
                    </a:cubicBezTo>
                    <a:cubicBezTo>
                      <a:pt x="76" y="20"/>
                      <a:pt x="111" y="0"/>
                      <a:pt x="140" y="48"/>
                    </a:cubicBezTo>
                    <a:cubicBezTo>
                      <a:pt x="154" y="72"/>
                      <a:pt x="145" y="100"/>
                      <a:pt x="144" y="126"/>
                    </a:cubicBezTo>
                    <a:cubicBezTo>
                      <a:pt x="144" y="134"/>
                      <a:pt x="145" y="143"/>
                      <a:pt x="146" y="151"/>
                    </a:cubicBezTo>
                    <a:cubicBezTo>
                      <a:pt x="148" y="160"/>
                      <a:pt x="150" y="168"/>
                      <a:pt x="154" y="177"/>
                    </a:cubicBezTo>
                    <a:cubicBezTo>
                      <a:pt x="158" y="186"/>
                      <a:pt x="163" y="194"/>
                      <a:pt x="169" y="203"/>
                    </a:cubicBezTo>
                    <a:cubicBezTo>
                      <a:pt x="180" y="218"/>
                      <a:pt x="191" y="233"/>
                      <a:pt x="203" y="248"/>
                    </a:cubicBezTo>
                    <a:cubicBezTo>
                      <a:pt x="213" y="260"/>
                      <a:pt x="222" y="274"/>
                      <a:pt x="231" y="287"/>
                    </a:cubicBezTo>
                    <a:cubicBezTo>
                      <a:pt x="238" y="296"/>
                      <a:pt x="246" y="305"/>
                      <a:pt x="253" y="314"/>
                    </a:cubicBezTo>
                    <a:cubicBezTo>
                      <a:pt x="261" y="325"/>
                      <a:pt x="271" y="334"/>
                      <a:pt x="283" y="339"/>
                    </a:cubicBezTo>
                    <a:cubicBezTo>
                      <a:pt x="298" y="346"/>
                      <a:pt x="314" y="345"/>
                      <a:pt x="330" y="349"/>
                    </a:cubicBezTo>
                    <a:cubicBezTo>
                      <a:pt x="355" y="354"/>
                      <a:pt x="389" y="374"/>
                      <a:pt x="385" y="405"/>
                    </a:cubicBezTo>
                    <a:cubicBezTo>
                      <a:pt x="383" y="416"/>
                      <a:pt x="380" y="428"/>
                      <a:pt x="370" y="435"/>
                    </a:cubicBezTo>
                    <a:cubicBezTo>
                      <a:pt x="359" y="443"/>
                      <a:pt x="346" y="437"/>
                      <a:pt x="335" y="432"/>
                    </a:cubicBezTo>
                    <a:cubicBezTo>
                      <a:pt x="342" y="435"/>
                      <a:pt x="342" y="449"/>
                      <a:pt x="341" y="455"/>
                    </a:cubicBezTo>
                    <a:cubicBezTo>
                      <a:pt x="338" y="478"/>
                      <a:pt x="310" y="505"/>
                      <a:pt x="286" y="487"/>
                    </a:cubicBezTo>
                    <a:cubicBezTo>
                      <a:pt x="262" y="469"/>
                      <a:pt x="253" y="438"/>
                      <a:pt x="247" y="409"/>
                    </a:cubicBezTo>
                    <a:cubicBezTo>
                      <a:pt x="246" y="401"/>
                      <a:pt x="244" y="393"/>
                      <a:pt x="242" y="385"/>
                    </a:cubicBezTo>
                    <a:cubicBezTo>
                      <a:pt x="237" y="368"/>
                      <a:pt x="228" y="352"/>
                      <a:pt x="217" y="338"/>
                    </a:cubicBezTo>
                    <a:cubicBezTo>
                      <a:pt x="206" y="324"/>
                      <a:pt x="194" y="310"/>
                      <a:pt x="183" y="296"/>
                    </a:cubicBezTo>
                    <a:cubicBezTo>
                      <a:pt x="163" y="270"/>
                      <a:pt x="142" y="245"/>
                      <a:pt x="121" y="219"/>
                    </a:cubicBezTo>
                    <a:cubicBezTo>
                      <a:pt x="115" y="211"/>
                      <a:pt x="109" y="203"/>
                      <a:pt x="102" y="196"/>
                    </a:cubicBezTo>
                    <a:cubicBezTo>
                      <a:pt x="90" y="183"/>
                      <a:pt x="80" y="171"/>
                      <a:pt x="66" y="161"/>
                    </a:cubicBezTo>
                    <a:cubicBezTo>
                      <a:pt x="52" y="151"/>
                      <a:pt x="37" y="144"/>
                      <a:pt x="21" y="139"/>
                    </a:cubicBezTo>
                    <a:cubicBezTo>
                      <a:pt x="10" y="135"/>
                      <a:pt x="0" y="128"/>
                      <a:pt x="0" y="116"/>
                    </a:cubicBezTo>
                    <a:cubicBezTo>
                      <a:pt x="0" y="105"/>
                      <a:pt x="8" y="94"/>
                      <a:pt x="16" y="88"/>
                    </a:cubicBezTo>
                    <a:cubicBezTo>
                      <a:pt x="16" y="88"/>
                      <a:pt x="34" y="68"/>
                      <a:pt x="51" y="85"/>
                    </a:cubicBezTo>
                  </a:path>
                </a:pathLst>
              </a:custGeom>
              <a:solidFill>
                <a:srgbClr val="EFE6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9" name="Freeform 196"/>
              <p:cNvSpPr/>
              <p:nvPr/>
            </p:nvSpPr>
            <p:spPr bwMode="auto">
              <a:xfrm>
                <a:off x="4470" y="3833"/>
                <a:ext cx="42" cy="55"/>
              </a:xfrm>
              <a:custGeom>
                <a:avLst/>
                <a:gdLst>
                  <a:gd name="T0" fmla="*/ 4 w 57"/>
                  <a:gd name="T1" fmla="*/ 10 h 74"/>
                  <a:gd name="T2" fmla="*/ 42 w 57"/>
                  <a:gd name="T3" fmla="*/ 70 h 74"/>
                  <a:gd name="T4" fmla="*/ 54 w 57"/>
                  <a:gd name="T5" fmla="*/ 65 h 74"/>
                  <a:gd name="T6" fmla="*/ 16 w 57"/>
                  <a:gd name="T7" fmla="*/ 4 h 74"/>
                  <a:gd name="T8" fmla="*/ 4 w 57"/>
                  <a:gd name="T9" fmla="*/ 1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74">
                    <a:moveTo>
                      <a:pt x="4" y="10"/>
                    </a:moveTo>
                    <a:cubicBezTo>
                      <a:pt x="17" y="30"/>
                      <a:pt x="30" y="50"/>
                      <a:pt x="42" y="70"/>
                    </a:cubicBezTo>
                    <a:cubicBezTo>
                      <a:pt x="44" y="74"/>
                      <a:pt x="57" y="70"/>
                      <a:pt x="54" y="65"/>
                    </a:cubicBezTo>
                    <a:cubicBezTo>
                      <a:pt x="42" y="44"/>
                      <a:pt x="29" y="24"/>
                      <a:pt x="16" y="4"/>
                    </a:cubicBezTo>
                    <a:cubicBezTo>
                      <a:pt x="13" y="0"/>
                      <a:pt x="0" y="5"/>
                      <a:pt x="4" y="10"/>
                    </a:cubicBezTo>
                  </a:path>
                </a:pathLst>
              </a:custGeom>
              <a:solidFill>
                <a:srgbClr val="E7D2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0" name="Freeform 197"/>
              <p:cNvSpPr/>
              <p:nvPr/>
            </p:nvSpPr>
            <p:spPr bwMode="auto">
              <a:xfrm>
                <a:off x="4467" y="3860"/>
                <a:ext cx="41" cy="42"/>
              </a:xfrm>
              <a:custGeom>
                <a:avLst/>
                <a:gdLst>
                  <a:gd name="T0" fmla="*/ 6 w 55"/>
                  <a:gd name="T1" fmla="*/ 12 h 56"/>
                  <a:gd name="T2" fmla="*/ 38 w 55"/>
                  <a:gd name="T3" fmla="*/ 51 h 56"/>
                  <a:gd name="T4" fmla="*/ 50 w 55"/>
                  <a:gd name="T5" fmla="*/ 45 h 56"/>
                  <a:gd name="T6" fmla="*/ 16 w 55"/>
                  <a:gd name="T7" fmla="*/ 4 h 56"/>
                  <a:gd name="T8" fmla="*/ 6 w 55"/>
                  <a:gd name="T9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6">
                    <a:moveTo>
                      <a:pt x="6" y="12"/>
                    </a:moveTo>
                    <a:cubicBezTo>
                      <a:pt x="19" y="23"/>
                      <a:pt x="28" y="38"/>
                      <a:pt x="38" y="51"/>
                    </a:cubicBezTo>
                    <a:cubicBezTo>
                      <a:pt x="42" y="56"/>
                      <a:pt x="55" y="51"/>
                      <a:pt x="50" y="45"/>
                    </a:cubicBezTo>
                    <a:cubicBezTo>
                      <a:pt x="39" y="31"/>
                      <a:pt x="30" y="16"/>
                      <a:pt x="16" y="4"/>
                    </a:cubicBezTo>
                    <a:cubicBezTo>
                      <a:pt x="12" y="0"/>
                      <a:pt x="0" y="7"/>
                      <a:pt x="6" y="12"/>
                    </a:cubicBezTo>
                  </a:path>
                </a:pathLst>
              </a:custGeom>
              <a:solidFill>
                <a:srgbClr val="E7D2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1" name="Freeform 198"/>
              <p:cNvSpPr/>
              <p:nvPr/>
            </p:nvSpPr>
            <p:spPr bwMode="auto">
              <a:xfrm>
                <a:off x="4557" y="3958"/>
                <a:ext cx="48" cy="49"/>
              </a:xfrm>
              <a:custGeom>
                <a:avLst/>
                <a:gdLst>
                  <a:gd name="T0" fmla="*/ 3 w 64"/>
                  <a:gd name="T1" fmla="*/ 7 h 66"/>
                  <a:gd name="T2" fmla="*/ 49 w 64"/>
                  <a:gd name="T3" fmla="*/ 64 h 66"/>
                  <a:gd name="T4" fmla="*/ 61 w 64"/>
                  <a:gd name="T5" fmla="*/ 59 h 66"/>
                  <a:gd name="T6" fmla="*/ 15 w 64"/>
                  <a:gd name="T7" fmla="*/ 2 h 66"/>
                  <a:gd name="T8" fmla="*/ 3 w 64"/>
                  <a:gd name="T9" fmla="*/ 7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66">
                    <a:moveTo>
                      <a:pt x="3" y="7"/>
                    </a:moveTo>
                    <a:cubicBezTo>
                      <a:pt x="18" y="26"/>
                      <a:pt x="32" y="46"/>
                      <a:pt x="49" y="64"/>
                    </a:cubicBezTo>
                    <a:cubicBezTo>
                      <a:pt x="51" y="66"/>
                      <a:pt x="64" y="61"/>
                      <a:pt x="61" y="59"/>
                    </a:cubicBezTo>
                    <a:cubicBezTo>
                      <a:pt x="45" y="41"/>
                      <a:pt x="30" y="21"/>
                      <a:pt x="15" y="2"/>
                    </a:cubicBezTo>
                    <a:cubicBezTo>
                      <a:pt x="13" y="0"/>
                      <a:pt x="0" y="4"/>
                      <a:pt x="3" y="7"/>
                    </a:cubicBezTo>
                  </a:path>
                </a:pathLst>
              </a:custGeom>
              <a:solidFill>
                <a:srgbClr val="E7D2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2" name="Oval 199"/>
              <p:cNvSpPr>
                <a:spLocks noChangeArrowheads="1"/>
              </p:cNvSpPr>
              <p:nvPr/>
            </p:nvSpPr>
            <p:spPr bwMode="auto">
              <a:xfrm>
                <a:off x="4714" y="3732"/>
                <a:ext cx="44" cy="44"/>
              </a:xfrm>
              <a:prstGeom prst="ellipse">
                <a:avLst/>
              </a:prstGeom>
              <a:solidFill>
                <a:srgbClr val="120C0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3" name="Freeform 200"/>
              <p:cNvSpPr/>
              <p:nvPr/>
            </p:nvSpPr>
            <p:spPr bwMode="auto">
              <a:xfrm>
                <a:off x="4613" y="3799"/>
                <a:ext cx="239" cy="155"/>
              </a:xfrm>
              <a:custGeom>
                <a:avLst/>
                <a:gdLst>
                  <a:gd name="T0" fmla="*/ 318 w 321"/>
                  <a:gd name="T1" fmla="*/ 162 h 208"/>
                  <a:gd name="T2" fmla="*/ 318 w 321"/>
                  <a:gd name="T3" fmla="*/ 170 h 208"/>
                  <a:gd name="T4" fmla="*/ 304 w 321"/>
                  <a:gd name="T5" fmla="*/ 167 h 208"/>
                  <a:gd name="T6" fmla="*/ 293 w 321"/>
                  <a:gd name="T7" fmla="*/ 153 h 208"/>
                  <a:gd name="T8" fmla="*/ 279 w 321"/>
                  <a:gd name="T9" fmla="*/ 168 h 208"/>
                  <a:gd name="T10" fmla="*/ 261 w 321"/>
                  <a:gd name="T11" fmla="*/ 151 h 208"/>
                  <a:gd name="T12" fmla="*/ 244 w 321"/>
                  <a:gd name="T13" fmla="*/ 162 h 208"/>
                  <a:gd name="T14" fmla="*/ 227 w 321"/>
                  <a:gd name="T15" fmla="*/ 154 h 208"/>
                  <a:gd name="T16" fmla="*/ 212 w 321"/>
                  <a:gd name="T17" fmla="*/ 168 h 208"/>
                  <a:gd name="T18" fmla="*/ 193 w 321"/>
                  <a:gd name="T19" fmla="*/ 153 h 208"/>
                  <a:gd name="T20" fmla="*/ 179 w 321"/>
                  <a:gd name="T21" fmla="*/ 169 h 208"/>
                  <a:gd name="T22" fmla="*/ 164 w 321"/>
                  <a:gd name="T23" fmla="*/ 146 h 208"/>
                  <a:gd name="T24" fmla="*/ 146 w 321"/>
                  <a:gd name="T25" fmla="*/ 166 h 208"/>
                  <a:gd name="T26" fmla="*/ 145 w 321"/>
                  <a:gd name="T27" fmla="*/ 159 h 208"/>
                  <a:gd name="T28" fmla="*/ 124 w 321"/>
                  <a:gd name="T29" fmla="*/ 146 h 208"/>
                  <a:gd name="T30" fmla="*/ 114 w 321"/>
                  <a:gd name="T31" fmla="*/ 170 h 208"/>
                  <a:gd name="T32" fmla="*/ 99 w 321"/>
                  <a:gd name="T33" fmla="*/ 143 h 208"/>
                  <a:gd name="T34" fmla="*/ 83 w 321"/>
                  <a:gd name="T35" fmla="*/ 170 h 208"/>
                  <a:gd name="T36" fmla="*/ 63 w 321"/>
                  <a:gd name="T37" fmla="*/ 146 h 208"/>
                  <a:gd name="T38" fmla="*/ 49 w 321"/>
                  <a:gd name="T39" fmla="*/ 168 h 208"/>
                  <a:gd name="T40" fmla="*/ 26 w 321"/>
                  <a:gd name="T41" fmla="*/ 165 h 208"/>
                  <a:gd name="T42" fmla="*/ 9 w 321"/>
                  <a:gd name="T43" fmla="*/ 166 h 208"/>
                  <a:gd name="T44" fmla="*/ 8 w 321"/>
                  <a:gd name="T45" fmla="*/ 162 h 208"/>
                  <a:gd name="T46" fmla="*/ 11 w 321"/>
                  <a:gd name="T47" fmla="*/ 65 h 208"/>
                  <a:gd name="T48" fmla="*/ 65 w 321"/>
                  <a:gd name="T49" fmla="*/ 45 h 208"/>
                  <a:gd name="T50" fmla="*/ 111 w 321"/>
                  <a:gd name="T51" fmla="*/ 78 h 208"/>
                  <a:gd name="T52" fmla="*/ 150 w 321"/>
                  <a:gd name="T53" fmla="*/ 55 h 208"/>
                  <a:gd name="T54" fmla="*/ 202 w 321"/>
                  <a:gd name="T55" fmla="*/ 79 h 208"/>
                  <a:gd name="T56" fmla="*/ 202 w 321"/>
                  <a:gd name="T57" fmla="*/ 132 h 208"/>
                  <a:gd name="T58" fmla="*/ 218 w 321"/>
                  <a:gd name="T59" fmla="*/ 129 h 208"/>
                  <a:gd name="T60" fmla="*/ 218 w 321"/>
                  <a:gd name="T61" fmla="*/ 78 h 208"/>
                  <a:gd name="T62" fmla="*/ 283 w 321"/>
                  <a:gd name="T63" fmla="*/ 64 h 208"/>
                  <a:gd name="T64" fmla="*/ 316 w 321"/>
                  <a:gd name="T65" fmla="*/ 81 h 208"/>
                  <a:gd name="T66" fmla="*/ 318 w 321"/>
                  <a:gd name="T67" fmla="*/ 162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21" h="208">
                    <a:moveTo>
                      <a:pt x="318" y="162"/>
                    </a:moveTo>
                    <a:cubicBezTo>
                      <a:pt x="318" y="165"/>
                      <a:pt x="318" y="168"/>
                      <a:pt x="318" y="170"/>
                    </a:cubicBezTo>
                    <a:cubicBezTo>
                      <a:pt x="310" y="169"/>
                      <a:pt x="304" y="167"/>
                      <a:pt x="304" y="167"/>
                    </a:cubicBezTo>
                    <a:cubicBezTo>
                      <a:pt x="298" y="141"/>
                      <a:pt x="293" y="153"/>
                      <a:pt x="293" y="153"/>
                    </a:cubicBezTo>
                    <a:cubicBezTo>
                      <a:pt x="293" y="176"/>
                      <a:pt x="279" y="168"/>
                      <a:pt x="279" y="168"/>
                    </a:cubicBezTo>
                    <a:cubicBezTo>
                      <a:pt x="271" y="130"/>
                      <a:pt x="261" y="151"/>
                      <a:pt x="261" y="151"/>
                    </a:cubicBezTo>
                    <a:cubicBezTo>
                      <a:pt x="258" y="179"/>
                      <a:pt x="244" y="162"/>
                      <a:pt x="244" y="162"/>
                    </a:cubicBezTo>
                    <a:cubicBezTo>
                      <a:pt x="238" y="130"/>
                      <a:pt x="227" y="154"/>
                      <a:pt x="227" y="154"/>
                    </a:cubicBezTo>
                    <a:cubicBezTo>
                      <a:pt x="222" y="174"/>
                      <a:pt x="212" y="168"/>
                      <a:pt x="212" y="168"/>
                    </a:cubicBezTo>
                    <a:cubicBezTo>
                      <a:pt x="204" y="134"/>
                      <a:pt x="193" y="153"/>
                      <a:pt x="193" y="153"/>
                    </a:cubicBezTo>
                    <a:cubicBezTo>
                      <a:pt x="191" y="166"/>
                      <a:pt x="179" y="169"/>
                      <a:pt x="179" y="169"/>
                    </a:cubicBezTo>
                    <a:cubicBezTo>
                      <a:pt x="172" y="135"/>
                      <a:pt x="164" y="146"/>
                      <a:pt x="164" y="146"/>
                    </a:cubicBezTo>
                    <a:cubicBezTo>
                      <a:pt x="161" y="163"/>
                      <a:pt x="154" y="208"/>
                      <a:pt x="146" y="166"/>
                    </a:cubicBezTo>
                    <a:cubicBezTo>
                      <a:pt x="146" y="163"/>
                      <a:pt x="145" y="161"/>
                      <a:pt x="145" y="159"/>
                    </a:cubicBezTo>
                    <a:cubicBezTo>
                      <a:pt x="137" y="127"/>
                      <a:pt x="124" y="146"/>
                      <a:pt x="124" y="146"/>
                    </a:cubicBezTo>
                    <a:cubicBezTo>
                      <a:pt x="118" y="197"/>
                      <a:pt x="114" y="170"/>
                      <a:pt x="114" y="170"/>
                    </a:cubicBezTo>
                    <a:cubicBezTo>
                      <a:pt x="106" y="131"/>
                      <a:pt x="99" y="143"/>
                      <a:pt x="99" y="143"/>
                    </a:cubicBezTo>
                    <a:cubicBezTo>
                      <a:pt x="100" y="173"/>
                      <a:pt x="83" y="170"/>
                      <a:pt x="83" y="170"/>
                    </a:cubicBezTo>
                    <a:cubicBezTo>
                      <a:pt x="68" y="129"/>
                      <a:pt x="63" y="146"/>
                      <a:pt x="63" y="146"/>
                    </a:cubicBezTo>
                    <a:cubicBezTo>
                      <a:pt x="66" y="180"/>
                      <a:pt x="49" y="168"/>
                      <a:pt x="49" y="168"/>
                    </a:cubicBezTo>
                    <a:cubicBezTo>
                      <a:pt x="37" y="134"/>
                      <a:pt x="26" y="165"/>
                      <a:pt x="26" y="165"/>
                    </a:cubicBezTo>
                    <a:cubicBezTo>
                      <a:pt x="22" y="169"/>
                      <a:pt x="15" y="169"/>
                      <a:pt x="9" y="166"/>
                    </a:cubicBezTo>
                    <a:cubicBezTo>
                      <a:pt x="8" y="163"/>
                      <a:pt x="8" y="162"/>
                      <a:pt x="8" y="162"/>
                    </a:cubicBezTo>
                    <a:cubicBezTo>
                      <a:pt x="8" y="162"/>
                      <a:pt x="0" y="114"/>
                      <a:pt x="11" y="65"/>
                    </a:cubicBezTo>
                    <a:cubicBezTo>
                      <a:pt x="26" y="71"/>
                      <a:pt x="45" y="70"/>
                      <a:pt x="65" y="45"/>
                    </a:cubicBezTo>
                    <a:cubicBezTo>
                      <a:pt x="65" y="45"/>
                      <a:pt x="87" y="0"/>
                      <a:pt x="111" y="78"/>
                    </a:cubicBezTo>
                    <a:cubicBezTo>
                      <a:pt x="111" y="78"/>
                      <a:pt x="126" y="110"/>
                      <a:pt x="150" y="55"/>
                    </a:cubicBezTo>
                    <a:cubicBezTo>
                      <a:pt x="150" y="55"/>
                      <a:pt x="174" y="18"/>
                      <a:pt x="202" y="79"/>
                    </a:cubicBezTo>
                    <a:cubicBezTo>
                      <a:pt x="202" y="79"/>
                      <a:pt x="208" y="94"/>
                      <a:pt x="202" y="132"/>
                    </a:cubicBezTo>
                    <a:cubicBezTo>
                      <a:pt x="202" y="132"/>
                      <a:pt x="213" y="143"/>
                      <a:pt x="218" y="129"/>
                    </a:cubicBezTo>
                    <a:cubicBezTo>
                      <a:pt x="218" y="129"/>
                      <a:pt x="209" y="89"/>
                      <a:pt x="218" y="78"/>
                    </a:cubicBezTo>
                    <a:cubicBezTo>
                      <a:pt x="218" y="78"/>
                      <a:pt x="246" y="37"/>
                      <a:pt x="283" y="64"/>
                    </a:cubicBezTo>
                    <a:cubicBezTo>
                      <a:pt x="283" y="64"/>
                      <a:pt x="300" y="79"/>
                      <a:pt x="316" y="81"/>
                    </a:cubicBezTo>
                    <a:cubicBezTo>
                      <a:pt x="320" y="104"/>
                      <a:pt x="321" y="131"/>
                      <a:pt x="318" y="162"/>
                    </a:cubicBezTo>
                  </a:path>
                </a:pathLst>
              </a:custGeom>
              <a:solidFill>
                <a:srgbClr val="9F73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4" name="Freeform 201"/>
              <p:cNvSpPr/>
              <p:nvPr/>
            </p:nvSpPr>
            <p:spPr bwMode="auto">
              <a:xfrm>
                <a:off x="4620" y="3894"/>
                <a:ext cx="230" cy="166"/>
              </a:xfrm>
              <a:custGeom>
                <a:avLst/>
                <a:gdLst>
                  <a:gd name="T0" fmla="*/ 309 w 309"/>
                  <a:gd name="T1" fmla="*/ 43 h 224"/>
                  <a:gd name="T2" fmla="*/ 265 w 309"/>
                  <a:gd name="T3" fmla="*/ 205 h 224"/>
                  <a:gd name="T4" fmla="*/ 56 w 309"/>
                  <a:gd name="T5" fmla="*/ 205 h 224"/>
                  <a:gd name="T6" fmla="*/ 0 w 309"/>
                  <a:gd name="T7" fmla="*/ 39 h 224"/>
                  <a:gd name="T8" fmla="*/ 17 w 309"/>
                  <a:gd name="T9" fmla="*/ 38 h 224"/>
                  <a:gd name="T10" fmla="*/ 40 w 309"/>
                  <a:gd name="T11" fmla="*/ 41 h 224"/>
                  <a:gd name="T12" fmla="*/ 54 w 309"/>
                  <a:gd name="T13" fmla="*/ 19 h 224"/>
                  <a:gd name="T14" fmla="*/ 74 w 309"/>
                  <a:gd name="T15" fmla="*/ 43 h 224"/>
                  <a:gd name="T16" fmla="*/ 90 w 309"/>
                  <a:gd name="T17" fmla="*/ 16 h 224"/>
                  <a:gd name="T18" fmla="*/ 105 w 309"/>
                  <a:gd name="T19" fmla="*/ 43 h 224"/>
                  <a:gd name="T20" fmla="*/ 115 w 309"/>
                  <a:gd name="T21" fmla="*/ 19 h 224"/>
                  <a:gd name="T22" fmla="*/ 136 w 309"/>
                  <a:gd name="T23" fmla="*/ 32 h 224"/>
                  <a:gd name="T24" fmla="*/ 137 w 309"/>
                  <a:gd name="T25" fmla="*/ 39 h 224"/>
                  <a:gd name="T26" fmla="*/ 155 w 309"/>
                  <a:gd name="T27" fmla="*/ 19 h 224"/>
                  <a:gd name="T28" fmla="*/ 170 w 309"/>
                  <a:gd name="T29" fmla="*/ 42 h 224"/>
                  <a:gd name="T30" fmla="*/ 184 w 309"/>
                  <a:gd name="T31" fmla="*/ 26 h 224"/>
                  <a:gd name="T32" fmla="*/ 203 w 309"/>
                  <a:gd name="T33" fmla="*/ 41 h 224"/>
                  <a:gd name="T34" fmla="*/ 218 w 309"/>
                  <a:gd name="T35" fmla="*/ 27 h 224"/>
                  <a:gd name="T36" fmla="*/ 235 w 309"/>
                  <a:gd name="T37" fmla="*/ 35 h 224"/>
                  <a:gd name="T38" fmla="*/ 252 w 309"/>
                  <a:gd name="T39" fmla="*/ 24 h 224"/>
                  <a:gd name="T40" fmla="*/ 270 w 309"/>
                  <a:gd name="T41" fmla="*/ 41 h 224"/>
                  <a:gd name="T42" fmla="*/ 284 w 309"/>
                  <a:gd name="T43" fmla="*/ 26 h 224"/>
                  <a:gd name="T44" fmla="*/ 295 w 309"/>
                  <a:gd name="T45" fmla="*/ 40 h 224"/>
                  <a:gd name="T46" fmla="*/ 309 w 309"/>
                  <a:gd name="T47" fmla="*/ 43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09" h="224">
                    <a:moveTo>
                      <a:pt x="309" y="43"/>
                    </a:moveTo>
                    <a:cubicBezTo>
                      <a:pt x="307" y="104"/>
                      <a:pt x="265" y="205"/>
                      <a:pt x="265" y="205"/>
                    </a:cubicBezTo>
                    <a:cubicBezTo>
                      <a:pt x="165" y="224"/>
                      <a:pt x="56" y="205"/>
                      <a:pt x="56" y="205"/>
                    </a:cubicBezTo>
                    <a:cubicBezTo>
                      <a:pt x="36" y="187"/>
                      <a:pt x="6" y="65"/>
                      <a:pt x="0" y="39"/>
                    </a:cubicBezTo>
                    <a:cubicBezTo>
                      <a:pt x="6" y="42"/>
                      <a:pt x="13" y="42"/>
                      <a:pt x="17" y="38"/>
                    </a:cubicBezTo>
                    <a:cubicBezTo>
                      <a:pt x="17" y="38"/>
                      <a:pt x="28" y="7"/>
                      <a:pt x="40" y="41"/>
                    </a:cubicBezTo>
                    <a:cubicBezTo>
                      <a:pt x="40" y="41"/>
                      <a:pt x="57" y="53"/>
                      <a:pt x="54" y="19"/>
                    </a:cubicBezTo>
                    <a:cubicBezTo>
                      <a:pt x="54" y="19"/>
                      <a:pt x="59" y="2"/>
                      <a:pt x="74" y="43"/>
                    </a:cubicBezTo>
                    <a:cubicBezTo>
                      <a:pt x="74" y="43"/>
                      <a:pt x="91" y="46"/>
                      <a:pt x="90" y="16"/>
                    </a:cubicBezTo>
                    <a:cubicBezTo>
                      <a:pt x="90" y="16"/>
                      <a:pt x="97" y="4"/>
                      <a:pt x="105" y="43"/>
                    </a:cubicBezTo>
                    <a:cubicBezTo>
                      <a:pt x="105" y="43"/>
                      <a:pt x="109" y="70"/>
                      <a:pt x="115" y="19"/>
                    </a:cubicBezTo>
                    <a:cubicBezTo>
                      <a:pt x="115" y="19"/>
                      <a:pt x="128" y="0"/>
                      <a:pt x="136" y="32"/>
                    </a:cubicBezTo>
                    <a:cubicBezTo>
                      <a:pt x="136" y="34"/>
                      <a:pt x="137" y="36"/>
                      <a:pt x="137" y="39"/>
                    </a:cubicBezTo>
                    <a:cubicBezTo>
                      <a:pt x="145" y="81"/>
                      <a:pt x="152" y="36"/>
                      <a:pt x="155" y="19"/>
                    </a:cubicBezTo>
                    <a:cubicBezTo>
                      <a:pt x="155" y="19"/>
                      <a:pt x="163" y="8"/>
                      <a:pt x="170" y="42"/>
                    </a:cubicBezTo>
                    <a:cubicBezTo>
                      <a:pt x="170" y="42"/>
                      <a:pt x="182" y="39"/>
                      <a:pt x="184" y="26"/>
                    </a:cubicBezTo>
                    <a:cubicBezTo>
                      <a:pt x="184" y="26"/>
                      <a:pt x="195" y="7"/>
                      <a:pt x="203" y="41"/>
                    </a:cubicBezTo>
                    <a:cubicBezTo>
                      <a:pt x="203" y="41"/>
                      <a:pt x="213" y="47"/>
                      <a:pt x="218" y="27"/>
                    </a:cubicBezTo>
                    <a:cubicBezTo>
                      <a:pt x="218" y="27"/>
                      <a:pt x="229" y="3"/>
                      <a:pt x="235" y="35"/>
                    </a:cubicBezTo>
                    <a:cubicBezTo>
                      <a:pt x="235" y="35"/>
                      <a:pt x="249" y="52"/>
                      <a:pt x="252" y="24"/>
                    </a:cubicBezTo>
                    <a:cubicBezTo>
                      <a:pt x="252" y="24"/>
                      <a:pt x="262" y="3"/>
                      <a:pt x="270" y="41"/>
                    </a:cubicBezTo>
                    <a:cubicBezTo>
                      <a:pt x="270" y="41"/>
                      <a:pt x="284" y="49"/>
                      <a:pt x="284" y="26"/>
                    </a:cubicBezTo>
                    <a:cubicBezTo>
                      <a:pt x="284" y="26"/>
                      <a:pt x="289" y="14"/>
                      <a:pt x="295" y="40"/>
                    </a:cubicBezTo>
                    <a:cubicBezTo>
                      <a:pt x="295" y="40"/>
                      <a:pt x="301" y="42"/>
                      <a:pt x="309" y="43"/>
                    </a:cubicBezTo>
                  </a:path>
                </a:pathLst>
              </a:custGeom>
              <a:solidFill>
                <a:srgbClr val="C7D6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5" name="Freeform 202"/>
              <p:cNvSpPr/>
              <p:nvPr/>
            </p:nvSpPr>
            <p:spPr bwMode="auto">
              <a:xfrm>
                <a:off x="4621" y="3732"/>
                <a:ext cx="227" cy="174"/>
              </a:xfrm>
              <a:custGeom>
                <a:avLst/>
                <a:gdLst>
                  <a:gd name="T0" fmla="*/ 305 w 305"/>
                  <a:gd name="T1" fmla="*/ 171 h 233"/>
                  <a:gd name="T2" fmla="*/ 272 w 305"/>
                  <a:gd name="T3" fmla="*/ 154 h 233"/>
                  <a:gd name="T4" fmla="*/ 207 w 305"/>
                  <a:gd name="T5" fmla="*/ 168 h 233"/>
                  <a:gd name="T6" fmla="*/ 207 w 305"/>
                  <a:gd name="T7" fmla="*/ 219 h 233"/>
                  <a:gd name="T8" fmla="*/ 191 w 305"/>
                  <a:gd name="T9" fmla="*/ 222 h 233"/>
                  <a:gd name="T10" fmla="*/ 191 w 305"/>
                  <a:gd name="T11" fmla="*/ 169 h 233"/>
                  <a:gd name="T12" fmla="*/ 139 w 305"/>
                  <a:gd name="T13" fmla="*/ 145 h 233"/>
                  <a:gd name="T14" fmla="*/ 100 w 305"/>
                  <a:gd name="T15" fmla="*/ 168 h 233"/>
                  <a:gd name="T16" fmla="*/ 54 w 305"/>
                  <a:gd name="T17" fmla="*/ 135 h 233"/>
                  <a:gd name="T18" fmla="*/ 0 w 305"/>
                  <a:gd name="T19" fmla="*/ 155 h 233"/>
                  <a:gd name="T20" fmla="*/ 96 w 305"/>
                  <a:gd name="T21" fmla="*/ 48 h 233"/>
                  <a:gd name="T22" fmla="*/ 305 w 305"/>
                  <a:gd name="T23" fmla="*/ 171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5" h="233">
                    <a:moveTo>
                      <a:pt x="305" y="171"/>
                    </a:moveTo>
                    <a:cubicBezTo>
                      <a:pt x="289" y="169"/>
                      <a:pt x="272" y="154"/>
                      <a:pt x="272" y="154"/>
                    </a:cubicBezTo>
                    <a:cubicBezTo>
                      <a:pt x="235" y="127"/>
                      <a:pt x="207" y="168"/>
                      <a:pt x="207" y="168"/>
                    </a:cubicBezTo>
                    <a:cubicBezTo>
                      <a:pt x="198" y="179"/>
                      <a:pt x="207" y="219"/>
                      <a:pt x="207" y="219"/>
                    </a:cubicBezTo>
                    <a:cubicBezTo>
                      <a:pt x="202" y="233"/>
                      <a:pt x="191" y="222"/>
                      <a:pt x="191" y="222"/>
                    </a:cubicBezTo>
                    <a:cubicBezTo>
                      <a:pt x="197" y="184"/>
                      <a:pt x="191" y="169"/>
                      <a:pt x="191" y="169"/>
                    </a:cubicBezTo>
                    <a:cubicBezTo>
                      <a:pt x="163" y="108"/>
                      <a:pt x="139" y="145"/>
                      <a:pt x="139" y="145"/>
                    </a:cubicBezTo>
                    <a:cubicBezTo>
                      <a:pt x="115" y="200"/>
                      <a:pt x="100" y="168"/>
                      <a:pt x="100" y="168"/>
                    </a:cubicBezTo>
                    <a:cubicBezTo>
                      <a:pt x="76" y="90"/>
                      <a:pt x="54" y="135"/>
                      <a:pt x="54" y="135"/>
                    </a:cubicBezTo>
                    <a:cubicBezTo>
                      <a:pt x="34" y="160"/>
                      <a:pt x="15" y="161"/>
                      <a:pt x="0" y="155"/>
                    </a:cubicBezTo>
                    <a:cubicBezTo>
                      <a:pt x="10" y="110"/>
                      <a:pt x="35" y="63"/>
                      <a:pt x="96" y="48"/>
                    </a:cubicBezTo>
                    <a:cubicBezTo>
                      <a:pt x="96" y="48"/>
                      <a:pt x="278" y="0"/>
                      <a:pt x="305" y="171"/>
                    </a:cubicBezTo>
                  </a:path>
                </a:pathLst>
              </a:custGeom>
              <a:solidFill>
                <a:srgbClr val="643E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6" name="Freeform 203"/>
              <p:cNvSpPr/>
              <p:nvPr/>
            </p:nvSpPr>
            <p:spPr bwMode="auto">
              <a:xfrm>
                <a:off x="4655" y="3926"/>
                <a:ext cx="18" cy="122"/>
              </a:xfrm>
              <a:custGeom>
                <a:avLst/>
                <a:gdLst>
                  <a:gd name="T0" fmla="*/ 0 w 25"/>
                  <a:gd name="T1" fmla="*/ 0 h 164"/>
                  <a:gd name="T2" fmla="*/ 25 w 25"/>
                  <a:gd name="T3" fmla="*/ 164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5" h="164">
                    <a:moveTo>
                      <a:pt x="0" y="0"/>
                    </a:moveTo>
                    <a:cubicBezTo>
                      <a:pt x="5" y="51"/>
                      <a:pt x="14" y="119"/>
                      <a:pt x="25" y="164"/>
                    </a:cubicBezTo>
                  </a:path>
                </a:pathLst>
              </a:custGeom>
              <a:noFill/>
              <a:ln w="11113" cap="flat">
                <a:solidFill>
                  <a:srgbClr val="96A47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7" name="Freeform 204"/>
              <p:cNvSpPr/>
              <p:nvPr/>
            </p:nvSpPr>
            <p:spPr bwMode="auto">
              <a:xfrm>
                <a:off x="4630" y="3924"/>
                <a:ext cx="33" cy="122"/>
              </a:xfrm>
              <a:custGeom>
                <a:avLst/>
                <a:gdLst>
                  <a:gd name="T0" fmla="*/ 0 w 45"/>
                  <a:gd name="T1" fmla="*/ 0 h 165"/>
                  <a:gd name="T2" fmla="*/ 45 w 45"/>
                  <a:gd name="T3" fmla="*/ 16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5" h="165">
                    <a:moveTo>
                      <a:pt x="0" y="0"/>
                    </a:moveTo>
                    <a:cubicBezTo>
                      <a:pt x="12" y="44"/>
                      <a:pt x="33" y="125"/>
                      <a:pt x="45" y="165"/>
                    </a:cubicBezTo>
                  </a:path>
                </a:pathLst>
              </a:custGeom>
              <a:noFill/>
              <a:ln w="11113" cap="flat">
                <a:solidFill>
                  <a:srgbClr val="96A47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" name="Freeform 206"/>
            <p:cNvSpPr/>
            <p:nvPr/>
          </p:nvSpPr>
          <p:spPr bwMode="auto">
            <a:xfrm>
              <a:off x="7429500" y="6230938"/>
              <a:ext cx="17463" cy="198438"/>
            </a:xfrm>
            <a:custGeom>
              <a:avLst/>
              <a:gdLst>
                <a:gd name="T0" fmla="*/ 0 w 15"/>
                <a:gd name="T1" fmla="*/ 0 h 168"/>
                <a:gd name="T2" fmla="*/ 15 w 15"/>
                <a:gd name="T3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" h="168">
                  <a:moveTo>
                    <a:pt x="0" y="0"/>
                  </a:moveTo>
                  <a:cubicBezTo>
                    <a:pt x="2" y="49"/>
                    <a:pt x="7" y="126"/>
                    <a:pt x="15" y="168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6" name="Freeform 207"/>
            <p:cNvSpPr/>
            <p:nvPr/>
          </p:nvSpPr>
          <p:spPr bwMode="auto">
            <a:xfrm>
              <a:off x="7459663" y="6237288"/>
              <a:ext cx="7938" cy="193675"/>
            </a:xfrm>
            <a:custGeom>
              <a:avLst/>
              <a:gdLst>
                <a:gd name="T0" fmla="*/ 0 w 7"/>
                <a:gd name="T1" fmla="*/ 0 h 164"/>
                <a:gd name="T2" fmla="*/ 0 w 7"/>
                <a:gd name="T3" fmla="*/ 0 h 164"/>
                <a:gd name="T4" fmla="*/ 7 w 7"/>
                <a:gd name="T5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6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47"/>
                    <a:pt x="7" y="125"/>
                    <a:pt x="7" y="164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7" name="Line 208"/>
            <p:cNvSpPr>
              <a:spLocks noChangeShapeType="1"/>
            </p:cNvSpPr>
            <p:nvPr/>
          </p:nvSpPr>
          <p:spPr bwMode="auto">
            <a:xfrm flipH="1" flipV="1">
              <a:off x="7499350" y="6243638"/>
              <a:ext cx="0" cy="188913"/>
            </a:xfrm>
            <a:prstGeom prst="line">
              <a:avLst/>
            </a:pr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8" name="Line 209"/>
            <p:cNvSpPr>
              <a:spLocks noChangeShapeType="1"/>
            </p:cNvSpPr>
            <p:nvPr/>
          </p:nvSpPr>
          <p:spPr bwMode="auto">
            <a:xfrm flipH="1" flipV="1">
              <a:off x="7542213" y="6227763"/>
              <a:ext cx="0" cy="204788"/>
            </a:xfrm>
            <a:prstGeom prst="line">
              <a:avLst/>
            </a:pr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" name="Line 210"/>
            <p:cNvSpPr>
              <a:spLocks noChangeShapeType="1"/>
            </p:cNvSpPr>
            <p:nvPr/>
          </p:nvSpPr>
          <p:spPr bwMode="auto">
            <a:xfrm flipH="1" flipV="1">
              <a:off x="7577138" y="6230938"/>
              <a:ext cx="0" cy="201613"/>
            </a:xfrm>
            <a:prstGeom prst="line">
              <a:avLst/>
            </a:pr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" name="Freeform 211"/>
            <p:cNvSpPr/>
            <p:nvPr/>
          </p:nvSpPr>
          <p:spPr bwMode="auto">
            <a:xfrm>
              <a:off x="7599363" y="6229351"/>
              <a:ext cx="22225" cy="201613"/>
            </a:xfrm>
            <a:custGeom>
              <a:avLst/>
              <a:gdLst>
                <a:gd name="T0" fmla="*/ 0 w 18"/>
                <a:gd name="T1" fmla="*/ 171 h 171"/>
                <a:gd name="T2" fmla="*/ 18 w 18"/>
                <a:gd name="T3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171">
                  <a:moveTo>
                    <a:pt x="0" y="171"/>
                  </a:moveTo>
                  <a:cubicBezTo>
                    <a:pt x="5" y="129"/>
                    <a:pt x="14" y="48"/>
                    <a:pt x="18" y="0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" name="Freeform 212"/>
            <p:cNvSpPr/>
            <p:nvPr/>
          </p:nvSpPr>
          <p:spPr bwMode="auto">
            <a:xfrm>
              <a:off x="7632700" y="6230938"/>
              <a:ext cx="25400" cy="195263"/>
            </a:xfrm>
            <a:custGeom>
              <a:avLst/>
              <a:gdLst>
                <a:gd name="T0" fmla="*/ 0 w 21"/>
                <a:gd name="T1" fmla="*/ 165 h 165"/>
                <a:gd name="T2" fmla="*/ 21 w 21"/>
                <a:gd name="T3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165">
                  <a:moveTo>
                    <a:pt x="0" y="165"/>
                  </a:moveTo>
                  <a:cubicBezTo>
                    <a:pt x="11" y="119"/>
                    <a:pt x="18" y="39"/>
                    <a:pt x="21" y="0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" name="Oval 213"/>
            <p:cNvSpPr>
              <a:spLocks noChangeArrowheads="1"/>
            </p:cNvSpPr>
            <p:nvPr/>
          </p:nvSpPr>
          <p:spPr bwMode="auto">
            <a:xfrm>
              <a:off x="7515225" y="5967413"/>
              <a:ext cx="71438" cy="71438"/>
            </a:xfrm>
            <a:prstGeom prst="ellipse">
              <a:avLst/>
            </a:prstGeom>
            <a:solidFill>
              <a:srgbClr val="F5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" name="Oval 214"/>
            <p:cNvSpPr>
              <a:spLocks noChangeArrowheads="1"/>
            </p:cNvSpPr>
            <p:nvPr/>
          </p:nvSpPr>
          <p:spPr bwMode="auto">
            <a:xfrm>
              <a:off x="7497763" y="5927726"/>
              <a:ext cx="23813" cy="22225"/>
            </a:xfrm>
            <a:prstGeom prst="ellipse">
              <a:avLst/>
            </a:prstGeom>
            <a:solidFill>
              <a:srgbClr val="F5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" name="Oval 215"/>
            <p:cNvSpPr>
              <a:spLocks noChangeArrowheads="1"/>
            </p:cNvSpPr>
            <p:nvPr/>
          </p:nvSpPr>
          <p:spPr bwMode="auto">
            <a:xfrm>
              <a:off x="7446963" y="5957888"/>
              <a:ext cx="71438" cy="71438"/>
            </a:xfrm>
            <a:prstGeom prst="ellipse">
              <a:avLst/>
            </a:prstGeom>
            <a:solidFill>
              <a:srgbClr val="8153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" name="Oval 216"/>
            <p:cNvSpPr>
              <a:spLocks noChangeArrowheads="1"/>
            </p:cNvSpPr>
            <p:nvPr/>
          </p:nvSpPr>
          <p:spPr bwMode="auto">
            <a:xfrm>
              <a:off x="7464425" y="5975351"/>
              <a:ext cx="22225" cy="23813"/>
            </a:xfrm>
            <a:prstGeom prst="ellipse">
              <a:avLst/>
            </a:prstGeom>
            <a:solidFill>
              <a:srgbClr val="F5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" name="Freeform 217"/>
            <p:cNvSpPr/>
            <p:nvPr/>
          </p:nvSpPr>
          <p:spPr bwMode="auto">
            <a:xfrm>
              <a:off x="8105775" y="8004176"/>
              <a:ext cx="115888" cy="334963"/>
            </a:xfrm>
            <a:custGeom>
              <a:avLst/>
              <a:gdLst>
                <a:gd name="T0" fmla="*/ 99 w 99"/>
                <a:gd name="T1" fmla="*/ 233 h 283"/>
                <a:gd name="T2" fmla="*/ 49 w 99"/>
                <a:gd name="T3" fmla="*/ 283 h 283"/>
                <a:gd name="T4" fmla="*/ 0 w 99"/>
                <a:gd name="T5" fmla="*/ 233 h 283"/>
                <a:gd name="T6" fmla="*/ 0 w 99"/>
                <a:gd name="T7" fmla="*/ 49 h 283"/>
                <a:gd name="T8" fmla="*/ 49 w 99"/>
                <a:gd name="T9" fmla="*/ 0 h 283"/>
                <a:gd name="T10" fmla="*/ 99 w 99"/>
                <a:gd name="T11" fmla="*/ 49 h 283"/>
                <a:gd name="T12" fmla="*/ 99 w 99"/>
                <a:gd name="T13" fmla="*/ 23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83">
                  <a:moveTo>
                    <a:pt x="99" y="233"/>
                  </a:moveTo>
                  <a:cubicBezTo>
                    <a:pt x="99" y="261"/>
                    <a:pt x="77" y="283"/>
                    <a:pt x="49" y="283"/>
                  </a:cubicBezTo>
                  <a:cubicBezTo>
                    <a:pt x="22" y="283"/>
                    <a:pt x="0" y="261"/>
                    <a:pt x="0" y="23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49"/>
                  </a:cubicBezTo>
                  <a:lnTo>
                    <a:pt x="99" y="233"/>
                  </a:lnTo>
                  <a:close/>
                </a:path>
              </a:pathLst>
            </a:custGeom>
            <a:solidFill>
              <a:srgbClr val="465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" name="Freeform 218"/>
            <p:cNvSpPr/>
            <p:nvPr/>
          </p:nvSpPr>
          <p:spPr bwMode="auto">
            <a:xfrm>
              <a:off x="6985000" y="8004176"/>
              <a:ext cx="115888" cy="334963"/>
            </a:xfrm>
            <a:custGeom>
              <a:avLst/>
              <a:gdLst>
                <a:gd name="T0" fmla="*/ 99 w 99"/>
                <a:gd name="T1" fmla="*/ 233 h 283"/>
                <a:gd name="T2" fmla="*/ 49 w 99"/>
                <a:gd name="T3" fmla="*/ 283 h 283"/>
                <a:gd name="T4" fmla="*/ 0 w 99"/>
                <a:gd name="T5" fmla="*/ 233 h 283"/>
                <a:gd name="T6" fmla="*/ 0 w 99"/>
                <a:gd name="T7" fmla="*/ 49 h 283"/>
                <a:gd name="T8" fmla="*/ 49 w 99"/>
                <a:gd name="T9" fmla="*/ 0 h 283"/>
                <a:gd name="T10" fmla="*/ 99 w 99"/>
                <a:gd name="T11" fmla="*/ 49 h 283"/>
                <a:gd name="T12" fmla="*/ 99 w 99"/>
                <a:gd name="T13" fmla="*/ 23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83">
                  <a:moveTo>
                    <a:pt x="99" y="233"/>
                  </a:moveTo>
                  <a:cubicBezTo>
                    <a:pt x="99" y="261"/>
                    <a:pt x="76" y="283"/>
                    <a:pt x="49" y="283"/>
                  </a:cubicBezTo>
                  <a:cubicBezTo>
                    <a:pt x="22" y="283"/>
                    <a:pt x="0" y="261"/>
                    <a:pt x="0" y="23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9" y="22"/>
                    <a:pt x="99" y="49"/>
                  </a:cubicBezTo>
                  <a:lnTo>
                    <a:pt x="99" y="233"/>
                  </a:lnTo>
                  <a:close/>
                </a:path>
              </a:pathLst>
            </a:custGeom>
            <a:solidFill>
              <a:srgbClr val="465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" name="Freeform 219"/>
            <p:cNvSpPr/>
            <p:nvPr/>
          </p:nvSpPr>
          <p:spPr bwMode="auto">
            <a:xfrm>
              <a:off x="6943725" y="6318251"/>
              <a:ext cx="1314450" cy="1955800"/>
            </a:xfrm>
            <a:custGeom>
              <a:avLst/>
              <a:gdLst>
                <a:gd name="T0" fmla="*/ 0 w 1114"/>
                <a:gd name="T1" fmla="*/ 0 h 1656"/>
                <a:gd name="T2" fmla="*/ 1114 w 1114"/>
                <a:gd name="T3" fmla="*/ 0 h 1656"/>
                <a:gd name="T4" fmla="*/ 1033 w 1114"/>
                <a:gd name="T5" fmla="*/ 1455 h 1656"/>
                <a:gd name="T6" fmla="*/ 840 w 1114"/>
                <a:gd name="T7" fmla="*/ 1642 h 1656"/>
                <a:gd name="T8" fmla="*/ 272 w 1114"/>
                <a:gd name="T9" fmla="*/ 1642 h 1656"/>
                <a:gd name="T10" fmla="*/ 79 w 1114"/>
                <a:gd name="T11" fmla="*/ 1444 h 1656"/>
                <a:gd name="T12" fmla="*/ 0 w 1114"/>
                <a:gd name="T13" fmla="*/ 0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4" h="1655">
                  <a:moveTo>
                    <a:pt x="0" y="0"/>
                  </a:moveTo>
                  <a:cubicBezTo>
                    <a:pt x="1114" y="0"/>
                    <a:pt x="1114" y="0"/>
                    <a:pt x="1114" y="0"/>
                  </a:cubicBezTo>
                  <a:cubicBezTo>
                    <a:pt x="1033" y="1455"/>
                    <a:pt x="1033" y="1455"/>
                    <a:pt x="1033" y="1455"/>
                  </a:cubicBezTo>
                  <a:cubicBezTo>
                    <a:pt x="1033" y="1455"/>
                    <a:pt x="1045" y="1644"/>
                    <a:pt x="840" y="1642"/>
                  </a:cubicBezTo>
                  <a:cubicBezTo>
                    <a:pt x="272" y="1642"/>
                    <a:pt x="272" y="1642"/>
                    <a:pt x="272" y="1642"/>
                  </a:cubicBezTo>
                  <a:cubicBezTo>
                    <a:pt x="272" y="1642"/>
                    <a:pt x="81" y="1656"/>
                    <a:pt x="79" y="144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ACC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" name="Freeform 220"/>
            <p:cNvSpPr/>
            <p:nvPr/>
          </p:nvSpPr>
          <p:spPr bwMode="auto">
            <a:xfrm>
              <a:off x="6973888" y="6362701"/>
              <a:ext cx="1196975" cy="1722438"/>
            </a:xfrm>
            <a:custGeom>
              <a:avLst/>
              <a:gdLst>
                <a:gd name="T0" fmla="*/ 9 w 1014"/>
                <a:gd name="T1" fmla="*/ 111 h 1460"/>
                <a:gd name="T2" fmla="*/ 113 w 1014"/>
                <a:gd name="T3" fmla="*/ 0 h 1460"/>
                <a:gd name="T4" fmla="*/ 855 w 1014"/>
                <a:gd name="T5" fmla="*/ 0 h 1460"/>
                <a:gd name="T6" fmla="*/ 987 w 1014"/>
                <a:gd name="T7" fmla="*/ 219 h 1460"/>
                <a:gd name="T8" fmla="*/ 920 w 1014"/>
                <a:gd name="T9" fmla="*/ 1291 h 1460"/>
                <a:gd name="T10" fmla="*/ 765 w 1014"/>
                <a:gd name="T11" fmla="*/ 1460 h 1460"/>
                <a:gd name="T12" fmla="*/ 246 w 1014"/>
                <a:gd name="T13" fmla="*/ 1460 h 1460"/>
                <a:gd name="T14" fmla="*/ 78 w 1014"/>
                <a:gd name="T15" fmla="*/ 1312 h 1460"/>
                <a:gd name="T16" fmla="*/ 9 w 1014"/>
                <a:gd name="T17" fmla="*/ 111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4" h="1460">
                  <a:moveTo>
                    <a:pt x="9" y="111"/>
                  </a:moveTo>
                  <a:cubicBezTo>
                    <a:pt x="9" y="111"/>
                    <a:pt x="0" y="2"/>
                    <a:pt x="113" y="0"/>
                  </a:cubicBezTo>
                  <a:cubicBezTo>
                    <a:pt x="855" y="0"/>
                    <a:pt x="855" y="0"/>
                    <a:pt x="855" y="0"/>
                  </a:cubicBezTo>
                  <a:cubicBezTo>
                    <a:pt x="855" y="0"/>
                    <a:pt x="1014" y="0"/>
                    <a:pt x="987" y="219"/>
                  </a:cubicBezTo>
                  <a:cubicBezTo>
                    <a:pt x="920" y="1291"/>
                    <a:pt x="920" y="1291"/>
                    <a:pt x="920" y="1291"/>
                  </a:cubicBezTo>
                  <a:cubicBezTo>
                    <a:pt x="920" y="1291"/>
                    <a:pt x="922" y="1455"/>
                    <a:pt x="765" y="1460"/>
                  </a:cubicBezTo>
                  <a:cubicBezTo>
                    <a:pt x="246" y="1460"/>
                    <a:pt x="246" y="1460"/>
                    <a:pt x="246" y="1460"/>
                  </a:cubicBezTo>
                  <a:cubicBezTo>
                    <a:pt x="246" y="1460"/>
                    <a:pt x="76" y="1455"/>
                    <a:pt x="78" y="1312"/>
                  </a:cubicBezTo>
                  <a:lnTo>
                    <a:pt x="9" y="111"/>
                  </a:lnTo>
                  <a:close/>
                </a:path>
              </a:pathLst>
            </a:custGeom>
            <a:solidFill>
              <a:srgbClr val="9CEF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" name="Freeform 221"/>
            <p:cNvSpPr/>
            <p:nvPr/>
          </p:nvSpPr>
          <p:spPr bwMode="auto">
            <a:xfrm>
              <a:off x="7340600" y="6750051"/>
              <a:ext cx="309563" cy="266700"/>
            </a:xfrm>
            <a:custGeom>
              <a:avLst/>
              <a:gdLst>
                <a:gd name="T0" fmla="*/ 263 w 263"/>
                <a:gd name="T1" fmla="*/ 110 h 225"/>
                <a:gd name="T2" fmla="*/ 233 w 263"/>
                <a:gd name="T3" fmla="*/ 136 h 225"/>
                <a:gd name="T4" fmla="*/ 73 w 263"/>
                <a:gd name="T5" fmla="*/ 225 h 225"/>
                <a:gd name="T6" fmla="*/ 43 w 263"/>
                <a:gd name="T7" fmla="*/ 224 h 225"/>
                <a:gd name="T8" fmla="*/ 97 w 263"/>
                <a:gd name="T9" fmla="*/ 155 h 225"/>
                <a:gd name="T10" fmla="*/ 117 w 263"/>
                <a:gd name="T11" fmla="*/ 7 h 225"/>
                <a:gd name="T12" fmla="*/ 128 w 263"/>
                <a:gd name="T13" fmla="*/ 46 h 225"/>
                <a:gd name="T14" fmla="*/ 117 w 263"/>
                <a:gd name="T15" fmla="*/ 141 h 225"/>
                <a:gd name="T16" fmla="*/ 263 w 263"/>
                <a:gd name="T17" fmla="*/ 11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3" h="225">
                  <a:moveTo>
                    <a:pt x="263" y="110"/>
                  </a:moveTo>
                  <a:cubicBezTo>
                    <a:pt x="263" y="110"/>
                    <a:pt x="247" y="119"/>
                    <a:pt x="233" y="136"/>
                  </a:cubicBezTo>
                  <a:cubicBezTo>
                    <a:pt x="130" y="128"/>
                    <a:pt x="87" y="195"/>
                    <a:pt x="73" y="225"/>
                  </a:cubicBezTo>
                  <a:cubicBezTo>
                    <a:pt x="64" y="224"/>
                    <a:pt x="53" y="223"/>
                    <a:pt x="43" y="224"/>
                  </a:cubicBezTo>
                  <a:cubicBezTo>
                    <a:pt x="43" y="224"/>
                    <a:pt x="67" y="175"/>
                    <a:pt x="97" y="155"/>
                  </a:cubicBezTo>
                  <a:cubicBezTo>
                    <a:pt x="97" y="155"/>
                    <a:pt x="0" y="0"/>
                    <a:pt x="117" y="7"/>
                  </a:cubicBezTo>
                  <a:cubicBezTo>
                    <a:pt x="117" y="7"/>
                    <a:pt x="157" y="30"/>
                    <a:pt x="128" y="46"/>
                  </a:cubicBezTo>
                  <a:cubicBezTo>
                    <a:pt x="128" y="46"/>
                    <a:pt x="89" y="29"/>
                    <a:pt x="117" y="141"/>
                  </a:cubicBezTo>
                  <a:cubicBezTo>
                    <a:pt x="117" y="141"/>
                    <a:pt x="174" y="99"/>
                    <a:pt x="263" y="11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" name="Freeform 222"/>
            <p:cNvSpPr/>
            <p:nvPr/>
          </p:nvSpPr>
          <p:spPr bwMode="auto">
            <a:xfrm>
              <a:off x="7515225" y="7315201"/>
              <a:ext cx="400050" cy="234950"/>
            </a:xfrm>
            <a:custGeom>
              <a:avLst/>
              <a:gdLst>
                <a:gd name="T0" fmla="*/ 339 w 339"/>
                <a:gd name="T1" fmla="*/ 0 h 199"/>
                <a:gd name="T2" fmla="*/ 0 w 339"/>
                <a:gd name="T3" fmla="*/ 126 h 199"/>
                <a:gd name="T4" fmla="*/ 13 w 339"/>
                <a:gd name="T5" fmla="*/ 105 h 199"/>
                <a:gd name="T6" fmla="*/ 83 w 339"/>
                <a:gd name="T7" fmla="*/ 81 h 199"/>
                <a:gd name="T8" fmla="*/ 107 w 339"/>
                <a:gd name="T9" fmla="*/ 75 h 199"/>
                <a:gd name="T10" fmla="*/ 132 w 339"/>
                <a:gd name="T11" fmla="*/ 66 h 199"/>
                <a:gd name="T12" fmla="*/ 164 w 339"/>
                <a:gd name="T13" fmla="*/ 44 h 199"/>
                <a:gd name="T14" fmla="*/ 235 w 339"/>
                <a:gd name="T15" fmla="*/ 44 h 199"/>
                <a:gd name="T16" fmla="*/ 306 w 339"/>
                <a:gd name="T17" fmla="*/ 4 h 199"/>
                <a:gd name="T18" fmla="*/ 339 w 339"/>
                <a:gd name="T1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9" h="199">
                  <a:moveTo>
                    <a:pt x="339" y="0"/>
                  </a:moveTo>
                  <a:cubicBezTo>
                    <a:pt x="319" y="44"/>
                    <a:pt x="228" y="199"/>
                    <a:pt x="0" y="126"/>
                  </a:cubicBezTo>
                  <a:cubicBezTo>
                    <a:pt x="0" y="126"/>
                    <a:pt x="5" y="118"/>
                    <a:pt x="13" y="105"/>
                  </a:cubicBezTo>
                  <a:cubicBezTo>
                    <a:pt x="37" y="85"/>
                    <a:pt x="68" y="64"/>
                    <a:pt x="83" y="81"/>
                  </a:cubicBezTo>
                  <a:cubicBezTo>
                    <a:pt x="83" y="81"/>
                    <a:pt x="98" y="93"/>
                    <a:pt x="107" y="75"/>
                  </a:cubicBezTo>
                  <a:cubicBezTo>
                    <a:pt x="107" y="75"/>
                    <a:pt x="116" y="43"/>
                    <a:pt x="132" y="66"/>
                  </a:cubicBezTo>
                  <a:cubicBezTo>
                    <a:pt x="132" y="66"/>
                    <a:pt x="158" y="70"/>
                    <a:pt x="164" y="44"/>
                  </a:cubicBezTo>
                  <a:cubicBezTo>
                    <a:pt x="164" y="44"/>
                    <a:pt x="155" y="21"/>
                    <a:pt x="235" y="44"/>
                  </a:cubicBezTo>
                  <a:cubicBezTo>
                    <a:pt x="235" y="44"/>
                    <a:pt x="293" y="43"/>
                    <a:pt x="306" y="4"/>
                  </a:cubicBezTo>
                  <a:cubicBezTo>
                    <a:pt x="306" y="4"/>
                    <a:pt x="329" y="8"/>
                    <a:pt x="339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" name="Freeform 223"/>
            <p:cNvSpPr/>
            <p:nvPr/>
          </p:nvSpPr>
          <p:spPr bwMode="auto">
            <a:xfrm>
              <a:off x="7426325" y="6900863"/>
              <a:ext cx="449263" cy="538163"/>
            </a:xfrm>
            <a:custGeom>
              <a:avLst/>
              <a:gdLst>
                <a:gd name="T0" fmla="*/ 381 w 381"/>
                <a:gd name="T1" fmla="*/ 354 h 455"/>
                <a:gd name="T2" fmla="*/ 310 w 381"/>
                <a:gd name="T3" fmla="*/ 394 h 455"/>
                <a:gd name="T4" fmla="*/ 239 w 381"/>
                <a:gd name="T5" fmla="*/ 394 h 455"/>
                <a:gd name="T6" fmla="*/ 207 w 381"/>
                <a:gd name="T7" fmla="*/ 416 h 455"/>
                <a:gd name="T8" fmla="*/ 182 w 381"/>
                <a:gd name="T9" fmla="*/ 425 h 455"/>
                <a:gd name="T10" fmla="*/ 158 w 381"/>
                <a:gd name="T11" fmla="*/ 431 h 455"/>
                <a:gd name="T12" fmla="*/ 88 w 381"/>
                <a:gd name="T13" fmla="*/ 455 h 455"/>
                <a:gd name="T14" fmla="*/ 70 w 381"/>
                <a:gd name="T15" fmla="*/ 124 h 455"/>
                <a:gd name="T16" fmla="*/ 0 w 381"/>
                <a:gd name="T17" fmla="*/ 97 h 455"/>
                <a:gd name="T18" fmla="*/ 160 w 381"/>
                <a:gd name="T19" fmla="*/ 8 h 455"/>
                <a:gd name="T20" fmla="*/ 381 w 381"/>
                <a:gd name="T21" fmla="*/ 354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1" h="455">
                  <a:moveTo>
                    <a:pt x="381" y="354"/>
                  </a:moveTo>
                  <a:cubicBezTo>
                    <a:pt x="368" y="393"/>
                    <a:pt x="310" y="394"/>
                    <a:pt x="310" y="394"/>
                  </a:cubicBezTo>
                  <a:cubicBezTo>
                    <a:pt x="230" y="371"/>
                    <a:pt x="239" y="394"/>
                    <a:pt x="239" y="394"/>
                  </a:cubicBezTo>
                  <a:cubicBezTo>
                    <a:pt x="233" y="420"/>
                    <a:pt x="207" y="416"/>
                    <a:pt x="207" y="416"/>
                  </a:cubicBezTo>
                  <a:cubicBezTo>
                    <a:pt x="191" y="393"/>
                    <a:pt x="182" y="425"/>
                    <a:pt x="182" y="425"/>
                  </a:cubicBezTo>
                  <a:cubicBezTo>
                    <a:pt x="173" y="443"/>
                    <a:pt x="158" y="431"/>
                    <a:pt x="158" y="431"/>
                  </a:cubicBezTo>
                  <a:cubicBezTo>
                    <a:pt x="143" y="414"/>
                    <a:pt x="112" y="435"/>
                    <a:pt x="88" y="455"/>
                  </a:cubicBezTo>
                  <a:cubicBezTo>
                    <a:pt x="117" y="403"/>
                    <a:pt x="180" y="260"/>
                    <a:pt x="70" y="124"/>
                  </a:cubicBezTo>
                  <a:cubicBezTo>
                    <a:pt x="70" y="124"/>
                    <a:pt x="38" y="103"/>
                    <a:pt x="0" y="97"/>
                  </a:cubicBezTo>
                  <a:cubicBezTo>
                    <a:pt x="14" y="67"/>
                    <a:pt x="57" y="0"/>
                    <a:pt x="160" y="8"/>
                  </a:cubicBezTo>
                  <a:cubicBezTo>
                    <a:pt x="123" y="54"/>
                    <a:pt x="99" y="162"/>
                    <a:pt x="381" y="354"/>
                  </a:cubicBezTo>
                  <a:close/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" name="Freeform 224"/>
            <p:cNvSpPr/>
            <p:nvPr/>
          </p:nvSpPr>
          <p:spPr bwMode="auto">
            <a:xfrm>
              <a:off x="7915275" y="7302501"/>
              <a:ext cx="6350" cy="12700"/>
            </a:xfrm>
            <a:custGeom>
              <a:avLst/>
              <a:gdLst>
                <a:gd name="T0" fmla="*/ 0 w 5"/>
                <a:gd name="T1" fmla="*/ 11 h 11"/>
                <a:gd name="T2" fmla="*/ 5 w 5"/>
                <a:gd name="T3" fmla="*/ 0 h 11"/>
                <a:gd name="T4" fmla="*/ 0 w 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1">
                  <a:moveTo>
                    <a:pt x="0" y="11"/>
                  </a:moveTo>
                  <a:cubicBezTo>
                    <a:pt x="4" y="4"/>
                    <a:pt x="5" y="0"/>
                    <a:pt x="5" y="0"/>
                  </a:cubicBezTo>
                  <a:cubicBezTo>
                    <a:pt x="5" y="5"/>
                    <a:pt x="3" y="8"/>
                    <a:pt x="0" y="1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" name="Freeform 225"/>
            <p:cNvSpPr/>
            <p:nvPr/>
          </p:nvSpPr>
          <p:spPr bwMode="auto">
            <a:xfrm>
              <a:off x="7513638" y="6980238"/>
              <a:ext cx="49213" cy="82550"/>
            </a:xfrm>
            <a:custGeom>
              <a:avLst/>
              <a:gdLst>
                <a:gd name="T0" fmla="*/ 41 w 42"/>
                <a:gd name="T1" fmla="*/ 39 h 69"/>
                <a:gd name="T2" fmla="*/ 42 w 42"/>
                <a:gd name="T3" fmla="*/ 47 h 69"/>
                <a:gd name="T4" fmla="*/ 41 w 42"/>
                <a:gd name="T5" fmla="*/ 55 h 69"/>
                <a:gd name="T6" fmla="*/ 26 w 42"/>
                <a:gd name="T7" fmla="*/ 69 h 69"/>
                <a:gd name="T8" fmla="*/ 22 w 42"/>
                <a:gd name="T9" fmla="*/ 66 h 69"/>
                <a:gd name="T10" fmla="*/ 20 w 42"/>
                <a:gd name="T11" fmla="*/ 59 h 69"/>
                <a:gd name="T12" fmla="*/ 18 w 42"/>
                <a:gd name="T13" fmla="*/ 51 h 69"/>
                <a:gd name="T14" fmla="*/ 15 w 42"/>
                <a:gd name="T15" fmla="*/ 43 h 69"/>
                <a:gd name="T16" fmla="*/ 1 w 42"/>
                <a:gd name="T17" fmla="*/ 10 h 69"/>
                <a:gd name="T18" fmla="*/ 9 w 42"/>
                <a:gd name="T19" fmla="*/ 1 h 69"/>
                <a:gd name="T20" fmla="*/ 33 w 42"/>
                <a:gd name="T21" fmla="*/ 20 h 69"/>
                <a:gd name="T22" fmla="*/ 36 w 42"/>
                <a:gd name="T23" fmla="*/ 26 h 69"/>
                <a:gd name="T24" fmla="*/ 39 w 42"/>
                <a:gd name="T25" fmla="*/ 33 h 69"/>
                <a:gd name="T26" fmla="*/ 41 w 42"/>
                <a:gd name="T27" fmla="*/ 3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" h="69">
                  <a:moveTo>
                    <a:pt x="41" y="39"/>
                  </a:moveTo>
                  <a:cubicBezTo>
                    <a:pt x="42" y="42"/>
                    <a:pt x="42" y="44"/>
                    <a:pt x="42" y="47"/>
                  </a:cubicBezTo>
                  <a:cubicBezTo>
                    <a:pt x="42" y="49"/>
                    <a:pt x="42" y="52"/>
                    <a:pt x="41" y="55"/>
                  </a:cubicBezTo>
                  <a:cubicBezTo>
                    <a:pt x="38" y="61"/>
                    <a:pt x="34" y="68"/>
                    <a:pt x="26" y="69"/>
                  </a:cubicBezTo>
                  <a:cubicBezTo>
                    <a:pt x="25" y="69"/>
                    <a:pt x="23" y="68"/>
                    <a:pt x="22" y="66"/>
                  </a:cubicBezTo>
                  <a:cubicBezTo>
                    <a:pt x="21" y="64"/>
                    <a:pt x="20" y="61"/>
                    <a:pt x="20" y="59"/>
                  </a:cubicBezTo>
                  <a:cubicBezTo>
                    <a:pt x="19" y="56"/>
                    <a:pt x="18" y="54"/>
                    <a:pt x="18" y="51"/>
                  </a:cubicBezTo>
                  <a:cubicBezTo>
                    <a:pt x="17" y="49"/>
                    <a:pt x="16" y="46"/>
                    <a:pt x="15" y="43"/>
                  </a:cubicBezTo>
                  <a:cubicBezTo>
                    <a:pt x="10" y="32"/>
                    <a:pt x="3" y="22"/>
                    <a:pt x="1" y="10"/>
                  </a:cubicBezTo>
                  <a:cubicBezTo>
                    <a:pt x="0" y="5"/>
                    <a:pt x="5" y="0"/>
                    <a:pt x="9" y="1"/>
                  </a:cubicBezTo>
                  <a:cubicBezTo>
                    <a:pt x="20" y="2"/>
                    <a:pt x="27" y="11"/>
                    <a:pt x="33" y="20"/>
                  </a:cubicBezTo>
                  <a:cubicBezTo>
                    <a:pt x="34" y="22"/>
                    <a:pt x="35" y="24"/>
                    <a:pt x="36" y="26"/>
                  </a:cubicBezTo>
                  <a:cubicBezTo>
                    <a:pt x="37" y="28"/>
                    <a:pt x="38" y="30"/>
                    <a:pt x="39" y="33"/>
                  </a:cubicBezTo>
                  <a:cubicBezTo>
                    <a:pt x="40" y="35"/>
                    <a:pt x="40" y="37"/>
                    <a:pt x="41" y="3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" name="Freeform 226"/>
            <p:cNvSpPr/>
            <p:nvPr/>
          </p:nvSpPr>
          <p:spPr bwMode="auto">
            <a:xfrm>
              <a:off x="7604125" y="7188201"/>
              <a:ext cx="114300" cy="114300"/>
            </a:xfrm>
            <a:custGeom>
              <a:avLst/>
              <a:gdLst>
                <a:gd name="T0" fmla="*/ 41 w 97"/>
                <a:gd name="T1" fmla="*/ 87 h 97"/>
                <a:gd name="T2" fmla="*/ 52 w 97"/>
                <a:gd name="T3" fmla="*/ 94 h 97"/>
                <a:gd name="T4" fmla="*/ 64 w 97"/>
                <a:gd name="T5" fmla="*/ 97 h 97"/>
                <a:gd name="T6" fmla="*/ 96 w 97"/>
                <a:gd name="T7" fmla="*/ 83 h 97"/>
                <a:gd name="T8" fmla="*/ 95 w 97"/>
                <a:gd name="T9" fmla="*/ 74 h 97"/>
                <a:gd name="T10" fmla="*/ 86 w 97"/>
                <a:gd name="T11" fmla="*/ 66 h 97"/>
                <a:gd name="T12" fmla="*/ 76 w 97"/>
                <a:gd name="T13" fmla="*/ 58 h 97"/>
                <a:gd name="T14" fmla="*/ 65 w 97"/>
                <a:gd name="T15" fmla="*/ 48 h 97"/>
                <a:gd name="T16" fmla="*/ 25 w 97"/>
                <a:gd name="T17" fmla="*/ 4 h 97"/>
                <a:gd name="T18" fmla="*/ 6 w 97"/>
                <a:gd name="T19" fmla="*/ 11 h 97"/>
                <a:gd name="T20" fmla="*/ 18 w 97"/>
                <a:gd name="T21" fmla="*/ 62 h 97"/>
                <a:gd name="T22" fmla="*/ 25 w 97"/>
                <a:gd name="T23" fmla="*/ 71 h 97"/>
                <a:gd name="T24" fmla="*/ 33 w 97"/>
                <a:gd name="T25" fmla="*/ 80 h 97"/>
                <a:gd name="T26" fmla="*/ 41 w 97"/>
                <a:gd name="T27" fmla="*/ 8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" h="97">
                  <a:moveTo>
                    <a:pt x="41" y="87"/>
                  </a:moveTo>
                  <a:cubicBezTo>
                    <a:pt x="45" y="90"/>
                    <a:pt x="48" y="93"/>
                    <a:pt x="52" y="94"/>
                  </a:cubicBezTo>
                  <a:cubicBezTo>
                    <a:pt x="56" y="96"/>
                    <a:pt x="60" y="97"/>
                    <a:pt x="64" y="97"/>
                  </a:cubicBezTo>
                  <a:cubicBezTo>
                    <a:pt x="76" y="97"/>
                    <a:pt x="89" y="96"/>
                    <a:pt x="96" y="83"/>
                  </a:cubicBezTo>
                  <a:cubicBezTo>
                    <a:pt x="97" y="80"/>
                    <a:pt x="97" y="77"/>
                    <a:pt x="95" y="74"/>
                  </a:cubicBezTo>
                  <a:cubicBezTo>
                    <a:pt x="92" y="71"/>
                    <a:pt x="89" y="68"/>
                    <a:pt x="86" y="66"/>
                  </a:cubicBezTo>
                  <a:cubicBezTo>
                    <a:pt x="83" y="63"/>
                    <a:pt x="79" y="60"/>
                    <a:pt x="76" y="58"/>
                  </a:cubicBezTo>
                  <a:cubicBezTo>
                    <a:pt x="72" y="55"/>
                    <a:pt x="69" y="51"/>
                    <a:pt x="65" y="48"/>
                  </a:cubicBezTo>
                  <a:cubicBezTo>
                    <a:pt x="52" y="33"/>
                    <a:pt x="43" y="15"/>
                    <a:pt x="25" y="4"/>
                  </a:cubicBezTo>
                  <a:cubicBezTo>
                    <a:pt x="19" y="0"/>
                    <a:pt x="8" y="3"/>
                    <a:pt x="6" y="11"/>
                  </a:cubicBezTo>
                  <a:cubicBezTo>
                    <a:pt x="0" y="29"/>
                    <a:pt x="8" y="47"/>
                    <a:pt x="18" y="62"/>
                  </a:cubicBezTo>
                  <a:cubicBezTo>
                    <a:pt x="20" y="65"/>
                    <a:pt x="23" y="68"/>
                    <a:pt x="25" y="71"/>
                  </a:cubicBezTo>
                  <a:cubicBezTo>
                    <a:pt x="28" y="74"/>
                    <a:pt x="30" y="77"/>
                    <a:pt x="33" y="80"/>
                  </a:cubicBezTo>
                  <a:cubicBezTo>
                    <a:pt x="36" y="83"/>
                    <a:pt x="38" y="85"/>
                    <a:pt x="41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" name="Freeform 227"/>
            <p:cNvSpPr/>
            <p:nvPr/>
          </p:nvSpPr>
          <p:spPr bwMode="auto">
            <a:xfrm>
              <a:off x="7775575" y="7031038"/>
              <a:ext cx="246063" cy="238125"/>
            </a:xfrm>
            <a:custGeom>
              <a:avLst/>
              <a:gdLst>
                <a:gd name="T0" fmla="*/ 48 w 209"/>
                <a:gd name="T1" fmla="*/ 91 h 201"/>
                <a:gd name="T2" fmla="*/ 48 w 209"/>
                <a:gd name="T3" fmla="*/ 26 h 201"/>
                <a:gd name="T4" fmla="*/ 184 w 209"/>
                <a:gd name="T5" fmla="*/ 71 h 201"/>
                <a:gd name="T6" fmla="*/ 175 w 209"/>
                <a:gd name="T7" fmla="*/ 91 h 201"/>
                <a:gd name="T8" fmla="*/ 189 w 209"/>
                <a:gd name="T9" fmla="*/ 121 h 201"/>
                <a:gd name="T10" fmla="*/ 109 w 209"/>
                <a:gd name="T11" fmla="*/ 192 h 201"/>
                <a:gd name="T12" fmla="*/ 52 w 209"/>
                <a:gd name="T13" fmla="*/ 107 h 201"/>
                <a:gd name="T14" fmla="*/ 48 w 209"/>
                <a:gd name="T15" fmla="*/ 9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9" h="201">
                  <a:moveTo>
                    <a:pt x="48" y="91"/>
                  </a:moveTo>
                  <a:cubicBezTo>
                    <a:pt x="48" y="91"/>
                    <a:pt x="0" y="44"/>
                    <a:pt x="48" y="26"/>
                  </a:cubicBezTo>
                  <a:cubicBezTo>
                    <a:pt x="48" y="26"/>
                    <a:pt x="125" y="0"/>
                    <a:pt x="184" y="71"/>
                  </a:cubicBezTo>
                  <a:cubicBezTo>
                    <a:pt x="184" y="71"/>
                    <a:pt x="200" y="91"/>
                    <a:pt x="175" y="91"/>
                  </a:cubicBezTo>
                  <a:cubicBezTo>
                    <a:pt x="175" y="91"/>
                    <a:pt x="209" y="97"/>
                    <a:pt x="189" y="121"/>
                  </a:cubicBezTo>
                  <a:cubicBezTo>
                    <a:pt x="189" y="121"/>
                    <a:pt x="166" y="192"/>
                    <a:pt x="109" y="192"/>
                  </a:cubicBezTo>
                  <a:cubicBezTo>
                    <a:pt x="109" y="192"/>
                    <a:pt x="9" y="201"/>
                    <a:pt x="52" y="107"/>
                  </a:cubicBezTo>
                  <a:lnTo>
                    <a:pt x="48" y="9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" name="Freeform 228"/>
            <p:cNvSpPr/>
            <p:nvPr/>
          </p:nvSpPr>
          <p:spPr bwMode="auto">
            <a:xfrm>
              <a:off x="7183438" y="7127876"/>
              <a:ext cx="650875" cy="112713"/>
            </a:xfrm>
            <a:custGeom>
              <a:avLst/>
              <a:gdLst>
                <a:gd name="T0" fmla="*/ 551 w 551"/>
                <a:gd name="T1" fmla="*/ 19 h 96"/>
                <a:gd name="T2" fmla="*/ 101 w 551"/>
                <a:gd name="T3" fmla="*/ 0 h 96"/>
                <a:gd name="T4" fmla="*/ 0 w 551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1" h="96">
                  <a:moveTo>
                    <a:pt x="551" y="19"/>
                  </a:moveTo>
                  <a:cubicBezTo>
                    <a:pt x="551" y="19"/>
                    <a:pt x="309" y="96"/>
                    <a:pt x="10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" name="Freeform 229"/>
            <p:cNvSpPr/>
            <p:nvPr/>
          </p:nvSpPr>
          <p:spPr bwMode="auto">
            <a:xfrm>
              <a:off x="7745413" y="7045326"/>
              <a:ext cx="46038" cy="212725"/>
            </a:xfrm>
            <a:custGeom>
              <a:avLst/>
              <a:gdLst>
                <a:gd name="T0" fmla="*/ 0 w 29"/>
                <a:gd name="T1" fmla="*/ 0 h 134"/>
                <a:gd name="T2" fmla="*/ 29 w 29"/>
                <a:gd name="T3" fmla="*/ 73 h 134"/>
                <a:gd name="T4" fmla="*/ 29 w 29"/>
                <a:gd name="T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34">
                  <a:moveTo>
                    <a:pt x="0" y="0"/>
                  </a:moveTo>
                  <a:lnTo>
                    <a:pt x="29" y="73"/>
                  </a:lnTo>
                  <a:lnTo>
                    <a:pt x="29" y="134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" name="Freeform 230"/>
            <p:cNvSpPr/>
            <p:nvPr/>
          </p:nvSpPr>
          <p:spPr bwMode="auto">
            <a:xfrm>
              <a:off x="7677150" y="7062788"/>
              <a:ext cx="52388" cy="144463"/>
            </a:xfrm>
            <a:custGeom>
              <a:avLst/>
              <a:gdLst>
                <a:gd name="T0" fmla="*/ 0 w 33"/>
                <a:gd name="T1" fmla="*/ 0 h 91"/>
                <a:gd name="T2" fmla="*/ 33 w 33"/>
                <a:gd name="T3" fmla="*/ 70 h 91"/>
                <a:gd name="T4" fmla="*/ 33 w 33"/>
                <a:gd name="T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91">
                  <a:moveTo>
                    <a:pt x="0" y="0"/>
                  </a:moveTo>
                  <a:lnTo>
                    <a:pt x="33" y="70"/>
                  </a:lnTo>
                  <a:lnTo>
                    <a:pt x="33" y="91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0" name="Freeform 231"/>
            <p:cNvSpPr/>
            <p:nvPr/>
          </p:nvSpPr>
          <p:spPr bwMode="auto">
            <a:xfrm>
              <a:off x="7505700" y="7112001"/>
              <a:ext cx="33338" cy="146050"/>
            </a:xfrm>
            <a:custGeom>
              <a:avLst/>
              <a:gdLst>
                <a:gd name="T0" fmla="*/ 0 w 21"/>
                <a:gd name="T1" fmla="*/ 0 h 92"/>
                <a:gd name="T2" fmla="*/ 21 w 21"/>
                <a:gd name="T3" fmla="*/ 45 h 92"/>
                <a:gd name="T4" fmla="*/ 6 w 21"/>
                <a:gd name="T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92">
                  <a:moveTo>
                    <a:pt x="0" y="0"/>
                  </a:moveTo>
                  <a:lnTo>
                    <a:pt x="21" y="45"/>
                  </a:lnTo>
                  <a:lnTo>
                    <a:pt x="6" y="92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1" name="Freeform 232"/>
            <p:cNvSpPr/>
            <p:nvPr/>
          </p:nvSpPr>
          <p:spPr bwMode="auto">
            <a:xfrm>
              <a:off x="7443788" y="7102476"/>
              <a:ext cx="20638" cy="134938"/>
            </a:xfrm>
            <a:custGeom>
              <a:avLst/>
              <a:gdLst>
                <a:gd name="T0" fmla="*/ 0 w 13"/>
                <a:gd name="T1" fmla="*/ 0 h 85"/>
                <a:gd name="T2" fmla="*/ 13 w 13"/>
                <a:gd name="T3" fmla="*/ 45 h 85"/>
                <a:gd name="T4" fmla="*/ 0 w 13"/>
                <a:gd name="T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85">
                  <a:moveTo>
                    <a:pt x="0" y="0"/>
                  </a:moveTo>
                  <a:lnTo>
                    <a:pt x="13" y="45"/>
                  </a:lnTo>
                  <a:lnTo>
                    <a:pt x="0" y="85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2" name="Freeform 233"/>
            <p:cNvSpPr/>
            <p:nvPr/>
          </p:nvSpPr>
          <p:spPr bwMode="auto">
            <a:xfrm>
              <a:off x="7340600" y="7102476"/>
              <a:ext cx="38100" cy="98425"/>
            </a:xfrm>
            <a:custGeom>
              <a:avLst/>
              <a:gdLst>
                <a:gd name="T0" fmla="*/ 19 w 24"/>
                <a:gd name="T1" fmla="*/ 0 h 62"/>
                <a:gd name="T2" fmla="*/ 24 w 24"/>
                <a:gd name="T3" fmla="*/ 33 h 62"/>
                <a:gd name="T4" fmla="*/ 0 w 24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62">
                  <a:moveTo>
                    <a:pt x="19" y="0"/>
                  </a:moveTo>
                  <a:lnTo>
                    <a:pt x="24" y="33"/>
                  </a:lnTo>
                  <a:lnTo>
                    <a:pt x="0" y="62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3" name="Freeform 234"/>
            <p:cNvSpPr/>
            <p:nvPr/>
          </p:nvSpPr>
          <p:spPr bwMode="auto">
            <a:xfrm>
              <a:off x="7278688" y="7077076"/>
              <a:ext cx="42863" cy="92075"/>
            </a:xfrm>
            <a:custGeom>
              <a:avLst/>
              <a:gdLst>
                <a:gd name="T0" fmla="*/ 25 w 27"/>
                <a:gd name="T1" fmla="*/ 0 h 58"/>
                <a:gd name="T2" fmla="*/ 27 w 27"/>
                <a:gd name="T3" fmla="*/ 37 h 58"/>
                <a:gd name="T4" fmla="*/ 0 w 27"/>
                <a:gd name="T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57">
                  <a:moveTo>
                    <a:pt x="25" y="0"/>
                  </a:moveTo>
                  <a:lnTo>
                    <a:pt x="27" y="37"/>
                  </a:lnTo>
                  <a:lnTo>
                    <a:pt x="0" y="58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4" name="Freeform 235"/>
            <p:cNvSpPr/>
            <p:nvPr/>
          </p:nvSpPr>
          <p:spPr bwMode="auto">
            <a:xfrm>
              <a:off x="7283450" y="7091363"/>
              <a:ext cx="322263" cy="342900"/>
            </a:xfrm>
            <a:custGeom>
              <a:avLst/>
              <a:gdLst>
                <a:gd name="T0" fmla="*/ 144 w 273"/>
                <a:gd name="T1" fmla="*/ 92 h 290"/>
                <a:gd name="T2" fmla="*/ 100 w 273"/>
                <a:gd name="T3" fmla="*/ 66 h 290"/>
                <a:gd name="T4" fmla="*/ 188 w 273"/>
                <a:gd name="T5" fmla="*/ 287 h 290"/>
                <a:gd name="T6" fmla="*/ 202 w 273"/>
                <a:gd name="T7" fmla="*/ 267 h 290"/>
                <a:gd name="T8" fmla="*/ 225 w 273"/>
                <a:gd name="T9" fmla="*/ 261 h 290"/>
                <a:gd name="T10" fmla="*/ 217 w 273"/>
                <a:gd name="T11" fmla="*/ 195 h 290"/>
                <a:gd name="T12" fmla="*/ 166 w 273"/>
                <a:gd name="T13" fmla="*/ 201 h 290"/>
                <a:gd name="T14" fmla="*/ 153 w 273"/>
                <a:gd name="T15" fmla="*/ 179 h 290"/>
                <a:gd name="T16" fmla="*/ 136 w 273"/>
                <a:gd name="T17" fmla="*/ 165 h 290"/>
                <a:gd name="T18" fmla="*/ 144 w 273"/>
                <a:gd name="T19" fmla="*/ 92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3" h="290">
                  <a:moveTo>
                    <a:pt x="144" y="92"/>
                  </a:moveTo>
                  <a:cubicBezTo>
                    <a:pt x="144" y="92"/>
                    <a:pt x="159" y="0"/>
                    <a:pt x="100" y="66"/>
                  </a:cubicBezTo>
                  <a:cubicBezTo>
                    <a:pt x="100" y="66"/>
                    <a:pt x="0" y="249"/>
                    <a:pt x="188" y="287"/>
                  </a:cubicBezTo>
                  <a:cubicBezTo>
                    <a:pt x="188" y="287"/>
                    <a:pt x="197" y="290"/>
                    <a:pt x="202" y="267"/>
                  </a:cubicBezTo>
                  <a:cubicBezTo>
                    <a:pt x="202" y="267"/>
                    <a:pt x="215" y="262"/>
                    <a:pt x="225" y="261"/>
                  </a:cubicBezTo>
                  <a:cubicBezTo>
                    <a:pt x="225" y="261"/>
                    <a:pt x="273" y="192"/>
                    <a:pt x="217" y="195"/>
                  </a:cubicBezTo>
                  <a:cubicBezTo>
                    <a:pt x="217" y="195"/>
                    <a:pt x="205" y="155"/>
                    <a:pt x="166" y="201"/>
                  </a:cubicBezTo>
                  <a:cubicBezTo>
                    <a:pt x="166" y="201"/>
                    <a:pt x="147" y="205"/>
                    <a:pt x="153" y="179"/>
                  </a:cubicBezTo>
                  <a:cubicBezTo>
                    <a:pt x="153" y="179"/>
                    <a:pt x="159" y="163"/>
                    <a:pt x="136" y="165"/>
                  </a:cubicBezTo>
                  <a:cubicBezTo>
                    <a:pt x="136" y="165"/>
                    <a:pt x="105" y="156"/>
                    <a:pt x="144" y="9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5" name="Freeform 236"/>
            <p:cNvSpPr/>
            <p:nvPr/>
          </p:nvSpPr>
          <p:spPr bwMode="auto">
            <a:xfrm>
              <a:off x="7219950" y="7045326"/>
              <a:ext cx="84138" cy="82550"/>
            </a:xfrm>
            <a:custGeom>
              <a:avLst/>
              <a:gdLst>
                <a:gd name="T0" fmla="*/ 21 w 53"/>
                <a:gd name="T1" fmla="*/ 0 h 52"/>
                <a:gd name="T2" fmla="*/ 53 w 53"/>
                <a:gd name="T3" fmla="*/ 52 h 52"/>
                <a:gd name="T4" fmla="*/ 0 w 53"/>
                <a:gd name="T5" fmla="*/ 1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52">
                  <a:moveTo>
                    <a:pt x="21" y="0"/>
                  </a:moveTo>
                  <a:lnTo>
                    <a:pt x="53" y="52"/>
                  </a:lnTo>
                  <a:lnTo>
                    <a:pt x="0" y="11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6" name="Line 237"/>
            <p:cNvSpPr>
              <a:spLocks noChangeShapeType="1"/>
            </p:cNvSpPr>
            <p:nvPr/>
          </p:nvSpPr>
          <p:spPr bwMode="auto">
            <a:xfrm flipH="1" flipV="1">
              <a:off x="7202488" y="7086601"/>
              <a:ext cx="96838" cy="41275"/>
            </a:xfrm>
            <a:prstGeom prst="line">
              <a:avLst/>
            </a:pr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7" name="Freeform 238"/>
            <p:cNvSpPr/>
            <p:nvPr/>
          </p:nvSpPr>
          <p:spPr bwMode="auto">
            <a:xfrm>
              <a:off x="6829425" y="6223001"/>
              <a:ext cx="1543050" cy="95250"/>
            </a:xfrm>
            <a:custGeom>
              <a:avLst/>
              <a:gdLst>
                <a:gd name="T0" fmla="*/ 1265 w 1306"/>
                <a:gd name="T1" fmla="*/ 81 h 81"/>
                <a:gd name="T2" fmla="*/ 41 w 1306"/>
                <a:gd name="T3" fmla="*/ 81 h 81"/>
                <a:gd name="T4" fmla="*/ 0 w 1306"/>
                <a:gd name="T5" fmla="*/ 40 h 81"/>
                <a:gd name="T6" fmla="*/ 41 w 1306"/>
                <a:gd name="T7" fmla="*/ 0 h 81"/>
                <a:gd name="T8" fmla="*/ 1265 w 1306"/>
                <a:gd name="T9" fmla="*/ 0 h 81"/>
                <a:gd name="T10" fmla="*/ 1306 w 1306"/>
                <a:gd name="T11" fmla="*/ 40 h 81"/>
                <a:gd name="T12" fmla="*/ 1265 w 1306"/>
                <a:gd name="T13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6" h="81">
                  <a:moveTo>
                    <a:pt x="1265" y="81"/>
                  </a:moveTo>
                  <a:cubicBezTo>
                    <a:pt x="41" y="81"/>
                    <a:pt x="41" y="81"/>
                    <a:pt x="41" y="81"/>
                  </a:cubicBezTo>
                  <a:cubicBezTo>
                    <a:pt x="19" y="81"/>
                    <a:pt x="0" y="63"/>
                    <a:pt x="0" y="40"/>
                  </a:cubicBezTo>
                  <a:cubicBezTo>
                    <a:pt x="0" y="18"/>
                    <a:pt x="19" y="0"/>
                    <a:pt x="41" y="0"/>
                  </a:cubicBezTo>
                  <a:cubicBezTo>
                    <a:pt x="1265" y="0"/>
                    <a:pt x="1265" y="0"/>
                    <a:pt x="1265" y="0"/>
                  </a:cubicBezTo>
                  <a:cubicBezTo>
                    <a:pt x="1287" y="0"/>
                    <a:pt x="1306" y="18"/>
                    <a:pt x="1306" y="40"/>
                  </a:cubicBezTo>
                  <a:cubicBezTo>
                    <a:pt x="1306" y="63"/>
                    <a:pt x="1287" y="81"/>
                    <a:pt x="1265" y="81"/>
                  </a:cubicBezTo>
                </a:path>
              </a:pathLst>
            </a:custGeom>
            <a:solidFill>
              <a:srgbClr val="9CEF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grpSp>
        <p:nvGrpSpPr>
          <p:cNvPr id="238" name="组合 237"/>
          <p:cNvGrpSpPr/>
          <p:nvPr/>
        </p:nvGrpSpPr>
        <p:grpSpPr>
          <a:xfrm>
            <a:off x="7264400" y="584200"/>
            <a:ext cx="3853392" cy="1503892"/>
            <a:chOff x="5507038" y="1104900"/>
            <a:chExt cx="5780088" cy="2255838"/>
          </a:xfrm>
        </p:grpSpPr>
        <p:sp>
          <p:nvSpPr>
            <p:cNvPr id="239" name="Oval 239"/>
            <p:cNvSpPr>
              <a:spLocks noChangeArrowheads="1"/>
            </p:cNvSpPr>
            <p:nvPr/>
          </p:nvSpPr>
          <p:spPr bwMode="auto">
            <a:xfrm>
              <a:off x="7488238" y="1104900"/>
              <a:ext cx="774700" cy="776288"/>
            </a:xfrm>
            <a:prstGeom prst="ellipse">
              <a:avLst/>
            </a:prstGeom>
            <a:solidFill>
              <a:srgbClr val="FFE5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0" name="Freeform 240"/>
            <p:cNvSpPr/>
            <p:nvPr/>
          </p:nvSpPr>
          <p:spPr bwMode="auto">
            <a:xfrm>
              <a:off x="5507038" y="2795588"/>
              <a:ext cx="1447800" cy="265113"/>
            </a:xfrm>
            <a:custGeom>
              <a:avLst/>
              <a:gdLst>
                <a:gd name="T0" fmla="*/ 1227 w 1227"/>
                <a:gd name="T1" fmla="*/ 25 h 225"/>
                <a:gd name="T2" fmla="*/ 983 w 1227"/>
                <a:gd name="T3" fmla="*/ 150 h 225"/>
                <a:gd name="T4" fmla="*/ 857 w 1227"/>
                <a:gd name="T5" fmla="*/ 133 h 225"/>
                <a:gd name="T6" fmla="*/ 706 w 1227"/>
                <a:gd name="T7" fmla="*/ 225 h 225"/>
                <a:gd name="T8" fmla="*/ 592 w 1227"/>
                <a:gd name="T9" fmla="*/ 188 h 225"/>
                <a:gd name="T10" fmla="*/ 472 w 1227"/>
                <a:gd name="T11" fmla="*/ 225 h 225"/>
                <a:gd name="T12" fmla="*/ 300 w 1227"/>
                <a:gd name="T13" fmla="*/ 117 h 225"/>
                <a:gd name="T14" fmla="*/ 175 w 1227"/>
                <a:gd name="T15" fmla="*/ 150 h 225"/>
                <a:gd name="T16" fmla="*/ 0 w 1227"/>
                <a:gd name="T17" fmla="*/ 37 h 225"/>
                <a:gd name="T18" fmla="*/ 4 w 1227"/>
                <a:gd name="T19" fmla="*/ 12 h 225"/>
                <a:gd name="T20" fmla="*/ 175 w 1227"/>
                <a:gd name="T21" fmla="*/ 101 h 225"/>
                <a:gd name="T22" fmla="*/ 300 w 1227"/>
                <a:gd name="T23" fmla="*/ 68 h 225"/>
                <a:gd name="T24" fmla="*/ 472 w 1227"/>
                <a:gd name="T25" fmla="*/ 176 h 225"/>
                <a:gd name="T26" fmla="*/ 592 w 1227"/>
                <a:gd name="T27" fmla="*/ 139 h 225"/>
                <a:gd name="T28" fmla="*/ 706 w 1227"/>
                <a:gd name="T29" fmla="*/ 176 h 225"/>
                <a:gd name="T30" fmla="*/ 857 w 1227"/>
                <a:gd name="T31" fmla="*/ 83 h 225"/>
                <a:gd name="T32" fmla="*/ 983 w 1227"/>
                <a:gd name="T33" fmla="*/ 101 h 225"/>
                <a:gd name="T34" fmla="*/ 1222 w 1227"/>
                <a:gd name="T35" fmla="*/ 0 h 225"/>
                <a:gd name="T36" fmla="*/ 1227 w 1227"/>
                <a:gd name="T37" fmla="*/ 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27" h="225">
                  <a:moveTo>
                    <a:pt x="1227" y="25"/>
                  </a:moveTo>
                  <a:cubicBezTo>
                    <a:pt x="1227" y="94"/>
                    <a:pt x="1118" y="150"/>
                    <a:pt x="983" y="150"/>
                  </a:cubicBezTo>
                  <a:cubicBezTo>
                    <a:pt x="937" y="150"/>
                    <a:pt x="894" y="144"/>
                    <a:pt x="857" y="133"/>
                  </a:cubicBezTo>
                  <a:cubicBezTo>
                    <a:pt x="846" y="185"/>
                    <a:pt x="782" y="225"/>
                    <a:pt x="706" y="225"/>
                  </a:cubicBezTo>
                  <a:cubicBezTo>
                    <a:pt x="661" y="225"/>
                    <a:pt x="620" y="211"/>
                    <a:pt x="592" y="188"/>
                  </a:cubicBezTo>
                  <a:cubicBezTo>
                    <a:pt x="561" y="211"/>
                    <a:pt x="518" y="225"/>
                    <a:pt x="472" y="225"/>
                  </a:cubicBezTo>
                  <a:cubicBezTo>
                    <a:pt x="386" y="225"/>
                    <a:pt x="315" y="179"/>
                    <a:pt x="300" y="117"/>
                  </a:cubicBezTo>
                  <a:cubicBezTo>
                    <a:pt x="268" y="138"/>
                    <a:pt x="224" y="150"/>
                    <a:pt x="175" y="150"/>
                  </a:cubicBezTo>
                  <a:cubicBezTo>
                    <a:pt x="79" y="150"/>
                    <a:pt x="0" y="100"/>
                    <a:pt x="0" y="37"/>
                  </a:cubicBezTo>
                  <a:cubicBezTo>
                    <a:pt x="0" y="29"/>
                    <a:pt x="2" y="20"/>
                    <a:pt x="4" y="12"/>
                  </a:cubicBezTo>
                  <a:cubicBezTo>
                    <a:pt x="22" y="63"/>
                    <a:pt x="92" y="101"/>
                    <a:pt x="175" y="101"/>
                  </a:cubicBezTo>
                  <a:cubicBezTo>
                    <a:pt x="224" y="101"/>
                    <a:pt x="268" y="88"/>
                    <a:pt x="300" y="68"/>
                  </a:cubicBezTo>
                  <a:cubicBezTo>
                    <a:pt x="315" y="129"/>
                    <a:pt x="386" y="176"/>
                    <a:pt x="472" y="176"/>
                  </a:cubicBezTo>
                  <a:cubicBezTo>
                    <a:pt x="518" y="176"/>
                    <a:pt x="561" y="162"/>
                    <a:pt x="592" y="139"/>
                  </a:cubicBezTo>
                  <a:cubicBezTo>
                    <a:pt x="620" y="162"/>
                    <a:pt x="661" y="176"/>
                    <a:pt x="706" y="176"/>
                  </a:cubicBezTo>
                  <a:cubicBezTo>
                    <a:pt x="782" y="176"/>
                    <a:pt x="846" y="136"/>
                    <a:pt x="857" y="83"/>
                  </a:cubicBezTo>
                  <a:cubicBezTo>
                    <a:pt x="894" y="95"/>
                    <a:pt x="937" y="101"/>
                    <a:pt x="983" y="101"/>
                  </a:cubicBezTo>
                  <a:cubicBezTo>
                    <a:pt x="1101" y="101"/>
                    <a:pt x="1200" y="58"/>
                    <a:pt x="1222" y="0"/>
                  </a:cubicBezTo>
                  <a:cubicBezTo>
                    <a:pt x="1226" y="8"/>
                    <a:pt x="1227" y="17"/>
                    <a:pt x="1227" y="25"/>
                  </a:cubicBezTo>
                </a:path>
              </a:pathLst>
            </a:custGeom>
            <a:solidFill>
              <a:srgbClr val="D9F1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1" name="Freeform 241"/>
            <p:cNvSpPr/>
            <p:nvPr/>
          </p:nvSpPr>
          <p:spPr bwMode="auto">
            <a:xfrm>
              <a:off x="5511800" y="2519363"/>
              <a:ext cx="1436688" cy="484188"/>
            </a:xfrm>
            <a:custGeom>
              <a:avLst/>
              <a:gdLst>
                <a:gd name="T0" fmla="*/ 1218 w 1218"/>
                <a:gd name="T1" fmla="*/ 234 h 410"/>
                <a:gd name="T2" fmla="*/ 979 w 1218"/>
                <a:gd name="T3" fmla="*/ 335 h 410"/>
                <a:gd name="T4" fmla="*/ 853 w 1218"/>
                <a:gd name="T5" fmla="*/ 317 h 410"/>
                <a:gd name="T6" fmla="*/ 702 w 1218"/>
                <a:gd name="T7" fmla="*/ 410 h 410"/>
                <a:gd name="T8" fmla="*/ 588 w 1218"/>
                <a:gd name="T9" fmla="*/ 373 h 410"/>
                <a:gd name="T10" fmla="*/ 468 w 1218"/>
                <a:gd name="T11" fmla="*/ 410 h 410"/>
                <a:gd name="T12" fmla="*/ 296 w 1218"/>
                <a:gd name="T13" fmla="*/ 302 h 410"/>
                <a:gd name="T14" fmla="*/ 171 w 1218"/>
                <a:gd name="T15" fmla="*/ 335 h 410"/>
                <a:gd name="T16" fmla="*/ 0 w 1218"/>
                <a:gd name="T17" fmla="*/ 246 h 410"/>
                <a:gd name="T18" fmla="*/ 159 w 1218"/>
                <a:gd name="T19" fmla="*/ 158 h 410"/>
                <a:gd name="T20" fmla="*/ 320 w 1218"/>
                <a:gd name="T21" fmla="*/ 0 h 410"/>
                <a:gd name="T22" fmla="*/ 461 w 1218"/>
                <a:gd name="T23" fmla="*/ 85 h 410"/>
                <a:gd name="T24" fmla="*/ 569 w 1218"/>
                <a:gd name="T25" fmla="*/ 54 h 410"/>
                <a:gd name="T26" fmla="*/ 670 w 1218"/>
                <a:gd name="T27" fmla="*/ 81 h 410"/>
                <a:gd name="T28" fmla="*/ 797 w 1218"/>
                <a:gd name="T29" fmla="*/ 54 h 410"/>
                <a:gd name="T30" fmla="*/ 996 w 1218"/>
                <a:gd name="T31" fmla="*/ 134 h 410"/>
                <a:gd name="T32" fmla="*/ 1218 w 1218"/>
                <a:gd name="T33" fmla="*/ 234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18" h="410">
                  <a:moveTo>
                    <a:pt x="1218" y="234"/>
                  </a:moveTo>
                  <a:cubicBezTo>
                    <a:pt x="1196" y="292"/>
                    <a:pt x="1097" y="335"/>
                    <a:pt x="979" y="335"/>
                  </a:cubicBezTo>
                  <a:cubicBezTo>
                    <a:pt x="933" y="335"/>
                    <a:pt x="890" y="329"/>
                    <a:pt x="853" y="317"/>
                  </a:cubicBezTo>
                  <a:cubicBezTo>
                    <a:pt x="842" y="370"/>
                    <a:pt x="778" y="410"/>
                    <a:pt x="702" y="410"/>
                  </a:cubicBezTo>
                  <a:cubicBezTo>
                    <a:pt x="657" y="410"/>
                    <a:pt x="616" y="396"/>
                    <a:pt x="588" y="373"/>
                  </a:cubicBezTo>
                  <a:cubicBezTo>
                    <a:pt x="557" y="396"/>
                    <a:pt x="514" y="410"/>
                    <a:pt x="468" y="410"/>
                  </a:cubicBezTo>
                  <a:cubicBezTo>
                    <a:pt x="382" y="410"/>
                    <a:pt x="311" y="363"/>
                    <a:pt x="296" y="302"/>
                  </a:cubicBezTo>
                  <a:cubicBezTo>
                    <a:pt x="264" y="322"/>
                    <a:pt x="220" y="335"/>
                    <a:pt x="171" y="335"/>
                  </a:cubicBezTo>
                  <a:cubicBezTo>
                    <a:pt x="88" y="335"/>
                    <a:pt x="18" y="297"/>
                    <a:pt x="0" y="246"/>
                  </a:cubicBezTo>
                  <a:cubicBezTo>
                    <a:pt x="17" y="198"/>
                    <a:pt x="81" y="162"/>
                    <a:pt x="159" y="158"/>
                  </a:cubicBezTo>
                  <a:cubicBezTo>
                    <a:pt x="160" y="71"/>
                    <a:pt x="232" y="0"/>
                    <a:pt x="320" y="0"/>
                  </a:cubicBezTo>
                  <a:cubicBezTo>
                    <a:pt x="381" y="0"/>
                    <a:pt x="434" y="34"/>
                    <a:pt x="461" y="85"/>
                  </a:cubicBezTo>
                  <a:cubicBezTo>
                    <a:pt x="490" y="66"/>
                    <a:pt x="528" y="54"/>
                    <a:pt x="569" y="54"/>
                  </a:cubicBezTo>
                  <a:cubicBezTo>
                    <a:pt x="607" y="54"/>
                    <a:pt x="642" y="64"/>
                    <a:pt x="670" y="81"/>
                  </a:cubicBezTo>
                  <a:cubicBezTo>
                    <a:pt x="706" y="64"/>
                    <a:pt x="750" y="54"/>
                    <a:pt x="797" y="54"/>
                  </a:cubicBezTo>
                  <a:cubicBezTo>
                    <a:pt x="883" y="54"/>
                    <a:pt x="957" y="86"/>
                    <a:pt x="996" y="134"/>
                  </a:cubicBezTo>
                  <a:cubicBezTo>
                    <a:pt x="1107" y="138"/>
                    <a:pt x="1197" y="180"/>
                    <a:pt x="1218" y="23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2" name="Freeform 242"/>
            <p:cNvSpPr/>
            <p:nvPr/>
          </p:nvSpPr>
          <p:spPr bwMode="auto">
            <a:xfrm>
              <a:off x="10485438" y="2492375"/>
              <a:ext cx="801688" cy="147638"/>
            </a:xfrm>
            <a:custGeom>
              <a:avLst/>
              <a:gdLst>
                <a:gd name="T0" fmla="*/ 679 w 679"/>
                <a:gd name="T1" fmla="*/ 14 h 124"/>
                <a:gd name="T2" fmla="*/ 544 w 679"/>
                <a:gd name="T3" fmla="*/ 83 h 124"/>
                <a:gd name="T4" fmla="*/ 474 w 679"/>
                <a:gd name="T5" fmla="*/ 73 h 124"/>
                <a:gd name="T6" fmla="*/ 391 w 679"/>
                <a:gd name="T7" fmla="*/ 124 h 124"/>
                <a:gd name="T8" fmla="*/ 327 w 679"/>
                <a:gd name="T9" fmla="*/ 104 h 124"/>
                <a:gd name="T10" fmla="*/ 261 w 679"/>
                <a:gd name="T11" fmla="*/ 124 h 124"/>
                <a:gd name="T12" fmla="*/ 165 w 679"/>
                <a:gd name="T13" fmla="*/ 64 h 124"/>
                <a:gd name="T14" fmla="*/ 97 w 679"/>
                <a:gd name="T15" fmla="*/ 83 h 124"/>
                <a:gd name="T16" fmla="*/ 0 w 679"/>
                <a:gd name="T17" fmla="*/ 20 h 124"/>
                <a:gd name="T18" fmla="*/ 2 w 679"/>
                <a:gd name="T19" fmla="*/ 7 h 124"/>
                <a:gd name="T20" fmla="*/ 97 w 679"/>
                <a:gd name="T21" fmla="*/ 56 h 124"/>
                <a:gd name="T22" fmla="*/ 165 w 679"/>
                <a:gd name="T23" fmla="*/ 37 h 124"/>
                <a:gd name="T24" fmla="*/ 261 w 679"/>
                <a:gd name="T25" fmla="*/ 97 h 124"/>
                <a:gd name="T26" fmla="*/ 327 w 679"/>
                <a:gd name="T27" fmla="*/ 77 h 124"/>
                <a:gd name="T28" fmla="*/ 391 w 679"/>
                <a:gd name="T29" fmla="*/ 97 h 124"/>
                <a:gd name="T30" fmla="*/ 474 w 679"/>
                <a:gd name="T31" fmla="*/ 46 h 124"/>
                <a:gd name="T32" fmla="*/ 544 w 679"/>
                <a:gd name="T33" fmla="*/ 56 h 124"/>
                <a:gd name="T34" fmla="*/ 676 w 679"/>
                <a:gd name="T35" fmla="*/ 0 h 124"/>
                <a:gd name="T36" fmla="*/ 679 w 679"/>
                <a:gd name="T37" fmla="*/ 1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79" h="124">
                  <a:moveTo>
                    <a:pt x="679" y="14"/>
                  </a:moveTo>
                  <a:cubicBezTo>
                    <a:pt x="679" y="52"/>
                    <a:pt x="618" y="83"/>
                    <a:pt x="544" y="83"/>
                  </a:cubicBezTo>
                  <a:cubicBezTo>
                    <a:pt x="518" y="83"/>
                    <a:pt x="495" y="79"/>
                    <a:pt x="474" y="73"/>
                  </a:cubicBezTo>
                  <a:cubicBezTo>
                    <a:pt x="468" y="102"/>
                    <a:pt x="433" y="124"/>
                    <a:pt x="391" y="124"/>
                  </a:cubicBezTo>
                  <a:cubicBezTo>
                    <a:pt x="366" y="124"/>
                    <a:pt x="343" y="116"/>
                    <a:pt x="327" y="104"/>
                  </a:cubicBezTo>
                  <a:cubicBezTo>
                    <a:pt x="310" y="117"/>
                    <a:pt x="287" y="124"/>
                    <a:pt x="261" y="124"/>
                  </a:cubicBezTo>
                  <a:cubicBezTo>
                    <a:pt x="213" y="124"/>
                    <a:pt x="174" y="99"/>
                    <a:pt x="165" y="64"/>
                  </a:cubicBezTo>
                  <a:cubicBezTo>
                    <a:pt x="148" y="76"/>
                    <a:pt x="124" y="83"/>
                    <a:pt x="97" y="83"/>
                  </a:cubicBezTo>
                  <a:cubicBezTo>
                    <a:pt x="43" y="83"/>
                    <a:pt x="0" y="55"/>
                    <a:pt x="0" y="20"/>
                  </a:cubicBezTo>
                  <a:cubicBezTo>
                    <a:pt x="0" y="16"/>
                    <a:pt x="0" y="11"/>
                    <a:pt x="2" y="7"/>
                  </a:cubicBezTo>
                  <a:cubicBezTo>
                    <a:pt x="12" y="35"/>
                    <a:pt x="50" y="56"/>
                    <a:pt x="97" y="56"/>
                  </a:cubicBezTo>
                  <a:cubicBezTo>
                    <a:pt x="124" y="56"/>
                    <a:pt x="148" y="49"/>
                    <a:pt x="165" y="37"/>
                  </a:cubicBezTo>
                  <a:cubicBezTo>
                    <a:pt x="174" y="71"/>
                    <a:pt x="213" y="97"/>
                    <a:pt x="261" y="97"/>
                  </a:cubicBezTo>
                  <a:cubicBezTo>
                    <a:pt x="287" y="97"/>
                    <a:pt x="310" y="89"/>
                    <a:pt x="327" y="77"/>
                  </a:cubicBezTo>
                  <a:cubicBezTo>
                    <a:pt x="343" y="89"/>
                    <a:pt x="366" y="97"/>
                    <a:pt x="391" y="97"/>
                  </a:cubicBezTo>
                  <a:cubicBezTo>
                    <a:pt x="433" y="97"/>
                    <a:pt x="468" y="75"/>
                    <a:pt x="474" y="46"/>
                  </a:cubicBezTo>
                  <a:cubicBezTo>
                    <a:pt x="495" y="52"/>
                    <a:pt x="518" y="56"/>
                    <a:pt x="544" y="56"/>
                  </a:cubicBezTo>
                  <a:cubicBezTo>
                    <a:pt x="609" y="56"/>
                    <a:pt x="664" y="32"/>
                    <a:pt x="676" y="0"/>
                  </a:cubicBezTo>
                  <a:cubicBezTo>
                    <a:pt x="678" y="4"/>
                    <a:pt x="679" y="9"/>
                    <a:pt x="679" y="14"/>
                  </a:cubicBezTo>
                </a:path>
              </a:pathLst>
            </a:custGeom>
            <a:solidFill>
              <a:srgbClr val="D9F1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3" name="Freeform 243"/>
            <p:cNvSpPr/>
            <p:nvPr/>
          </p:nvSpPr>
          <p:spPr bwMode="auto">
            <a:xfrm>
              <a:off x="10487025" y="2339975"/>
              <a:ext cx="795338" cy="268288"/>
            </a:xfrm>
            <a:custGeom>
              <a:avLst/>
              <a:gdLst>
                <a:gd name="T0" fmla="*/ 674 w 674"/>
                <a:gd name="T1" fmla="*/ 130 h 227"/>
                <a:gd name="T2" fmla="*/ 542 w 674"/>
                <a:gd name="T3" fmla="*/ 186 h 227"/>
                <a:gd name="T4" fmla="*/ 472 w 674"/>
                <a:gd name="T5" fmla="*/ 176 h 227"/>
                <a:gd name="T6" fmla="*/ 389 w 674"/>
                <a:gd name="T7" fmla="*/ 227 h 227"/>
                <a:gd name="T8" fmla="*/ 325 w 674"/>
                <a:gd name="T9" fmla="*/ 207 h 227"/>
                <a:gd name="T10" fmla="*/ 259 w 674"/>
                <a:gd name="T11" fmla="*/ 227 h 227"/>
                <a:gd name="T12" fmla="*/ 163 w 674"/>
                <a:gd name="T13" fmla="*/ 167 h 227"/>
                <a:gd name="T14" fmla="*/ 95 w 674"/>
                <a:gd name="T15" fmla="*/ 186 h 227"/>
                <a:gd name="T16" fmla="*/ 0 w 674"/>
                <a:gd name="T17" fmla="*/ 137 h 227"/>
                <a:gd name="T18" fmla="*/ 88 w 674"/>
                <a:gd name="T19" fmla="*/ 88 h 227"/>
                <a:gd name="T20" fmla="*/ 177 w 674"/>
                <a:gd name="T21" fmla="*/ 0 h 227"/>
                <a:gd name="T22" fmla="*/ 255 w 674"/>
                <a:gd name="T23" fmla="*/ 47 h 227"/>
                <a:gd name="T24" fmla="*/ 315 w 674"/>
                <a:gd name="T25" fmla="*/ 30 h 227"/>
                <a:gd name="T26" fmla="*/ 371 w 674"/>
                <a:gd name="T27" fmla="*/ 45 h 227"/>
                <a:gd name="T28" fmla="*/ 441 w 674"/>
                <a:gd name="T29" fmla="*/ 30 h 227"/>
                <a:gd name="T30" fmla="*/ 552 w 674"/>
                <a:gd name="T31" fmla="*/ 74 h 227"/>
                <a:gd name="T32" fmla="*/ 674 w 674"/>
                <a:gd name="T33" fmla="*/ 13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4" h="226">
                  <a:moveTo>
                    <a:pt x="674" y="130"/>
                  </a:moveTo>
                  <a:cubicBezTo>
                    <a:pt x="662" y="162"/>
                    <a:pt x="607" y="186"/>
                    <a:pt x="542" y="186"/>
                  </a:cubicBezTo>
                  <a:cubicBezTo>
                    <a:pt x="516" y="186"/>
                    <a:pt x="493" y="182"/>
                    <a:pt x="472" y="176"/>
                  </a:cubicBezTo>
                  <a:cubicBezTo>
                    <a:pt x="466" y="205"/>
                    <a:pt x="431" y="227"/>
                    <a:pt x="389" y="227"/>
                  </a:cubicBezTo>
                  <a:cubicBezTo>
                    <a:pt x="364" y="227"/>
                    <a:pt x="341" y="219"/>
                    <a:pt x="325" y="207"/>
                  </a:cubicBezTo>
                  <a:cubicBezTo>
                    <a:pt x="308" y="219"/>
                    <a:pt x="285" y="227"/>
                    <a:pt x="259" y="227"/>
                  </a:cubicBezTo>
                  <a:cubicBezTo>
                    <a:pt x="211" y="227"/>
                    <a:pt x="172" y="201"/>
                    <a:pt x="163" y="167"/>
                  </a:cubicBezTo>
                  <a:cubicBezTo>
                    <a:pt x="146" y="179"/>
                    <a:pt x="122" y="186"/>
                    <a:pt x="95" y="186"/>
                  </a:cubicBezTo>
                  <a:cubicBezTo>
                    <a:pt x="48" y="186"/>
                    <a:pt x="10" y="165"/>
                    <a:pt x="0" y="137"/>
                  </a:cubicBezTo>
                  <a:cubicBezTo>
                    <a:pt x="9" y="110"/>
                    <a:pt x="45" y="90"/>
                    <a:pt x="88" y="88"/>
                  </a:cubicBezTo>
                  <a:cubicBezTo>
                    <a:pt x="88" y="39"/>
                    <a:pt x="128" y="0"/>
                    <a:pt x="177" y="0"/>
                  </a:cubicBezTo>
                  <a:cubicBezTo>
                    <a:pt x="211" y="0"/>
                    <a:pt x="240" y="19"/>
                    <a:pt x="255" y="47"/>
                  </a:cubicBezTo>
                  <a:cubicBezTo>
                    <a:pt x="271" y="37"/>
                    <a:pt x="292" y="30"/>
                    <a:pt x="315" y="30"/>
                  </a:cubicBezTo>
                  <a:cubicBezTo>
                    <a:pt x="336" y="30"/>
                    <a:pt x="355" y="36"/>
                    <a:pt x="371" y="45"/>
                  </a:cubicBezTo>
                  <a:cubicBezTo>
                    <a:pt x="391" y="36"/>
                    <a:pt x="415" y="30"/>
                    <a:pt x="441" y="30"/>
                  </a:cubicBezTo>
                  <a:cubicBezTo>
                    <a:pt x="489" y="30"/>
                    <a:pt x="530" y="48"/>
                    <a:pt x="552" y="74"/>
                  </a:cubicBezTo>
                  <a:cubicBezTo>
                    <a:pt x="613" y="77"/>
                    <a:pt x="663" y="100"/>
                    <a:pt x="674" y="13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4" name="Freeform 244"/>
            <p:cNvSpPr/>
            <p:nvPr/>
          </p:nvSpPr>
          <p:spPr bwMode="auto">
            <a:xfrm>
              <a:off x="7186613" y="3214688"/>
              <a:ext cx="801688" cy="146050"/>
            </a:xfrm>
            <a:custGeom>
              <a:avLst/>
              <a:gdLst>
                <a:gd name="T0" fmla="*/ 679 w 679"/>
                <a:gd name="T1" fmla="*/ 14 h 124"/>
                <a:gd name="T2" fmla="*/ 544 w 679"/>
                <a:gd name="T3" fmla="*/ 83 h 124"/>
                <a:gd name="T4" fmla="*/ 474 w 679"/>
                <a:gd name="T5" fmla="*/ 73 h 124"/>
                <a:gd name="T6" fmla="*/ 391 w 679"/>
                <a:gd name="T7" fmla="*/ 124 h 124"/>
                <a:gd name="T8" fmla="*/ 327 w 679"/>
                <a:gd name="T9" fmla="*/ 104 h 124"/>
                <a:gd name="T10" fmla="*/ 261 w 679"/>
                <a:gd name="T11" fmla="*/ 124 h 124"/>
                <a:gd name="T12" fmla="*/ 165 w 679"/>
                <a:gd name="T13" fmla="*/ 65 h 124"/>
                <a:gd name="T14" fmla="*/ 97 w 679"/>
                <a:gd name="T15" fmla="*/ 83 h 124"/>
                <a:gd name="T16" fmla="*/ 0 w 679"/>
                <a:gd name="T17" fmla="*/ 20 h 124"/>
                <a:gd name="T18" fmla="*/ 2 w 679"/>
                <a:gd name="T19" fmla="*/ 7 h 124"/>
                <a:gd name="T20" fmla="*/ 97 w 679"/>
                <a:gd name="T21" fmla="*/ 56 h 124"/>
                <a:gd name="T22" fmla="*/ 165 w 679"/>
                <a:gd name="T23" fmla="*/ 37 h 124"/>
                <a:gd name="T24" fmla="*/ 261 w 679"/>
                <a:gd name="T25" fmla="*/ 97 h 124"/>
                <a:gd name="T26" fmla="*/ 327 w 679"/>
                <a:gd name="T27" fmla="*/ 77 h 124"/>
                <a:gd name="T28" fmla="*/ 391 w 679"/>
                <a:gd name="T29" fmla="*/ 97 h 124"/>
                <a:gd name="T30" fmla="*/ 474 w 679"/>
                <a:gd name="T31" fmla="*/ 46 h 124"/>
                <a:gd name="T32" fmla="*/ 544 w 679"/>
                <a:gd name="T33" fmla="*/ 56 h 124"/>
                <a:gd name="T34" fmla="*/ 676 w 679"/>
                <a:gd name="T35" fmla="*/ 0 h 124"/>
                <a:gd name="T36" fmla="*/ 679 w 679"/>
                <a:gd name="T37" fmla="*/ 1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79" h="124">
                  <a:moveTo>
                    <a:pt x="679" y="14"/>
                  </a:moveTo>
                  <a:cubicBezTo>
                    <a:pt x="679" y="52"/>
                    <a:pt x="618" y="83"/>
                    <a:pt x="544" y="83"/>
                  </a:cubicBezTo>
                  <a:cubicBezTo>
                    <a:pt x="518" y="83"/>
                    <a:pt x="495" y="79"/>
                    <a:pt x="474" y="73"/>
                  </a:cubicBezTo>
                  <a:cubicBezTo>
                    <a:pt x="468" y="102"/>
                    <a:pt x="433" y="124"/>
                    <a:pt x="391" y="124"/>
                  </a:cubicBezTo>
                  <a:cubicBezTo>
                    <a:pt x="365" y="124"/>
                    <a:pt x="343" y="117"/>
                    <a:pt x="327" y="104"/>
                  </a:cubicBezTo>
                  <a:cubicBezTo>
                    <a:pt x="310" y="117"/>
                    <a:pt x="287" y="124"/>
                    <a:pt x="261" y="124"/>
                  </a:cubicBezTo>
                  <a:cubicBezTo>
                    <a:pt x="213" y="124"/>
                    <a:pt x="174" y="99"/>
                    <a:pt x="165" y="65"/>
                  </a:cubicBezTo>
                  <a:cubicBezTo>
                    <a:pt x="148" y="76"/>
                    <a:pt x="123" y="83"/>
                    <a:pt x="97" y="83"/>
                  </a:cubicBezTo>
                  <a:cubicBezTo>
                    <a:pt x="43" y="83"/>
                    <a:pt x="0" y="55"/>
                    <a:pt x="0" y="20"/>
                  </a:cubicBezTo>
                  <a:cubicBezTo>
                    <a:pt x="0" y="16"/>
                    <a:pt x="0" y="11"/>
                    <a:pt x="2" y="7"/>
                  </a:cubicBezTo>
                  <a:cubicBezTo>
                    <a:pt x="11" y="35"/>
                    <a:pt x="50" y="56"/>
                    <a:pt x="97" y="56"/>
                  </a:cubicBezTo>
                  <a:cubicBezTo>
                    <a:pt x="123" y="56"/>
                    <a:pt x="148" y="49"/>
                    <a:pt x="165" y="37"/>
                  </a:cubicBezTo>
                  <a:cubicBezTo>
                    <a:pt x="174" y="71"/>
                    <a:pt x="213" y="97"/>
                    <a:pt x="261" y="97"/>
                  </a:cubicBezTo>
                  <a:cubicBezTo>
                    <a:pt x="287" y="97"/>
                    <a:pt x="310" y="89"/>
                    <a:pt x="327" y="77"/>
                  </a:cubicBezTo>
                  <a:cubicBezTo>
                    <a:pt x="343" y="89"/>
                    <a:pt x="365" y="97"/>
                    <a:pt x="391" y="97"/>
                  </a:cubicBezTo>
                  <a:cubicBezTo>
                    <a:pt x="433" y="97"/>
                    <a:pt x="468" y="75"/>
                    <a:pt x="474" y="46"/>
                  </a:cubicBezTo>
                  <a:cubicBezTo>
                    <a:pt x="495" y="52"/>
                    <a:pt x="518" y="56"/>
                    <a:pt x="544" y="56"/>
                  </a:cubicBezTo>
                  <a:cubicBezTo>
                    <a:pt x="609" y="56"/>
                    <a:pt x="664" y="32"/>
                    <a:pt x="676" y="0"/>
                  </a:cubicBezTo>
                  <a:cubicBezTo>
                    <a:pt x="678" y="4"/>
                    <a:pt x="679" y="9"/>
                    <a:pt x="679" y="14"/>
                  </a:cubicBezTo>
                </a:path>
              </a:pathLst>
            </a:custGeom>
            <a:solidFill>
              <a:srgbClr val="D9F1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5" name="Freeform 245"/>
            <p:cNvSpPr/>
            <p:nvPr/>
          </p:nvSpPr>
          <p:spPr bwMode="auto">
            <a:xfrm>
              <a:off x="7188200" y="3060700"/>
              <a:ext cx="796925" cy="268288"/>
            </a:xfrm>
            <a:custGeom>
              <a:avLst/>
              <a:gdLst>
                <a:gd name="T0" fmla="*/ 674 w 674"/>
                <a:gd name="T1" fmla="*/ 130 h 227"/>
                <a:gd name="T2" fmla="*/ 542 w 674"/>
                <a:gd name="T3" fmla="*/ 186 h 227"/>
                <a:gd name="T4" fmla="*/ 472 w 674"/>
                <a:gd name="T5" fmla="*/ 176 h 227"/>
                <a:gd name="T6" fmla="*/ 389 w 674"/>
                <a:gd name="T7" fmla="*/ 227 h 227"/>
                <a:gd name="T8" fmla="*/ 325 w 674"/>
                <a:gd name="T9" fmla="*/ 207 h 227"/>
                <a:gd name="T10" fmla="*/ 259 w 674"/>
                <a:gd name="T11" fmla="*/ 227 h 227"/>
                <a:gd name="T12" fmla="*/ 163 w 674"/>
                <a:gd name="T13" fmla="*/ 167 h 227"/>
                <a:gd name="T14" fmla="*/ 95 w 674"/>
                <a:gd name="T15" fmla="*/ 186 h 227"/>
                <a:gd name="T16" fmla="*/ 0 w 674"/>
                <a:gd name="T17" fmla="*/ 137 h 227"/>
                <a:gd name="T18" fmla="*/ 88 w 674"/>
                <a:gd name="T19" fmla="*/ 88 h 227"/>
                <a:gd name="T20" fmla="*/ 177 w 674"/>
                <a:gd name="T21" fmla="*/ 0 h 227"/>
                <a:gd name="T22" fmla="*/ 255 w 674"/>
                <a:gd name="T23" fmla="*/ 47 h 227"/>
                <a:gd name="T24" fmla="*/ 315 w 674"/>
                <a:gd name="T25" fmla="*/ 30 h 227"/>
                <a:gd name="T26" fmla="*/ 371 w 674"/>
                <a:gd name="T27" fmla="*/ 45 h 227"/>
                <a:gd name="T28" fmla="*/ 441 w 674"/>
                <a:gd name="T29" fmla="*/ 30 h 227"/>
                <a:gd name="T30" fmla="*/ 551 w 674"/>
                <a:gd name="T31" fmla="*/ 74 h 227"/>
                <a:gd name="T32" fmla="*/ 674 w 674"/>
                <a:gd name="T33" fmla="*/ 13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4" h="226">
                  <a:moveTo>
                    <a:pt x="674" y="130"/>
                  </a:moveTo>
                  <a:cubicBezTo>
                    <a:pt x="662" y="162"/>
                    <a:pt x="607" y="186"/>
                    <a:pt x="542" y="186"/>
                  </a:cubicBezTo>
                  <a:cubicBezTo>
                    <a:pt x="516" y="186"/>
                    <a:pt x="493" y="182"/>
                    <a:pt x="472" y="176"/>
                  </a:cubicBezTo>
                  <a:cubicBezTo>
                    <a:pt x="466" y="205"/>
                    <a:pt x="431" y="227"/>
                    <a:pt x="389" y="227"/>
                  </a:cubicBezTo>
                  <a:cubicBezTo>
                    <a:pt x="363" y="227"/>
                    <a:pt x="341" y="219"/>
                    <a:pt x="325" y="207"/>
                  </a:cubicBezTo>
                  <a:cubicBezTo>
                    <a:pt x="308" y="219"/>
                    <a:pt x="285" y="227"/>
                    <a:pt x="259" y="227"/>
                  </a:cubicBezTo>
                  <a:cubicBezTo>
                    <a:pt x="211" y="227"/>
                    <a:pt x="172" y="201"/>
                    <a:pt x="163" y="167"/>
                  </a:cubicBezTo>
                  <a:cubicBezTo>
                    <a:pt x="146" y="179"/>
                    <a:pt x="121" y="186"/>
                    <a:pt x="95" y="186"/>
                  </a:cubicBezTo>
                  <a:cubicBezTo>
                    <a:pt x="48" y="186"/>
                    <a:pt x="9" y="165"/>
                    <a:pt x="0" y="137"/>
                  </a:cubicBezTo>
                  <a:cubicBezTo>
                    <a:pt x="9" y="110"/>
                    <a:pt x="44" y="90"/>
                    <a:pt x="88" y="88"/>
                  </a:cubicBezTo>
                  <a:cubicBezTo>
                    <a:pt x="88" y="39"/>
                    <a:pt x="128" y="0"/>
                    <a:pt x="177" y="0"/>
                  </a:cubicBezTo>
                  <a:cubicBezTo>
                    <a:pt x="211" y="0"/>
                    <a:pt x="240" y="19"/>
                    <a:pt x="255" y="47"/>
                  </a:cubicBezTo>
                  <a:cubicBezTo>
                    <a:pt x="271" y="37"/>
                    <a:pt x="292" y="30"/>
                    <a:pt x="315" y="30"/>
                  </a:cubicBezTo>
                  <a:cubicBezTo>
                    <a:pt x="336" y="30"/>
                    <a:pt x="355" y="36"/>
                    <a:pt x="371" y="45"/>
                  </a:cubicBezTo>
                  <a:cubicBezTo>
                    <a:pt x="391" y="36"/>
                    <a:pt x="415" y="30"/>
                    <a:pt x="441" y="30"/>
                  </a:cubicBezTo>
                  <a:cubicBezTo>
                    <a:pt x="489" y="30"/>
                    <a:pt x="530" y="48"/>
                    <a:pt x="551" y="74"/>
                  </a:cubicBezTo>
                  <a:cubicBezTo>
                    <a:pt x="613" y="77"/>
                    <a:pt x="663" y="100"/>
                    <a:pt x="674" y="13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6" name="Freeform 246"/>
            <p:cNvSpPr/>
            <p:nvPr/>
          </p:nvSpPr>
          <p:spPr bwMode="auto">
            <a:xfrm>
              <a:off x="8566150" y="2041525"/>
              <a:ext cx="1449388" cy="265113"/>
            </a:xfrm>
            <a:custGeom>
              <a:avLst/>
              <a:gdLst>
                <a:gd name="T0" fmla="*/ 1227 w 1227"/>
                <a:gd name="T1" fmla="*/ 25 h 225"/>
                <a:gd name="T2" fmla="*/ 983 w 1227"/>
                <a:gd name="T3" fmla="*/ 150 h 225"/>
                <a:gd name="T4" fmla="*/ 857 w 1227"/>
                <a:gd name="T5" fmla="*/ 132 h 225"/>
                <a:gd name="T6" fmla="*/ 706 w 1227"/>
                <a:gd name="T7" fmla="*/ 225 h 225"/>
                <a:gd name="T8" fmla="*/ 592 w 1227"/>
                <a:gd name="T9" fmla="*/ 188 h 225"/>
                <a:gd name="T10" fmla="*/ 472 w 1227"/>
                <a:gd name="T11" fmla="*/ 225 h 225"/>
                <a:gd name="T12" fmla="*/ 299 w 1227"/>
                <a:gd name="T13" fmla="*/ 117 h 225"/>
                <a:gd name="T14" fmla="*/ 175 w 1227"/>
                <a:gd name="T15" fmla="*/ 150 h 225"/>
                <a:gd name="T16" fmla="*/ 0 w 1227"/>
                <a:gd name="T17" fmla="*/ 37 h 225"/>
                <a:gd name="T18" fmla="*/ 4 w 1227"/>
                <a:gd name="T19" fmla="*/ 12 h 225"/>
                <a:gd name="T20" fmla="*/ 175 w 1227"/>
                <a:gd name="T21" fmla="*/ 101 h 225"/>
                <a:gd name="T22" fmla="*/ 299 w 1227"/>
                <a:gd name="T23" fmla="*/ 67 h 225"/>
                <a:gd name="T24" fmla="*/ 472 w 1227"/>
                <a:gd name="T25" fmla="*/ 175 h 225"/>
                <a:gd name="T26" fmla="*/ 592 w 1227"/>
                <a:gd name="T27" fmla="*/ 139 h 225"/>
                <a:gd name="T28" fmla="*/ 706 w 1227"/>
                <a:gd name="T29" fmla="*/ 175 h 225"/>
                <a:gd name="T30" fmla="*/ 857 w 1227"/>
                <a:gd name="T31" fmla="*/ 83 h 225"/>
                <a:gd name="T32" fmla="*/ 983 w 1227"/>
                <a:gd name="T33" fmla="*/ 101 h 225"/>
                <a:gd name="T34" fmla="*/ 1222 w 1227"/>
                <a:gd name="T35" fmla="*/ 0 h 225"/>
                <a:gd name="T36" fmla="*/ 1227 w 1227"/>
                <a:gd name="T37" fmla="*/ 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27" h="225">
                  <a:moveTo>
                    <a:pt x="1227" y="25"/>
                  </a:moveTo>
                  <a:cubicBezTo>
                    <a:pt x="1227" y="94"/>
                    <a:pt x="1118" y="150"/>
                    <a:pt x="983" y="150"/>
                  </a:cubicBezTo>
                  <a:cubicBezTo>
                    <a:pt x="937" y="150"/>
                    <a:pt x="894" y="143"/>
                    <a:pt x="857" y="132"/>
                  </a:cubicBezTo>
                  <a:cubicBezTo>
                    <a:pt x="846" y="185"/>
                    <a:pt x="782" y="225"/>
                    <a:pt x="706" y="225"/>
                  </a:cubicBezTo>
                  <a:cubicBezTo>
                    <a:pt x="661" y="225"/>
                    <a:pt x="620" y="210"/>
                    <a:pt x="592" y="188"/>
                  </a:cubicBezTo>
                  <a:cubicBezTo>
                    <a:pt x="561" y="211"/>
                    <a:pt x="518" y="225"/>
                    <a:pt x="472" y="225"/>
                  </a:cubicBezTo>
                  <a:cubicBezTo>
                    <a:pt x="386" y="225"/>
                    <a:pt x="315" y="178"/>
                    <a:pt x="299" y="117"/>
                  </a:cubicBezTo>
                  <a:cubicBezTo>
                    <a:pt x="268" y="137"/>
                    <a:pt x="224" y="150"/>
                    <a:pt x="175" y="150"/>
                  </a:cubicBezTo>
                  <a:cubicBezTo>
                    <a:pt x="78" y="150"/>
                    <a:pt x="0" y="99"/>
                    <a:pt x="0" y="37"/>
                  </a:cubicBezTo>
                  <a:cubicBezTo>
                    <a:pt x="0" y="28"/>
                    <a:pt x="1" y="20"/>
                    <a:pt x="4" y="12"/>
                  </a:cubicBezTo>
                  <a:cubicBezTo>
                    <a:pt x="22" y="63"/>
                    <a:pt x="92" y="101"/>
                    <a:pt x="175" y="101"/>
                  </a:cubicBezTo>
                  <a:cubicBezTo>
                    <a:pt x="224" y="101"/>
                    <a:pt x="268" y="88"/>
                    <a:pt x="299" y="67"/>
                  </a:cubicBezTo>
                  <a:cubicBezTo>
                    <a:pt x="315" y="129"/>
                    <a:pt x="386" y="175"/>
                    <a:pt x="472" y="175"/>
                  </a:cubicBezTo>
                  <a:cubicBezTo>
                    <a:pt x="518" y="175"/>
                    <a:pt x="561" y="161"/>
                    <a:pt x="592" y="139"/>
                  </a:cubicBezTo>
                  <a:cubicBezTo>
                    <a:pt x="620" y="161"/>
                    <a:pt x="661" y="175"/>
                    <a:pt x="706" y="175"/>
                  </a:cubicBezTo>
                  <a:cubicBezTo>
                    <a:pt x="782" y="175"/>
                    <a:pt x="846" y="135"/>
                    <a:pt x="857" y="83"/>
                  </a:cubicBezTo>
                  <a:cubicBezTo>
                    <a:pt x="894" y="94"/>
                    <a:pt x="937" y="101"/>
                    <a:pt x="983" y="101"/>
                  </a:cubicBezTo>
                  <a:cubicBezTo>
                    <a:pt x="1101" y="101"/>
                    <a:pt x="1200" y="57"/>
                    <a:pt x="1222" y="0"/>
                  </a:cubicBezTo>
                  <a:cubicBezTo>
                    <a:pt x="1225" y="8"/>
                    <a:pt x="1227" y="16"/>
                    <a:pt x="1227" y="25"/>
                  </a:cubicBezTo>
                </a:path>
              </a:pathLst>
            </a:custGeom>
            <a:solidFill>
              <a:srgbClr val="D9F1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7" name="Freeform 247"/>
            <p:cNvSpPr/>
            <p:nvPr/>
          </p:nvSpPr>
          <p:spPr bwMode="auto">
            <a:xfrm>
              <a:off x="8570913" y="1763713"/>
              <a:ext cx="1438275" cy="484188"/>
            </a:xfrm>
            <a:custGeom>
              <a:avLst/>
              <a:gdLst>
                <a:gd name="T0" fmla="*/ 1218 w 1218"/>
                <a:gd name="T1" fmla="*/ 235 h 410"/>
                <a:gd name="T2" fmla="*/ 979 w 1218"/>
                <a:gd name="T3" fmla="*/ 336 h 410"/>
                <a:gd name="T4" fmla="*/ 853 w 1218"/>
                <a:gd name="T5" fmla="*/ 318 h 410"/>
                <a:gd name="T6" fmla="*/ 702 w 1218"/>
                <a:gd name="T7" fmla="*/ 410 h 410"/>
                <a:gd name="T8" fmla="*/ 588 w 1218"/>
                <a:gd name="T9" fmla="*/ 374 h 410"/>
                <a:gd name="T10" fmla="*/ 468 w 1218"/>
                <a:gd name="T11" fmla="*/ 410 h 410"/>
                <a:gd name="T12" fmla="*/ 295 w 1218"/>
                <a:gd name="T13" fmla="*/ 302 h 410"/>
                <a:gd name="T14" fmla="*/ 171 w 1218"/>
                <a:gd name="T15" fmla="*/ 336 h 410"/>
                <a:gd name="T16" fmla="*/ 0 w 1218"/>
                <a:gd name="T17" fmla="*/ 247 h 410"/>
                <a:gd name="T18" fmla="*/ 159 w 1218"/>
                <a:gd name="T19" fmla="*/ 159 h 410"/>
                <a:gd name="T20" fmla="*/ 319 w 1218"/>
                <a:gd name="T21" fmla="*/ 0 h 410"/>
                <a:gd name="T22" fmla="*/ 461 w 1218"/>
                <a:gd name="T23" fmla="*/ 86 h 410"/>
                <a:gd name="T24" fmla="*/ 569 w 1218"/>
                <a:gd name="T25" fmla="*/ 55 h 410"/>
                <a:gd name="T26" fmla="*/ 670 w 1218"/>
                <a:gd name="T27" fmla="*/ 81 h 410"/>
                <a:gd name="T28" fmla="*/ 797 w 1218"/>
                <a:gd name="T29" fmla="*/ 55 h 410"/>
                <a:gd name="T30" fmla="*/ 996 w 1218"/>
                <a:gd name="T31" fmla="*/ 135 h 410"/>
                <a:gd name="T32" fmla="*/ 1218 w 1218"/>
                <a:gd name="T33" fmla="*/ 235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18" h="410">
                  <a:moveTo>
                    <a:pt x="1218" y="235"/>
                  </a:moveTo>
                  <a:cubicBezTo>
                    <a:pt x="1196" y="292"/>
                    <a:pt x="1097" y="336"/>
                    <a:pt x="979" y="336"/>
                  </a:cubicBezTo>
                  <a:cubicBezTo>
                    <a:pt x="933" y="336"/>
                    <a:pt x="890" y="329"/>
                    <a:pt x="853" y="318"/>
                  </a:cubicBezTo>
                  <a:cubicBezTo>
                    <a:pt x="842" y="370"/>
                    <a:pt x="778" y="410"/>
                    <a:pt x="702" y="410"/>
                  </a:cubicBezTo>
                  <a:cubicBezTo>
                    <a:pt x="657" y="410"/>
                    <a:pt x="616" y="396"/>
                    <a:pt x="588" y="374"/>
                  </a:cubicBezTo>
                  <a:cubicBezTo>
                    <a:pt x="557" y="396"/>
                    <a:pt x="514" y="410"/>
                    <a:pt x="468" y="410"/>
                  </a:cubicBezTo>
                  <a:cubicBezTo>
                    <a:pt x="382" y="410"/>
                    <a:pt x="311" y="364"/>
                    <a:pt x="295" y="302"/>
                  </a:cubicBezTo>
                  <a:cubicBezTo>
                    <a:pt x="264" y="323"/>
                    <a:pt x="220" y="336"/>
                    <a:pt x="171" y="336"/>
                  </a:cubicBezTo>
                  <a:cubicBezTo>
                    <a:pt x="88" y="336"/>
                    <a:pt x="18" y="298"/>
                    <a:pt x="0" y="247"/>
                  </a:cubicBezTo>
                  <a:cubicBezTo>
                    <a:pt x="17" y="199"/>
                    <a:pt x="81" y="162"/>
                    <a:pt x="159" y="159"/>
                  </a:cubicBezTo>
                  <a:cubicBezTo>
                    <a:pt x="160" y="71"/>
                    <a:pt x="231" y="0"/>
                    <a:pt x="319" y="0"/>
                  </a:cubicBezTo>
                  <a:cubicBezTo>
                    <a:pt x="381" y="0"/>
                    <a:pt x="434" y="35"/>
                    <a:pt x="461" y="86"/>
                  </a:cubicBezTo>
                  <a:cubicBezTo>
                    <a:pt x="490" y="66"/>
                    <a:pt x="528" y="55"/>
                    <a:pt x="569" y="55"/>
                  </a:cubicBezTo>
                  <a:cubicBezTo>
                    <a:pt x="607" y="55"/>
                    <a:pt x="642" y="65"/>
                    <a:pt x="670" y="81"/>
                  </a:cubicBezTo>
                  <a:cubicBezTo>
                    <a:pt x="706" y="64"/>
                    <a:pt x="750" y="55"/>
                    <a:pt x="797" y="55"/>
                  </a:cubicBezTo>
                  <a:cubicBezTo>
                    <a:pt x="883" y="55"/>
                    <a:pt x="957" y="87"/>
                    <a:pt x="996" y="135"/>
                  </a:cubicBezTo>
                  <a:cubicBezTo>
                    <a:pt x="1107" y="139"/>
                    <a:pt x="1197" y="180"/>
                    <a:pt x="1218" y="23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sp>
        <p:nvSpPr>
          <p:cNvPr id="248" name="文本框 247"/>
          <p:cNvSpPr txBox="1"/>
          <p:nvPr/>
        </p:nvSpPr>
        <p:spPr>
          <a:xfrm>
            <a:off x="1" y="1307480"/>
            <a:ext cx="12191999" cy="122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335" b="1" spc="400" dirty="0">
                <a:ln>
                  <a:solidFill>
                    <a:srgbClr val="FFE578"/>
                  </a:solidFill>
                </a:ln>
                <a:solidFill>
                  <a:srgbClr val="77A1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</a:rPr>
              <a:t>垃圾分类 我先行</a:t>
            </a:r>
          </a:p>
        </p:txBody>
      </p:sp>
      <p:pic>
        <p:nvPicPr>
          <p:cNvPr id="249" name="图片 24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97759" y="2969684"/>
            <a:ext cx="2235205" cy="3005334"/>
          </a:xfrm>
          <a:prstGeom prst="rect">
            <a:avLst/>
          </a:prstGeom>
        </p:spPr>
      </p:pic>
      <p:grpSp>
        <p:nvGrpSpPr>
          <p:cNvPr id="250" name="组合 249"/>
          <p:cNvGrpSpPr/>
          <p:nvPr/>
        </p:nvGrpSpPr>
        <p:grpSpPr>
          <a:xfrm>
            <a:off x="31505" y="2544116"/>
            <a:ext cx="12191999" cy="543675"/>
            <a:chOff x="31505" y="2544116"/>
            <a:chExt cx="12191999" cy="543675"/>
          </a:xfrm>
        </p:grpSpPr>
        <p:sp>
          <p:nvSpPr>
            <p:cNvPr id="251" name="文本框 250"/>
            <p:cNvSpPr txBox="1"/>
            <p:nvPr/>
          </p:nvSpPr>
          <p:spPr>
            <a:xfrm>
              <a:off x="31505" y="2544116"/>
              <a:ext cx="12191999" cy="543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935">
                  <a:solidFill>
                    <a:srgbClr val="77A162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垃圾分类知识讲座</a:t>
              </a:r>
            </a:p>
          </p:txBody>
        </p:sp>
        <p:cxnSp>
          <p:nvCxnSpPr>
            <p:cNvPr id="252" name="直接连接符 251"/>
            <p:cNvCxnSpPr/>
            <p:nvPr/>
          </p:nvCxnSpPr>
          <p:spPr>
            <a:xfrm>
              <a:off x="3720304" y="2768600"/>
              <a:ext cx="866783" cy="0"/>
            </a:xfrm>
            <a:prstGeom prst="line">
              <a:avLst/>
            </a:prstGeom>
            <a:ln w="12700">
              <a:solidFill>
                <a:srgbClr val="77A1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直接连接符 252"/>
            <p:cNvCxnSpPr/>
            <p:nvPr/>
          </p:nvCxnSpPr>
          <p:spPr>
            <a:xfrm>
              <a:off x="7718417" y="2768600"/>
              <a:ext cx="866783" cy="0"/>
            </a:xfrm>
            <a:prstGeom prst="line">
              <a:avLst/>
            </a:prstGeom>
            <a:ln w="12700">
              <a:solidFill>
                <a:srgbClr val="77A1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34" presetClass="emph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0 L 0 -0.07213" pathEditMode="relative" ptsTypes="">
                                      <p:cBhvr>
                                        <p:cTn id="16" dur="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" dur="3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37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375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" dur="375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0"/>
      <p:bldP spid="248" grpId="1"/>
      <p:bldP spid="248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5588000" y="3221250"/>
            <a:ext cx="6471424" cy="918950"/>
            <a:chOff x="5588000" y="3221250"/>
            <a:chExt cx="6471424" cy="918950"/>
          </a:xfrm>
        </p:grpSpPr>
        <p:sp>
          <p:nvSpPr>
            <p:cNvPr id="176" name="矩形 175"/>
            <p:cNvSpPr/>
            <p:nvPr/>
          </p:nvSpPr>
          <p:spPr>
            <a:xfrm>
              <a:off x="5588000" y="3221250"/>
              <a:ext cx="965200" cy="918950"/>
            </a:xfrm>
            <a:prstGeom prst="rect">
              <a:avLst/>
            </a:prstGeom>
            <a:solidFill>
              <a:srgbClr val="77A1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4800">
                  <a:solidFill>
                    <a:prstClr val="whit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03</a:t>
              </a:r>
              <a:endParaRPr lang="zh-CN" altLang="en-US" sz="4800">
                <a:solidFill>
                  <a:prstClr val="white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sp>
          <p:nvSpPr>
            <p:cNvPr id="177" name="文本框 176"/>
            <p:cNvSpPr txBox="1"/>
            <p:nvPr/>
          </p:nvSpPr>
          <p:spPr>
            <a:xfrm>
              <a:off x="6858000" y="3311392"/>
              <a:ext cx="5201424" cy="738664"/>
            </a:xfrm>
            <a:prstGeom prst="rect">
              <a:avLst/>
            </a:prstGeom>
            <a:noFill/>
          </p:spPr>
          <p:txBody>
            <a:bodyPr wrap="none" lIns="60960" tIns="30480" rIns="60960" bIns="30480" rtlCol="0">
              <a:spAutoFit/>
            </a:bodyPr>
            <a:lstStyle/>
            <a:p>
              <a:pPr defTabSz="609600">
                <a:defRPr/>
              </a:pPr>
              <a:r>
                <a:rPr lang="zh-CN" altLang="en-US" sz="4400" b="1" kern="0" dirty="0">
                  <a:solidFill>
                    <a:srgbClr val="55B12D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垃圾分类到底怎么分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28599" y="676267"/>
            <a:ext cx="6008914" cy="6008914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矩形 255"/>
          <p:cNvSpPr/>
          <p:nvPr/>
        </p:nvSpPr>
        <p:spPr>
          <a:xfrm>
            <a:off x="660400" y="685800"/>
            <a:ext cx="355600" cy="360000"/>
          </a:xfrm>
          <a:prstGeom prst="rect">
            <a:avLst/>
          </a:prstGeom>
          <a:solidFill>
            <a:srgbClr val="77A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prstClr val="white"/>
              </a:solidFill>
            </a:endParaRPr>
          </a:p>
        </p:txBody>
      </p:sp>
      <p:cxnSp>
        <p:nvCxnSpPr>
          <p:cNvPr id="257" name="直接连接符 256"/>
          <p:cNvCxnSpPr/>
          <p:nvPr/>
        </p:nvCxnSpPr>
        <p:spPr>
          <a:xfrm>
            <a:off x="1016000" y="865800"/>
            <a:ext cx="812800" cy="0"/>
          </a:xfrm>
          <a:prstGeom prst="line">
            <a:avLst/>
          </a:prstGeom>
          <a:ln w="50800">
            <a:solidFill>
              <a:srgbClr val="77A1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846730" y="629838"/>
            <a:ext cx="3257623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>
              <a:defRPr/>
            </a:pPr>
            <a:r>
              <a:rPr lang="zh-CN" altLang="en-US" sz="2665" b="1" kern="0">
                <a:solidFill>
                  <a:srgbClr val="55B12D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垃圾分类到底怎么分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660400" y="2108200"/>
            <a:ext cx="10520218" cy="2594540"/>
            <a:chOff x="660400" y="2108200"/>
            <a:chExt cx="10520218" cy="2594540"/>
          </a:xfrm>
        </p:grpSpPr>
        <p:sp>
          <p:nvSpPr>
            <p:cNvPr id="155" name="矩形 154"/>
            <p:cNvSpPr/>
            <p:nvPr/>
          </p:nvSpPr>
          <p:spPr>
            <a:xfrm>
              <a:off x="660400" y="2111940"/>
              <a:ext cx="10520218" cy="259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200">
                <a:solidFill>
                  <a:prstClr val="white"/>
                </a:solidFill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660400" y="2108200"/>
              <a:ext cx="2184400" cy="2590800"/>
              <a:chOff x="660400" y="2108200"/>
              <a:chExt cx="2184400" cy="2590800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660400" y="2108200"/>
                <a:ext cx="2184400" cy="2590800"/>
              </a:xfrm>
              <a:prstGeom prst="rect">
                <a:avLst/>
              </a:prstGeom>
              <a:solidFill>
                <a:srgbClr val="008CD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00" name="Freeform 887"/>
              <p:cNvSpPr/>
              <p:nvPr/>
            </p:nvSpPr>
            <p:spPr bwMode="auto">
              <a:xfrm>
                <a:off x="1016000" y="2639463"/>
                <a:ext cx="1320800" cy="1528274"/>
              </a:xfrm>
              <a:custGeom>
                <a:avLst/>
                <a:gdLst>
                  <a:gd name="T0" fmla="*/ 81 w 805"/>
                  <a:gd name="T1" fmla="*/ 0 h 853"/>
                  <a:gd name="T2" fmla="*/ 724 w 805"/>
                  <a:gd name="T3" fmla="*/ 0 h 853"/>
                  <a:gd name="T4" fmla="*/ 805 w 805"/>
                  <a:gd name="T5" fmla="*/ 45 h 853"/>
                  <a:gd name="T6" fmla="*/ 805 w 805"/>
                  <a:gd name="T7" fmla="*/ 808 h 853"/>
                  <a:gd name="T8" fmla="*/ 724 w 805"/>
                  <a:gd name="T9" fmla="*/ 853 h 853"/>
                  <a:gd name="T10" fmla="*/ 81 w 805"/>
                  <a:gd name="T11" fmla="*/ 853 h 853"/>
                  <a:gd name="T12" fmla="*/ 0 w 805"/>
                  <a:gd name="T13" fmla="*/ 808 h 853"/>
                  <a:gd name="T14" fmla="*/ 0 w 805"/>
                  <a:gd name="T15" fmla="*/ 45 h 853"/>
                  <a:gd name="T16" fmla="*/ 81 w 805"/>
                  <a:gd name="T17" fmla="*/ 0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5" h="853">
                    <a:moveTo>
                      <a:pt x="81" y="0"/>
                    </a:moveTo>
                    <a:cubicBezTo>
                      <a:pt x="724" y="0"/>
                      <a:pt x="724" y="0"/>
                      <a:pt x="724" y="0"/>
                    </a:cubicBezTo>
                    <a:cubicBezTo>
                      <a:pt x="769" y="0"/>
                      <a:pt x="805" y="21"/>
                      <a:pt x="805" y="45"/>
                    </a:cubicBezTo>
                    <a:cubicBezTo>
                      <a:pt x="805" y="808"/>
                      <a:pt x="805" y="808"/>
                      <a:pt x="805" y="808"/>
                    </a:cubicBezTo>
                    <a:cubicBezTo>
                      <a:pt x="805" y="833"/>
                      <a:pt x="769" y="853"/>
                      <a:pt x="724" y="853"/>
                    </a:cubicBezTo>
                    <a:cubicBezTo>
                      <a:pt x="81" y="853"/>
                      <a:pt x="81" y="853"/>
                      <a:pt x="81" y="853"/>
                    </a:cubicBezTo>
                    <a:cubicBezTo>
                      <a:pt x="37" y="853"/>
                      <a:pt x="0" y="833"/>
                      <a:pt x="0" y="808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21"/>
                      <a:pt x="37" y="0"/>
                      <a:pt x="81" y="0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1197743" y="3584451"/>
                <a:ext cx="9573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1200">
                    <a:solidFill>
                      <a:prstClr val="white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可回收垃圾</a:t>
                </a:r>
                <a:endParaRPr lang="en-US" altLang="zh-CN" sz="1200">
                  <a:solidFill>
                    <a:prstClr val="whit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endParaRPr>
              </a:p>
              <a:p>
                <a:pPr algn="ctr"/>
                <a:r>
                  <a:rPr lang="en-US" altLang="zh-CN" sz="1200">
                    <a:solidFill>
                      <a:prstClr val="white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Recyclable</a:t>
                </a:r>
                <a:endParaRPr lang="zh-CN" altLang="en-US" sz="1200">
                  <a:solidFill>
                    <a:prstClr val="whit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endParaRPr>
              </a:p>
            </p:txBody>
          </p:sp>
          <p:grpSp>
            <p:nvGrpSpPr>
              <p:cNvPr id="3" name="组合 2"/>
              <p:cNvGrpSpPr/>
              <p:nvPr/>
            </p:nvGrpSpPr>
            <p:grpSpPr>
              <a:xfrm>
                <a:off x="1255756" y="2844315"/>
                <a:ext cx="680465" cy="661540"/>
                <a:chOff x="3714775" y="7649790"/>
                <a:chExt cx="1099170" cy="1068599"/>
              </a:xfrm>
            </p:grpSpPr>
            <p:sp>
              <p:nvSpPr>
                <p:cNvPr id="232" name="Freeform 949"/>
                <p:cNvSpPr/>
                <p:nvPr/>
              </p:nvSpPr>
              <p:spPr bwMode="auto">
                <a:xfrm>
                  <a:off x="4503146" y="8132202"/>
                  <a:ext cx="288059" cy="415099"/>
                </a:xfrm>
                <a:custGeom>
                  <a:avLst/>
                  <a:gdLst>
                    <a:gd name="T0" fmla="*/ 44 w 126"/>
                    <a:gd name="T1" fmla="*/ 0 h 162"/>
                    <a:gd name="T2" fmla="*/ 0 w 126"/>
                    <a:gd name="T3" fmla="*/ 25 h 162"/>
                    <a:gd name="T4" fmla="*/ 81 w 126"/>
                    <a:gd name="T5" fmla="*/ 157 h 162"/>
                    <a:gd name="T6" fmla="*/ 126 w 126"/>
                    <a:gd name="T7" fmla="*/ 136 h 162"/>
                    <a:gd name="T8" fmla="*/ 44 w 126"/>
                    <a:gd name="T9" fmla="*/ 0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5" h="162">
                      <a:moveTo>
                        <a:pt x="44" y="0"/>
                      </a:moveTo>
                      <a:cubicBezTo>
                        <a:pt x="0" y="25"/>
                        <a:pt x="0" y="25"/>
                        <a:pt x="0" y="25"/>
                      </a:cubicBezTo>
                      <a:cubicBezTo>
                        <a:pt x="81" y="157"/>
                        <a:pt x="81" y="157"/>
                        <a:pt x="81" y="157"/>
                      </a:cubicBezTo>
                      <a:cubicBezTo>
                        <a:pt x="81" y="157"/>
                        <a:pt x="108" y="162"/>
                        <a:pt x="126" y="136"/>
                      </a:cubicBezTo>
                      <a:lnTo>
                        <a:pt x="44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3" name="Freeform 950"/>
                <p:cNvSpPr/>
                <p:nvPr/>
              </p:nvSpPr>
              <p:spPr bwMode="auto">
                <a:xfrm>
                  <a:off x="4328795" y="8527667"/>
                  <a:ext cx="485150" cy="190722"/>
                </a:xfrm>
                <a:custGeom>
                  <a:avLst/>
                  <a:gdLst>
                    <a:gd name="T0" fmla="*/ 208 w 210"/>
                    <a:gd name="T1" fmla="*/ 0 h 75"/>
                    <a:gd name="T2" fmla="*/ 175 w 210"/>
                    <a:gd name="T3" fmla="*/ 16 h 75"/>
                    <a:gd name="T4" fmla="*/ 36 w 210"/>
                    <a:gd name="T5" fmla="*/ 16 h 75"/>
                    <a:gd name="T6" fmla="*/ 36 w 210"/>
                    <a:gd name="T7" fmla="*/ 6 h 75"/>
                    <a:gd name="T8" fmla="*/ 0 w 210"/>
                    <a:gd name="T9" fmla="*/ 40 h 75"/>
                    <a:gd name="T10" fmla="*/ 35 w 210"/>
                    <a:gd name="T11" fmla="*/ 75 h 75"/>
                    <a:gd name="T12" fmla="*/ 35 w 210"/>
                    <a:gd name="T13" fmla="*/ 64 h 75"/>
                    <a:gd name="T14" fmla="*/ 153 w 210"/>
                    <a:gd name="T15" fmla="*/ 67 h 75"/>
                    <a:gd name="T16" fmla="*/ 208 w 210"/>
                    <a:gd name="T17" fmla="*/ 0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10" h="75">
                      <a:moveTo>
                        <a:pt x="208" y="0"/>
                      </a:moveTo>
                      <a:cubicBezTo>
                        <a:pt x="208" y="0"/>
                        <a:pt x="198" y="13"/>
                        <a:pt x="175" y="16"/>
                      </a:cubicBezTo>
                      <a:cubicBezTo>
                        <a:pt x="36" y="16"/>
                        <a:pt x="36" y="16"/>
                        <a:pt x="36" y="16"/>
                      </a:cubicBezTo>
                      <a:cubicBezTo>
                        <a:pt x="36" y="6"/>
                        <a:pt x="36" y="6"/>
                        <a:pt x="36" y="6"/>
                      </a:cubicBezTo>
                      <a:cubicBezTo>
                        <a:pt x="0" y="40"/>
                        <a:pt x="0" y="40"/>
                        <a:pt x="0" y="40"/>
                      </a:cubicBezTo>
                      <a:cubicBezTo>
                        <a:pt x="35" y="75"/>
                        <a:pt x="35" y="75"/>
                        <a:pt x="35" y="75"/>
                      </a:cubicBezTo>
                      <a:cubicBezTo>
                        <a:pt x="35" y="64"/>
                        <a:pt x="35" y="64"/>
                        <a:pt x="35" y="64"/>
                      </a:cubicBezTo>
                      <a:cubicBezTo>
                        <a:pt x="153" y="67"/>
                        <a:pt x="153" y="67"/>
                        <a:pt x="153" y="67"/>
                      </a:cubicBezTo>
                      <a:cubicBezTo>
                        <a:pt x="153" y="67"/>
                        <a:pt x="210" y="65"/>
                        <a:pt x="208" y="0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4" name="Freeform 951"/>
                <p:cNvSpPr/>
                <p:nvPr/>
              </p:nvSpPr>
              <p:spPr bwMode="auto">
                <a:xfrm>
                  <a:off x="3863859" y="8569738"/>
                  <a:ext cx="409345" cy="120602"/>
                </a:xfrm>
                <a:custGeom>
                  <a:avLst/>
                  <a:gdLst>
                    <a:gd name="T0" fmla="*/ 178 w 178"/>
                    <a:gd name="T1" fmla="*/ 0 h 48"/>
                    <a:gd name="T2" fmla="*/ 178 w 178"/>
                    <a:gd name="T3" fmla="*/ 48 h 48"/>
                    <a:gd name="T4" fmla="*/ 12 w 178"/>
                    <a:gd name="T5" fmla="*/ 48 h 48"/>
                    <a:gd name="T6" fmla="*/ 17 w 178"/>
                    <a:gd name="T7" fmla="*/ 0 h 48"/>
                    <a:gd name="T8" fmla="*/ 178 w 178"/>
                    <a:gd name="T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8" h="48">
                      <a:moveTo>
                        <a:pt x="178" y="0"/>
                      </a:moveTo>
                      <a:cubicBezTo>
                        <a:pt x="178" y="48"/>
                        <a:pt x="178" y="48"/>
                        <a:pt x="178" y="48"/>
                      </a:cubicBezTo>
                      <a:cubicBezTo>
                        <a:pt x="12" y="48"/>
                        <a:pt x="12" y="48"/>
                        <a:pt x="12" y="48"/>
                      </a:cubicBezTo>
                      <a:cubicBezTo>
                        <a:pt x="12" y="48"/>
                        <a:pt x="0" y="26"/>
                        <a:pt x="17" y="0"/>
                      </a:cubicBezTo>
                      <a:lnTo>
                        <a:pt x="178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5" name="Freeform 952"/>
                <p:cNvSpPr/>
                <p:nvPr/>
              </p:nvSpPr>
              <p:spPr bwMode="auto">
                <a:xfrm>
                  <a:off x="3714775" y="8188296"/>
                  <a:ext cx="318381" cy="490827"/>
                </a:xfrm>
                <a:custGeom>
                  <a:avLst/>
                  <a:gdLst>
                    <a:gd name="T0" fmla="*/ 58 w 139"/>
                    <a:gd name="T1" fmla="*/ 192 h 192"/>
                    <a:gd name="T2" fmla="*/ 73 w 139"/>
                    <a:gd name="T3" fmla="*/ 136 h 192"/>
                    <a:gd name="T4" fmla="*/ 129 w 139"/>
                    <a:gd name="T5" fmla="*/ 45 h 192"/>
                    <a:gd name="T6" fmla="*/ 139 w 139"/>
                    <a:gd name="T7" fmla="*/ 48 h 192"/>
                    <a:gd name="T8" fmla="*/ 127 w 139"/>
                    <a:gd name="T9" fmla="*/ 0 h 192"/>
                    <a:gd name="T10" fmla="*/ 78 w 139"/>
                    <a:gd name="T11" fmla="*/ 12 h 192"/>
                    <a:gd name="T12" fmla="*/ 87 w 139"/>
                    <a:gd name="T13" fmla="*/ 18 h 192"/>
                    <a:gd name="T14" fmla="*/ 30 w 139"/>
                    <a:gd name="T15" fmla="*/ 109 h 192"/>
                    <a:gd name="T16" fmla="*/ 58 w 139"/>
                    <a:gd name="T17" fmla="*/ 192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9" h="192">
                      <a:moveTo>
                        <a:pt x="58" y="192"/>
                      </a:moveTo>
                      <a:cubicBezTo>
                        <a:pt x="58" y="192"/>
                        <a:pt x="50" y="166"/>
                        <a:pt x="73" y="136"/>
                      </a:cubicBezTo>
                      <a:cubicBezTo>
                        <a:pt x="129" y="45"/>
                        <a:pt x="129" y="45"/>
                        <a:pt x="129" y="45"/>
                      </a:cubicBezTo>
                      <a:cubicBezTo>
                        <a:pt x="139" y="48"/>
                        <a:pt x="139" y="48"/>
                        <a:pt x="139" y="48"/>
                      </a:cubicBezTo>
                      <a:cubicBezTo>
                        <a:pt x="127" y="0"/>
                        <a:pt x="127" y="0"/>
                        <a:pt x="127" y="0"/>
                      </a:cubicBezTo>
                      <a:cubicBezTo>
                        <a:pt x="78" y="12"/>
                        <a:pt x="78" y="12"/>
                        <a:pt x="78" y="12"/>
                      </a:cubicBezTo>
                      <a:cubicBezTo>
                        <a:pt x="87" y="18"/>
                        <a:pt x="87" y="18"/>
                        <a:pt x="87" y="18"/>
                      </a:cubicBezTo>
                      <a:cubicBezTo>
                        <a:pt x="30" y="109"/>
                        <a:pt x="30" y="109"/>
                        <a:pt x="30" y="109"/>
                      </a:cubicBezTo>
                      <a:cubicBezTo>
                        <a:pt x="30" y="109"/>
                        <a:pt x="0" y="164"/>
                        <a:pt x="58" y="192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6" name="Freeform 953"/>
                <p:cNvSpPr/>
                <p:nvPr/>
              </p:nvSpPr>
              <p:spPr bwMode="auto">
                <a:xfrm>
                  <a:off x="3982620" y="7764784"/>
                  <a:ext cx="285531" cy="412296"/>
                </a:xfrm>
                <a:custGeom>
                  <a:avLst/>
                  <a:gdLst>
                    <a:gd name="T0" fmla="*/ 0 w 124"/>
                    <a:gd name="T1" fmla="*/ 136 h 161"/>
                    <a:gd name="T2" fmla="*/ 43 w 124"/>
                    <a:gd name="T3" fmla="*/ 161 h 161"/>
                    <a:gd name="T4" fmla="*/ 124 w 124"/>
                    <a:gd name="T5" fmla="*/ 27 h 161"/>
                    <a:gd name="T6" fmla="*/ 83 w 124"/>
                    <a:gd name="T7" fmla="*/ 0 h 161"/>
                    <a:gd name="T8" fmla="*/ 0 w 124"/>
                    <a:gd name="T9" fmla="*/ 136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4" h="161">
                      <a:moveTo>
                        <a:pt x="0" y="136"/>
                      </a:moveTo>
                      <a:cubicBezTo>
                        <a:pt x="43" y="161"/>
                        <a:pt x="43" y="161"/>
                        <a:pt x="43" y="161"/>
                      </a:cubicBezTo>
                      <a:cubicBezTo>
                        <a:pt x="124" y="27"/>
                        <a:pt x="124" y="27"/>
                        <a:pt x="124" y="27"/>
                      </a:cubicBezTo>
                      <a:cubicBezTo>
                        <a:pt x="124" y="27"/>
                        <a:pt x="110" y="4"/>
                        <a:pt x="83" y="0"/>
                      </a:cubicBezTo>
                      <a:lnTo>
                        <a:pt x="0" y="13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37" name="Freeform 954"/>
                <p:cNvSpPr/>
                <p:nvPr/>
              </p:nvSpPr>
              <p:spPr bwMode="auto">
                <a:xfrm>
                  <a:off x="4204981" y="7649790"/>
                  <a:ext cx="353756" cy="468390"/>
                </a:xfrm>
                <a:custGeom>
                  <a:avLst/>
                  <a:gdLst>
                    <a:gd name="T0" fmla="*/ 0 w 154"/>
                    <a:gd name="T1" fmla="*/ 32 h 183"/>
                    <a:gd name="T2" fmla="*/ 42 w 154"/>
                    <a:gd name="T3" fmla="*/ 69 h 183"/>
                    <a:gd name="T4" fmla="*/ 98 w 154"/>
                    <a:gd name="T5" fmla="*/ 164 h 183"/>
                    <a:gd name="T6" fmla="*/ 90 w 154"/>
                    <a:gd name="T7" fmla="*/ 170 h 183"/>
                    <a:gd name="T8" fmla="*/ 139 w 154"/>
                    <a:gd name="T9" fmla="*/ 183 h 183"/>
                    <a:gd name="T10" fmla="*/ 154 w 154"/>
                    <a:gd name="T11" fmla="*/ 137 h 183"/>
                    <a:gd name="T12" fmla="*/ 143 w 154"/>
                    <a:gd name="T13" fmla="*/ 142 h 183"/>
                    <a:gd name="T14" fmla="*/ 88 w 154"/>
                    <a:gd name="T15" fmla="*/ 48 h 183"/>
                    <a:gd name="T16" fmla="*/ 0 w 154"/>
                    <a:gd name="T17" fmla="*/ 32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4" h="183">
                      <a:moveTo>
                        <a:pt x="0" y="32"/>
                      </a:moveTo>
                      <a:cubicBezTo>
                        <a:pt x="0" y="32"/>
                        <a:pt x="25" y="37"/>
                        <a:pt x="42" y="69"/>
                      </a:cubicBezTo>
                      <a:cubicBezTo>
                        <a:pt x="59" y="101"/>
                        <a:pt x="98" y="164"/>
                        <a:pt x="98" y="164"/>
                      </a:cubicBezTo>
                      <a:cubicBezTo>
                        <a:pt x="90" y="170"/>
                        <a:pt x="90" y="170"/>
                        <a:pt x="90" y="170"/>
                      </a:cubicBezTo>
                      <a:cubicBezTo>
                        <a:pt x="139" y="183"/>
                        <a:pt x="139" y="183"/>
                        <a:pt x="139" y="183"/>
                      </a:cubicBezTo>
                      <a:cubicBezTo>
                        <a:pt x="154" y="137"/>
                        <a:pt x="154" y="137"/>
                        <a:pt x="154" y="137"/>
                      </a:cubicBezTo>
                      <a:cubicBezTo>
                        <a:pt x="143" y="142"/>
                        <a:pt x="143" y="142"/>
                        <a:pt x="143" y="142"/>
                      </a:cubicBezTo>
                      <a:cubicBezTo>
                        <a:pt x="88" y="48"/>
                        <a:pt x="88" y="48"/>
                        <a:pt x="88" y="48"/>
                      </a:cubicBezTo>
                      <a:cubicBezTo>
                        <a:pt x="88" y="48"/>
                        <a:pt x="61" y="0"/>
                        <a:pt x="0" y="32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sp>
        <p:nvSpPr>
          <p:cNvPr id="153" name="文本框 152"/>
          <p:cNvSpPr txBox="1"/>
          <p:nvPr/>
        </p:nvSpPr>
        <p:spPr>
          <a:xfrm>
            <a:off x="3268297" y="2410087"/>
            <a:ext cx="4152099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65" b="1" spc="200" dirty="0">
                <a:solidFill>
                  <a:srgbClr val="008CD6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可回收物就是可以再生循环的垃圾</a:t>
            </a:r>
          </a:p>
        </p:txBody>
      </p:sp>
      <p:sp>
        <p:nvSpPr>
          <p:cNvPr id="227" name="文本框 226"/>
          <p:cNvSpPr txBox="1"/>
          <p:nvPr/>
        </p:nvSpPr>
        <p:spPr>
          <a:xfrm>
            <a:off x="3271342" y="2950572"/>
            <a:ext cx="4123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200">
                <a:solidFill>
                  <a:prstClr val="black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包括本身或材质可再利用的纸类、硬纸板、玻璃、塑料、金属、塑料包装等。</a:t>
            </a:r>
          </a:p>
        </p:txBody>
      </p:sp>
      <p:grpSp>
        <p:nvGrpSpPr>
          <p:cNvPr id="247" name="组合 246"/>
          <p:cNvGrpSpPr/>
          <p:nvPr/>
        </p:nvGrpSpPr>
        <p:grpSpPr>
          <a:xfrm>
            <a:off x="7525322" y="2473851"/>
            <a:ext cx="2972463" cy="2015391"/>
            <a:chOff x="2454704" y="5517178"/>
            <a:chExt cx="2626277" cy="1780670"/>
          </a:xfrm>
        </p:grpSpPr>
        <p:sp>
          <p:nvSpPr>
            <p:cNvPr id="248" name="Freeform 793"/>
            <p:cNvSpPr/>
            <p:nvPr/>
          </p:nvSpPr>
          <p:spPr bwMode="auto">
            <a:xfrm>
              <a:off x="3510300" y="6586899"/>
              <a:ext cx="523560" cy="150665"/>
            </a:xfrm>
            <a:custGeom>
              <a:avLst/>
              <a:gdLst>
                <a:gd name="T0" fmla="*/ 0 w 556"/>
                <a:gd name="T1" fmla="*/ 75 h 160"/>
                <a:gd name="T2" fmla="*/ 302 w 556"/>
                <a:gd name="T3" fmla="*/ 0 h 160"/>
                <a:gd name="T4" fmla="*/ 556 w 556"/>
                <a:gd name="T5" fmla="*/ 85 h 160"/>
                <a:gd name="T6" fmla="*/ 241 w 556"/>
                <a:gd name="T7" fmla="*/ 160 h 160"/>
                <a:gd name="T8" fmla="*/ 0 w 556"/>
                <a:gd name="T9" fmla="*/ 75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6" h="160">
                  <a:moveTo>
                    <a:pt x="0" y="75"/>
                  </a:moveTo>
                  <a:lnTo>
                    <a:pt x="302" y="0"/>
                  </a:lnTo>
                  <a:lnTo>
                    <a:pt x="556" y="85"/>
                  </a:lnTo>
                  <a:lnTo>
                    <a:pt x="241" y="16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9" name="Freeform 794"/>
            <p:cNvSpPr/>
            <p:nvPr/>
          </p:nvSpPr>
          <p:spPr bwMode="auto">
            <a:xfrm>
              <a:off x="3510300" y="6676356"/>
              <a:ext cx="525444" cy="98874"/>
            </a:xfrm>
            <a:custGeom>
              <a:avLst/>
              <a:gdLst>
                <a:gd name="T0" fmla="*/ 0 w 558"/>
                <a:gd name="T1" fmla="*/ 15 h 105"/>
                <a:gd name="T2" fmla="*/ 0 w 558"/>
                <a:gd name="T3" fmla="*/ 0 h 105"/>
                <a:gd name="T4" fmla="*/ 240 w 558"/>
                <a:gd name="T5" fmla="*/ 90 h 105"/>
                <a:gd name="T6" fmla="*/ 558 w 558"/>
                <a:gd name="T7" fmla="*/ 10 h 105"/>
                <a:gd name="T8" fmla="*/ 558 w 558"/>
                <a:gd name="T9" fmla="*/ 28 h 105"/>
                <a:gd name="T10" fmla="*/ 240 w 558"/>
                <a:gd name="T11" fmla="*/ 105 h 105"/>
                <a:gd name="T12" fmla="*/ 0 w 558"/>
                <a:gd name="T13" fmla="*/ 1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8" h="105">
                  <a:moveTo>
                    <a:pt x="0" y="15"/>
                  </a:moveTo>
                  <a:lnTo>
                    <a:pt x="0" y="0"/>
                  </a:lnTo>
                  <a:lnTo>
                    <a:pt x="240" y="90"/>
                  </a:lnTo>
                  <a:lnTo>
                    <a:pt x="558" y="10"/>
                  </a:lnTo>
                  <a:lnTo>
                    <a:pt x="558" y="28"/>
                  </a:lnTo>
                  <a:lnTo>
                    <a:pt x="240" y="10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0" name="Freeform 795"/>
            <p:cNvSpPr/>
            <p:nvPr/>
          </p:nvSpPr>
          <p:spPr bwMode="auto">
            <a:xfrm>
              <a:off x="3510300" y="6714964"/>
              <a:ext cx="525444" cy="96990"/>
            </a:xfrm>
            <a:custGeom>
              <a:avLst/>
              <a:gdLst>
                <a:gd name="T0" fmla="*/ 0 w 558"/>
                <a:gd name="T1" fmla="*/ 14 h 103"/>
                <a:gd name="T2" fmla="*/ 0 w 558"/>
                <a:gd name="T3" fmla="*/ 0 h 103"/>
                <a:gd name="T4" fmla="*/ 240 w 558"/>
                <a:gd name="T5" fmla="*/ 88 h 103"/>
                <a:gd name="T6" fmla="*/ 558 w 558"/>
                <a:gd name="T7" fmla="*/ 10 h 103"/>
                <a:gd name="T8" fmla="*/ 558 w 558"/>
                <a:gd name="T9" fmla="*/ 26 h 103"/>
                <a:gd name="T10" fmla="*/ 240 w 558"/>
                <a:gd name="T11" fmla="*/ 103 h 103"/>
                <a:gd name="T12" fmla="*/ 0 w 558"/>
                <a:gd name="T13" fmla="*/ 14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8" h="103">
                  <a:moveTo>
                    <a:pt x="0" y="14"/>
                  </a:moveTo>
                  <a:lnTo>
                    <a:pt x="0" y="0"/>
                  </a:lnTo>
                  <a:lnTo>
                    <a:pt x="240" y="88"/>
                  </a:lnTo>
                  <a:lnTo>
                    <a:pt x="558" y="10"/>
                  </a:lnTo>
                  <a:lnTo>
                    <a:pt x="558" y="26"/>
                  </a:lnTo>
                  <a:lnTo>
                    <a:pt x="240" y="103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1" name="Freeform 796"/>
            <p:cNvSpPr/>
            <p:nvPr/>
          </p:nvSpPr>
          <p:spPr bwMode="auto">
            <a:xfrm>
              <a:off x="3510300" y="6751688"/>
              <a:ext cx="525444" cy="97932"/>
            </a:xfrm>
            <a:custGeom>
              <a:avLst/>
              <a:gdLst>
                <a:gd name="T0" fmla="*/ 0 w 558"/>
                <a:gd name="T1" fmla="*/ 14 h 104"/>
                <a:gd name="T2" fmla="*/ 0 w 558"/>
                <a:gd name="T3" fmla="*/ 0 h 104"/>
                <a:gd name="T4" fmla="*/ 240 w 558"/>
                <a:gd name="T5" fmla="*/ 89 h 104"/>
                <a:gd name="T6" fmla="*/ 558 w 558"/>
                <a:gd name="T7" fmla="*/ 11 h 104"/>
                <a:gd name="T8" fmla="*/ 558 w 558"/>
                <a:gd name="T9" fmla="*/ 27 h 104"/>
                <a:gd name="T10" fmla="*/ 240 w 558"/>
                <a:gd name="T11" fmla="*/ 104 h 104"/>
                <a:gd name="T12" fmla="*/ 0 w 558"/>
                <a:gd name="T13" fmla="*/ 1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8" h="104">
                  <a:moveTo>
                    <a:pt x="0" y="14"/>
                  </a:moveTo>
                  <a:lnTo>
                    <a:pt x="0" y="0"/>
                  </a:lnTo>
                  <a:lnTo>
                    <a:pt x="240" y="89"/>
                  </a:lnTo>
                  <a:lnTo>
                    <a:pt x="558" y="11"/>
                  </a:lnTo>
                  <a:lnTo>
                    <a:pt x="558" y="27"/>
                  </a:lnTo>
                  <a:lnTo>
                    <a:pt x="240" y="10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2" name="Freeform 797"/>
            <p:cNvSpPr/>
            <p:nvPr/>
          </p:nvSpPr>
          <p:spPr bwMode="auto">
            <a:xfrm>
              <a:off x="3510300" y="6789355"/>
              <a:ext cx="525444" cy="97932"/>
            </a:xfrm>
            <a:custGeom>
              <a:avLst/>
              <a:gdLst>
                <a:gd name="T0" fmla="*/ 0 w 558"/>
                <a:gd name="T1" fmla="*/ 14 h 104"/>
                <a:gd name="T2" fmla="*/ 0 w 558"/>
                <a:gd name="T3" fmla="*/ 0 h 104"/>
                <a:gd name="T4" fmla="*/ 240 w 558"/>
                <a:gd name="T5" fmla="*/ 88 h 104"/>
                <a:gd name="T6" fmla="*/ 558 w 558"/>
                <a:gd name="T7" fmla="*/ 10 h 104"/>
                <a:gd name="T8" fmla="*/ 558 w 558"/>
                <a:gd name="T9" fmla="*/ 27 h 104"/>
                <a:gd name="T10" fmla="*/ 240 w 558"/>
                <a:gd name="T11" fmla="*/ 104 h 104"/>
                <a:gd name="T12" fmla="*/ 0 w 558"/>
                <a:gd name="T13" fmla="*/ 1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8" h="104">
                  <a:moveTo>
                    <a:pt x="0" y="14"/>
                  </a:moveTo>
                  <a:lnTo>
                    <a:pt x="0" y="0"/>
                  </a:lnTo>
                  <a:lnTo>
                    <a:pt x="240" y="88"/>
                  </a:lnTo>
                  <a:lnTo>
                    <a:pt x="558" y="10"/>
                  </a:lnTo>
                  <a:lnTo>
                    <a:pt x="558" y="27"/>
                  </a:lnTo>
                  <a:lnTo>
                    <a:pt x="240" y="10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3" name="Freeform 798"/>
            <p:cNvSpPr/>
            <p:nvPr/>
          </p:nvSpPr>
          <p:spPr bwMode="auto">
            <a:xfrm>
              <a:off x="3510300" y="6826079"/>
              <a:ext cx="525444" cy="98874"/>
            </a:xfrm>
            <a:custGeom>
              <a:avLst/>
              <a:gdLst>
                <a:gd name="T0" fmla="*/ 0 w 558"/>
                <a:gd name="T1" fmla="*/ 15 h 105"/>
                <a:gd name="T2" fmla="*/ 0 w 558"/>
                <a:gd name="T3" fmla="*/ 0 h 105"/>
                <a:gd name="T4" fmla="*/ 240 w 558"/>
                <a:gd name="T5" fmla="*/ 89 h 105"/>
                <a:gd name="T6" fmla="*/ 558 w 558"/>
                <a:gd name="T7" fmla="*/ 11 h 105"/>
                <a:gd name="T8" fmla="*/ 558 w 558"/>
                <a:gd name="T9" fmla="*/ 27 h 105"/>
                <a:gd name="T10" fmla="*/ 240 w 558"/>
                <a:gd name="T11" fmla="*/ 105 h 105"/>
                <a:gd name="T12" fmla="*/ 0 w 558"/>
                <a:gd name="T13" fmla="*/ 1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8" h="105">
                  <a:moveTo>
                    <a:pt x="0" y="15"/>
                  </a:moveTo>
                  <a:lnTo>
                    <a:pt x="0" y="0"/>
                  </a:lnTo>
                  <a:lnTo>
                    <a:pt x="240" y="89"/>
                  </a:lnTo>
                  <a:lnTo>
                    <a:pt x="558" y="11"/>
                  </a:lnTo>
                  <a:lnTo>
                    <a:pt x="558" y="27"/>
                  </a:lnTo>
                  <a:lnTo>
                    <a:pt x="240" y="10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4" name="Freeform 799"/>
            <p:cNvSpPr/>
            <p:nvPr/>
          </p:nvSpPr>
          <p:spPr bwMode="auto">
            <a:xfrm>
              <a:off x="3510300" y="6863745"/>
              <a:ext cx="525444" cy="98874"/>
            </a:xfrm>
            <a:custGeom>
              <a:avLst/>
              <a:gdLst>
                <a:gd name="T0" fmla="*/ 0 w 558"/>
                <a:gd name="T1" fmla="*/ 14 h 105"/>
                <a:gd name="T2" fmla="*/ 0 w 558"/>
                <a:gd name="T3" fmla="*/ 0 h 105"/>
                <a:gd name="T4" fmla="*/ 240 w 558"/>
                <a:gd name="T5" fmla="*/ 89 h 105"/>
                <a:gd name="T6" fmla="*/ 558 w 558"/>
                <a:gd name="T7" fmla="*/ 10 h 105"/>
                <a:gd name="T8" fmla="*/ 558 w 558"/>
                <a:gd name="T9" fmla="*/ 27 h 105"/>
                <a:gd name="T10" fmla="*/ 240 w 558"/>
                <a:gd name="T11" fmla="*/ 105 h 105"/>
                <a:gd name="T12" fmla="*/ 0 w 558"/>
                <a:gd name="T13" fmla="*/ 14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8" h="105">
                  <a:moveTo>
                    <a:pt x="0" y="14"/>
                  </a:moveTo>
                  <a:lnTo>
                    <a:pt x="0" y="0"/>
                  </a:lnTo>
                  <a:lnTo>
                    <a:pt x="240" y="89"/>
                  </a:lnTo>
                  <a:lnTo>
                    <a:pt x="558" y="10"/>
                  </a:lnTo>
                  <a:lnTo>
                    <a:pt x="558" y="27"/>
                  </a:lnTo>
                  <a:lnTo>
                    <a:pt x="240" y="105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5" name="Freeform 800"/>
            <p:cNvSpPr>
              <a:spLocks noEditPoints="1"/>
            </p:cNvSpPr>
            <p:nvPr/>
          </p:nvSpPr>
          <p:spPr bwMode="auto">
            <a:xfrm>
              <a:off x="2523445" y="5586861"/>
              <a:ext cx="554635" cy="524502"/>
            </a:xfrm>
            <a:custGeom>
              <a:avLst/>
              <a:gdLst>
                <a:gd name="T0" fmla="*/ 579 w 647"/>
                <a:gd name="T1" fmla="*/ 146 h 612"/>
                <a:gd name="T2" fmla="*/ 269 w 647"/>
                <a:gd name="T3" fmla="*/ 469 h 612"/>
                <a:gd name="T4" fmla="*/ 260 w 647"/>
                <a:gd name="T5" fmla="*/ 505 h 612"/>
                <a:gd name="T6" fmla="*/ 242 w 647"/>
                <a:gd name="T7" fmla="*/ 488 h 612"/>
                <a:gd name="T8" fmla="*/ 243 w 647"/>
                <a:gd name="T9" fmla="*/ 444 h 612"/>
                <a:gd name="T10" fmla="*/ 216 w 647"/>
                <a:gd name="T11" fmla="*/ 470 h 612"/>
                <a:gd name="T12" fmla="*/ 254 w 647"/>
                <a:gd name="T13" fmla="*/ 462 h 612"/>
                <a:gd name="T14" fmla="*/ 218 w 647"/>
                <a:gd name="T15" fmla="*/ 420 h 612"/>
                <a:gd name="T16" fmla="*/ 209 w 647"/>
                <a:gd name="T17" fmla="*/ 457 h 612"/>
                <a:gd name="T18" fmla="*/ 191 w 647"/>
                <a:gd name="T19" fmla="*/ 439 h 612"/>
                <a:gd name="T20" fmla="*/ 193 w 647"/>
                <a:gd name="T21" fmla="*/ 396 h 612"/>
                <a:gd name="T22" fmla="*/ 165 w 647"/>
                <a:gd name="T23" fmla="*/ 422 h 612"/>
                <a:gd name="T24" fmla="*/ 204 w 647"/>
                <a:gd name="T25" fmla="*/ 414 h 612"/>
                <a:gd name="T26" fmla="*/ 167 w 647"/>
                <a:gd name="T27" fmla="*/ 372 h 612"/>
                <a:gd name="T28" fmla="*/ 158 w 647"/>
                <a:gd name="T29" fmla="*/ 408 h 612"/>
                <a:gd name="T30" fmla="*/ 140 w 647"/>
                <a:gd name="T31" fmla="*/ 391 h 612"/>
                <a:gd name="T32" fmla="*/ 142 w 647"/>
                <a:gd name="T33" fmla="*/ 348 h 612"/>
                <a:gd name="T34" fmla="*/ 115 w 647"/>
                <a:gd name="T35" fmla="*/ 374 h 612"/>
                <a:gd name="T36" fmla="*/ 153 w 647"/>
                <a:gd name="T37" fmla="*/ 365 h 612"/>
                <a:gd name="T38" fmla="*/ 255 w 647"/>
                <a:gd name="T39" fmla="*/ 369 h 612"/>
                <a:gd name="T40" fmla="*/ 246 w 647"/>
                <a:gd name="T41" fmla="*/ 378 h 612"/>
                <a:gd name="T42" fmla="*/ 255 w 647"/>
                <a:gd name="T43" fmla="*/ 369 h 612"/>
                <a:gd name="T44" fmla="*/ 117 w 647"/>
                <a:gd name="T45" fmla="*/ 399 h 612"/>
                <a:gd name="T46" fmla="*/ 215 w 647"/>
                <a:gd name="T47" fmla="*/ 492 h 612"/>
                <a:gd name="T48" fmla="*/ 192 w 647"/>
                <a:gd name="T49" fmla="*/ 378 h 612"/>
                <a:gd name="T50" fmla="*/ 237 w 647"/>
                <a:gd name="T51" fmla="*/ 425 h 612"/>
                <a:gd name="T52" fmla="*/ 199 w 647"/>
                <a:gd name="T53" fmla="*/ 477 h 612"/>
                <a:gd name="T54" fmla="*/ 153 w 647"/>
                <a:gd name="T55" fmla="*/ 433 h 612"/>
                <a:gd name="T56" fmla="*/ 199 w 647"/>
                <a:gd name="T57" fmla="*/ 477 h 612"/>
                <a:gd name="T58" fmla="*/ 284 w 647"/>
                <a:gd name="T59" fmla="*/ 335 h 612"/>
                <a:gd name="T60" fmla="*/ 298 w 647"/>
                <a:gd name="T61" fmla="*/ 322 h 612"/>
                <a:gd name="T62" fmla="*/ 86 w 647"/>
                <a:gd name="T63" fmla="*/ 399 h 612"/>
                <a:gd name="T64" fmla="*/ 246 w 647"/>
                <a:gd name="T65" fmla="*/ 512 h 612"/>
                <a:gd name="T66" fmla="*/ 353 w 647"/>
                <a:gd name="T67" fmla="*/ 208 h 612"/>
                <a:gd name="T68" fmla="*/ 428 w 647"/>
                <a:gd name="T69" fmla="*/ 274 h 612"/>
                <a:gd name="T70" fmla="*/ 308 w 647"/>
                <a:gd name="T71" fmla="*/ 313 h 612"/>
                <a:gd name="T72" fmla="*/ 255 w 647"/>
                <a:gd name="T73" fmla="*/ 236 h 612"/>
                <a:gd name="T74" fmla="*/ 145 w 647"/>
                <a:gd name="T75" fmla="*/ 605 h 612"/>
                <a:gd name="T76" fmla="*/ 7 w 647"/>
                <a:gd name="T77" fmla="*/ 473 h 612"/>
                <a:gd name="T78" fmla="*/ 220 w 647"/>
                <a:gd name="T79" fmla="*/ 534 h 612"/>
                <a:gd name="T80" fmla="*/ 410 w 647"/>
                <a:gd name="T81" fmla="*/ 172 h 612"/>
                <a:gd name="T82" fmla="*/ 464 w 647"/>
                <a:gd name="T83" fmla="*/ 223 h 612"/>
                <a:gd name="T84" fmla="*/ 488 w 647"/>
                <a:gd name="T85" fmla="*/ 77 h 612"/>
                <a:gd name="T86" fmla="*/ 533 w 647"/>
                <a:gd name="T87" fmla="*/ 36 h 612"/>
                <a:gd name="T88" fmla="*/ 610 w 647"/>
                <a:gd name="T89" fmla="*/ 108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47" h="612">
                  <a:moveTo>
                    <a:pt x="499" y="53"/>
                  </a:moveTo>
                  <a:cubicBezTo>
                    <a:pt x="588" y="137"/>
                    <a:pt x="588" y="137"/>
                    <a:pt x="588" y="137"/>
                  </a:cubicBezTo>
                  <a:cubicBezTo>
                    <a:pt x="579" y="146"/>
                    <a:pt x="579" y="146"/>
                    <a:pt x="579" y="146"/>
                  </a:cubicBezTo>
                  <a:cubicBezTo>
                    <a:pt x="490" y="62"/>
                    <a:pt x="490" y="62"/>
                    <a:pt x="490" y="62"/>
                  </a:cubicBezTo>
                  <a:lnTo>
                    <a:pt x="499" y="53"/>
                  </a:lnTo>
                  <a:close/>
                  <a:moveTo>
                    <a:pt x="269" y="469"/>
                  </a:moveTo>
                  <a:cubicBezTo>
                    <a:pt x="280" y="479"/>
                    <a:pt x="280" y="479"/>
                    <a:pt x="280" y="479"/>
                  </a:cubicBezTo>
                  <a:cubicBezTo>
                    <a:pt x="282" y="481"/>
                    <a:pt x="282" y="484"/>
                    <a:pt x="280" y="486"/>
                  </a:cubicBezTo>
                  <a:cubicBezTo>
                    <a:pt x="260" y="505"/>
                    <a:pt x="260" y="505"/>
                    <a:pt x="260" y="505"/>
                  </a:cubicBezTo>
                  <a:cubicBezTo>
                    <a:pt x="258" y="507"/>
                    <a:pt x="255" y="507"/>
                    <a:pt x="253" y="505"/>
                  </a:cubicBezTo>
                  <a:cubicBezTo>
                    <a:pt x="242" y="495"/>
                    <a:pt x="242" y="495"/>
                    <a:pt x="242" y="495"/>
                  </a:cubicBezTo>
                  <a:cubicBezTo>
                    <a:pt x="240" y="493"/>
                    <a:pt x="240" y="490"/>
                    <a:pt x="242" y="488"/>
                  </a:cubicBezTo>
                  <a:cubicBezTo>
                    <a:pt x="262" y="469"/>
                    <a:pt x="262" y="469"/>
                    <a:pt x="262" y="469"/>
                  </a:cubicBezTo>
                  <a:cubicBezTo>
                    <a:pt x="264" y="467"/>
                    <a:pt x="267" y="467"/>
                    <a:pt x="269" y="469"/>
                  </a:cubicBezTo>
                  <a:moveTo>
                    <a:pt x="243" y="444"/>
                  </a:moveTo>
                  <a:cubicBezTo>
                    <a:pt x="241" y="443"/>
                    <a:pt x="238" y="443"/>
                    <a:pt x="236" y="444"/>
                  </a:cubicBezTo>
                  <a:cubicBezTo>
                    <a:pt x="216" y="463"/>
                    <a:pt x="216" y="463"/>
                    <a:pt x="216" y="463"/>
                  </a:cubicBezTo>
                  <a:cubicBezTo>
                    <a:pt x="214" y="465"/>
                    <a:pt x="214" y="468"/>
                    <a:pt x="216" y="470"/>
                  </a:cubicBezTo>
                  <a:cubicBezTo>
                    <a:pt x="227" y="481"/>
                    <a:pt x="227" y="481"/>
                    <a:pt x="227" y="481"/>
                  </a:cubicBezTo>
                  <a:cubicBezTo>
                    <a:pt x="229" y="483"/>
                    <a:pt x="233" y="483"/>
                    <a:pt x="235" y="481"/>
                  </a:cubicBezTo>
                  <a:cubicBezTo>
                    <a:pt x="254" y="462"/>
                    <a:pt x="254" y="462"/>
                    <a:pt x="254" y="462"/>
                  </a:cubicBezTo>
                  <a:cubicBezTo>
                    <a:pt x="256" y="460"/>
                    <a:pt x="256" y="457"/>
                    <a:pt x="254" y="455"/>
                  </a:cubicBezTo>
                  <a:lnTo>
                    <a:pt x="243" y="444"/>
                  </a:lnTo>
                  <a:close/>
                  <a:moveTo>
                    <a:pt x="218" y="420"/>
                  </a:moveTo>
                  <a:cubicBezTo>
                    <a:pt x="229" y="431"/>
                    <a:pt x="229" y="431"/>
                    <a:pt x="229" y="431"/>
                  </a:cubicBezTo>
                  <a:cubicBezTo>
                    <a:pt x="231" y="433"/>
                    <a:pt x="231" y="436"/>
                    <a:pt x="229" y="438"/>
                  </a:cubicBezTo>
                  <a:cubicBezTo>
                    <a:pt x="209" y="457"/>
                    <a:pt x="209" y="457"/>
                    <a:pt x="209" y="457"/>
                  </a:cubicBezTo>
                  <a:cubicBezTo>
                    <a:pt x="207" y="459"/>
                    <a:pt x="204" y="459"/>
                    <a:pt x="202" y="457"/>
                  </a:cubicBezTo>
                  <a:cubicBezTo>
                    <a:pt x="191" y="446"/>
                    <a:pt x="191" y="446"/>
                    <a:pt x="191" y="446"/>
                  </a:cubicBezTo>
                  <a:cubicBezTo>
                    <a:pt x="189" y="444"/>
                    <a:pt x="189" y="441"/>
                    <a:pt x="191" y="439"/>
                  </a:cubicBezTo>
                  <a:cubicBezTo>
                    <a:pt x="211" y="420"/>
                    <a:pt x="211" y="420"/>
                    <a:pt x="211" y="420"/>
                  </a:cubicBezTo>
                  <a:cubicBezTo>
                    <a:pt x="213" y="418"/>
                    <a:pt x="216" y="418"/>
                    <a:pt x="218" y="420"/>
                  </a:cubicBezTo>
                  <a:moveTo>
                    <a:pt x="193" y="396"/>
                  </a:moveTo>
                  <a:cubicBezTo>
                    <a:pt x="191" y="394"/>
                    <a:pt x="187" y="394"/>
                    <a:pt x="185" y="396"/>
                  </a:cubicBezTo>
                  <a:cubicBezTo>
                    <a:pt x="165" y="415"/>
                    <a:pt x="165" y="415"/>
                    <a:pt x="165" y="415"/>
                  </a:cubicBezTo>
                  <a:cubicBezTo>
                    <a:pt x="163" y="417"/>
                    <a:pt x="163" y="420"/>
                    <a:pt x="165" y="422"/>
                  </a:cubicBezTo>
                  <a:cubicBezTo>
                    <a:pt x="176" y="433"/>
                    <a:pt x="176" y="433"/>
                    <a:pt x="176" y="433"/>
                  </a:cubicBezTo>
                  <a:cubicBezTo>
                    <a:pt x="178" y="434"/>
                    <a:pt x="182" y="434"/>
                    <a:pt x="184" y="433"/>
                  </a:cubicBezTo>
                  <a:cubicBezTo>
                    <a:pt x="204" y="414"/>
                    <a:pt x="204" y="414"/>
                    <a:pt x="204" y="414"/>
                  </a:cubicBezTo>
                  <a:cubicBezTo>
                    <a:pt x="206" y="412"/>
                    <a:pt x="206" y="408"/>
                    <a:pt x="204" y="407"/>
                  </a:cubicBezTo>
                  <a:lnTo>
                    <a:pt x="193" y="396"/>
                  </a:lnTo>
                  <a:close/>
                  <a:moveTo>
                    <a:pt x="167" y="372"/>
                  </a:moveTo>
                  <a:cubicBezTo>
                    <a:pt x="178" y="382"/>
                    <a:pt x="178" y="382"/>
                    <a:pt x="178" y="382"/>
                  </a:cubicBezTo>
                  <a:cubicBezTo>
                    <a:pt x="180" y="384"/>
                    <a:pt x="180" y="387"/>
                    <a:pt x="178" y="389"/>
                  </a:cubicBezTo>
                  <a:cubicBezTo>
                    <a:pt x="158" y="408"/>
                    <a:pt x="158" y="408"/>
                    <a:pt x="158" y="408"/>
                  </a:cubicBezTo>
                  <a:cubicBezTo>
                    <a:pt x="156" y="410"/>
                    <a:pt x="153" y="410"/>
                    <a:pt x="151" y="408"/>
                  </a:cubicBezTo>
                  <a:cubicBezTo>
                    <a:pt x="140" y="398"/>
                    <a:pt x="140" y="398"/>
                    <a:pt x="140" y="398"/>
                  </a:cubicBezTo>
                  <a:cubicBezTo>
                    <a:pt x="138" y="396"/>
                    <a:pt x="138" y="393"/>
                    <a:pt x="140" y="391"/>
                  </a:cubicBezTo>
                  <a:cubicBezTo>
                    <a:pt x="160" y="372"/>
                    <a:pt x="160" y="372"/>
                    <a:pt x="160" y="372"/>
                  </a:cubicBezTo>
                  <a:cubicBezTo>
                    <a:pt x="162" y="370"/>
                    <a:pt x="165" y="370"/>
                    <a:pt x="167" y="372"/>
                  </a:cubicBezTo>
                  <a:moveTo>
                    <a:pt x="142" y="348"/>
                  </a:moveTo>
                  <a:cubicBezTo>
                    <a:pt x="140" y="346"/>
                    <a:pt x="137" y="346"/>
                    <a:pt x="135" y="348"/>
                  </a:cubicBezTo>
                  <a:cubicBezTo>
                    <a:pt x="115" y="367"/>
                    <a:pt x="115" y="367"/>
                    <a:pt x="115" y="367"/>
                  </a:cubicBezTo>
                  <a:cubicBezTo>
                    <a:pt x="113" y="369"/>
                    <a:pt x="113" y="372"/>
                    <a:pt x="115" y="374"/>
                  </a:cubicBezTo>
                  <a:cubicBezTo>
                    <a:pt x="126" y="384"/>
                    <a:pt x="126" y="384"/>
                    <a:pt x="126" y="384"/>
                  </a:cubicBezTo>
                  <a:cubicBezTo>
                    <a:pt x="128" y="386"/>
                    <a:pt x="131" y="386"/>
                    <a:pt x="133" y="384"/>
                  </a:cubicBezTo>
                  <a:cubicBezTo>
                    <a:pt x="153" y="365"/>
                    <a:pt x="153" y="365"/>
                    <a:pt x="153" y="365"/>
                  </a:cubicBezTo>
                  <a:cubicBezTo>
                    <a:pt x="155" y="363"/>
                    <a:pt x="155" y="360"/>
                    <a:pt x="153" y="358"/>
                  </a:cubicBezTo>
                  <a:lnTo>
                    <a:pt x="142" y="348"/>
                  </a:lnTo>
                  <a:close/>
                  <a:moveTo>
                    <a:pt x="255" y="369"/>
                  </a:moveTo>
                  <a:cubicBezTo>
                    <a:pt x="279" y="392"/>
                    <a:pt x="285" y="424"/>
                    <a:pt x="275" y="452"/>
                  </a:cubicBezTo>
                  <a:cubicBezTo>
                    <a:pt x="265" y="443"/>
                    <a:pt x="265" y="443"/>
                    <a:pt x="265" y="443"/>
                  </a:cubicBezTo>
                  <a:cubicBezTo>
                    <a:pt x="271" y="420"/>
                    <a:pt x="265" y="395"/>
                    <a:pt x="246" y="378"/>
                  </a:cubicBezTo>
                  <a:cubicBezTo>
                    <a:pt x="228" y="360"/>
                    <a:pt x="202" y="354"/>
                    <a:pt x="178" y="360"/>
                  </a:cubicBezTo>
                  <a:cubicBezTo>
                    <a:pt x="168" y="350"/>
                    <a:pt x="168" y="350"/>
                    <a:pt x="168" y="350"/>
                  </a:cubicBezTo>
                  <a:cubicBezTo>
                    <a:pt x="198" y="341"/>
                    <a:pt x="232" y="347"/>
                    <a:pt x="255" y="369"/>
                  </a:cubicBezTo>
                  <a:moveTo>
                    <a:pt x="225" y="502"/>
                  </a:moveTo>
                  <a:cubicBezTo>
                    <a:pt x="195" y="512"/>
                    <a:pt x="160" y="506"/>
                    <a:pt x="136" y="483"/>
                  </a:cubicBezTo>
                  <a:cubicBezTo>
                    <a:pt x="112" y="460"/>
                    <a:pt x="106" y="427"/>
                    <a:pt x="117" y="399"/>
                  </a:cubicBezTo>
                  <a:cubicBezTo>
                    <a:pt x="127" y="408"/>
                    <a:pt x="127" y="408"/>
                    <a:pt x="127" y="408"/>
                  </a:cubicBezTo>
                  <a:cubicBezTo>
                    <a:pt x="120" y="431"/>
                    <a:pt x="126" y="457"/>
                    <a:pt x="145" y="475"/>
                  </a:cubicBezTo>
                  <a:cubicBezTo>
                    <a:pt x="164" y="493"/>
                    <a:pt x="191" y="498"/>
                    <a:pt x="215" y="492"/>
                  </a:cubicBezTo>
                  <a:lnTo>
                    <a:pt x="225" y="502"/>
                  </a:lnTo>
                  <a:close/>
                  <a:moveTo>
                    <a:pt x="232" y="392"/>
                  </a:moveTo>
                  <a:cubicBezTo>
                    <a:pt x="221" y="382"/>
                    <a:pt x="206" y="377"/>
                    <a:pt x="192" y="378"/>
                  </a:cubicBezTo>
                  <a:cubicBezTo>
                    <a:pt x="197" y="387"/>
                    <a:pt x="197" y="387"/>
                    <a:pt x="197" y="387"/>
                  </a:cubicBezTo>
                  <a:cubicBezTo>
                    <a:pt x="207" y="388"/>
                    <a:pt x="217" y="392"/>
                    <a:pt x="224" y="399"/>
                  </a:cubicBezTo>
                  <a:cubicBezTo>
                    <a:pt x="232" y="406"/>
                    <a:pt x="236" y="415"/>
                    <a:pt x="237" y="425"/>
                  </a:cubicBezTo>
                  <a:cubicBezTo>
                    <a:pt x="246" y="430"/>
                    <a:pt x="246" y="430"/>
                    <a:pt x="246" y="430"/>
                  </a:cubicBezTo>
                  <a:cubicBezTo>
                    <a:pt x="247" y="416"/>
                    <a:pt x="242" y="402"/>
                    <a:pt x="232" y="392"/>
                  </a:cubicBezTo>
                  <a:moveTo>
                    <a:pt x="199" y="477"/>
                  </a:moveTo>
                  <a:cubicBezTo>
                    <a:pt x="188" y="467"/>
                    <a:pt x="188" y="467"/>
                    <a:pt x="188" y="467"/>
                  </a:cubicBezTo>
                  <a:cubicBezTo>
                    <a:pt x="180" y="465"/>
                    <a:pt x="172" y="462"/>
                    <a:pt x="165" y="455"/>
                  </a:cubicBezTo>
                  <a:cubicBezTo>
                    <a:pt x="159" y="449"/>
                    <a:pt x="155" y="441"/>
                    <a:pt x="153" y="433"/>
                  </a:cubicBezTo>
                  <a:cubicBezTo>
                    <a:pt x="143" y="423"/>
                    <a:pt x="143" y="423"/>
                    <a:pt x="143" y="423"/>
                  </a:cubicBezTo>
                  <a:cubicBezTo>
                    <a:pt x="142" y="436"/>
                    <a:pt x="148" y="454"/>
                    <a:pt x="158" y="464"/>
                  </a:cubicBezTo>
                  <a:cubicBezTo>
                    <a:pt x="168" y="473"/>
                    <a:pt x="186" y="478"/>
                    <a:pt x="199" y="477"/>
                  </a:cubicBezTo>
                  <a:moveTo>
                    <a:pt x="166" y="322"/>
                  </a:moveTo>
                  <a:cubicBezTo>
                    <a:pt x="153" y="335"/>
                    <a:pt x="153" y="335"/>
                    <a:pt x="153" y="335"/>
                  </a:cubicBezTo>
                  <a:cubicBezTo>
                    <a:pt x="284" y="335"/>
                    <a:pt x="284" y="335"/>
                    <a:pt x="284" y="335"/>
                  </a:cubicBezTo>
                  <a:cubicBezTo>
                    <a:pt x="284" y="475"/>
                    <a:pt x="284" y="475"/>
                    <a:pt x="284" y="475"/>
                  </a:cubicBezTo>
                  <a:cubicBezTo>
                    <a:pt x="298" y="462"/>
                    <a:pt x="298" y="462"/>
                    <a:pt x="298" y="462"/>
                  </a:cubicBezTo>
                  <a:cubicBezTo>
                    <a:pt x="298" y="322"/>
                    <a:pt x="298" y="322"/>
                    <a:pt x="298" y="322"/>
                  </a:cubicBezTo>
                  <a:lnTo>
                    <a:pt x="166" y="322"/>
                  </a:lnTo>
                  <a:close/>
                  <a:moveTo>
                    <a:pt x="99" y="386"/>
                  </a:moveTo>
                  <a:cubicBezTo>
                    <a:pt x="86" y="399"/>
                    <a:pt x="86" y="399"/>
                    <a:pt x="86" y="399"/>
                  </a:cubicBezTo>
                  <a:cubicBezTo>
                    <a:pt x="86" y="525"/>
                    <a:pt x="86" y="525"/>
                    <a:pt x="86" y="525"/>
                  </a:cubicBezTo>
                  <a:cubicBezTo>
                    <a:pt x="232" y="525"/>
                    <a:pt x="232" y="525"/>
                    <a:pt x="232" y="525"/>
                  </a:cubicBezTo>
                  <a:cubicBezTo>
                    <a:pt x="246" y="512"/>
                    <a:pt x="246" y="512"/>
                    <a:pt x="246" y="512"/>
                  </a:cubicBezTo>
                  <a:cubicBezTo>
                    <a:pt x="99" y="512"/>
                    <a:pt x="99" y="512"/>
                    <a:pt x="99" y="512"/>
                  </a:cubicBezTo>
                  <a:lnTo>
                    <a:pt x="99" y="386"/>
                  </a:lnTo>
                  <a:close/>
                  <a:moveTo>
                    <a:pt x="353" y="208"/>
                  </a:moveTo>
                  <a:cubicBezTo>
                    <a:pt x="391" y="171"/>
                    <a:pt x="391" y="171"/>
                    <a:pt x="391" y="171"/>
                  </a:cubicBezTo>
                  <a:cubicBezTo>
                    <a:pt x="463" y="240"/>
                    <a:pt x="463" y="240"/>
                    <a:pt x="463" y="240"/>
                  </a:cubicBezTo>
                  <a:cubicBezTo>
                    <a:pt x="428" y="274"/>
                    <a:pt x="428" y="274"/>
                    <a:pt x="428" y="274"/>
                  </a:cubicBezTo>
                  <a:cubicBezTo>
                    <a:pt x="399" y="330"/>
                    <a:pt x="445" y="320"/>
                    <a:pt x="371" y="391"/>
                  </a:cubicBezTo>
                  <a:cubicBezTo>
                    <a:pt x="308" y="450"/>
                    <a:pt x="308" y="450"/>
                    <a:pt x="308" y="450"/>
                  </a:cubicBezTo>
                  <a:cubicBezTo>
                    <a:pt x="308" y="313"/>
                    <a:pt x="308" y="313"/>
                    <a:pt x="308" y="313"/>
                  </a:cubicBezTo>
                  <a:cubicBezTo>
                    <a:pt x="174" y="313"/>
                    <a:pt x="174" y="313"/>
                    <a:pt x="174" y="313"/>
                  </a:cubicBezTo>
                  <a:cubicBezTo>
                    <a:pt x="242" y="248"/>
                    <a:pt x="242" y="248"/>
                    <a:pt x="242" y="24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91" y="192"/>
                    <a:pt x="310" y="229"/>
                    <a:pt x="353" y="208"/>
                  </a:cubicBezTo>
                  <a:moveTo>
                    <a:pt x="220" y="534"/>
                  </a:moveTo>
                  <a:cubicBezTo>
                    <a:pt x="145" y="605"/>
                    <a:pt x="145" y="605"/>
                    <a:pt x="145" y="605"/>
                  </a:cubicBezTo>
                  <a:cubicBezTo>
                    <a:pt x="138" y="612"/>
                    <a:pt x="127" y="612"/>
                    <a:pt x="120" y="605"/>
                  </a:cubicBezTo>
                  <a:cubicBezTo>
                    <a:pt x="7" y="497"/>
                    <a:pt x="7" y="497"/>
                    <a:pt x="7" y="497"/>
                  </a:cubicBezTo>
                  <a:cubicBezTo>
                    <a:pt x="0" y="490"/>
                    <a:pt x="0" y="480"/>
                    <a:pt x="7" y="473"/>
                  </a:cubicBezTo>
                  <a:cubicBezTo>
                    <a:pt x="76" y="407"/>
                    <a:pt x="76" y="407"/>
                    <a:pt x="76" y="407"/>
                  </a:cubicBezTo>
                  <a:cubicBezTo>
                    <a:pt x="76" y="534"/>
                    <a:pt x="76" y="534"/>
                    <a:pt x="76" y="534"/>
                  </a:cubicBezTo>
                  <a:lnTo>
                    <a:pt x="220" y="534"/>
                  </a:lnTo>
                  <a:close/>
                  <a:moveTo>
                    <a:pt x="488" y="77"/>
                  </a:moveTo>
                  <a:cubicBezTo>
                    <a:pt x="400" y="162"/>
                    <a:pt x="400" y="162"/>
                    <a:pt x="400" y="162"/>
                  </a:cubicBezTo>
                  <a:cubicBezTo>
                    <a:pt x="410" y="172"/>
                    <a:pt x="410" y="172"/>
                    <a:pt x="410" y="172"/>
                  </a:cubicBezTo>
                  <a:cubicBezTo>
                    <a:pt x="488" y="97"/>
                    <a:pt x="488" y="97"/>
                    <a:pt x="488" y="97"/>
                  </a:cubicBezTo>
                  <a:cubicBezTo>
                    <a:pt x="542" y="149"/>
                    <a:pt x="542" y="149"/>
                    <a:pt x="542" y="149"/>
                  </a:cubicBezTo>
                  <a:cubicBezTo>
                    <a:pt x="464" y="223"/>
                    <a:pt x="464" y="223"/>
                    <a:pt x="464" y="223"/>
                  </a:cubicBezTo>
                  <a:cubicBezTo>
                    <a:pt x="474" y="232"/>
                    <a:pt x="474" y="232"/>
                    <a:pt x="474" y="232"/>
                  </a:cubicBezTo>
                  <a:cubicBezTo>
                    <a:pt x="562" y="148"/>
                    <a:pt x="562" y="148"/>
                    <a:pt x="562" y="148"/>
                  </a:cubicBezTo>
                  <a:lnTo>
                    <a:pt x="488" y="77"/>
                  </a:lnTo>
                  <a:close/>
                  <a:moveTo>
                    <a:pt x="647" y="73"/>
                  </a:moveTo>
                  <a:cubicBezTo>
                    <a:pt x="570" y="0"/>
                    <a:pt x="570" y="0"/>
                    <a:pt x="570" y="0"/>
                  </a:cubicBezTo>
                  <a:cubicBezTo>
                    <a:pt x="533" y="36"/>
                    <a:pt x="533" y="36"/>
                    <a:pt x="533" y="36"/>
                  </a:cubicBezTo>
                  <a:cubicBezTo>
                    <a:pt x="525" y="43"/>
                    <a:pt x="525" y="56"/>
                    <a:pt x="533" y="64"/>
                  </a:cubicBezTo>
                  <a:cubicBezTo>
                    <a:pt x="580" y="108"/>
                    <a:pt x="580" y="108"/>
                    <a:pt x="580" y="108"/>
                  </a:cubicBezTo>
                  <a:cubicBezTo>
                    <a:pt x="588" y="116"/>
                    <a:pt x="602" y="116"/>
                    <a:pt x="610" y="108"/>
                  </a:cubicBezTo>
                  <a:lnTo>
                    <a:pt x="647" y="73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8" name="Freeform 801"/>
            <p:cNvSpPr>
              <a:spLocks noEditPoints="1"/>
            </p:cNvSpPr>
            <p:nvPr/>
          </p:nvSpPr>
          <p:spPr bwMode="auto">
            <a:xfrm>
              <a:off x="2729667" y="6495558"/>
              <a:ext cx="157256" cy="560285"/>
            </a:xfrm>
            <a:custGeom>
              <a:avLst/>
              <a:gdLst>
                <a:gd name="T0" fmla="*/ 0 w 184"/>
                <a:gd name="T1" fmla="*/ 575 h 653"/>
                <a:gd name="T2" fmla="*/ 8 w 184"/>
                <a:gd name="T3" fmla="*/ 441 h 653"/>
                <a:gd name="T4" fmla="*/ 4 w 184"/>
                <a:gd name="T5" fmla="*/ 410 h 653"/>
                <a:gd name="T6" fmla="*/ 70 w 184"/>
                <a:gd name="T7" fmla="*/ 71 h 653"/>
                <a:gd name="T8" fmla="*/ 157 w 184"/>
                <a:gd name="T9" fmla="*/ 100 h 653"/>
                <a:gd name="T10" fmla="*/ 177 w 184"/>
                <a:gd name="T11" fmla="*/ 450 h 653"/>
                <a:gd name="T12" fmla="*/ 180 w 184"/>
                <a:gd name="T13" fmla="*/ 551 h 653"/>
                <a:gd name="T14" fmla="*/ 18 w 184"/>
                <a:gd name="T15" fmla="*/ 631 h 653"/>
                <a:gd name="T16" fmla="*/ 58 w 184"/>
                <a:gd name="T17" fmla="*/ 555 h 653"/>
                <a:gd name="T18" fmla="*/ 157 w 184"/>
                <a:gd name="T19" fmla="*/ 534 h 653"/>
                <a:gd name="T20" fmla="*/ 22 w 184"/>
                <a:gd name="T21" fmla="*/ 526 h 653"/>
                <a:gd name="T22" fmla="*/ 58 w 184"/>
                <a:gd name="T23" fmla="*/ 555 h 653"/>
                <a:gd name="T24" fmla="*/ 47 w 184"/>
                <a:gd name="T25" fmla="*/ 509 h 653"/>
                <a:gd name="T26" fmla="*/ 15 w 184"/>
                <a:gd name="T27" fmla="*/ 501 h 653"/>
                <a:gd name="T28" fmla="*/ 26 w 184"/>
                <a:gd name="T29" fmla="*/ 515 h 653"/>
                <a:gd name="T30" fmla="*/ 155 w 184"/>
                <a:gd name="T31" fmla="*/ 511 h 653"/>
                <a:gd name="T32" fmla="*/ 114 w 184"/>
                <a:gd name="T33" fmla="*/ 500 h 653"/>
                <a:gd name="T34" fmla="*/ 24 w 184"/>
                <a:gd name="T35" fmla="*/ 488 h 653"/>
                <a:gd name="T36" fmla="*/ 17 w 184"/>
                <a:gd name="T37" fmla="*/ 471 h 653"/>
                <a:gd name="T38" fmla="*/ 24 w 184"/>
                <a:gd name="T39" fmla="*/ 488 h 653"/>
                <a:gd name="T40" fmla="*/ 72 w 184"/>
                <a:gd name="T41" fmla="*/ 486 h 653"/>
                <a:gd name="T42" fmla="*/ 66 w 184"/>
                <a:gd name="T43" fmla="*/ 484 h 653"/>
                <a:gd name="T44" fmla="*/ 123 w 184"/>
                <a:gd name="T45" fmla="*/ 486 h 653"/>
                <a:gd name="T46" fmla="*/ 149 w 184"/>
                <a:gd name="T47" fmla="*/ 477 h 653"/>
                <a:gd name="T48" fmla="*/ 151 w 184"/>
                <a:gd name="T49" fmla="*/ 475 h 653"/>
                <a:gd name="T50" fmla="*/ 155 w 184"/>
                <a:gd name="T51" fmla="*/ 470 h 653"/>
                <a:gd name="T52" fmla="*/ 151 w 184"/>
                <a:gd name="T53" fmla="*/ 475 h 653"/>
                <a:gd name="T54" fmla="*/ 58 w 184"/>
                <a:gd name="T55" fmla="*/ 451 h 653"/>
                <a:gd name="T56" fmla="*/ 54 w 184"/>
                <a:gd name="T57" fmla="*/ 466 h 653"/>
                <a:gd name="T58" fmla="*/ 144 w 184"/>
                <a:gd name="T59" fmla="*/ 454 h 653"/>
                <a:gd name="T60" fmla="*/ 89 w 184"/>
                <a:gd name="T61" fmla="*/ 466 h 653"/>
                <a:gd name="T62" fmla="*/ 163 w 184"/>
                <a:gd name="T63" fmla="*/ 460 h 653"/>
                <a:gd name="T64" fmla="*/ 156 w 184"/>
                <a:gd name="T65" fmla="*/ 466 h 653"/>
                <a:gd name="T66" fmla="*/ 34 w 184"/>
                <a:gd name="T67" fmla="*/ 457 h 653"/>
                <a:gd name="T68" fmla="*/ 19 w 184"/>
                <a:gd name="T69" fmla="*/ 453 h 653"/>
                <a:gd name="T70" fmla="*/ 71 w 184"/>
                <a:gd name="T71" fmla="*/ 460 h 653"/>
                <a:gd name="T72" fmla="*/ 80 w 184"/>
                <a:gd name="T73" fmla="*/ 451 h 653"/>
                <a:gd name="T74" fmla="*/ 71 w 184"/>
                <a:gd name="T75" fmla="*/ 460 h 653"/>
                <a:gd name="T76" fmla="*/ 86 w 184"/>
                <a:gd name="T77" fmla="*/ 460 h 653"/>
                <a:gd name="T78" fmla="*/ 82 w 184"/>
                <a:gd name="T79" fmla="*/ 451 h 653"/>
                <a:gd name="T80" fmla="*/ 149 w 184"/>
                <a:gd name="T81" fmla="*/ 457 h 653"/>
                <a:gd name="T82" fmla="*/ 149 w 184"/>
                <a:gd name="T83" fmla="*/ 457 h 653"/>
                <a:gd name="T84" fmla="*/ 61 w 184"/>
                <a:gd name="T85" fmla="*/ 9 h 653"/>
                <a:gd name="T86" fmla="*/ 127 w 184"/>
                <a:gd name="T87" fmla="*/ 56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84" h="653">
                  <a:moveTo>
                    <a:pt x="0" y="611"/>
                  </a:moveTo>
                  <a:cubicBezTo>
                    <a:pt x="0" y="575"/>
                    <a:pt x="0" y="575"/>
                    <a:pt x="0" y="575"/>
                  </a:cubicBezTo>
                  <a:cubicBezTo>
                    <a:pt x="1" y="558"/>
                    <a:pt x="10" y="529"/>
                    <a:pt x="5" y="524"/>
                  </a:cubicBezTo>
                  <a:cubicBezTo>
                    <a:pt x="5" y="495"/>
                    <a:pt x="3" y="464"/>
                    <a:pt x="8" y="441"/>
                  </a:cubicBezTo>
                  <a:cubicBezTo>
                    <a:pt x="7" y="436"/>
                    <a:pt x="5" y="432"/>
                    <a:pt x="4" y="427"/>
                  </a:cubicBezTo>
                  <a:cubicBezTo>
                    <a:pt x="4" y="422"/>
                    <a:pt x="4" y="416"/>
                    <a:pt x="4" y="410"/>
                  </a:cubicBezTo>
                  <a:cubicBezTo>
                    <a:pt x="9" y="130"/>
                    <a:pt x="9" y="130"/>
                    <a:pt x="9" y="130"/>
                  </a:cubicBezTo>
                  <a:cubicBezTo>
                    <a:pt x="9" y="101"/>
                    <a:pt x="39" y="79"/>
                    <a:pt x="70" y="71"/>
                  </a:cubicBezTo>
                  <a:cubicBezTo>
                    <a:pt x="78" y="70"/>
                    <a:pt x="86" y="69"/>
                    <a:pt x="94" y="69"/>
                  </a:cubicBezTo>
                  <a:cubicBezTo>
                    <a:pt x="128" y="70"/>
                    <a:pt x="143" y="81"/>
                    <a:pt x="157" y="100"/>
                  </a:cubicBezTo>
                  <a:cubicBezTo>
                    <a:pt x="164" y="111"/>
                    <a:pt x="167" y="114"/>
                    <a:pt x="175" y="129"/>
                  </a:cubicBezTo>
                  <a:cubicBezTo>
                    <a:pt x="177" y="450"/>
                    <a:pt x="177" y="450"/>
                    <a:pt x="177" y="450"/>
                  </a:cubicBezTo>
                  <a:cubicBezTo>
                    <a:pt x="180" y="453"/>
                    <a:pt x="178" y="500"/>
                    <a:pt x="177" y="511"/>
                  </a:cubicBezTo>
                  <a:cubicBezTo>
                    <a:pt x="178" y="524"/>
                    <a:pt x="179" y="538"/>
                    <a:pt x="180" y="551"/>
                  </a:cubicBezTo>
                  <a:cubicBezTo>
                    <a:pt x="181" y="573"/>
                    <a:pt x="183" y="581"/>
                    <a:pt x="184" y="603"/>
                  </a:cubicBezTo>
                  <a:cubicBezTo>
                    <a:pt x="170" y="653"/>
                    <a:pt x="63" y="647"/>
                    <a:pt x="18" y="631"/>
                  </a:cubicBezTo>
                  <a:cubicBezTo>
                    <a:pt x="6" y="626"/>
                    <a:pt x="0" y="619"/>
                    <a:pt x="0" y="611"/>
                  </a:cubicBezTo>
                  <a:moveTo>
                    <a:pt x="58" y="555"/>
                  </a:moveTo>
                  <a:cubicBezTo>
                    <a:pt x="59" y="554"/>
                    <a:pt x="63" y="552"/>
                    <a:pt x="65" y="551"/>
                  </a:cubicBezTo>
                  <a:cubicBezTo>
                    <a:pt x="65" y="540"/>
                    <a:pt x="151" y="536"/>
                    <a:pt x="157" y="534"/>
                  </a:cubicBezTo>
                  <a:cubicBezTo>
                    <a:pt x="156" y="532"/>
                    <a:pt x="68" y="535"/>
                    <a:pt x="67" y="535"/>
                  </a:cubicBezTo>
                  <a:cubicBezTo>
                    <a:pt x="59" y="535"/>
                    <a:pt x="29" y="525"/>
                    <a:pt x="22" y="526"/>
                  </a:cubicBezTo>
                  <a:cubicBezTo>
                    <a:pt x="21" y="528"/>
                    <a:pt x="26" y="541"/>
                    <a:pt x="41" y="543"/>
                  </a:cubicBezTo>
                  <a:cubicBezTo>
                    <a:pt x="47" y="546"/>
                    <a:pt x="52" y="550"/>
                    <a:pt x="58" y="555"/>
                  </a:cubicBezTo>
                  <a:moveTo>
                    <a:pt x="26" y="515"/>
                  </a:moveTo>
                  <a:cubicBezTo>
                    <a:pt x="36" y="515"/>
                    <a:pt x="36" y="515"/>
                    <a:pt x="47" y="509"/>
                  </a:cubicBezTo>
                  <a:cubicBezTo>
                    <a:pt x="47" y="505"/>
                    <a:pt x="47" y="505"/>
                    <a:pt x="47" y="505"/>
                  </a:cubicBezTo>
                  <a:cubicBezTo>
                    <a:pt x="31" y="500"/>
                    <a:pt x="24" y="501"/>
                    <a:pt x="15" y="501"/>
                  </a:cubicBezTo>
                  <a:cubicBezTo>
                    <a:pt x="15" y="504"/>
                    <a:pt x="16" y="507"/>
                    <a:pt x="17" y="511"/>
                  </a:cubicBezTo>
                  <a:cubicBezTo>
                    <a:pt x="19" y="512"/>
                    <a:pt x="23" y="514"/>
                    <a:pt x="26" y="515"/>
                  </a:cubicBezTo>
                  <a:moveTo>
                    <a:pt x="106" y="515"/>
                  </a:moveTo>
                  <a:cubicBezTo>
                    <a:pt x="120" y="515"/>
                    <a:pt x="136" y="515"/>
                    <a:pt x="155" y="511"/>
                  </a:cubicBezTo>
                  <a:cubicBezTo>
                    <a:pt x="155" y="505"/>
                    <a:pt x="155" y="505"/>
                    <a:pt x="155" y="505"/>
                  </a:cubicBezTo>
                  <a:cubicBezTo>
                    <a:pt x="142" y="506"/>
                    <a:pt x="126" y="498"/>
                    <a:pt x="114" y="500"/>
                  </a:cubicBezTo>
                  <a:cubicBezTo>
                    <a:pt x="99" y="510"/>
                    <a:pt x="99" y="496"/>
                    <a:pt x="106" y="515"/>
                  </a:cubicBezTo>
                  <a:moveTo>
                    <a:pt x="24" y="488"/>
                  </a:moveTo>
                  <a:cubicBezTo>
                    <a:pt x="32" y="487"/>
                    <a:pt x="41" y="486"/>
                    <a:pt x="49" y="486"/>
                  </a:cubicBezTo>
                  <a:cubicBezTo>
                    <a:pt x="41" y="470"/>
                    <a:pt x="24" y="474"/>
                    <a:pt x="17" y="471"/>
                  </a:cubicBezTo>
                  <a:cubicBezTo>
                    <a:pt x="17" y="484"/>
                    <a:pt x="17" y="484"/>
                    <a:pt x="17" y="484"/>
                  </a:cubicBezTo>
                  <a:cubicBezTo>
                    <a:pt x="18" y="485"/>
                    <a:pt x="21" y="486"/>
                    <a:pt x="24" y="488"/>
                  </a:cubicBezTo>
                  <a:moveTo>
                    <a:pt x="66" y="486"/>
                  </a:moveTo>
                  <a:cubicBezTo>
                    <a:pt x="72" y="486"/>
                    <a:pt x="72" y="486"/>
                    <a:pt x="72" y="486"/>
                  </a:cubicBezTo>
                  <a:cubicBezTo>
                    <a:pt x="72" y="484"/>
                    <a:pt x="72" y="484"/>
                    <a:pt x="72" y="484"/>
                  </a:cubicBezTo>
                  <a:cubicBezTo>
                    <a:pt x="66" y="484"/>
                    <a:pt x="66" y="484"/>
                    <a:pt x="66" y="484"/>
                  </a:cubicBezTo>
                  <a:lnTo>
                    <a:pt x="66" y="486"/>
                  </a:lnTo>
                  <a:close/>
                  <a:moveTo>
                    <a:pt x="123" y="486"/>
                  </a:moveTo>
                  <a:cubicBezTo>
                    <a:pt x="131" y="485"/>
                    <a:pt x="139" y="485"/>
                    <a:pt x="146" y="484"/>
                  </a:cubicBezTo>
                  <a:cubicBezTo>
                    <a:pt x="147" y="481"/>
                    <a:pt x="148" y="479"/>
                    <a:pt x="149" y="477"/>
                  </a:cubicBezTo>
                  <a:cubicBezTo>
                    <a:pt x="140" y="479"/>
                    <a:pt x="123" y="483"/>
                    <a:pt x="123" y="486"/>
                  </a:cubicBezTo>
                  <a:moveTo>
                    <a:pt x="151" y="475"/>
                  </a:moveTo>
                  <a:cubicBezTo>
                    <a:pt x="155" y="475"/>
                    <a:pt x="155" y="475"/>
                    <a:pt x="155" y="475"/>
                  </a:cubicBezTo>
                  <a:cubicBezTo>
                    <a:pt x="155" y="470"/>
                    <a:pt x="155" y="470"/>
                    <a:pt x="155" y="470"/>
                  </a:cubicBezTo>
                  <a:cubicBezTo>
                    <a:pt x="151" y="470"/>
                    <a:pt x="151" y="470"/>
                    <a:pt x="151" y="470"/>
                  </a:cubicBezTo>
                  <a:lnTo>
                    <a:pt x="151" y="475"/>
                  </a:lnTo>
                  <a:close/>
                  <a:moveTo>
                    <a:pt x="54" y="466"/>
                  </a:moveTo>
                  <a:cubicBezTo>
                    <a:pt x="56" y="460"/>
                    <a:pt x="57" y="454"/>
                    <a:pt x="58" y="451"/>
                  </a:cubicBezTo>
                  <a:cubicBezTo>
                    <a:pt x="56" y="451"/>
                    <a:pt x="53" y="454"/>
                    <a:pt x="52" y="457"/>
                  </a:cubicBezTo>
                  <a:cubicBezTo>
                    <a:pt x="52" y="460"/>
                    <a:pt x="53" y="463"/>
                    <a:pt x="54" y="466"/>
                  </a:cubicBezTo>
                  <a:moveTo>
                    <a:pt x="89" y="466"/>
                  </a:moveTo>
                  <a:cubicBezTo>
                    <a:pt x="100" y="460"/>
                    <a:pt x="135" y="475"/>
                    <a:pt x="144" y="454"/>
                  </a:cubicBezTo>
                  <a:cubicBezTo>
                    <a:pt x="125" y="451"/>
                    <a:pt x="107" y="451"/>
                    <a:pt x="89" y="451"/>
                  </a:cubicBezTo>
                  <a:lnTo>
                    <a:pt x="89" y="466"/>
                  </a:lnTo>
                  <a:close/>
                  <a:moveTo>
                    <a:pt x="156" y="466"/>
                  </a:moveTo>
                  <a:cubicBezTo>
                    <a:pt x="158" y="463"/>
                    <a:pt x="160" y="460"/>
                    <a:pt x="163" y="460"/>
                  </a:cubicBezTo>
                  <a:cubicBezTo>
                    <a:pt x="156" y="457"/>
                    <a:pt x="151" y="454"/>
                    <a:pt x="146" y="454"/>
                  </a:cubicBezTo>
                  <a:cubicBezTo>
                    <a:pt x="149" y="457"/>
                    <a:pt x="153" y="460"/>
                    <a:pt x="156" y="466"/>
                  </a:cubicBezTo>
                  <a:moveTo>
                    <a:pt x="18" y="462"/>
                  </a:moveTo>
                  <a:cubicBezTo>
                    <a:pt x="23" y="458"/>
                    <a:pt x="23" y="458"/>
                    <a:pt x="34" y="457"/>
                  </a:cubicBezTo>
                  <a:cubicBezTo>
                    <a:pt x="38" y="460"/>
                    <a:pt x="43" y="460"/>
                    <a:pt x="44" y="458"/>
                  </a:cubicBezTo>
                  <a:cubicBezTo>
                    <a:pt x="30" y="453"/>
                    <a:pt x="30" y="453"/>
                    <a:pt x="19" y="453"/>
                  </a:cubicBezTo>
                  <a:cubicBezTo>
                    <a:pt x="18" y="455"/>
                    <a:pt x="18" y="458"/>
                    <a:pt x="18" y="462"/>
                  </a:cubicBezTo>
                  <a:moveTo>
                    <a:pt x="71" y="460"/>
                  </a:moveTo>
                  <a:cubicBezTo>
                    <a:pt x="80" y="460"/>
                    <a:pt x="80" y="460"/>
                    <a:pt x="80" y="460"/>
                  </a:cubicBezTo>
                  <a:cubicBezTo>
                    <a:pt x="80" y="451"/>
                    <a:pt x="80" y="451"/>
                    <a:pt x="80" y="451"/>
                  </a:cubicBezTo>
                  <a:cubicBezTo>
                    <a:pt x="71" y="451"/>
                    <a:pt x="71" y="451"/>
                    <a:pt x="71" y="451"/>
                  </a:cubicBezTo>
                  <a:lnTo>
                    <a:pt x="71" y="460"/>
                  </a:lnTo>
                  <a:close/>
                  <a:moveTo>
                    <a:pt x="82" y="460"/>
                  </a:moveTo>
                  <a:cubicBezTo>
                    <a:pt x="86" y="460"/>
                    <a:pt x="86" y="460"/>
                    <a:pt x="86" y="460"/>
                  </a:cubicBezTo>
                  <a:cubicBezTo>
                    <a:pt x="86" y="451"/>
                    <a:pt x="86" y="451"/>
                    <a:pt x="86" y="451"/>
                  </a:cubicBezTo>
                  <a:cubicBezTo>
                    <a:pt x="82" y="451"/>
                    <a:pt x="82" y="451"/>
                    <a:pt x="82" y="451"/>
                  </a:cubicBezTo>
                  <a:lnTo>
                    <a:pt x="82" y="460"/>
                  </a:lnTo>
                  <a:close/>
                  <a:moveTo>
                    <a:pt x="149" y="457"/>
                  </a:moveTo>
                  <a:cubicBezTo>
                    <a:pt x="151" y="456"/>
                    <a:pt x="152" y="455"/>
                    <a:pt x="154" y="455"/>
                  </a:cubicBezTo>
                  <a:cubicBezTo>
                    <a:pt x="151" y="454"/>
                    <a:pt x="151" y="454"/>
                    <a:pt x="149" y="457"/>
                  </a:cubicBezTo>
                  <a:moveTo>
                    <a:pt x="61" y="58"/>
                  </a:moveTo>
                  <a:cubicBezTo>
                    <a:pt x="61" y="9"/>
                    <a:pt x="61" y="9"/>
                    <a:pt x="61" y="9"/>
                  </a:cubicBezTo>
                  <a:cubicBezTo>
                    <a:pt x="85" y="0"/>
                    <a:pt x="108" y="2"/>
                    <a:pt x="126" y="7"/>
                  </a:cubicBezTo>
                  <a:cubicBezTo>
                    <a:pt x="127" y="19"/>
                    <a:pt x="126" y="43"/>
                    <a:pt x="127" y="56"/>
                  </a:cubicBezTo>
                  <a:cubicBezTo>
                    <a:pt x="117" y="57"/>
                    <a:pt x="68" y="60"/>
                    <a:pt x="61" y="58"/>
                  </a:cubicBezTo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9" name="Freeform 802"/>
            <p:cNvSpPr>
              <a:spLocks noEditPoints="1"/>
            </p:cNvSpPr>
            <p:nvPr/>
          </p:nvSpPr>
          <p:spPr bwMode="auto">
            <a:xfrm>
              <a:off x="4412405" y="5555786"/>
              <a:ext cx="357829" cy="341821"/>
            </a:xfrm>
            <a:custGeom>
              <a:avLst/>
              <a:gdLst>
                <a:gd name="T0" fmla="*/ 267 w 417"/>
                <a:gd name="T1" fmla="*/ 0 h 399"/>
                <a:gd name="T2" fmla="*/ 307 w 417"/>
                <a:gd name="T3" fmla="*/ 17 h 399"/>
                <a:gd name="T4" fmla="*/ 289 w 417"/>
                <a:gd name="T5" fmla="*/ 97 h 399"/>
                <a:gd name="T6" fmla="*/ 311 w 417"/>
                <a:gd name="T7" fmla="*/ 116 h 399"/>
                <a:gd name="T8" fmla="*/ 401 w 417"/>
                <a:gd name="T9" fmla="*/ 105 h 399"/>
                <a:gd name="T10" fmla="*/ 416 w 417"/>
                <a:gd name="T11" fmla="*/ 145 h 399"/>
                <a:gd name="T12" fmla="*/ 344 w 417"/>
                <a:gd name="T13" fmla="*/ 188 h 399"/>
                <a:gd name="T14" fmla="*/ 273 w 417"/>
                <a:gd name="T15" fmla="*/ 189 h 399"/>
                <a:gd name="T16" fmla="*/ 237 w 417"/>
                <a:gd name="T17" fmla="*/ 147 h 399"/>
                <a:gd name="T18" fmla="*/ 155 w 417"/>
                <a:gd name="T19" fmla="*/ 176 h 399"/>
                <a:gd name="T20" fmla="*/ 150 w 417"/>
                <a:gd name="T21" fmla="*/ 191 h 399"/>
                <a:gd name="T22" fmla="*/ 76 w 417"/>
                <a:gd name="T23" fmla="*/ 192 h 399"/>
                <a:gd name="T24" fmla="*/ 0 w 417"/>
                <a:gd name="T25" fmla="*/ 137 h 399"/>
                <a:gd name="T26" fmla="*/ 19 w 417"/>
                <a:gd name="T27" fmla="*/ 99 h 399"/>
                <a:gd name="T28" fmla="*/ 107 w 417"/>
                <a:gd name="T29" fmla="*/ 122 h 399"/>
                <a:gd name="T30" fmla="*/ 121 w 417"/>
                <a:gd name="T31" fmla="*/ 108 h 399"/>
                <a:gd name="T32" fmla="*/ 108 w 417"/>
                <a:gd name="T33" fmla="*/ 16 h 399"/>
                <a:gd name="T34" fmla="*/ 150 w 417"/>
                <a:gd name="T35" fmla="*/ 2 h 399"/>
                <a:gd name="T36" fmla="*/ 194 w 417"/>
                <a:gd name="T37" fmla="*/ 75 h 399"/>
                <a:gd name="T38" fmla="*/ 214 w 417"/>
                <a:gd name="T39" fmla="*/ 74 h 399"/>
                <a:gd name="T40" fmla="*/ 267 w 417"/>
                <a:gd name="T41" fmla="*/ 0 h 399"/>
                <a:gd name="T42" fmla="*/ 344 w 417"/>
                <a:gd name="T43" fmla="*/ 207 h 399"/>
                <a:gd name="T44" fmla="*/ 417 w 417"/>
                <a:gd name="T45" fmla="*/ 260 h 399"/>
                <a:gd name="T46" fmla="*/ 398 w 417"/>
                <a:gd name="T47" fmla="*/ 298 h 399"/>
                <a:gd name="T48" fmla="*/ 316 w 417"/>
                <a:gd name="T49" fmla="*/ 279 h 399"/>
                <a:gd name="T50" fmla="*/ 296 w 417"/>
                <a:gd name="T51" fmla="*/ 298 h 399"/>
                <a:gd name="T52" fmla="*/ 311 w 417"/>
                <a:gd name="T53" fmla="*/ 383 h 399"/>
                <a:gd name="T54" fmla="*/ 269 w 417"/>
                <a:gd name="T55" fmla="*/ 397 h 399"/>
                <a:gd name="T56" fmla="*/ 224 w 417"/>
                <a:gd name="T57" fmla="*/ 327 h 399"/>
                <a:gd name="T58" fmla="*/ 201 w 417"/>
                <a:gd name="T59" fmla="*/ 327 h 399"/>
                <a:gd name="T60" fmla="*/ 146 w 417"/>
                <a:gd name="T61" fmla="*/ 399 h 399"/>
                <a:gd name="T62" fmla="*/ 105 w 417"/>
                <a:gd name="T63" fmla="*/ 381 h 399"/>
                <a:gd name="T64" fmla="*/ 127 w 417"/>
                <a:gd name="T65" fmla="*/ 298 h 399"/>
                <a:gd name="T66" fmla="*/ 111 w 417"/>
                <a:gd name="T67" fmla="*/ 283 h 399"/>
                <a:gd name="T68" fmla="*/ 16 w 417"/>
                <a:gd name="T69" fmla="*/ 299 h 399"/>
                <a:gd name="T70" fmla="*/ 1 w 417"/>
                <a:gd name="T71" fmla="*/ 259 h 399"/>
                <a:gd name="T72" fmla="*/ 79 w 417"/>
                <a:gd name="T73" fmla="*/ 210 h 399"/>
                <a:gd name="T74" fmla="*/ 150 w 417"/>
                <a:gd name="T75" fmla="*/ 209 h 399"/>
                <a:gd name="T76" fmla="*/ 186 w 417"/>
                <a:gd name="T77" fmla="*/ 255 h 399"/>
                <a:gd name="T78" fmla="*/ 268 w 417"/>
                <a:gd name="T79" fmla="*/ 225 h 399"/>
                <a:gd name="T80" fmla="*/ 273 w 417"/>
                <a:gd name="T81" fmla="*/ 208 h 399"/>
                <a:gd name="T82" fmla="*/ 344 w 417"/>
                <a:gd name="T83" fmla="*/ 207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17" h="399">
                  <a:moveTo>
                    <a:pt x="267" y="0"/>
                  </a:moveTo>
                  <a:cubicBezTo>
                    <a:pt x="307" y="17"/>
                    <a:pt x="307" y="17"/>
                    <a:pt x="307" y="17"/>
                  </a:cubicBezTo>
                  <a:cubicBezTo>
                    <a:pt x="289" y="97"/>
                    <a:pt x="289" y="97"/>
                    <a:pt x="289" y="97"/>
                  </a:cubicBezTo>
                  <a:cubicBezTo>
                    <a:pt x="297" y="103"/>
                    <a:pt x="304" y="109"/>
                    <a:pt x="311" y="116"/>
                  </a:cubicBezTo>
                  <a:cubicBezTo>
                    <a:pt x="401" y="105"/>
                    <a:pt x="401" y="105"/>
                    <a:pt x="401" y="105"/>
                  </a:cubicBezTo>
                  <a:cubicBezTo>
                    <a:pt x="416" y="145"/>
                    <a:pt x="416" y="145"/>
                    <a:pt x="416" y="145"/>
                  </a:cubicBezTo>
                  <a:cubicBezTo>
                    <a:pt x="344" y="188"/>
                    <a:pt x="344" y="188"/>
                    <a:pt x="344" y="188"/>
                  </a:cubicBezTo>
                  <a:cubicBezTo>
                    <a:pt x="273" y="189"/>
                    <a:pt x="273" y="189"/>
                    <a:pt x="273" y="189"/>
                  </a:cubicBezTo>
                  <a:cubicBezTo>
                    <a:pt x="269" y="171"/>
                    <a:pt x="256" y="155"/>
                    <a:pt x="237" y="147"/>
                  </a:cubicBezTo>
                  <a:cubicBezTo>
                    <a:pt x="206" y="133"/>
                    <a:pt x="169" y="146"/>
                    <a:pt x="155" y="176"/>
                  </a:cubicBezTo>
                  <a:cubicBezTo>
                    <a:pt x="153" y="181"/>
                    <a:pt x="151" y="186"/>
                    <a:pt x="150" y="191"/>
                  </a:cubicBezTo>
                  <a:cubicBezTo>
                    <a:pt x="76" y="192"/>
                    <a:pt x="76" y="192"/>
                    <a:pt x="76" y="19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19" y="99"/>
                    <a:pt x="19" y="99"/>
                    <a:pt x="19" y="99"/>
                  </a:cubicBezTo>
                  <a:cubicBezTo>
                    <a:pt x="107" y="122"/>
                    <a:pt x="107" y="122"/>
                    <a:pt x="107" y="122"/>
                  </a:cubicBezTo>
                  <a:cubicBezTo>
                    <a:pt x="112" y="117"/>
                    <a:pt x="116" y="112"/>
                    <a:pt x="121" y="108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50" y="2"/>
                    <a:pt x="150" y="2"/>
                    <a:pt x="150" y="2"/>
                  </a:cubicBezTo>
                  <a:cubicBezTo>
                    <a:pt x="194" y="75"/>
                    <a:pt x="194" y="75"/>
                    <a:pt x="194" y="75"/>
                  </a:cubicBezTo>
                  <a:cubicBezTo>
                    <a:pt x="200" y="74"/>
                    <a:pt x="207" y="74"/>
                    <a:pt x="214" y="74"/>
                  </a:cubicBezTo>
                  <a:lnTo>
                    <a:pt x="267" y="0"/>
                  </a:lnTo>
                  <a:close/>
                  <a:moveTo>
                    <a:pt x="344" y="207"/>
                  </a:moveTo>
                  <a:cubicBezTo>
                    <a:pt x="417" y="260"/>
                    <a:pt x="417" y="260"/>
                    <a:pt x="417" y="260"/>
                  </a:cubicBezTo>
                  <a:cubicBezTo>
                    <a:pt x="398" y="298"/>
                    <a:pt x="398" y="298"/>
                    <a:pt x="398" y="298"/>
                  </a:cubicBezTo>
                  <a:cubicBezTo>
                    <a:pt x="316" y="279"/>
                    <a:pt x="316" y="279"/>
                    <a:pt x="316" y="279"/>
                  </a:cubicBezTo>
                  <a:cubicBezTo>
                    <a:pt x="310" y="286"/>
                    <a:pt x="303" y="293"/>
                    <a:pt x="296" y="298"/>
                  </a:cubicBezTo>
                  <a:cubicBezTo>
                    <a:pt x="311" y="383"/>
                    <a:pt x="311" y="383"/>
                    <a:pt x="311" y="383"/>
                  </a:cubicBezTo>
                  <a:cubicBezTo>
                    <a:pt x="269" y="397"/>
                    <a:pt x="269" y="397"/>
                    <a:pt x="269" y="397"/>
                  </a:cubicBezTo>
                  <a:cubicBezTo>
                    <a:pt x="224" y="327"/>
                    <a:pt x="224" y="327"/>
                    <a:pt x="224" y="327"/>
                  </a:cubicBezTo>
                  <a:cubicBezTo>
                    <a:pt x="216" y="327"/>
                    <a:pt x="209" y="327"/>
                    <a:pt x="201" y="327"/>
                  </a:cubicBezTo>
                  <a:cubicBezTo>
                    <a:pt x="146" y="399"/>
                    <a:pt x="146" y="399"/>
                    <a:pt x="146" y="399"/>
                  </a:cubicBezTo>
                  <a:cubicBezTo>
                    <a:pt x="105" y="381"/>
                    <a:pt x="105" y="381"/>
                    <a:pt x="105" y="381"/>
                  </a:cubicBezTo>
                  <a:cubicBezTo>
                    <a:pt x="127" y="298"/>
                    <a:pt x="127" y="298"/>
                    <a:pt x="127" y="298"/>
                  </a:cubicBezTo>
                  <a:cubicBezTo>
                    <a:pt x="121" y="294"/>
                    <a:pt x="116" y="289"/>
                    <a:pt x="111" y="283"/>
                  </a:cubicBezTo>
                  <a:cubicBezTo>
                    <a:pt x="16" y="299"/>
                    <a:pt x="16" y="299"/>
                    <a:pt x="16" y="299"/>
                  </a:cubicBezTo>
                  <a:cubicBezTo>
                    <a:pt x="1" y="259"/>
                    <a:pt x="1" y="259"/>
                    <a:pt x="1" y="259"/>
                  </a:cubicBezTo>
                  <a:cubicBezTo>
                    <a:pt x="79" y="210"/>
                    <a:pt x="79" y="210"/>
                    <a:pt x="79" y="210"/>
                  </a:cubicBezTo>
                  <a:cubicBezTo>
                    <a:pt x="150" y="209"/>
                    <a:pt x="150" y="209"/>
                    <a:pt x="150" y="209"/>
                  </a:cubicBezTo>
                  <a:cubicBezTo>
                    <a:pt x="153" y="228"/>
                    <a:pt x="166" y="246"/>
                    <a:pt x="186" y="255"/>
                  </a:cubicBezTo>
                  <a:cubicBezTo>
                    <a:pt x="217" y="268"/>
                    <a:pt x="254" y="255"/>
                    <a:pt x="268" y="225"/>
                  </a:cubicBezTo>
                  <a:cubicBezTo>
                    <a:pt x="271" y="219"/>
                    <a:pt x="273" y="213"/>
                    <a:pt x="273" y="208"/>
                  </a:cubicBezTo>
                  <a:lnTo>
                    <a:pt x="344" y="207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0" name="Freeform 803"/>
            <p:cNvSpPr/>
            <p:nvPr/>
          </p:nvSpPr>
          <p:spPr bwMode="auto">
            <a:xfrm>
              <a:off x="4777767" y="5791200"/>
              <a:ext cx="258955" cy="242947"/>
            </a:xfrm>
            <a:custGeom>
              <a:avLst/>
              <a:gdLst>
                <a:gd name="T0" fmla="*/ 253 w 302"/>
                <a:gd name="T1" fmla="*/ 74 h 283"/>
                <a:gd name="T2" fmla="*/ 249 w 302"/>
                <a:gd name="T3" fmla="*/ 283 h 283"/>
                <a:gd name="T4" fmla="*/ 0 w 302"/>
                <a:gd name="T5" fmla="*/ 57 h 283"/>
                <a:gd name="T6" fmla="*/ 213 w 302"/>
                <a:gd name="T7" fmla="*/ 39 h 283"/>
                <a:gd name="T8" fmla="*/ 159 w 302"/>
                <a:gd name="T9" fmla="*/ 93 h 283"/>
                <a:gd name="T10" fmla="*/ 157 w 302"/>
                <a:gd name="T11" fmla="*/ 133 h 283"/>
                <a:gd name="T12" fmla="*/ 157 w 302"/>
                <a:gd name="T13" fmla="*/ 133 h 283"/>
                <a:gd name="T14" fmla="*/ 199 w 302"/>
                <a:gd name="T15" fmla="*/ 129 h 283"/>
                <a:gd name="T16" fmla="*/ 253 w 302"/>
                <a:gd name="T17" fmla="*/ 74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2" h="283">
                  <a:moveTo>
                    <a:pt x="253" y="74"/>
                  </a:moveTo>
                  <a:cubicBezTo>
                    <a:pt x="302" y="133"/>
                    <a:pt x="301" y="220"/>
                    <a:pt x="249" y="283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62" y="7"/>
                    <a:pt x="149" y="0"/>
                    <a:pt x="213" y="39"/>
                  </a:cubicBezTo>
                  <a:cubicBezTo>
                    <a:pt x="159" y="93"/>
                    <a:pt x="159" y="93"/>
                    <a:pt x="159" y="93"/>
                  </a:cubicBezTo>
                  <a:cubicBezTo>
                    <a:pt x="147" y="105"/>
                    <a:pt x="146" y="123"/>
                    <a:pt x="157" y="133"/>
                  </a:cubicBezTo>
                  <a:cubicBezTo>
                    <a:pt x="157" y="133"/>
                    <a:pt x="157" y="133"/>
                    <a:pt x="157" y="133"/>
                  </a:cubicBezTo>
                  <a:cubicBezTo>
                    <a:pt x="168" y="143"/>
                    <a:pt x="187" y="141"/>
                    <a:pt x="199" y="129"/>
                  </a:cubicBezTo>
                  <a:lnTo>
                    <a:pt x="253" y="74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1" name="Freeform 804"/>
            <p:cNvSpPr/>
            <p:nvPr/>
          </p:nvSpPr>
          <p:spPr bwMode="auto">
            <a:xfrm>
              <a:off x="4744809" y="5943748"/>
              <a:ext cx="188331" cy="74391"/>
            </a:xfrm>
            <a:custGeom>
              <a:avLst/>
              <a:gdLst>
                <a:gd name="T0" fmla="*/ 164 w 200"/>
                <a:gd name="T1" fmla="*/ 36 h 79"/>
                <a:gd name="T2" fmla="*/ 200 w 200"/>
                <a:gd name="T3" fmla="*/ 68 h 79"/>
                <a:gd name="T4" fmla="*/ 189 w 200"/>
                <a:gd name="T5" fmla="*/ 79 h 79"/>
                <a:gd name="T6" fmla="*/ 0 w 200"/>
                <a:gd name="T7" fmla="*/ 29 h 79"/>
                <a:gd name="T8" fmla="*/ 25 w 200"/>
                <a:gd name="T9" fmla="*/ 5 h 79"/>
                <a:gd name="T10" fmla="*/ 29 w 200"/>
                <a:gd name="T11" fmla="*/ 0 h 79"/>
                <a:gd name="T12" fmla="*/ 164 w 200"/>
                <a:gd name="T13" fmla="*/ 36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0" h="79">
                  <a:moveTo>
                    <a:pt x="164" y="36"/>
                  </a:moveTo>
                  <a:lnTo>
                    <a:pt x="200" y="68"/>
                  </a:lnTo>
                  <a:lnTo>
                    <a:pt x="189" y="79"/>
                  </a:lnTo>
                  <a:lnTo>
                    <a:pt x="0" y="29"/>
                  </a:lnTo>
                  <a:lnTo>
                    <a:pt x="25" y="5"/>
                  </a:lnTo>
                  <a:lnTo>
                    <a:pt x="29" y="0"/>
                  </a:lnTo>
                  <a:lnTo>
                    <a:pt x="164" y="36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2" name="Freeform 805"/>
            <p:cNvSpPr/>
            <p:nvPr/>
          </p:nvSpPr>
          <p:spPr bwMode="auto">
            <a:xfrm>
              <a:off x="4787184" y="5902315"/>
              <a:ext cx="82866" cy="48024"/>
            </a:xfrm>
            <a:custGeom>
              <a:avLst/>
              <a:gdLst>
                <a:gd name="T0" fmla="*/ 31 w 88"/>
                <a:gd name="T1" fmla="*/ 0 h 51"/>
                <a:gd name="T2" fmla="*/ 88 w 88"/>
                <a:gd name="T3" fmla="*/ 51 h 51"/>
                <a:gd name="T4" fmla="*/ 0 w 88"/>
                <a:gd name="T5" fmla="*/ 29 h 51"/>
                <a:gd name="T6" fmla="*/ 28 w 88"/>
                <a:gd name="T7" fmla="*/ 0 h 51"/>
                <a:gd name="T8" fmla="*/ 31 w 88"/>
                <a:gd name="T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51">
                  <a:moveTo>
                    <a:pt x="31" y="0"/>
                  </a:moveTo>
                  <a:lnTo>
                    <a:pt x="88" y="51"/>
                  </a:lnTo>
                  <a:lnTo>
                    <a:pt x="0" y="29"/>
                  </a:lnTo>
                  <a:lnTo>
                    <a:pt x="28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3" name="Freeform 806"/>
            <p:cNvSpPr/>
            <p:nvPr/>
          </p:nvSpPr>
          <p:spPr bwMode="auto">
            <a:xfrm>
              <a:off x="4715618" y="5988948"/>
              <a:ext cx="190214" cy="74391"/>
            </a:xfrm>
            <a:custGeom>
              <a:avLst/>
              <a:gdLst>
                <a:gd name="T0" fmla="*/ 222 w 222"/>
                <a:gd name="T1" fmla="*/ 54 h 86"/>
                <a:gd name="T2" fmla="*/ 190 w 222"/>
                <a:gd name="T3" fmla="*/ 86 h 86"/>
                <a:gd name="T4" fmla="*/ 0 w 222"/>
                <a:gd name="T5" fmla="*/ 36 h 86"/>
                <a:gd name="T6" fmla="*/ 17 w 222"/>
                <a:gd name="T7" fmla="*/ 0 h 86"/>
                <a:gd name="T8" fmla="*/ 222 w 222"/>
                <a:gd name="T9" fmla="*/ 5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1" h="86">
                  <a:moveTo>
                    <a:pt x="222" y="54"/>
                  </a:moveTo>
                  <a:cubicBezTo>
                    <a:pt x="190" y="86"/>
                    <a:pt x="190" y="86"/>
                    <a:pt x="190" y="86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4" y="23"/>
                    <a:pt x="10" y="11"/>
                    <a:pt x="17" y="0"/>
                  </a:cubicBezTo>
                  <a:lnTo>
                    <a:pt x="222" y="54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4" name="Freeform 807"/>
            <p:cNvSpPr/>
            <p:nvPr/>
          </p:nvSpPr>
          <p:spPr bwMode="auto">
            <a:xfrm>
              <a:off x="4706202" y="6040739"/>
              <a:ext cx="154431" cy="65916"/>
            </a:xfrm>
            <a:custGeom>
              <a:avLst/>
              <a:gdLst>
                <a:gd name="T0" fmla="*/ 181 w 181"/>
                <a:gd name="T1" fmla="*/ 47 h 77"/>
                <a:gd name="T2" fmla="*/ 173 w 181"/>
                <a:gd name="T3" fmla="*/ 55 h 77"/>
                <a:gd name="T4" fmla="*/ 143 w 181"/>
                <a:gd name="T5" fmla="*/ 77 h 77"/>
                <a:gd name="T6" fmla="*/ 0 w 181"/>
                <a:gd name="T7" fmla="*/ 40 h 77"/>
                <a:gd name="T8" fmla="*/ 4 w 181"/>
                <a:gd name="T9" fmla="*/ 0 h 77"/>
                <a:gd name="T10" fmla="*/ 181 w 181"/>
                <a:gd name="T11" fmla="*/ 4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1" h="77">
                  <a:moveTo>
                    <a:pt x="181" y="47"/>
                  </a:moveTo>
                  <a:cubicBezTo>
                    <a:pt x="173" y="55"/>
                    <a:pt x="173" y="55"/>
                    <a:pt x="173" y="55"/>
                  </a:cubicBezTo>
                  <a:cubicBezTo>
                    <a:pt x="163" y="64"/>
                    <a:pt x="153" y="71"/>
                    <a:pt x="143" y="7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1" y="27"/>
                    <a:pt x="2" y="13"/>
                    <a:pt x="4" y="0"/>
                  </a:cubicBezTo>
                  <a:lnTo>
                    <a:pt x="181" y="47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5" name="Freeform 809"/>
            <p:cNvSpPr/>
            <p:nvPr/>
          </p:nvSpPr>
          <p:spPr bwMode="auto">
            <a:xfrm>
              <a:off x="4707143" y="6097238"/>
              <a:ext cx="90399" cy="32958"/>
            </a:xfrm>
            <a:custGeom>
              <a:avLst/>
              <a:gdLst>
                <a:gd name="T0" fmla="*/ 105 w 105"/>
                <a:gd name="T1" fmla="*/ 28 h 38"/>
                <a:gd name="T2" fmla="*/ 6 w 105"/>
                <a:gd name="T3" fmla="*/ 35 h 38"/>
                <a:gd name="T4" fmla="*/ 0 w 105"/>
                <a:gd name="T5" fmla="*/ 0 h 38"/>
                <a:gd name="T6" fmla="*/ 105 w 105"/>
                <a:gd name="T7" fmla="*/ 2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5" h="38">
                  <a:moveTo>
                    <a:pt x="105" y="28"/>
                  </a:moveTo>
                  <a:cubicBezTo>
                    <a:pt x="73" y="38"/>
                    <a:pt x="40" y="37"/>
                    <a:pt x="6" y="35"/>
                  </a:cubicBezTo>
                  <a:cubicBezTo>
                    <a:pt x="3" y="24"/>
                    <a:pt x="1" y="12"/>
                    <a:pt x="0" y="0"/>
                  </a:cubicBezTo>
                  <a:lnTo>
                    <a:pt x="105" y="28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6" name="Freeform 810"/>
            <p:cNvSpPr/>
            <p:nvPr/>
          </p:nvSpPr>
          <p:spPr bwMode="auto">
            <a:xfrm>
              <a:off x="4473613" y="6541699"/>
              <a:ext cx="494369" cy="468944"/>
            </a:xfrm>
            <a:custGeom>
              <a:avLst/>
              <a:gdLst>
                <a:gd name="T0" fmla="*/ 21 w 577"/>
                <a:gd name="T1" fmla="*/ 207 h 548"/>
                <a:gd name="T2" fmla="*/ 33 w 577"/>
                <a:gd name="T3" fmla="*/ 128 h 548"/>
                <a:gd name="T4" fmla="*/ 172 w 577"/>
                <a:gd name="T5" fmla="*/ 0 h 548"/>
                <a:gd name="T6" fmla="*/ 366 w 577"/>
                <a:gd name="T7" fmla="*/ 192 h 548"/>
                <a:gd name="T8" fmla="*/ 444 w 577"/>
                <a:gd name="T9" fmla="*/ 330 h 548"/>
                <a:gd name="T10" fmla="*/ 390 w 577"/>
                <a:gd name="T11" fmla="*/ 206 h 548"/>
                <a:gd name="T12" fmla="*/ 538 w 577"/>
                <a:gd name="T13" fmla="*/ 286 h 548"/>
                <a:gd name="T14" fmla="*/ 573 w 577"/>
                <a:gd name="T15" fmla="*/ 337 h 548"/>
                <a:gd name="T16" fmla="*/ 523 w 577"/>
                <a:gd name="T17" fmla="*/ 474 h 548"/>
                <a:gd name="T18" fmla="*/ 340 w 577"/>
                <a:gd name="T19" fmla="*/ 530 h 548"/>
                <a:gd name="T20" fmla="*/ 319 w 577"/>
                <a:gd name="T21" fmla="*/ 476 h 548"/>
                <a:gd name="T22" fmla="*/ 207 w 577"/>
                <a:gd name="T23" fmla="*/ 369 h 548"/>
                <a:gd name="T24" fmla="*/ 78 w 577"/>
                <a:gd name="T25" fmla="*/ 300 h 548"/>
                <a:gd name="T26" fmla="*/ 24 w 577"/>
                <a:gd name="T27" fmla="*/ 218 h 548"/>
                <a:gd name="T28" fmla="*/ 172 w 577"/>
                <a:gd name="T29" fmla="*/ 4 h 548"/>
                <a:gd name="T30" fmla="*/ 21 w 577"/>
                <a:gd name="T31" fmla="*/ 207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77" h="548">
                  <a:moveTo>
                    <a:pt x="21" y="207"/>
                  </a:moveTo>
                  <a:cubicBezTo>
                    <a:pt x="7" y="168"/>
                    <a:pt x="0" y="174"/>
                    <a:pt x="33" y="128"/>
                  </a:cubicBezTo>
                  <a:cubicBezTo>
                    <a:pt x="71" y="74"/>
                    <a:pt x="118" y="31"/>
                    <a:pt x="172" y="0"/>
                  </a:cubicBezTo>
                  <a:cubicBezTo>
                    <a:pt x="277" y="30"/>
                    <a:pt x="341" y="91"/>
                    <a:pt x="366" y="192"/>
                  </a:cubicBezTo>
                  <a:cubicBezTo>
                    <a:pt x="373" y="244"/>
                    <a:pt x="403" y="300"/>
                    <a:pt x="444" y="330"/>
                  </a:cubicBezTo>
                  <a:cubicBezTo>
                    <a:pt x="424" y="294"/>
                    <a:pt x="374" y="239"/>
                    <a:pt x="390" y="206"/>
                  </a:cubicBezTo>
                  <a:cubicBezTo>
                    <a:pt x="435" y="234"/>
                    <a:pt x="490" y="263"/>
                    <a:pt x="538" y="286"/>
                  </a:cubicBezTo>
                  <a:cubicBezTo>
                    <a:pt x="575" y="302"/>
                    <a:pt x="577" y="297"/>
                    <a:pt x="573" y="337"/>
                  </a:cubicBezTo>
                  <a:cubicBezTo>
                    <a:pt x="566" y="401"/>
                    <a:pt x="546" y="445"/>
                    <a:pt x="523" y="474"/>
                  </a:cubicBezTo>
                  <a:cubicBezTo>
                    <a:pt x="467" y="545"/>
                    <a:pt x="395" y="548"/>
                    <a:pt x="340" y="530"/>
                  </a:cubicBezTo>
                  <a:cubicBezTo>
                    <a:pt x="306" y="519"/>
                    <a:pt x="317" y="508"/>
                    <a:pt x="319" y="476"/>
                  </a:cubicBezTo>
                  <a:cubicBezTo>
                    <a:pt x="322" y="403"/>
                    <a:pt x="273" y="404"/>
                    <a:pt x="207" y="369"/>
                  </a:cubicBezTo>
                  <a:cubicBezTo>
                    <a:pt x="164" y="346"/>
                    <a:pt x="121" y="323"/>
                    <a:pt x="78" y="300"/>
                  </a:cubicBezTo>
                  <a:cubicBezTo>
                    <a:pt x="30" y="273"/>
                    <a:pt x="40" y="265"/>
                    <a:pt x="24" y="218"/>
                  </a:cubicBezTo>
                  <a:cubicBezTo>
                    <a:pt x="80" y="173"/>
                    <a:pt x="150" y="109"/>
                    <a:pt x="172" y="4"/>
                  </a:cubicBezTo>
                  <a:cubicBezTo>
                    <a:pt x="179" y="9"/>
                    <a:pt x="86" y="158"/>
                    <a:pt x="21" y="207"/>
                  </a:cubicBezTo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7" name="Freeform 811"/>
            <p:cNvSpPr/>
            <p:nvPr/>
          </p:nvSpPr>
          <p:spPr bwMode="auto">
            <a:xfrm>
              <a:off x="3854946" y="5819449"/>
              <a:ext cx="169498" cy="298505"/>
            </a:xfrm>
            <a:custGeom>
              <a:avLst/>
              <a:gdLst>
                <a:gd name="T0" fmla="*/ 0 w 180"/>
                <a:gd name="T1" fmla="*/ 88 h 317"/>
                <a:gd name="T2" fmla="*/ 180 w 180"/>
                <a:gd name="T3" fmla="*/ 0 h 317"/>
                <a:gd name="T4" fmla="*/ 180 w 180"/>
                <a:gd name="T5" fmla="*/ 230 h 317"/>
                <a:gd name="T6" fmla="*/ 0 w 180"/>
                <a:gd name="T7" fmla="*/ 317 h 317"/>
                <a:gd name="T8" fmla="*/ 0 w 180"/>
                <a:gd name="T9" fmla="*/ 88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317">
                  <a:moveTo>
                    <a:pt x="0" y="88"/>
                  </a:moveTo>
                  <a:lnTo>
                    <a:pt x="180" y="0"/>
                  </a:lnTo>
                  <a:lnTo>
                    <a:pt x="180" y="230"/>
                  </a:lnTo>
                  <a:lnTo>
                    <a:pt x="0" y="317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8" name="Freeform 812"/>
            <p:cNvSpPr>
              <a:spLocks noEditPoints="1"/>
            </p:cNvSpPr>
            <p:nvPr/>
          </p:nvSpPr>
          <p:spPr bwMode="auto">
            <a:xfrm>
              <a:off x="3523483" y="5866532"/>
              <a:ext cx="312629" cy="252364"/>
            </a:xfrm>
            <a:custGeom>
              <a:avLst/>
              <a:gdLst>
                <a:gd name="T0" fmla="*/ 0 w 364"/>
                <a:gd name="T1" fmla="*/ 0 h 294"/>
                <a:gd name="T2" fmla="*/ 364 w 364"/>
                <a:gd name="T3" fmla="*/ 42 h 294"/>
                <a:gd name="T4" fmla="*/ 364 w 364"/>
                <a:gd name="T5" fmla="*/ 294 h 294"/>
                <a:gd name="T6" fmla="*/ 0 w 364"/>
                <a:gd name="T7" fmla="*/ 252 h 294"/>
                <a:gd name="T8" fmla="*/ 0 w 364"/>
                <a:gd name="T9" fmla="*/ 0 h 294"/>
                <a:gd name="T10" fmla="*/ 120 w 364"/>
                <a:gd name="T11" fmla="*/ 165 h 294"/>
                <a:gd name="T12" fmla="*/ 120 w 364"/>
                <a:gd name="T13" fmla="*/ 201 h 294"/>
                <a:gd name="T14" fmla="*/ 139 w 364"/>
                <a:gd name="T15" fmla="*/ 203 h 294"/>
                <a:gd name="T16" fmla="*/ 139 w 364"/>
                <a:gd name="T17" fmla="*/ 128 h 294"/>
                <a:gd name="T18" fmla="*/ 118 w 364"/>
                <a:gd name="T19" fmla="*/ 127 h 294"/>
                <a:gd name="T20" fmla="*/ 101 w 364"/>
                <a:gd name="T21" fmla="*/ 170 h 294"/>
                <a:gd name="T22" fmla="*/ 82 w 364"/>
                <a:gd name="T23" fmla="*/ 123 h 294"/>
                <a:gd name="T24" fmla="*/ 63 w 364"/>
                <a:gd name="T25" fmla="*/ 122 h 294"/>
                <a:gd name="T26" fmla="*/ 63 w 364"/>
                <a:gd name="T27" fmla="*/ 196 h 294"/>
                <a:gd name="T28" fmla="*/ 82 w 364"/>
                <a:gd name="T29" fmla="*/ 198 h 294"/>
                <a:gd name="T30" fmla="*/ 82 w 364"/>
                <a:gd name="T31" fmla="*/ 162 h 294"/>
                <a:gd name="T32" fmla="*/ 95 w 364"/>
                <a:gd name="T33" fmla="*/ 199 h 294"/>
                <a:gd name="T34" fmla="*/ 108 w 364"/>
                <a:gd name="T35" fmla="*/ 200 h 294"/>
                <a:gd name="T36" fmla="*/ 120 w 364"/>
                <a:gd name="T37" fmla="*/ 165 h 294"/>
                <a:gd name="T38" fmla="*/ 156 w 364"/>
                <a:gd name="T39" fmla="*/ 151 h 294"/>
                <a:gd name="T40" fmla="*/ 156 w 364"/>
                <a:gd name="T41" fmla="*/ 205 h 294"/>
                <a:gd name="T42" fmla="*/ 175 w 364"/>
                <a:gd name="T43" fmla="*/ 206 h 294"/>
                <a:gd name="T44" fmla="*/ 175 w 364"/>
                <a:gd name="T45" fmla="*/ 153 h 294"/>
                <a:gd name="T46" fmla="*/ 174 w 364"/>
                <a:gd name="T47" fmla="*/ 153 h 294"/>
                <a:gd name="T48" fmla="*/ 171 w 364"/>
                <a:gd name="T49" fmla="*/ 155 h 294"/>
                <a:gd name="T50" fmla="*/ 166 w 364"/>
                <a:gd name="T51" fmla="*/ 155 h 294"/>
                <a:gd name="T52" fmla="*/ 160 w 364"/>
                <a:gd name="T53" fmla="*/ 154 h 294"/>
                <a:gd name="T54" fmla="*/ 157 w 364"/>
                <a:gd name="T55" fmla="*/ 152 h 294"/>
                <a:gd name="T56" fmla="*/ 156 w 364"/>
                <a:gd name="T57" fmla="*/ 151 h 294"/>
                <a:gd name="T58" fmla="*/ 166 w 364"/>
                <a:gd name="T59" fmla="*/ 131 h 294"/>
                <a:gd name="T60" fmla="*/ 160 w 364"/>
                <a:gd name="T61" fmla="*/ 132 h 294"/>
                <a:gd name="T62" fmla="*/ 156 w 364"/>
                <a:gd name="T63" fmla="*/ 135 h 294"/>
                <a:gd name="T64" fmla="*/ 154 w 364"/>
                <a:gd name="T65" fmla="*/ 141 h 294"/>
                <a:gd name="T66" fmla="*/ 156 w 364"/>
                <a:gd name="T67" fmla="*/ 146 h 294"/>
                <a:gd name="T68" fmla="*/ 160 w 364"/>
                <a:gd name="T69" fmla="*/ 151 h 294"/>
                <a:gd name="T70" fmla="*/ 166 w 364"/>
                <a:gd name="T71" fmla="*/ 153 h 294"/>
                <a:gd name="T72" fmla="*/ 171 w 364"/>
                <a:gd name="T73" fmla="*/ 152 h 294"/>
                <a:gd name="T74" fmla="*/ 175 w 364"/>
                <a:gd name="T75" fmla="*/ 148 h 294"/>
                <a:gd name="T76" fmla="*/ 177 w 364"/>
                <a:gd name="T77" fmla="*/ 143 h 294"/>
                <a:gd name="T78" fmla="*/ 175 w 364"/>
                <a:gd name="T79" fmla="*/ 137 h 294"/>
                <a:gd name="T80" fmla="*/ 171 w 364"/>
                <a:gd name="T81" fmla="*/ 133 h 294"/>
                <a:gd name="T82" fmla="*/ 166 w 364"/>
                <a:gd name="T83" fmla="*/ 131 h 294"/>
                <a:gd name="T84" fmla="*/ 198 w 364"/>
                <a:gd name="T85" fmla="*/ 134 h 294"/>
                <a:gd name="T86" fmla="*/ 198 w 364"/>
                <a:gd name="T87" fmla="*/ 208 h 294"/>
                <a:gd name="T88" fmla="*/ 217 w 364"/>
                <a:gd name="T89" fmla="*/ 210 h 294"/>
                <a:gd name="T90" fmla="*/ 217 w 364"/>
                <a:gd name="T91" fmla="*/ 135 h 294"/>
                <a:gd name="T92" fmla="*/ 198 w 364"/>
                <a:gd name="T93" fmla="*/ 134 h 294"/>
                <a:gd name="T94" fmla="*/ 253 w 364"/>
                <a:gd name="T95" fmla="*/ 213 h 294"/>
                <a:gd name="T96" fmla="*/ 253 w 364"/>
                <a:gd name="T97" fmla="*/ 196 h 294"/>
                <a:gd name="T98" fmla="*/ 262 w 364"/>
                <a:gd name="T99" fmla="*/ 190 h 294"/>
                <a:gd name="T100" fmla="*/ 275 w 364"/>
                <a:gd name="T101" fmla="*/ 215 h 294"/>
                <a:gd name="T102" fmla="*/ 297 w 364"/>
                <a:gd name="T103" fmla="*/ 217 h 294"/>
                <a:gd name="T104" fmla="*/ 276 w 364"/>
                <a:gd name="T105" fmla="*/ 179 h 294"/>
                <a:gd name="T106" fmla="*/ 297 w 364"/>
                <a:gd name="T107" fmla="*/ 161 h 294"/>
                <a:gd name="T108" fmla="*/ 272 w 364"/>
                <a:gd name="T109" fmla="*/ 159 h 294"/>
                <a:gd name="T110" fmla="*/ 253 w 364"/>
                <a:gd name="T111" fmla="*/ 174 h 294"/>
                <a:gd name="T112" fmla="*/ 253 w 364"/>
                <a:gd name="T113" fmla="*/ 138 h 294"/>
                <a:gd name="T114" fmla="*/ 235 w 364"/>
                <a:gd name="T115" fmla="*/ 137 h 294"/>
                <a:gd name="T116" fmla="*/ 235 w 364"/>
                <a:gd name="T117" fmla="*/ 212 h 294"/>
                <a:gd name="T118" fmla="*/ 253 w 364"/>
                <a:gd name="T119" fmla="*/ 213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64" h="294">
                  <a:moveTo>
                    <a:pt x="0" y="0"/>
                  </a:moveTo>
                  <a:cubicBezTo>
                    <a:pt x="364" y="42"/>
                    <a:pt x="364" y="42"/>
                    <a:pt x="364" y="42"/>
                  </a:cubicBezTo>
                  <a:cubicBezTo>
                    <a:pt x="364" y="294"/>
                    <a:pt x="364" y="294"/>
                    <a:pt x="364" y="294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20" y="165"/>
                  </a:moveTo>
                  <a:cubicBezTo>
                    <a:pt x="120" y="201"/>
                    <a:pt x="120" y="201"/>
                    <a:pt x="120" y="201"/>
                  </a:cubicBezTo>
                  <a:cubicBezTo>
                    <a:pt x="139" y="203"/>
                    <a:pt x="139" y="203"/>
                    <a:pt x="139" y="203"/>
                  </a:cubicBezTo>
                  <a:cubicBezTo>
                    <a:pt x="139" y="128"/>
                    <a:pt x="139" y="128"/>
                    <a:pt x="139" y="128"/>
                  </a:cubicBezTo>
                  <a:cubicBezTo>
                    <a:pt x="118" y="127"/>
                    <a:pt x="118" y="127"/>
                    <a:pt x="118" y="127"/>
                  </a:cubicBezTo>
                  <a:cubicBezTo>
                    <a:pt x="101" y="170"/>
                    <a:pt x="101" y="170"/>
                    <a:pt x="101" y="170"/>
                  </a:cubicBezTo>
                  <a:cubicBezTo>
                    <a:pt x="82" y="123"/>
                    <a:pt x="82" y="123"/>
                    <a:pt x="82" y="123"/>
                  </a:cubicBezTo>
                  <a:cubicBezTo>
                    <a:pt x="63" y="122"/>
                    <a:pt x="63" y="122"/>
                    <a:pt x="63" y="122"/>
                  </a:cubicBezTo>
                  <a:cubicBezTo>
                    <a:pt x="63" y="196"/>
                    <a:pt x="63" y="196"/>
                    <a:pt x="63" y="196"/>
                  </a:cubicBezTo>
                  <a:cubicBezTo>
                    <a:pt x="82" y="198"/>
                    <a:pt x="82" y="198"/>
                    <a:pt x="82" y="198"/>
                  </a:cubicBezTo>
                  <a:cubicBezTo>
                    <a:pt x="82" y="162"/>
                    <a:pt x="82" y="162"/>
                    <a:pt x="82" y="162"/>
                  </a:cubicBezTo>
                  <a:cubicBezTo>
                    <a:pt x="95" y="199"/>
                    <a:pt x="95" y="199"/>
                    <a:pt x="95" y="199"/>
                  </a:cubicBezTo>
                  <a:cubicBezTo>
                    <a:pt x="108" y="200"/>
                    <a:pt x="108" y="200"/>
                    <a:pt x="108" y="200"/>
                  </a:cubicBezTo>
                  <a:lnTo>
                    <a:pt x="120" y="165"/>
                  </a:lnTo>
                  <a:close/>
                  <a:moveTo>
                    <a:pt x="156" y="151"/>
                  </a:moveTo>
                  <a:cubicBezTo>
                    <a:pt x="156" y="205"/>
                    <a:pt x="156" y="205"/>
                    <a:pt x="156" y="205"/>
                  </a:cubicBezTo>
                  <a:cubicBezTo>
                    <a:pt x="175" y="206"/>
                    <a:pt x="175" y="206"/>
                    <a:pt x="175" y="206"/>
                  </a:cubicBezTo>
                  <a:cubicBezTo>
                    <a:pt x="175" y="153"/>
                    <a:pt x="175" y="153"/>
                    <a:pt x="175" y="153"/>
                  </a:cubicBezTo>
                  <a:cubicBezTo>
                    <a:pt x="174" y="153"/>
                    <a:pt x="174" y="153"/>
                    <a:pt x="174" y="153"/>
                  </a:cubicBezTo>
                  <a:cubicBezTo>
                    <a:pt x="174" y="153"/>
                    <a:pt x="173" y="154"/>
                    <a:pt x="171" y="155"/>
                  </a:cubicBezTo>
                  <a:cubicBezTo>
                    <a:pt x="170" y="155"/>
                    <a:pt x="168" y="155"/>
                    <a:pt x="166" y="155"/>
                  </a:cubicBezTo>
                  <a:cubicBezTo>
                    <a:pt x="163" y="155"/>
                    <a:pt x="161" y="154"/>
                    <a:pt x="160" y="154"/>
                  </a:cubicBezTo>
                  <a:cubicBezTo>
                    <a:pt x="159" y="153"/>
                    <a:pt x="158" y="152"/>
                    <a:pt x="157" y="152"/>
                  </a:cubicBezTo>
                  <a:cubicBezTo>
                    <a:pt x="157" y="152"/>
                    <a:pt x="157" y="152"/>
                    <a:pt x="156" y="151"/>
                  </a:cubicBezTo>
                  <a:moveTo>
                    <a:pt x="166" y="131"/>
                  </a:moveTo>
                  <a:cubicBezTo>
                    <a:pt x="164" y="131"/>
                    <a:pt x="162" y="131"/>
                    <a:pt x="160" y="132"/>
                  </a:cubicBezTo>
                  <a:cubicBezTo>
                    <a:pt x="158" y="132"/>
                    <a:pt x="157" y="134"/>
                    <a:pt x="156" y="135"/>
                  </a:cubicBezTo>
                  <a:cubicBezTo>
                    <a:pt x="155" y="137"/>
                    <a:pt x="154" y="139"/>
                    <a:pt x="154" y="141"/>
                  </a:cubicBezTo>
                  <a:cubicBezTo>
                    <a:pt x="154" y="143"/>
                    <a:pt x="155" y="144"/>
                    <a:pt x="156" y="146"/>
                  </a:cubicBezTo>
                  <a:cubicBezTo>
                    <a:pt x="157" y="148"/>
                    <a:pt x="158" y="149"/>
                    <a:pt x="160" y="151"/>
                  </a:cubicBezTo>
                  <a:cubicBezTo>
                    <a:pt x="162" y="152"/>
                    <a:pt x="164" y="152"/>
                    <a:pt x="166" y="153"/>
                  </a:cubicBezTo>
                  <a:cubicBezTo>
                    <a:pt x="168" y="153"/>
                    <a:pt x="169" y="152"/>
                    <a:pt x="171" y="152"/>
                  </a:cubicBezTo>
                  <a:cubicBezTo>
                    <a:pt x="173" y="151"/>
                    <a:pt x="174" y="150"/>
                    <a:pt x="175" y="148"/>
                  </a:cubicBezTo>
                  <a:cubicBezTo>
                    <a:pt x="176" y="146"/>
                    <a:pt x="177" y="145"/>
                    <a:pt x="177" y="143"/>
                  </a:cubicBezTo>
                  <a:cubicBezTo>
                    <a:pt x="177" y="141"/>
                    <a:pt x="176" y="139"/>
                    <a:pt x="175" y="137"/>
                  </a:cubicBezTo>
                  <a:cubicBezTo>
                    <a:pt x="174" y="135"/>
                    <a:pt x="173" y="134"/>
                    <a:pt x="171" y="133"/>
                  </a:cubicBezTo>
                  <a:cubicBezTo>
                    <a:pt x="169" y="132"/>
                    <a:pt x="167" y="131"/>
                    <a:pt x="166" y="131"/>
                  </a:cubicBezTo>
                  <a:moveTo>
                    <a:pt x="198" y="134"/>
                  </a:moveTo>
                  <a:cubicBezTo>
                    <a:pt x="198" y="208"/>
                    <a:pt x="198" y="208"/>
                    <a:pt x="198" y="208"/>
                  </a:cubicBezTo>
                  <a:cubicBezTo>
                    <a:pt x="217" y="210"/>
                    <a:pt x="217" y="210"/>
                    <a:pt x="217" y="210"/>
                  </a:cubicBezTo>
                  <a:cubicBezTo>
                    <a:pt x="217" y="135"/>
                    <a:pt x="217" y="135"/>
                    <a:pt x="217" y="135"/>
                  </a:cubicBezTo>
                  <a:lnTo>
                    <a:pt x="198" y="134"/>
                  </a:lnTo>
                  <a:close/>
                  <a:moveTo>
                    <a:pt x="253" y="213"/>
                  </a:moveTo>
                  <a:cubicBezTo>
                    <a:pt x="253" y="196"/>
                    <a:pt x="253" y="196"/>
                    <a:pt x="253" y="196"/>
                  </a:cubicBezTo>
                  <a:cubicBezTo>
                    <a:pt x="262" y="190"/>
                    <a:pt x="262" y="190"/>
                    <a:pt x="262" y="190"/>
                  </a:cubicBezTo>
                  <a:cubicBezTo>
                    <a:pt x="275" y="215"/>
                    <a:pt x="275" y="215"/>
                    <a:pt x="275" y="215"/>
                  </a:cubicBezTo>
                  <a:cubicBezTo>
                    <a:pt x="297" y="217"/>
                    <a:pt x="297" y="217"/>
                    <a:pt x="297" y="217"/>
                  </a:cubicBezTo>
                  <a:cubicBezTo>
                    <a:pt x="276" y="179"/>
                    <a:pt x="276" y="179"/>
                    <a:pt x="276" y="179"/>
                  </a:cubicBezTo>
                  <a:cubicBezTo>
                    <a:pt x="297" y="161"/>
                    <a:pt x="297" y="161"/>
                    <a:pt x="297" y="161"/>
                  </a:cubicBezTo>
                  <a:cubicBezTo>
                    <a:pt x="272" y="159"/>
                    <a:pt x="272" y="159"/>
                    <a:pt x="272" y="159"/>
                  </a:cubicBezTo>
                  <a:cubicBezTo>
                    <a:pt x="253" y="174"/>
                    <a:pt x="253" y="174"/>
                    <a:pt x="253" y="174"/>
                  </a:cubicBezTo>
                  <a:cubicBezTo>
                    <a:pt x="253" y="138"/>
                    <a:pt x="253" y="138"/>
                    <a:pt x="253" y="138"/>
                  </a:cubicBezTo>
                  <a:cubicBezTo>
                    <a:pt x="235" y="137"/>
                    <a:pt x="235" y="137"/>
                    <a:pt x="235" y="137"/>
                  </a:cubicBezTo>
                  <a:cubicBezTo>
                    <a:pt x="235" y="212"/>
                    <a:pt x="235" y="212"/>
                    <a:pt x="235" y="212"/>
                  </a:cubicBezTo>
                  <a:lnTo>
                    <a:pt x="253" y="213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9" name="Freeform 813"/>
            <p:cNvSpPr/>
            <p:nvPr/>
          </p:nvSpPr>
          <p:spPr bwMode="auto">
            <a:xfrm>
              <a:off x="3521600" y="5723401"/>
              <a:ext cx="384195" cy="161023"/>
            </a:xfrm>
            <a:custGeom>
              <a:avLst/>
              <a:gdLst>
                <a:gd name="T0" fmla="*/ 104 w 408"/>
                <a:gd name="T1" fmla="*/ 0 h 171"/>
                <a:gd name="T2" fmla="*/ 408 w 408"/>
                <a:gd name="T3" fmla="*/ 31 h 171"/>
                <a:gd name="T4" fmla="*/ 331 w 408"/>
                <a:gd name="T5" fmla="*/ 171 h 171"/>
                <a:gd name="T6" fmla="*/ 0 w 408"/>
                <a:gd name="T7" fmla="*/ 133 h 171"/>
                <a:gd name="T8" fmla="*/ 104 w 408"/>
                <a:gd name="T9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8" h="171">
                  <a:moveTo>
                    <a:pt x="104" y="0"/>
                  </a:moveTo>
                  <a:lnTo>
                    <a:pt x="408" y="31"/>
                  </a:lnTo>
                  <a:lnTo>
                    <a:pt x="331" y="171"/>
                  </a:lnTo>
                  <a:lnTo>
                    <a:pt x="0" y="133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0" name="Freeform 814"/>
            <p:cNvSpPr/>
            <p:nvPr/>
          </p:nvSpPr>
          <p:spPr bwMode="auto">
            <a:xfrm>
              <a:off x="3851179" y="5749767"/>
              <a:ext cx="165731" cy="132774"/>
            </a:xfrm>
            <a:custGeom>
              <a:avLst/>
              <a:gdLst>
                <a:gd name="T0" fmla="*/ 80 w 176"/>
                <a:gd name="T1" fmla="*/ 0 h 141"/>
                <a:gd name="T2" fmla="*/ 176 w 176"/>
                <a:gd name="T3" fmla="*/ 65 h 141"/>
                <a:gd name="T4" fmla="*/ 0 w 176"/>
                <a:gd name="T5" fmla="*/ 141 h 141"/>
                <a:gd name="T6" fmla="*/ 80 w 176"/>
                <a:gd name="T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6" h="141">
                  <a:moveTo>
                    <a:pt x="80" y="0"/>
                  </a:moveTo>
                  <a:lnTo>
                    <a:pt x="176" y="65"/>
                  </a:lnTo>
                  <a:lnTo>
                    <a:pt x="0" y="141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1" name="Freeform 815"/>
            <p:cNvSpPr/>
            <p:nvPr/>
          </p:nvSpPr>
          <p:spPr bwMode="auto">
            <a:xfrm>
              <a:off x="3631773" y="5649010"/>
              <a:ext cx="300388" cy="86632"/>
            </a:xfrm>
            <a:custGeom>
              <a:avLst/>
              <a:gdLst>
                <a:gd name="T0" fmla="*/ 0 w 319"/>
                <a:gd name="T1" fmla="*/ 0 h 92"/>
                <a:gd name="T2" fmla="*/ 315 w 319"/>
                <a:gd name="T3" fmla="*/ 23 h 92"/>
                <a:gd name="T4" fmla="*/ 319 w 319"/>
                <a:gd name="T5" fmla="*/ 92 h 92"/>
                <a:gd name="T6" fmla="*/ 1 w 319"/>
                <a:gd name="T7" fmla="*/ 63 h 92"/>
                <a:gd name="T8" fmla="*/ 0 w 319"/>
                <a:gd name="T9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9" h="92">
                  <a:moveTo>
                    <a:pt x="0" y="0"/>
                  </a:moveTo>
                  <a:lnTo>
                    <a:pt x="315" y="23"/>
                  </a:lnTo>
                  <a:lnTo>
                    <a:pt x="319" y="92"/>
                  </a:lnTo>
                  <a:lnTo>
                    <a:pt x="1" y="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2" name="Freeform 816"/>
            <p:cNvSpPr/>
            <p:nvPr/>
          </p:nvSpPr>
          <p:spPr bwMode="auto">
            <a:xfrm>
              <a:off x="4370973" y="5517178"/>
              <a:ext cx="710008" cy="671400"/>
            </a:xfrm>
            <a:custGeom>
              <a:avLst/>
              <a:gdLst>
                <a:gd name="T0" fmla="*/ 41 w 829"/>
                <a:gd name="T1" fmla="*/ 0 h 784"/>
                <a:gd name="T2" fmla="*/ 788 w 829"/>
                <a:gd name="T3" fmla="*/ 0 h 784"/>
                <a:gd name="T4" fmla="*/ 829 w 829"/>
                <a:gd name="T5" fmla="*/ 39 h 784"/>
                <a:gd name="T6" fmla="*/ 829 w 829"/>
                <a:gd name="T7" fmla="*/ 745 h 784"/>
                <a:gd name="T8" fmla="*/ 788 w 829"/>
                <a:gd name="T9" fmla="*/ 784 h 784"/>
                <a:gd name="T10" fmla="*/ 41 w 829"/>
                <a:gd name="T11" fmla="*/ 784 h 784"/>
                <a:gd name="T12" fmla="*/ 0 w 829"/>
                <a:gd name="T13" fmla="*/ 745 h 784"/>
                <a:gd name="T14" fmla="*/ 0 w 829"/>
                <a:gd name="T15" fmla="*/ 39 h 784"/>
                <a:gd name="T16" fmla="*/ 41 w 829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9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29" y="18"/>
                    <a:pt x="829" y="39"/>
                  </a:cubicBezTo>
                  <a:cubicBezTo>
                    <a:pt x="829" y="745"/>
                    <a:pt x="829" y="745"/>
                    <a:pt x="829" y="745"/>
                  </a:cubicBezTo>
                  <a:cubicBezTo>
                    <a:pt x="829" y="767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8" y="784"/>
                    <a:pt x="0" y="767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18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68B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3" name="Freeform 817"/>
            <p:cNvSpPr/>
            <p:nvPr/>
          </p:nvSpPr>
          <p:spPr bwMode="auto">
            <a:xfrm>
              <a:off x="3404834" y="5517178"/>
              <a:ext cx="710008" cy="671400"/>
            </a:xfrm>
            <a:custGeom>
              <a:avLst/>
              <a:gdLst>
                <a:gd name="T0" fmla="*/ 41 w 829"/>
                <a:gd name="T1" fmla="*/ 0 h 784"/>
                <a:gd name="T2" fmla="*/ 788 w 829"/>
                <a:gd name="T3" fmla="*/ 0 h 784"/>
                <a:gd name="T4" fmla="*/ 829 w 829"/>
                <a:gd name="T5" fmla="*/ 39 h 784"/>
                <a:gd name="T6" fmla="*/ 829 w 829"/>
                <a:gd name="T7" fmla="*/ 745 h 784"/>
                <a:gd name="T8" fmla="*/ 788 w 829"/>
                <a:gd name="T9" fmla="*/ 784 h 784"/>
                <a:gd name="T10" fmla="*/ 41 w 829"/>
                <a:gd name="T11" fmla="*/ 784 h 784"/>
                <a:gd name="T12" fmla="*/ 0 w 829"/>
                <a:gd name="T13" fmla="*/ 745 h 784"/>
                <a:gd name="T14" fmla="*/ 0 w 829"/>
                <a:gd name="T15" fmla="*/ 39 h 784"/>
                <a:gd name="T16" fmla="*/ 41 w 829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9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29" y="18"/>
                    <a:pt x="829" y="39"/>
                  </a:cubicBezTo>
                  <a:cubicBezTo>
                    <a:pt x="829" y="745"/>
                    <a:pt x="829" y="745"/>
                    <a:pt x="829" y="745"/>
                  </a:cubicBezTo>
                  <a:cubicBezTo>
                    <a:pt x="829" y="767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8" y="784"/>
                    <a:pt x="0" y="767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18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68B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4" name="Freeform 818"/>
            <p:cNvSpPr/>
            <p:nvPr/>
          </p:nvSpPr>
          <p:spPr bwMode="auto">
            <a:xfrm>
              <a:off x="2454704" y="5517178"/>
              <a:ext cx="710950" cy="671400"/>
            </a:xfrm>
            <a:custGeom>
              <a:avLst/>
              <a:gdLst>
                <a:gd name="T0" fmla="*/ 41 w 830"/>
                <a:gd name="T1" fmla="*/ 0 h 784"/>
                <a:gd name="T2" fmla="*/ 788 w 830"/>
                <a:gd name="T3" fmla="*/ 0 h 784"/>
                <a:gd name="T4" fmla="*/ 830 w 830"/>
                <a:gd name="T5" fmla="*/ 39 h 784"/>
                <a:gd name="T6" fmla="*/ 830 w 830"/>
                <a:gd name="T7" fmla="*/ 745 h 784"/>
                <a:gd name="T8" fmla="*/ 788 w 830"/>
                <a:gd name="T9" fmla="*/ 784 h 784"/>
                <a:gd name="T10" fmla="*/ 41 w 830"/>
                <a:gd name="T11" fmla="*/ 784 h 784"/>
                <a:gd name="T12" fmla="*/ 0 w 830"/>
                <a:gd name="T13" fmla="*/ 745 h 784"/>
                <a:gd name="T14" fmla="*/ 0 w 830"/>
                <a:gd name="T15" fmla="*/ 39 h 784"/>
                <a:gd name="T16" fmla="*/ 41 w 830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8"/>
                    <a:pt x="830" y="39"/>
                  </a:cubicBezTo>
                  <a:cubicBezTo>
                    <a:pt x="830" y="745"/>
                    <a:pt x="830" y="745"/>
                    <a:pt x="830" y="745"/>
                  </a:cubicBezTo>
                  <a:cubicBezTo>
                    <a:pt x="830" y="767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9" y="784"/>
                    <a:pt x="0" y="767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19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68B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5" name="Freeform 819"/>
            <p:cNvSpPr/>
            <p:nvPr/>
          </p:nvSpPr>
          <p:spPr bwMode="auto">
            <a:xfrm>
              <a:off x="4370973" y="6452242"/>
              <a:ext cx="710008" cy="672342"/>
            </a:xfrm>
            <a:custGeom>
              <a:avLst/>
              <a:gdLst>
                <a:gd name="T0" fmla="*/ 41 w 829"/>
                <a:gd name="T1" fmla="*/ 0 h 784"/>
                <a:gd name="T2" fmla="*/ 788 w 829"/>
                <a:gd name="T3" fmla="*/ 0 h 784"/>
                <a:gd name="T4" fmla="*/ 829 w 829"/>
                <a:gd name="T5" fmla="*/ 39 h 784"/>
                <a:gd name="T6" fmla="*/ 829 w 829"/>
                <a:gd name="T7" fmla="*/ 745 h 784"/>
                <a:gd name="T8" fmla="*/ 788 w 829"/>
                <a:gd name="T9" fmla="*/ 784 h 784"/>
                <a:gd name="T10" fmla="*/ 41 w 829"/>
                <a:gd name="T11" fmla="*/ 784 h 784"/>
                <a:gd name="T12" fmla="*/ 0 w 829"/>
                <a:gd name="T13" fmla="*/ 745 h 784"/>
                <a:gd name="T14" fmla="*/ 0 w 829"/>
                <a:gd name="T15" fmla="*/ 39 h 784"/>
                <a:gd name="T16" fmla="*/ 41 w 829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9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29" y="17"/>
                    <a:pt x="829" y="39"/>
                  </a:cubicBezTo>
                  <a:cubicBezTo>
                    <a:pt x="829" y="745"/>
                    <a:pt x="829" y="745"/>
                    <a:pt x="829" y="745"/>
                  </a:cubicBezTo>
                  <a:cubicBezTo>
                    <a:pt x="829" y="766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8" y="784"/>
                    <a:pt x="0" y="766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8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68B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6" name="Freeform 820"/>
            <p:cNvSpPr/>
            <p:nvPr/>
          </p:nvSpPr>
          <p:spPr bwMode="auto">
            <a:xfrm>
              <a:off x="3404834" y="6452242"/>
              <a:ext cx="710008" cy="672342"/>
            </a:xfrm>
            <a:custGeom>
              <a:avLst/>
              <a:gdLst>
                <a:gd name="T0" fmla="*/ 41 w 829"/>
                <a:gd name="T1" fmla="*/ 0 h 784"/>
                <a:gd name="T2" fmla="*/ 788 w 829"/>
                <a:gd name="T3" fmla="*/ 0 h 784"/>
                <a:gd name="T4" fmla="*/ 829 w 829"/>
                <a:gd name="T5" fmla="*/ 39 h 784"/>
                <a:gd name="T6" fmla="*/ 829 w 829"/>
                <a:gd name="T7" fmla="*/ 745 h 784"/>
                <a:gd name="T8" fmla="*/ 788 w 829"/>
                <a:gd name="T9" fmla="*/ 784 h 784"/>
                <a:gd name="T10" fmla="*/ 41 w 829"/>
                <a:gd name="T11" fmla="*/ 784 h 784"/>
                <a:gd name="T12" fmla="*/ 0 w 829"/>
                <a:gd name="T13" fmla="*/ 745 h 784"/>
                <a:gd name="T14" fmla="*/ 0 w 829"/>
                <a:gd name="T15" fmla="*/ 39 h 784"/>
                <a:gd name="T16" fmla="*/ 41 w 829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9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29" y="17"/>
                    <a:pt x="829" y="39"/>
                  </a:cubicBezTo>
                  <a:cubicBezTo>
                    <a:pt x="829" y="745"/>
                    <a:pt x="829" y="745"/>
                    <a:pt x="829" y="745"/>
                  </a:cubicBezTo>
                  <a:cubicBezTo>
                    <a:pt x="829" y="766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8" y="784"/>
                    <a:pt x="0" y="766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8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68B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7" name="Freeform 821"/>
            <p:cNvSpPr/>
            <p:nvPr/>
          </p:nvSpPr>
          <p:spPr bwMode="auto">
            <a:xfrm>
              <a:off x="2454704" y="6452242"/>
              <a:ext cx="710950" cy="672342"/>
            </a:xfrm>
            <a:custGeom>
              <a:avLst/>
              <a:gdLst>
                <a:gd name="T0" fmla="*/ 41 w 830"/>
                <a:gd name="T1" fmla="*/ 0 h 784"/>
                <a:gd name="T2" fmla="*/ 788 w 830"/>
                <a:gd name="T3" fmla="*/ 0 h 784"/>
                <a:gd name="T4" fmla="*/ 830 w 830"/>
                <a:gd name="T5" fmla="*/ 39 h 784"/>
                <a:gd name="T6" fmla="*/ 830 w 830"/>
                <a:gd name="T7" fmla="*/ 745 h 784"/>
                <a:gd name="T8" fmla="*/ 788 w 830"/>
                <a:gd name="T9" fmla="*/ 784 h 784"/>
                <a:gd name="T10" fmla="*/ 41 w 830"/>
                <a:gd name="T11" fmla="*/ 784 h 784"/>
                <a:gd name="T12" fmla="*/ 0 w 830"/>
                <a:gd name="T13" fmla="*/ 745 h 784"/>
                <a:gd name="T14" fmla="*/ 0 w 830"/>
                <a:gd name="T15" fmla="*/ 39 h 784"/>
                <a:gd name="T16" fmla="*/ 41 w 830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7"/>
                    <a:pt x="830" y="39"/>
                  </a:cubicBezTo>
                  <a:cubicBezTo>
                    <a:pt x="830" y="745"/>
                    <a:pt x="830" y="745"/>
                    <a:pt x="830" y="745"/>
                  </a:cubicBezTo>
                  <a:cubicBezTo>
                    <a:pt x="830" y="766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9" y="784"/>
                    <a:pt x="0" y="766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9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68B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8" name="Freeform 822"/>
            <p:cNvSpPr>
              <a:spLocks noEditPoints="1"/>
            </p:cNvSpPr>
            <p:nvPr/>
          </p:nvSpPr>
          <p:spPr bwMode="auto">
            <a:xfrm>
              <a:off x="2669401" y="6241311"/>
              <a:ext cx="272139" cy="121474"/>
            </a:xfrm>
            <a:custGeom>
              <a:avLst/>
              <a:gdLst>
                <a:gd name="T0" fmla="*/ 112 w 317"/>
                <a:gd name="T1" fmla="*/ 3 h 142"/>
                <a:gd name="T2" fmla="*/ 96 w 317"/>
                <a:gd name="T3" fmla="*/ 24 h 142"/>
                <a:gd name="T4" fmla="*/ 65 w 317"/>
                <a:gd name="T5" fmla="*/ 35 h 142"/>
                <a:gd name="T6" fmla="*/ 36 w 317"/>
                <a:gd name="T7" fmla="*/ 132 h 142"/>
                <a:gd name="T8" fmla="*/ 124 w 317"/>
                <a:gd name="T9" fmla="*/ 72 h 142"/>
                <a:gd name="T10" fmla="*/ 81 w 317"/>
                <a:gd name="T11" fmla="*/ 82 h 142"/>
                <a:gd name="T12" fmla="*/ 73 w 317"/>
                <a:gd name="T13" fmla="*/ 140 h 142"/>
                <a:gd name="T14" fmla="*/ 151 w 317"/>
                <a:gd name="T15" fmla="*/ 126 h 142"/>
                <a:gd name="T16" fmla="*/ 130 w 317"/>
                <a:gd name="T17" fmla="*/ 62 h 142"/>
                <a:gd name="T18" fmla="*/ 132 w 317"/>
                <a:gd name="T19" fmla="*/ 35 h 142"/>
                <a:gd name="T20" fmla="*/ 139 w 317"/>
                <a:gd name="T21" fmla="*/ 53 h 142"/>
                <a:gd name="T22" fmla="*/ 109 w 317"/>
                <a:gd name="T23" fmla="*/ 15 h 142"/>
                <a:gd name="T24" fmla="*/ 96 w 317"/>
                <a:gd name="T25" fmla="*/ 62 h 142"/>
                <a:gd name="T26" fmla="*/ 17 w 317"/>
                <a:gd name="T27" fmla="*/ 20 h 142"/>
                <a:gd name="T28" fmla="*/ 57 w 317"/>
                <a:gd name="T29" fmla="*/ 19 h 142"/>
                <a:gd name="T30" fmla="*/ 36 w 317"/>
                <a:gd name="T31" fmla="*/ 30 h 142"/>
                <a:gd name="T32" fmla="*/ 53 w 317"/>
                <a:gd name="T33" fmla="*/ 59 h 142"/>
                <a:gd name="T34" fmla="*/ 36 w 317"/>
                <a:gd name="T35" fmla="*/ 70 h 142"/>
                <a:gd name="T36" fmla="*/ 55 w 317"/>
                <a:gd name="T37" fmla="*/ 111 h 142"/>
                <a:gd name="T38" fmla="*/ 0 w 317"/>
                <a:gd name="T39" fmla="*/ 109 h 142"/>
                <a:gd name="T40" fmla="*/ 17 w 317"/>
                <a:gd name="T41" fmla="*/ 70 h 142"/>
                <a:gd name="T42" fmla="*/ 17 w 317"/>
                <a:gd name="T43" fmla="*/ 59 h 142"/>
                <a:gd name="T44" fmla="*/ 16 w 317"/>
                <a:gd name="T45" fmla="*/ 30 h 142"/>
                <a:gd name="T46" fmla="*/ 7 w 317"/>
                <a:gd name="T47" fmla="*/ 20 h 142"/>
                <a:gd name="T48" fmla="*/ 280 w 317"/>
                <a:gd name="T49" fmla="*/ 15 h 142"/>
                <a:gd name="T50" fmla="*/ 261 w 317"/>
                <a:gd name="T51" fmla="*/ 3 h 142"/>
                <a:gd name="T52" fmla="*/ 248 w 317"/>
                <a:gd name="T53" fmla="*/ 15 h 142"/>
                <a:gd name="T54" fmla="*/ 249 w 317"/>
                <a:gd name="T55" fmla="*/ 26 h 142"/>
                <a:gd name="T56" fmla="*/ 317 w 317"/>
                <a:gd name="T57" fmla="*/ 14 h 142"/>
                <a:gd name="T58" fmla="*/ 277 w 317"/>
                <a:gd name="T59" fmla="*/ 56 h 142"/>
                <a:gd name="T60" fmla="*/ 244 w 317"/>
                <a:gd name="T61" fmla="*/ 55 h 142"/>
                <a:gd name="T62" fmla="*/ 248 w 317"/>
                <a:gd name="T63" fmla="*/ 36 h 142"/>
                <a:gd name="T64" fmla="*/ 270 w 317"/>
                <a:gd name="T65" fmla="*/ 39 h 142"/>
                <a:gd name="T66" fmla="*/ 294 w 317"/>
                <a:gd name="T67" fmla="*/ 34 h 142"/>
                <a:gd name="T68" fmla="*/ 284 w 317"/>
                <a:gd name="T69" fmla="*/ 47 h 142"/>
                <a:gd name="T70" fmla="*/ 244 w 317"/>
                <a:gd name="T71" fmla="*/ 36 h 142"/>
                <a:gd name="T72" fmla="*/ 230 w 317"/>
                <a:gd name="T73" fmla="*/ 52 h 142"/>
                <a:gd name="T74" fmla="*/ 260 w 317"/>
                <a:gd name="T75" fmla="*/ 85 h 142"/>
                <a:gd name="T76" fmla="*/ 226 w 317"/>
                <a:gd name="T77" fmla="*/ 123 h 142"/>
                <a:gd name="T78" fmla="*/ 238 w 317"/>
                <a:gd name="T79" fmla="*/ 95 h 142"/>
                <a:gd name="T80" fmla="*/ 245 w 317"/>
                <a:gd name="T81" fmla="*/ 123 h 142"/>
                <a:gd name="T82" fmla="*/ 286 w 317"/>
                <a:gd name="T83" fmla="*/ 124 h 142"/>
                <a:gd name="T84" fmla="*/ 272 w 317"/>
                <a:gd name="T85" fmla="*/ 102 h 142"/>
                <a:gd name="T86" fmla="*/ 262 w 317"/>
                <a:gd name="T87" fmla="*/ 105 h 142"/>
                <a:gd name="T88" fmla="*/ 301 w 317"/>
                <a:gd name="T89" fmla="*/ 124 h 142"/>
                <a:gd name="T90" fmla="*/ 310 w 317"/>
                <a:gd name="T91" fmla="*/ 137 h 142"/>
                <a:gd name="T92" fmla="*/ 316 w 317"/>
                <a:gd name="T93" fmla="*/ 84 h 142"/>
                <a:gd name="T94" fmla="*/ 277 w 317"/>
                <a:gd name="T95" fmla="*/ 76 h 142"/>
                <a:gd name="T96" fmla="*/ 314 w 317"/>
                <a:gd name="T97" fmla="*/ 35 h 142"/>
                <a:gd name="T98" fmla="*/ 299 w 317"/>
                <a:gd name="T99" fmla="*/ 47 h 142"/>
                <a:gd name="T100" fmla="*/ 242 w 317"/>
                <a:gd name="T101" fmla="*/ 44 h 142"/>
                <a:gd name="T102" fmla="*/ 224 w 317"/>
                <a:gd name="T103" fmla="*/ 13 h 142"/>
                <a:gd name="T104" fmla="*/ 205 w 317"/>
                <a:gd name="T105" fmla="*/ 25 h 142"/>
                <a:gd name="T106" fmla="*/ 220 w 317"/>
                <a:gd name="T107" fmla="*/ 55 h 142"/>
                <a:gd name="T108" fmla="*/ 205 w 317"/>
                <a:gd name="T109" fmla="*/ 67 h 142"/>
                <a:gd name="T110" fmla="*/ 224 w 317"/>
                <a:gd name="T111" fmla="*/ 111 h 142"/>
                <a:gd name="T112" fmla="*/ 169 w 317"/>
                <a:gd name="T113" fmla="*/ 109 h 142"/>
                <a:gd name="T114" fmla="*/ 186 w 317"/>
                <a:gd name="T115" fmla="*/ 67 h 142"/>
                <a:gd name="T116" fmla="*/ 186 w 317"/>
                <a:gd name="T117" fmla="*/ 56 h 142"/>
                <a:gd name="T118" fmla="*/ 185 w 317"/>
                <a:gd name="T119" fmla="*/ 25 h 142"/>
                <a:gd name="T120" fmla="*/ 186 w 317"/>
                <a:gd name="T121" fmla="*/ 14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7" h="142">
                  <a:moveTo>
                    <a:pt x="109" y="15"/>
                  </a:moveTo>
                  <a:cubicBezTo>
                    <a:pt x="109" y="11"/>
                    <a:pt x="110" y="7"/>
                    <a:pt x="112" y="4"/>
                  </a:cubicBezTo>
                  <a:cubicBezTo>
                    <a:pt x="112" y="4"/>
                    <a:pt x="112" y="3"/>
                    <a:pt x="112" y="3"/>
                  </a:cubicBezTo>
                  <a:cubicBezTo>
                    <a:pt x="111" y="2"/>
                    <a:pt x="104" y="2"/>
                    <a:pt x="94" y="2"/>
                  </a:cubicBezTo>
                  <a:cubicBezTo>
                    <a:pt x="95" y="6"/>
                    <a:pt x="96" y="10"/>
                    <a:pt x="96" y="15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79" y="24"/>
                    <a:pt x="79" y="24"/>
                    <a:pt x="79" y="24"/>
                  </a:cubicBezTo>
                  <a:cubicBezTo>
                    <a:pt x="75" y="24"/>
                    <a:pt x="69" y="24"/>
                    <a:pt x="63" y="23"/>
                  </a:cubicBezTo>
                  <a:cubicBezTo>
                    <a:pt x="64" y="27"/>
                    <a:pt x="64" y="31"/>
                    <a:pt x="65" y="35"/>
                  </a:cubicBezTo>
                  <a:cubicBezTo>
                    <a:pt x="65" y="40"/>
                    <a:pt x="65" y="48"/>
                    <a:pt x="65" y="56"/>
                  </a:cubicBezTo>
                  <a:cubicBezTo>
                    <a:pt x="65" y="78"/>
                    <a:pt x="63" y="94"/>
                    <a:pt x="59" y="105"/>
                  </a:cubicBezTo>
                  <a:cubicBezTo>
                    <a:pt x="54" y="116"/>
                    <a:pt x="47" y="125"/>
                    <a:pt x="36" y="132"/>
                  </a:cubicBezTo>
                  <a:cubicBezTo>
                    <a:pt x="43" y="134"/>
                    <a:pt x="48" y="137"/>
                    <a:pt x="51" y="139"/>
                  </a:cubicBezTo>
                  <a:cubicBezTo>
                    <a:pt x="67" y="124"/>
                    <a:pt x="76" y="101"/>
                    <a:pt x="77" y="72"/>
                  </a:cubicBezTo>
                  <a:cubicBezTo>
                    <a:pt x="124" y="72"/>
                    <a:pt x="124" y="72"/>
                    <a:pt x="124" y="72"/>
                  </a:cubicBezTo>
                  <a:cubicBezTo>
                    <a:pt x="121" y="84"/>
                    <a:pt x="115" y="95"/>
                    <a:pt x="107" y="105"/>
                  </a:cubicBezTo>
                  <a:cubicBezTo>
                    <a:pt x="101" y="95"/>
                    <a:pt x="96" y="86"/>
                    <a:pt x="93" y="77"/>
                  </a:cubicBezTo>
                  <a:cubicBezTo>
                    <a:pt x="81" y="82"/>
                    <a:pt x="81" y="82"/>
                    <a:pt x="81" y="82"/>
                  </a:cubicBezTo>
                  <a:cubicBezTo>
                    <a:pt x="86" y="91"/>
                    <a:pt x="91" y="101"/>
                    <a:pt x="98" y="112"/>
                  </a:cubicBezTo>
                  <a:cubicBezTo>
                    <a:pt x="86" y="121"/>
                    <a:pt x="74" y="126"/>
                    <a:pt x="62" y="129"/>
                  </a:cubicBezTo>
                  <a:cubicBezTo>
                    <a:pt x="66" y="132"/>
                    <a:pt x="70" y="135"/>
                    <a:pt x="73" y="140"/>
                  </a:cubicBezTo>
                  <a:cubicBezTo>
                    <a:pt x="85" y="134"/>
                    <a:pt x="96" y="127"/>
                    <a:pt x="107" y="120"/>
                  </a:cubicBezTo>
                  <a:cubicBezTo>
                    <a:pt x="114" y="126"/>
                    <a:pt x="126" y="133"/>
                    <a:pt x="142" y="139"/>
                  </a:cubicBezTo>
                  <a:cubicBezTo>
                    <a:pt x="144" y="134"/>
                    <a:pt x="147" y="130"/>
                    <a:pt x="151" y="126"/>
                  </a:cubicBezTo>
                  <a:cubicBezTo>
                    <a:pt x="138" y="124"/>
                    <a:pt x="126" y="120"/>
                    <a:pt x="115" y="113"/>
                  </a:cubicBezTo>
                  <a:cubicBezTo>
                    <a:pt x="125" y="103"/>
                    <a:pt x="134" y="86"/>
                    <a:pt x="141" y="61"/>
                  </a:cubicBezTo>
                  <a:cubicBezTo>
                    <a:pt x="138" y="61"/>
                    <a:pt x="135" y="62"/>
                    <a:pt x="130" y="62"/>
                  </a:cubicBezTo>
                  <a:cubicBezTo>
                    <a:pt x="108" y="62"/>
                    <a:pt x="108" y="62"/>
                    <a:pt x="108" y="62"/>
                  </a:cubicBezTo>
                  <a:cubicBezTo>
                    <a:pt x="108" y="35"/>
                    <a:pt x="108" y="35"/>
                    <a:pt x="108" y="35"/>
                  </a:cubicBezTo>
                  <a:cubicBezTo>
                    <a:pt x="132" y="35"/>
                    <a:pt x="132" y="35"/>
                    <a:pt x="132" y="35"/>
                  </a:cubicBezTo>
                  <a:cubicBezTo>
                    <a:pt x="131" y="37"/>
                    <a:pt x="129" y="40"/>
                    <a:pt x="126" y="45"/>
                  </a:cubicBezTo>
                  <a:cubicBezTo>
                    <a:pt x="125" y="47"/>
                    <a:pt x="124" y="49"/>
                    <a:pt x="123" y="50"/>
                  </a:cubicBezTo>
                  <a:cubicBezTo>
                    <a:pt x="129" y="50"/>
                    <a:pt x="134" y="50"/>
                    <a:pt x="139" y="53"/>
                  </a:cubicBezTo>
                  <a:cubicBezTo>
                    <a:pt x="142" y="42"/>
                    <a:pt x="146" y="32"/>
                    <a:pt x="150" y="23"/>
                  </a:cubicBezTo>
                  <a:cubicBezTo>
                    <a:pt x="142" y="24"/>
                    <a:pt x="128" y="24"/>
                    <a:pt x="109" y="24"/>
                  </a:cubicBezTo>
                  <a:lnTo>
                    <a:pt x="109" y="15"/>
                  </a:lnTo>
                  <a:close/>
                  <a:moveTo>
                    <a:pt x="78" y="35"/>
                  </a:moveTo>
                  <a:cubicBezTo>
                    <a:pt x="96" y="35"/>
                    <a:pt x="96" y="35"/>
                    <a:pt x="96" y="35"/>
                  </a:cubicBezTo>
                  <a:cubicBezTo>
                    <a:pt x="96" y="62"/>
                    <a:pt x="96" y="62"/>
                    <a:pt x="96" y="62"/>
                  </a:cubicBezTo>
                  <a:cubicBezTo>
                    <a:pt x="78" y="62"/>
                    <a:pt x="78" y="62"/>
                    <a:pt x="78" y="62"/>
                  </a:cubicBezTo>
                  <a:lnTo>
                    <a:pt x="78" y="35"/>
                  </a:lnTo>
                  <a:close/>
                  <a:moveTo>
                    <a:pt x="17" y="20"/>
                  </a:moveTo>
                  <a:cubicBezTo>
                    <a:pt x="43" y="20"/>
                    <a:pt x="43" y="20"/>
                    <a:pt x="43" y="20"/>
                  </a:cubicBezTo>
                  <a:cubicBezTo>
                    <a:pt x="47" y="20"/>
                    <a:pt x="50" y="19"/>
                    <a:pt x="54" y="19"/>
                  </a:cubicBezTo>
                  <a:cubicBezTo>
                    <a:pt x="57" y="19"/>
                    <a:pt x="57" y="19"/>
                    <a:pt x="57" y="19"/>
                  </a:cubicBezTo>
                  <a:cubicBezTo>
                    <a:pt x="57" y="31"/>
                    <a:pt x="57" y="31"/>
                    <a:pt x="57" y="31"/>
                  </a:cubicBezTo>
                  <a:cubicBezTo>
                    <a:pt x="53" y="31"/>
                    <a:pt x="49" y="30"/>
                    <a:pt x="46" y="30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43" y="59"/>
                    <a:pt x="43" y="59"/>
                    <a:pt x="43" y="59"/>
                  </a:cubicBezTo>
                  <a:cubicBezTo>
                    <a:pt x="46" y="59"/>
                    <a:pt x="50" y="59"/>
                    <a:pt x="53" y="59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49" y="70"/>
                    <a:pt x="45" y="70"/>
                    <a:pt x="40" y="70"/>
                  </a:cubicBezTo>
                  <a:cubicBezTo>
                    <a:pt x="36" y="70"/>
                    <a:pt x="36" y="70"/>
                    <a:pt x="36" y="70"/>
                  </a:cubicBezTo>
                  <a:cubicBezTo>
                    <a:pt x="36" y="103"/>
                    <a:pt x="36" y="103"/>
                    <a:pt x="36" y="103"/>
                  </a:cubicBezTo>
                  <a:cubicBezTo>
                    <a:pt x="43" y="101"/>
                    <a:pt x="50" y="100"/>
                    <a:pt x="57" y="98"/>
                  </a:cubicBezTo>
                  <a:cubicBezTo>
                    <a:pt x="55" y="102"/>
                    <a:pt x="54" y="107"/>
                    <a:pt x="55" y="111"/>
                  </a:cubicBezTo>
                  <a:cubicBezTo>
                    <a:pt x="31" y="114"/>
                    <a:pt x="14" y="119"/>
                    <a:pt x="3" y="125"/>
                  </a:cubicBezTo>
                  <a:cubicBezTo>
                    <a:pt x="3" y="123"/>
                    <a:pt x="2" y="119"/>
                    <a:pt x="1" y="114"/>
                  </a:cubicBezTo>
                  <a:cubicBezTo>
                    <a:pt x="1" y="112"/>
                    <a:pt x="0" y="110"/>
                    <a:pt x="0" y="109"/>
                  </a:cubicBezTo>
                  <a:cubicBezTo>
                    <a:pt x="6" y="109"/>
                    <a:pt x="14" y="108"/>
                    <a:pt x="24" y="105"/>
                  </a:cubicBezTo>
                  <a:cubicBezTo>
                    <a:pt x="24" y="70"/>
                    <a:pt x="24" y="70"/>
                    <a:pt x="24" y="70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11" y="70"/>
                    <a:pt x="6" y="70"/>
                    <a:pt x="3" y="71"/>
                  </a:cubicBez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8" y="59"/>
                    <a:pt x="17" y="59"/>
                  </a:cubicBezTo>
                  <a:cubicBezTo>
                    <a:pt x="24" y="59"/>
                    <a:pt x="24" y="59"/>
                    <a:pt x="24" y="59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7" y="30"/>
                    <a:pt x="3" y="31"/>
                    <a:pt x="2" y="31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4" y="19"/>
                    <a:pt x="6" y="20"/>
                    <a:pt x="7" y="20"/>
                  </a:cubicBezTo>
                  <a:lnTo>
                    <a:pt x="17" y="20"/>
                  </a:lnTo>
                  <a:close/>
                  <a:moveTo>
                    <a:pt x="317" y="14"/>
                  </a:moveTo>
                  <a:cubicBezTo>
                    <a:pt x="309" y="15"/>
                    <a:pt x="297" y="15"/>
                    <a:pt x="280" y="15"/>
                  </a:cubicBezTo>
                  <a:cubicBezTo>
                    <a:pt x="279" y="14"/>
                    <a:pt x="279" y="12"/>
                    <a:pt x="278" y="9"/>
                  </a:cubicBezTo>
                  <a:cubicBezTo>
                    <a:pt x="276" y="3"/>
                    <a:pt x="275" y="0"/>
                    <a:pt x="275" y="0"/>
                  </a:cubicBezTo>
                  <a:cubicBezTo>
                    <a:pt x="261" y="3"/>
                    <a:pt x="261" y="3"/>
                    <a:pt x="261" y="3"/>
                  </a:cubicBezTo>
                  <a:cubicBezTo>
                    <a:pt x="263" y="5"/>
                    <a:pt x="265" y="9"/>
                    <a:pt x="266" y="14"/>
                  </a:cubicBezTo>
                  <a:cubicBezTo>
                    <a:pt x="266" y="14"/>
                    <a:pt x="267" y="15"/>
                    <a:pt x="267" y="15"/>
                  </a:cubicBezTo>
                  <a:cubicBezTo>
                    <a:pt x="248" y="15"/>
                    <a:pt x="248" y="15"/>
                    <a:pt x="248" y="15"/>
                  </a:cubicBezTo>
                  <a:cubicBezTo>
                    <a:pt x="239" y="15"/>
                    <a:pt x="232" y="15"/>
                    <a:pt x="227" y="15"/>
                  </a:cubicBezTo>
                  <a:cubicBezTo>
                    <a:pt x="227" y="27"/>
                    <a:pt x="227" y="27"/>
                    <a:pt x="227" y="27"/>
                  </a:cubicBezTo>
                  <a:cubicBezTo>
                    <a:pt x="234" y="26"/>
                    <a:pt x="241" y="26"/>
                    <a:pt x="249" y="26"/>
                  </a:cubicBezTo>
                  <a:cubicBezTo>
                    <a:pt x="296" y="26"/>
                    <a:pt x="296" y="26"/>
                    <a:pt x="296" y="26"/>
                  </a:cubicBezTo>
                  <a:cubicBezTo>
                    <a:pt x="303" y="26"/>
                    <a:pt x="310" y="26"/>
                    <a:pt x="317" y="27"/>
                  </a:cubicBezTo>
                  <a:lnTo>
                    <a:pt x="317" y="14"/>
                  </a:lnTo>
                  <a:close/>
                  <a:moveTo>
                    <a:pt x="295" y="55"/>
                  </a:moveTo>
                  <a:cubicBezTo>
                    <a:pt x="287" y="64"/>
                    <a:pt x="287" y="64"/>
                    <a:pt x="287" y="64"/>
                  </a:cubicBezTo>
                  <a:cubicBezTo>
                    <a:pt x="284" y="62"/>
                    <a:pt x="281" y="59"/>
                    <a:pt x="277" y="56"/>
                  </a:cubicBezTo>
                  <a:cubicBezTo>
                    <a:pt x="275" y="54"/>
                    <a:pt x="273" y="52"/>
                    <a:pt x="271" y="50"/>
                  </a:cubicBezTo>
                  <a:cubicBezTo>
                    <a:pt x="266" y="54"/>
                    <a:pt x="260" y="58"/>
                    <a:pt x="253" y="62"/>
                  </a:cubicBezTo>
                  <a:cubicBezTo>
                    <a:pt x="244" y="55"/>
                    <a:pt x="244" y="55"/>
                    <a:pt x="244" y="55"/>
                  </a:cubicBezTo>
                  <a:cubicBezTo>
                    <a:pt x="251" y="52"/>
                    <a:pt x="257" y="49"/>
                    <a:pt x="262" y="45"/>
                  </a:cubicBezTo>
                  <a:cubicBezTo>
                    <a:pt x="261" y="45"/>
                    <a:pt x="260" y="43"/>
                    <a:pt x="257" y="42"/>
                  </a:cubicBezTo>
                  <a:cubicBezTo>
                    <a:pt x="253" y="39"/>
                    <a:pt x="250" y="37"/>
                    <a:pt x="248" y="36"/>
                  </a:cubicBezTo>
                  <a:cubicBezTo>
                    <a:pt x="256" y="27"/>
                    <a:pt x="256" y="27"/>
                    <a:pt x="256" y="27"/>
                  </a:cubicBezTo>
                  <a:cubicBezTo>
                    <a:pt x="257" y="29"/>
                    <a:pt x="260" y="31"/>
                    <a:pt x="266" y="35"/>
                  </a:cubicBezTo>
                  <a:cubicBezTo>
                    <a:pt x="268" y="37"/>
                    <a:pt x="270" y="38"/>
                    <a:pt x="270" y="39"/>
                  </a:cubicBezTo>
                  <a:cubicBezTo>
                    <a:pt x="274" y="35"/>
                    <a:pt x="278" y="31"/>
                    <a:pt x="282" y="27"/>
                  </a:cubicBezTo>
                  <a:cubicBezTo>
                    <a:pt x="283" y="27"/>
                    <a:pt x="284" y="28"/>
                    <a:pt x="286" y="29"/>
                  </a:cubicBezTo>
                  <a:cubicBezTo>
                    <a:pt x="292" y="32"/>
                    <a:pt x="294" y="34"/>
                    <a:pt x="294" y="34"/>
                  </a:cubicBezTo>
                  <a:cubicBezTo>
                    <a:pt x="294" y="34"/>
                    <a:pt x="293" y="35"/>
                    <a:pt x="292" y="35"/>
                  </a:cubicBezTo>
                  <a:cubicBezTo>
                    <a:pt x="288" y="37"/>
                    <a:pt x="284" y="40"/>
                    <a:pt x="279" y="44"/>
                  </a:cubicBezTo>
                  <a:cubicBezTo>
                    <a:pt x="280" y="45"/>
                    <a:pt x="282" y="46"/>
                    <a:pt x="284" y="47"/>
                  </a:cubicBezTo>
                  <a:cubicBezTo>
                    <a:pt x="290" y="52"/>
                    <a:pt x="293" y="54"/>
                    <a:pt x="295" y="55"/>
                  </a:cubicBezTo>
                  <a:moveTo>
                    <a:pt x="242" y="44"/>
                  </a:moveTo>
                  <a:cubicBezTo>
                    <a:pt x="242" y="41"/>
                    <a:pt x="243" y="39"/>
                    <a:pt x="244" y="36"/>
                  </a:cubicBezTo>
                  <a:cubicBezTo>
                    <a:pt x="245" y="35"/>
                    <a:pt x="245" y="34"/>
                    <a:pt x="245" y="33"/>
                  </a:cubicBezTo>
                  <a:cubicBezTo>
                    <a:pt x="244" y="33"/>
                    <a:pt x="239" y="32"/>
                    <a:pt x="229" y="32"/>
                  </a:cubicBezTo>
                  <a:cubicBezTo>
                    <a:pt x="230" y="37"/>
                    <a:pt x="230" y="43"/>
                    <a:pt x="230" y="52"/>
                  </a:cubicBezTo>
                  <a:cubicBezTo>
                    <a:pt x="230" y="61"/>
                    <a:pt x="230" y="69"/>
                    <a:pt x="229" y="76"/>
                  </a:cubicBezTo>
                  <a:cubicBezTo>
                    <a:pt x="234" y="75"/>
                    <a:pt x="246" y="75"/>
                    <a:pt x="264" y="76"/>
                  </a:cubicBezTo>
                  <a:cubicBezTo>
                    <a:pt x="263" y="79"/>
                    <a:pt x="261" y="82"/>
                    <a:pt x="260" y="85"/>
                  </a:cubicBezTo>
                  <a:cubicBezTo>
                    <a:pt x="244" y="85"/>
                    <a:pt x="232" y="84"/>
                    <a:pt x="225" y="83"/>
                  </a:cubicBezTo>
                  <a:cubicBezTo>
                    <a:pt x="225" y="83"/>
                    <a:pt x="226" y="88"/>
                    <a:pt x="226" y="99"/>
                  </a:cubicBezTo>
                  <a:cubicBezTo>
                    <a:pt x="226" y="123"/>
                    <a:pt x="226" y="123"/>
                    <a:pt x="226" y="123"/>
                  </a:cubicBezTo>
                  <a:cubicBezTo>
                    <a:pt x="226" y="129"/>
                    <a:pt x="225" y="134"/>
                    <a:pt x="223" y="140"/>
                  </a:cubicBezTo>
                  <a:cubicBezTo>
                    <a:pt x="239" y="140"/>
                    <a:pt x="239" y="140"/>
                    <a:pt x="239" y="140"/>
                  </a:cubicBezTo>
                  <a:cubicBezTo>
                    <a:pt x="239" y="129"/>
                    <a:pt x="238" y="114"/>
                    <a:pt x="238" y="95"/>
                  </a:cubicBezTo>
                  <a:cubicBezTo>
                    <a:pt x="255" y="95"/>
                    <a:pt x="255" y="95"/>
                    <a:pt x="255" y="95"/>
                  </a:cubicBezTo>
                  <a:cubicBezTo>
                    <a:pt x="251" y="106"/>
                    <a:pt x="246" y="111"/>
                    <a:pt x="241" y="111"/>
                  </a:cubicBezTo>
                  <a:cubicBezTo>
                    <a:pt x="243" y="115"/>
                    <a:pt x="245" y="119"/>
                    <a:pt x="245" y="123"/>
                  </a:cubicBezTo>
                  <a:cubicBezTo>
                    <a:pt x="254" y="121"/>
                    <a:pt x="266" y="119"/>
                    <a:pt x="282" y="117"/>
                  </a:cubicBezTo>
                  <a:cubicBezTo>
                    <a:pt x="282" y="117"/>
                    <a:pt x="283" y="119"/>
                    <a:pt x="284" y="120"/>
                  </a:cubicBezTo>
                  <a:cubicBezTo>
                    <a:pt x="284" y="122"/>
                    <a:pt x="285" y="123"/>
                    <a:pt x="286" y="124"/>
                  </a:cubicBezTo>
                  <a:cubicBezTo>
                    <a:pt x="296" y="119"/>
                    <a:pt x="296" y="119"/>
                    <a:pt x="296" y="119"/>
                  </a:cubicBezTo>
                  <a:cubicBezTo>
                    <a:pt x="291" y="113"/>
                    <a:pt x="287" y="106"/>
                    <a:pt x="281" y="98"/>
                  </a:cubicBezTo>
                  <a:cubicBezTo>
                    <a:pt x="272" y="102"/>
                    <a:pt x="272" y="102"/>
                    <a:pt x="272" y="102"/>
                  </a:cubicBezTo>
                  <a:cubicBezTo>
                    <a:pt x="278" y="109"/>
                    <a:pt x="278" y="109"/>
                    <a:pt x="278" y="109"/>
                  </a:cubicBezTo>
                  <a:cubicBezTo>
                    <a:pt x="258" y="111"/>
                    <a:pt x="258" y="111"/>
                    <a:pt x="258" y="111"/>
                  </a:cubicBezTo>
                  <a:cubicBezTo>
                    <a:pt x="259" y="110"/>
                    <a:pt x="260" y="108"/>
                    <a:pt x="262" y="105"/>
                  </a:cubicBezTo>
                  <a:cubicBezTo>
                    <a:pt x="265" y="100"/>
                    <a:pt x="267" y="98"/>
                    <a:pt x="268" y="96"/>
                  </a:cubicBezTo>
                  <a:cubicBezTo>
                    <a:pt x="301" y="96"/>
                    <a:pt x="301" y="96"/>
                    <a:pt x="301" y="96"/>
                  </a:cubicBezTo>
                  <a:cubicBezTo>
                    <a:pt x="301" y="124"/>
                    <a:pt x="301" y="124"/>
                    <a:pt x="301" y="124"/>
                  </a:cubicBezTo>
                  <a:cubicBezTo>
                    <a:pt x="302" y="128"/>
                    <a:pt x="296" y="130"/>
                    <a:pt x="284" y="128"/>
                  </a:cubicBezTo>
                  <a:cubicBezTo>
                    <a:pt x="287" y="132"/>
                    <a:pt x="289" y="137"/>
                    <a:pt x="289" y="142"/>
                  </a:cubicBezTo>
                  <a:cubicBezTo>
                    <a:pt x="301" y="141"/>
                    <a:pt x="308" y="139"/>
                    <a:pt x="310" y="137"/>
                  </a:cubicBezTo>
                  <a:cubicBezTo>
                    <a:pt x="313" y="136"/>
                    <a:pt x="314" y="132"/>
                    <a:pt x="314" y="126"/>
                  </a:cubicBezTo>
                  <a:cubicBezTo>
                    <a:pt x="314" y="100"/>
                    <a:pt x="314" y="100"/>
                    <a:pt x="314" y="100"/>
                  </a:cubicBezTo>
                  <a:cubicBezTo>
                    <a:pt x="314" y="94"/>
                    <a:pt x="315" y="88"/>
                    <a:pt x="316" y="84"/>
                  </a:cubicBezTo>
                  <a:cubicBezTo>
                    <a:pt x="311" y="84"/>
                    <a:pt x="304" y="85"/>
                    <a:pt x="295" y="85"/>
                  </a:cubicBezTo>
                  <a:cubicBezTo>
                    <a:pt x="273" y="85"/>
                    <a:pt x="273" y="85"/>
                    <a:pt x="273" y="85"/>
                  </a:cubicBezTo>
                  <a:cubicBezTo>
                    <a:pt x="274" y="82"/>
                    <a:pt x="275" y="79"/>
                    <a:pt x="277" y="76"/>
                  </a:cubicBezTo>
                  <a:cubicBezTo>
                    <a:pt x="295" y="76"/>
                    <a:pt x="307" y="76"/>
                    <a:pt x="313" y="76"/>
                  </a:cubicBezTo>
                  <a:cubicBezTo>
                    <a:pt x="312" y="71"/>
                    <a:pt x="311" y="64"/>
                    <a:pt x="311" y="56"/>
                  </a:cubicBezTo>
                  <a:cubicBezTo>
                    <a:pt x="311" y="47"/>
                    <a:pt x="312" y="40"/>
                    <a:pt x="314" y="35"/>
                  </a:cubicBezTo>
                  <a:cubicBezTo>
                    <a:pt x="314" y="34"/>
                    <a:pt x="314" y="34"/>
                    <a:pt x="314" y="34"/>
                  </a:cubicBezTo>
                  <a:cubicBezTo>
                    <a:pt x="313" y="33"/>
                    <a:pt x="307" y="33"/>
                    <a:pt x="298" y="33"/>
                  </a:cubicBezTo>
                  <a:cubicBezTo>
                    <a:pt x="299" y="36"/>
                    <a:pt x="299" y="41"/>
                    <a:pt x="299" y="47"/>
                  </a:cubicBezTo>
                  <a:cubicBezTo>
                    <a:pt x="299" y="64"/>
                    <a:pt x="299" y="64"/>
                    <a:pt x="299" y="64"/>
                  </a:cubicBezTo>
                  <a:cubicBezTo>
                    <a:pt x="242" y="64"/>
                    <a:pt x="242" y="64"/>
                    <a:pt x="242" y="64"/>
                  </a:cubicBezTo>
                  <a:lnTo>
                    <a:pt x="242" y="44"/>
                  </a:lnTo>
                  <a:close/>
                  <a:moveTo>
                    <a:pt x="186" y="14"/>
                  </a:moveTo>
                  <a:cubicBezTo>
                    <a:pt x="212" y="14"/>
                    <a:pt x="212" y="14"/>
                    <a:pt x="212" y="14"/>
                  </a:cubicBezTo>
                  <a:cubicBezTo>
                    <a:pt x="217" y="14"/>
                    <a:pt x="221" y="14"/>
                    <a:pt x="224" y="13"/>
                  </a:cubicBezTo>
                  <a:cubicBezTo>
                    <a:pt x="224" y="26"/>
                    <a:pt x="224" y="26"/>
                    <a:pt x="224" y="26"/>
                  </a:cubicBezTo>
                  <a:cubicBezTo>
                    <a:pt x="221" y="25"/>
                    <a:pt x="216" y="25"/>
                    <a:pt x="210" y="25"/>
                  </a:cubicBezTo>
                  <a:cubicBezTo>
                    <a:pt x="205" y="25"/>
                    <a:pt x="205" y="25"/>
                    <a:pt x="205" y="25"/>
                  </a:cubicBezTo>
                  <a:cubicBezTo>
                    <a:pt x="205" y="56"/>
                    <a:pt x="205" y="56"/>
                    <a:pt x="205" y="56"/>
                  </a:cubicBezTo>
                  <a:cubicBezTo>
                    <a:pt x="212" y="56"/>
                    <a:pt x="212" y="56"/>
                    <a:pt x="212" y="56"/>
                  </a:cubicBezTo>
                  <a:cubicBezTo>
                    <a:pt x="217" y="56"/>
                    <a:pt x="220" y="56"/>
                    <a:pt x="220" y="55"/>
                  </a:cubicBezTo>
                  <a:cubicBezTo>
                    <a:pt x="220" y="67"/>
                    <a:pt x="220" y="67"/>
                    <a:pt x="220" y="67"/>
                  </a:cubicBezTo>
                  <a:cubicBezTo>
                    <a:pt x="221" y="67"/>
                    <a:pt x="218" y="67"/>
                    <a:pt x="212" y="67"/>
                  </a:cubicBezTo>
                  <a:cubicBezTo>
                    <a:pt x="205" y="67"/>
                    <a:pt x="205" y="67"/>
                    <a:pt x="205" y="67"/>
                  </a:cubicBezTo>
                  <a:cubicBezTo>
                    <a:pt x="205" y="102"/>
                    <a:pt x="205" y="102"/>
                    <a:pt x="205" y="102"/>
                  </a:cubicBezTo>
                  <a:cubicBezTo>
                    <a:pt x="211" y="100"/>
                    <a:pt x="218" y="98"/>
                    <a:pt x="224" y="97"/>
                  </a:cubicBezTo>
                  <a:cubicBezTo>
                    <a:pt x="223" y="100"/>
                    <a:pt x="223" y="105"/>
                    <a:pt x="224" y="111"/>
                  </a:cubicBezTo>
                  <a:cubicBezTo>
                    <a:pt x="202" y="113"/>
                    <a:pt x="185" y="118"/>
                    <a:pt x="172" y="125"/>
                  </a:cubicBezTo>
                  <a:cubicBezTo>
                    <a:pt x="172" y="123"/>
                    <a:pt x="171" y="119"/>
                    <a:pt x="171" y="115"/>
                  </a:cubicBezTo>
                  <a:cubicBezTo>
                    <a:pt x="170" y="113"/>
                    <a:pt x="169" y="110"/>
                    <a:pt x="169" y="109"/>
                  </a:cubicBezTo>
                  <a:cubicBezTo>
                    <a:pt x="173" y="109"/>
                    <a:pt x="181" y="107"/>
                    <a:pt x="193" y="105"/>
                  </a:cubicBezTo>
                  <a:cubicBezTo>
                    <a:pt x="193" y="67"/>
                    <a:pt x="193" y="67"/>
                    <a:pt x="193" y="67"/>
                  </a:cubicBezTo>
                  <a:cubicBezTo>
                    <a:pt x="186" y="67"/>
                    <a:pt x="186" y="67"/>
                    <a:pt x="186" y="67"/>
                  </a:cubicBezTo>
                  <a:cubicBezTo>
                    <a:pt x="180" y="67"/>
                    <a:pt x="176" y="67"/>
                    <a:pt x="172" y="68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72" y="55"/>
                    <a:pt x="177" y="55"/>
                    <a:pt x="186" y="56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3" y="25"/>
                    <a:pt x="193" y="25"/>
                    <a:pt x="193" y="25"/>
                  </a:cubicBezTo>
                  <a:cubicBezTo>
                    <a:pt x="185" y="25"/>
                    <a:pt x="185" y="25"/>
                    <a:pt x="185" y="25"/>
                  </a:cubicBezTo>
                  <a:cubicBezTo>
                    <a:pt x="180" y="25"/>
                    <a:pt x="175" y="25"/>
                    <a:pt x="171" y="26"/>
                  </a:cubicBezTo>
                  <a:cubicBezTo>
                    <a:pt x="171" y="13"/>
                    <a:pt x="171" y="13"/>
                    <a:pt x="171" y="13"/>
                  </a:cubicBezTo>
                  <a:cubicBezTo>
                    <a:pt x="175" y="14"/>
                    <a:pt x="180" y="14"/>
                    <a:pt x="186" y="14"/>
                  </a:cubicBezTo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9" name="Freeform 823"/>
            <p:cNvSpPr>
              <a:spLocks noEditPoints="1"/>
            </p:cNvSpPr>
            <p:nvPr/>
          </p:nvSpPr>
          <p:spPr bwMode="auto">
            <a:xfrm>
              <a:off x="3565857" y="6253553"/>
              <a:ext cx="419037" cy="120532"/>
            </a:xfrm>
            <a:custGeom>
              <a:avLst/>
              <a:gdLst>
                <a:gd name="T0" fmla="*/ 86 w 489"/>
                <a:gd name="T1" fmla="*/ 3 h 141"/>
                <a:gd name="T2" fmla="*/ 67 w 489"/>
                <a:gd name="T3" fmla="*/ 16 h 141"/>
                <a:gd name="T4" fmla="*/ 45 w 489"/>
                <a:gd name="T5" fmla="*/ 20 h 141"/>
                <a:gd name="T6" fmla="*/ 29 w 489"/>
                <a:gd name="T7" fmla="*/ 10 h 141"/>
                <a:gd name="T8" fmla="*/ 32 w 489"/>
                <a:gd name="T9" fmla="*/ 48 h 141"/>
                <a:gd name="T10" fmla="*/ 24 w 489"/>
                <a:gd name="T11" fmla="*/ 81 h 141"/>
                <a:gd name="T12" fmla="*/ 24 w 489"/>
                <a:gd name="T13" fmla="*/ 93 h 141"/>
                <a:gd name="T14" fmla="*/ 66 w 489"/>
                <a:gd name="T15" fmla="*/ 139 h 141"/>
                <a:gd name="T16" fmla="*/ 82 w 489"/>
                <a:gd name="T17" fmla="*/ 93 h 141"/>
                <a:gd name="T18" fmla="*/ 141 w 489"/>
                <a:gd name="T19" fmla="*/ 93 h 141"/>
                <a:gd name="T20" fmla="*/ 112 w 489"/>
                <a:gd name="T21" fmla="*/ 80 h 141"/>
                <a:gd name="T22" fmla="*/ 101 w 489"/>
                <a:gd name="T23" fmla="*/ 48 h 141"/>
                <a:gd name="T24" fmla="*/ 101 w 489"/>
                <a:gd name="T25" fmla="*/ 36 h 141"/>
                <a:gd name="T26" fmla="*/ 203 w 489"/>
                <a:gd name="T27" fmla="*/ 37 h 141"/>
                <a:gd name="T28" fmla="*/ 211 w 489"/>
                <a:gd name="T29" fmla="*/ 9 h 141"/>
                <a:gd name="T30" fmla="*/ 191 w 489"/>
                <a:gd name="T31" fmla="*/ 37 h 141"/>
                <a:gd name="T32" fmla="*/ 169 w 489"/>
                <a:gd name="T33" fmla="*/ 37 h 141"/>
                <a:gd name="T34" fmla="*/ 189 w 489"/>
                <a:gd name="T35" fmla="*/ 48 h 141"/>
                <a:gd name="T36" fmla="*/ 169 w 489"/>
                <a:gd name="T37" fmla="*/ 129 h 141"/>
                <a:gd name="T38" fmla="*/ 210 w 489"/>
                <a:gd name="T39" fmla="*/ 112 h 141"/>
                <a:gd name="T40" fmla="*/ 229 w 489"/>
                <a:gd name="T41" fmla="*/ 110 h 141"/>
                <a:gd name="T42" fmla="*/ 216 w 489"/>
                <a:gd name="T43" fmla="*/ 37 h 141"/>
                <a:gd name="T44" fmla="*/ 280 w 489"/>
                <a:gd name="T45" fmla="*/ 13 h 141"/>
                <a:gd name="T46" fmla="*/ 304 w 489"/>
                <a:gd name="T47" fmla="*/ 59 h 141"/>
                <a:gd name="T48" fmla="*/ 272 w 489"/>
                <a:gd name="T49" fmla="*/ 137 h 141"/>
                <a:gd name="T50" fmla="*/ 292 w 489"/>
                <a:gd name="T51" fmla="*/ 117 h 141"/>
                <a:gd name="T52" fmla="*/ 277 w 489"/>
                <a:gd name="T53" fmla="*/ 70 h 141"/>
                <a:gd name="T54" fmla="*/ 263 w 489"/>
                <a:gd name="T55" fmla="*/ 50 h 141"/>
                <a:gd name="T56" fmla="*/ 243 w 489"/>
                <a:gd name="T57" fmla="*/ 98 h 141"/>
                <a:gd name="T58" fmla="*/ 229 w 489"/>
                <a:gd name="T59" fmla="*/ 24 h 141"/>
                <a:gd name="T60" fmla="*/ 217 w 489"/>
                <a:gd name="T61" fmla="*/ 48 h 141"/>
                <a:gd name="T62" fmla="*/ 200 w 489"/>
                <a:gd name="T63" fmla="*/ 48 h 141"/>
                <a:gd name="T64" fmla="*/ 478 w 489"/>
                <a:gd name="T65" fmla="*/ 53 h 141"/>
                <a:gd name="T66" fmla="*/ 423 w 489"/>
                <a:gd name="T67" fmla="*/ 8 h 141"/>
                <a:gd name="T68" fmla="*/ 336 w 489"/>
                <a:gd name="T69" fmla="*/ 46 h 141"/>
                <a:gd name="T70" fmla="*/ 380 w 489"/>
                <a:gd name="T71" fmla="*/ 48 h 141"/>
                <a:gd name="T72" fmla="*/ 444 w 489"/>
                <a:gd name="T73" fmla="*/ 48 h 141"/>
                <a:gd name="T74" fmla="*/ 389 w 489"/>
                <a:gd name="T75" fmla="*/ 37 h 141"/>
                <a:gd name="T76" fmla="*/ 441 w 489"/>
                <a:gd name="T77" fmla="*/ 36 h 141"/>
                <a:gd name="T78" fmla="*/ 401 w 489"/>
                <a:gd name="T79" fmla="*/ 37 h 141"/>
                <a:gd name="T80" fmla="*/ 458 w 489"/>
                <a:gd name="T81" fmla="*/ 54 h 141"/>
                <a:gd name="T82" fmla="*/ 458 w 489"/>
                <a:gd name="T83" fmla="*/ 88 h 141"/>
                <a:gd name="T84" fmla="*/ 366 w 489"/>
                <a:gd name="T85" fmla="*/ 87 h 141"/>
                <a:gd name="T86" fmla="*/ 366 w 489"/>
                <a:gd name="T87" fmla="*/ 54 h 141"/>
                <a:gd name="T88" fmla="*/ 445 w 489"/>
                <a:gd name="T89" fmla="*/ 77 h 141"/>
                <a:gd name="T90" fmla="*/ 380 w 489"/>
                <a:gd name="T91" fmla="*/ 77 h 141"/>
                <a:gd name="T92" fmla="*/ 359 w 489"/>
                <a:gd name="T93" fmla="*/ 110 h 141"/>
                <a:gd name="T94" fmla="*/ 340 w 489"/>
                <a:gd name="T95" fmla="*/ 125 h 141"/>
                <a:gd name="T96" fmla="*/ 361 w 489"/>
                <a:gd name="T97" fmla="*/ 136 h 141"/>
                <a:gd name="T98" fmla="*/ 483 w 489"/>
                <a:gd name="T99" fmla="*/ 126 h 141"/>
                <a:gd name="T100" fmla="*/ 464 w 489"/>
                <a:gd name="T101" fmla="*/ 95 h 141"/>
                <a:gd name="T102" fmla="*/ 370 w 489"/>
                <a:gd name="T103" fmla="*/ 105 h 141"/>
                <a:gd name="T104" fmla="*/ 370 w 489"/>
                <a:gd name="T105" fmla="*/ 126 h 141"/>
                <a:gd name="T106" fmla="*/ 420 w 489"/>
                <a:gd name="T107" fmla="*/ 105 h 141"/>
                <a:gd name="T108" fmla="*/ 401 w 489"/>
                <a:gd name="T109" fmla="*/ 105 h 141"/>
                <a:gd name="T110" fmla="*/ 452 w 489"/>
                <a:gd name="T111" fmla="*/ 12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89" h="141">
                  <a:moveTo>
                    <a:pt x="82" y="13"/>
                  </a:moveTo>
                  <a:cubicBezTo>
                    <a:pt x="82" y="11"/>
                    <a:pt x="83" y="8"/>
                    <a:pt x="84" y="5"/>
                  </a:cubicBezTo>
                  <a:cubicBezTo>
                    <a:pt x="85" y="4"/>
                    <a:pt x="86" y="3"/>
                    <a:pt x="86" y="3"/>
                  </a:cubicBezTo>
                  <a:cubicBezTo>
                    <a:pt x="83" y="1"/>
                    <a:pt x="77" y="1"/>
                    <a:pt x="66" y="1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67" y="5"/>
                    <a:pt x="67" y="10"/>
                    <a:pt x="67" y="16"/>
                  </a:cubicBezTo>
                  <a:cubicBezTo>
                    <a:pt x="67" y="36"/>
                    <a:pt x="67" y="36"/>
                    <a:pt x="67" y="36"/>
                  </a:cubicBezTo>
                  <a:cubicBezTo>
                    <a:pt x="37" y="36"/>
                    <a:pt x="37" y="36"/>
                    <a:pt x="37" y="36"/>
                  </a:cubicBezTo>
                  <a:cubicBezTo>
                    <a:pt x="40" y="29"/>
                    <a:pt x="43" y="24"/>
                    <a:pt x="45" y="20"/>
                  </a:cubicBezTo>
                  <a:cubicBezTo>
                    <a:pt x="45" y="20"/>
                    <a:pt x="46" y="19"/>
                    <a:pt x="47" y="18"/>
                  </a:cubicBezTo>
                  <a:cubicBezTo>
                    <a:pt x="49" y="17"/>
                    <a:pt x="49" y="16"/>
                    <a:pt x="49" y="16"/>
                  </a:cubicBezTo>
                  <a:cubicBezTo>
                    <a:pt x="48" y="15"/>
                    <a:pt x="41" y="13"/>
                    <a:pt x="29" y="10"/>
                  </a:cubicBezTo>
                  <a:cubicBezTo>
                    <a:pt x="25" y="33"/>
                    <a:pt x="17" y="52"/>
                    <a:pt x="4" y="66"/>
                  </a:cubicBezTo>
                  <a:cubicBezTo>
                    <a:pt x="10" y="66"/>
                    <a:pt x="15" y="67"/>
                    <a:pt x="20" y="70"/>
                  </a:cubicBezTo>
                  <a:cubicBezTo>
                    <a:pt x="25" y="60"/>
                    <a:pt x="29" y="53"/>
                    <a:pt x="32" y="48"/>
                  </a:cubicBezTo>
                  <a:cubicBezTo>
                    <a:pt x="67" y="48"/>
                    <a:pt x="67" y="48"/>
                    <a:pt x="67" y="48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24" y="81"/>
                    <a:pt x="24" y="81"/>
                    <a:pt x="24" y="81"/>
                  </a:cubicBezTo>
                  <a:cubicBezTo>
                    <a:pt x="14" y="81"/>
                    <a:pt x="6" y="80"/>
                    <a:pt x="0" y="7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4" y="93"/>
                    <a:pt x="12" y="93"/>
                    <a:pt x="24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118"/>
                    <a:pt x="67" y="118"/>
                    <a:pt x="67" y="118"/>
                  </a:cubicBezTo>
                  <a:cubicBezTo>
                    <a:pt x="68" y="125"/>
                    <a:pt x="67" y="132"/>
                    <a:pt x="66" y="139"/>
                  </a:cubicBezTo>
                  <a:cubicBezTo>
                    <a:pt x="83" y="139"/>
                    <a:pt x="83" y="139"/>
                    <a:pt x="83" y="139"/>
                  </a:cubicBezTo>
                  <a:cubicBezTo>
                    <a:pt x="82" y="133"/>
                    <a:pt x="82" y="126"/>
                    <a:pt x="82" y="117"/>
                  </a:cubicBezTo>
                  <a:cubicBezTo>
                    <a:pt x="82" y="93"/>
                    <a:pt x="82" y="93"/>
                    <a:pt x="82" y="93"/>
                  </a:cubicBezTo>
                  <a:cubicBezTo>
                    <a:pt x="112" y="93"/>
                    <a:pt x="112" y="93"/>
                    <a:pt x="112" y="93"/>
                  </a:cubicBezTo>
                  <a:cubicBezTo>
                    <a:pt x="116" y="92"/>
                    <a:pt x="121" y="92"/>
                    <a:pt x="127" y="93"/>
                  </a:cubicBezTo>
                  <a:cubicBezTo>
                    <a:pt x="133" y="93"/>
                    <a:pt x="138" y="93"/>
                    <a:pt x="141" y="93"/>
                  </a:cubicBezTo>
                  <a:cubicBezTo>
                    <a:pt x="141" y="79"/>
                    <a:pt x="141" y="79"/>
                    <a:pt x="141" y="79"/>
                  </a:cubicBezTo>
                  <a:cubicBezTo>
                    <a:pt x="138" y="79"/>
                    <a:pt x="135" y="80"/>
                    <a:pt x="130" y="80"/>
                  </a:cubicBezTo>
                  <a:cubicBezTo>
                    <a:pt x="112" y="80"/>
                    <a:pt x="112" y="80"/>
                    <a:pt x="112" y="80"/>
                  </a:cubicBezTo>
                  <a:cubicBezTo>
                    <a:pt x="82" y="80"/>
                    <a:pt x="82" y="80"/>
                    <a:pt x="82" y="80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101" y="48"/>
                    <a:pt x="101" y="48"/>
                    <a:pt x="101" y="48"/>
                  </a:cubicBezTo>
                  <a:cubicBezTo>
                    <a:pt x="112" y="48"/>
                    <a:pt x="121" y="48"/>
                    <a:pt x="127" y="49"/>
                  </a:cubicBezTo>
                  <a:cubicBezTo>
                    <a:pt x="127" y="34"/>
                    <a:pt x="127" y="34"/>
                    <a:pt x="127" y="34"/>
                  </a:cubicBezTo>
                  <a:cubicBezTo>
                    <a:pt x="122" y="35"/>
                    <a:pt x="113" y="36"/>
                    <a:pt x="101" y="36"/>
                  </a:cubicBezTo>
                  <a:cubicBezTo>
                    <a:pt x="82" y="36"/>
                    <a:pt x="82" y="36"/>
                    <a:pt x="82" y="36"/>
                  </a:cubicBezTo>
                  <a:lnTo>
                    <a:pt x="82" y="13"/>
                  </a:lnTo>
                  <a:close/>
                  <a:moveTo>
                    <a:pt x="203" y="37"/>
                  </a:moveTo>
                  <a:cubicBezTo>
                    <a:pt x="204" y="35"/>
                    <a:pt x="205" y="30"/>
                    <a:pt x="206" y="22"/>
                  </a:cubicBezTo>
                  <a:cubicBezTo>
                    <a:pt x="207" y="19"/>
                    <a:pt x="207" y="18"/>
                    <a:pt x="207" y="17"/>
                  </a:cubicBezTo>
                  <a:cubicBezTo>
                    <a:pt x="208" y="14"/>
                    <a:pt x="209" y="11"/>
                    <a:pt x="211" y="9"/>
                  </a:cubicBezTo>
                  <a:cubicBezTo>
                    <a:pt x="212" y="8"/>
                    <a:pt x="212" y="7"/>
                    <a:pt x="212" y="7"/>
                  </a:cubicBezTo>
                  <a:cubicBezTo>
                    <a:pt x="212" y="6"/>
                    <a:pt x="207" y="4"/>
                    <a:pt x="195" y="2"/>
                  </a:cubicBezTo>
                  <a:cubicBezTo>
                    <a:pt x="194" y="18"/>
                    <a:pt x="193" y="30"/>
                    <a:pt x="191" y="37"/>
                  </a:cubicBezTo>
                  <a:cubicBezTo>
                    <a:pt x="184" y="37"/>
                    <a:pt x="184" y="37"/>
                    <a:pt x="184" y="37"/>
                  </a:cubicBezTo>
                  <a:cubicBezTo>
                    <a:pt x="177" y="37"/>
                    <a:pt x="172" y="37"/>
                    <a:pt x="170" y="37"/>
                  </a:cubicBezTo>
                  <a:cubicBezTo>
                    <a:pt x="169" y="37"/>
                    <a:pt x="169" y="37"/>
                    <a:pt x="169" y="37"/>
                  </a:cubicBezTo>
                  <a:cubicBezTo>
                    <a:pt x="169" y="49"/>
                    <a:pt x="169" y="49"/>
                    <a:pt x="169" y="49"/>
                  </a:cubicBezTo>
                  <a:cubicBezTo>
                    <a:pt x="171" y="48"/>
                    <a:pt x="176" y="48"/>
                    <a:pt x="184" y="48"/>
                  </a:cubicBezTo>
                  <a:cubicBezTo>
                    <a:pt x="189" y="48"/>
                    <a:pt x="189" y="48"/>
                    <a:pt x="189" y="48"/>
                  </a:cubicBezTo>
                  <a:cubicBezTo>
                    <a:pt x="184" y="65"/>
                    <a:pt x="180" y="78"/>
                    <a:pt x="176" y="87"/>
                  </a:cubicBezTo>
                  <a:cubicBezTo>
                    <a:pt x="186" y="94"/>
                    <a:pt x="194" y="99"/>
                    <a:pt x="200" y="104"/>
                  </a:cubicBezTo>
                  <a:cubicBezTo>
                    <a:pt x="189" y="117"/>
                    <a:pt x="178" y="125"/>
                    <a:pt x="169" y="129"/>
                  </a:cubicBezTo>
                  <a:cubicBezTo>
                    <a:pt x="174" y="130"/>
                    <a:pt x="177" y="134"/>
                    <a:pt x="180" y="138"/>
                  </a:cubicBezTo>
                  <a:cubicBezTo>
                    <a:pt x="191" y="129"/>
                    <a:pt x="201" y="121"/>
                    <a:pt x="208" y="114"/>
                  </a:cubicBezTo>
                  <a:cubicBezTo>
                    <a:pt x="209" y="113"/>
                    <a:pt x="210" y="112"/>
                    <a:pt x="210" y="112"/>
                  </a:cubicBezTo>
                  <a:cubicBezTo>
                    <a:pt x="212" y="114"/>
                    <a:pt x="215" y="117"/>
                    <a:pt x="220" y="123"/>
                  </a:cubicBezTo>
                  <a:cubicBezTo>
                    <a:pt x="232" y="112"/>
                    <a:pt x="232" y="112"/>
                    <a:pt x="232" y="112"/>
                  </a:cubicBezTo>
                  <a:cubicBezTo>
                    <a:pt x="231" y="112"/>
                    <a:pt x="230" y="111"/>
                    <a:pt x="229" y="110"/>
                  </a:cubicBezTo>
                  <a:cubicBezTo>
                    <a:pt x="222" y="105"/>
                    <a:pt x="218" y="102"/>
                    <a:pt x="217" y="101"/>
                  </a:cubicBezTo>
                  <a:cubicBezTo>
                    <a:pt x="223" y="89"/>
                    <a:pt x="227" y="68"/>
                    <a:pt x="231" y="36"/>
                  </a:cubicBezTo>
                  <a:cubicBezTo>
                    <a:pt x="226" y="37"/>
                    <a:pt x="221" y="37"/>
                    <a:pt x="216" y="37"/>
                  </a:cubicBezTo>
                  <a:lnTo>
                    <a:pt x="203" y="37"/>
                  </a:lnTo>
                  <a:close/>
                  <a:moveTo>
                    <a:pt x="244" y="13"/>
                  </a:moveTo>
                  <a:cubicBezTo>
                    <a:pt x="280" y="13"/>
                    <a:pt x="280" y="13"/>
                    <a:pt x="280" y="13"/>
                  </a:cubicBezTo>
                  <a:cubicBezTo>
                    <a:pt x="288" y="13"/>
                    <a:pt x="295" y="12"/>
                    <a:pt x="301" y="11"/>
                  </a:cubicBezTo>
                  <a:cubicBezTo>
                    <a:pt x="296" y="43"/>
                    <a:pt x="293" y="59"/>
                    <a:pt x="293" y="59"/>
                  </a:cubicBezTo>
                  <a:cubicBezTo>
                    <a:pt x="304" y="59"/>
                    <a:pt x="304" y="59"/>
                    <a:pt x="304" y="59"/>
                  </a:cubicBezTo>
                  <a:cubicBezTo>
                    <a:pt x="306" y="59"/>
                    <a:pt x="309" y="59"/>
                    <a:pt x="314" y="58"/>
                  </a:cubicBezTo>
                  <a:cubicBezTo>
                    <a:pt x="309" y="98"/>
                    <a:pt x="306" y="121"/>
                    <a:pt x="304" y="126"/>
                  </a:cubicBezTo>
                  <a:cubicBezTo>
                    <a:pt x="302" y="132"/>
                    <a:pt x="291" y="135"/>
                    <a:pt x="272" y="137"/>
                  </a:cubicBezTo>
                  <a:cubicBezTo>
                    <a:pt x="272" y="132"/>
                    <a:pt x="270" y="127"/>
                    <a:pt x="265" y="122"/>
                  </a:cubicBezTo>
                  <a:cubicBezTo>
                    <a:pt x="267" y="122"/>
                    <a:pt x="267" y="122"/>
                    <a:pt x="267" y="122"/>
                  </a:cubicBezTo>
                  <a:cubicBezTo>
                    <a:pt x="284" y="123"/>
                    <a:pt x="292" y="122"/>
                    <a:pt x="292" y="117"/>
                  </a:cubicBezTo>
                  <a:cubicBezTo>
                    <a:pt x="292" y="116"/>
                    <a:pt x="292" y="112"/>
                    <a:pt x="294" y="106"/>
                  </a:cubicBezTo>
                  <a:cubicBezTo>
                    <a:pt x="297" y="87"/>
                    <a:pt x="298" y="75"/>
                    <a:pt x="299" y="70"/>
                  </a:cubicBezTo>
                  <a:cubicBezTo>
                    <a:pt x="277" y="70"/>
                    <a:pt x="277" y="70"/>
                    <a:pt x="277" y="70"/>
                  </a:cubicBezTo>
                  <a:cubicBezTo>
                    <a:pt x="280" y="55"/>
                    <a:pt x="284" y="39"/>
                    <a:pt x="286" y="23"/>
                  </a:cubicBezTo>
                  <a:cubicBezTo>
                    <a:pt x="264" y="23"/>
                    <a:pt x="264" y="23"/>
                    <a:pt x="264" y="23"/>
                  </a:cubicBezTo>
                  <a:cubicBezTo>
                    <a:pt x="264" y="30"/>
                    <a:pt x="263" y="39"/>
                    <a:pt x="263" y="50"/>
                  </a:cubicBezTo>
                  <a:cubicBezTo>
                    <a:pt x="264" y="92"/>
                    <a:pt x="253" y="122"/>
                    <a:pt x="229" y="141"/>
                  </a:cubicBezTo>
                  <a:cubicBezTo>
                    <a:pt x="226" y="138"/>
                    <a:pt x="221" y="135"/>
                    <a:pt x="213" y="132"/>
                  </a:cubicBezTo>
                  <a:cubicBezTo>
                    <a:pt x="228" y="126"/>
                    <a:pt x="238" y="115"/>
                    <a:pt x="243" y="98"/>
                  </a:cubicBezTo>
                  <a:cubicBezTo>
                    <a:pt x="249" y="84"/>
                    <a:pt x="251" y="59"/>
                    <a:pt x="251" y="23"/>
                  </a:cubicBezTo>
                  <a:cubicBezTo>
                    <a:pt x="244" y="23"/>
                    <a:pt x="244" y="23"/>
                    <a:pt x="244" y="23"/>
                  </a:cubicBezTo>
                  <a:cubicBezTo>
                    <a:pt x="236" y="23"/>
                    <a:pt x="230" y="24"/>
                    <a:pt x="229" y="24"/>
                  </a:cubicBezTo>
                  <a:cubicBezTo>
                    <a:pt x="229" y="11"/>
                    <a:pt x="229" y="11"/>
                    <a:pt x="229" y="11"/>
                  </a:cubicBezTo>
                  <a:cubicBezTo>
                    <a:pt x="231" y="12"/>
                    <a:pt x="236" y="13"/>
                    <a:pt x="244" y="13"/>
                  </a:cubicBezTo>
                  <a:moveTo>
                    <a:pt x="217" y="48"/>
                  </a:moveTo>
                  <a:cubicBezTo>
                    <a:pt x="216" y="67"/>
                    <a:pt x="212" y="83"/>
                    <a:pt x="207" y="95"/>
                  </a:cubicBezTo>
                  <a:cubicBezTo>
                    <a:pt x="202" y="91"/>
                    <a:pt x="196" y="87"/>
                    <a:pt x="190" y="82"/>
                  </a:cubicBezTo>
                  <a:cubicBezTo>
                    <a:pt x="196" y="64"/>
                    <a:pt x="199" y="53"/>
                    <a:pt x="200" y="48"/>
                  </a:cubicBezTo>
                  <a:lnTo>
                    <a:pt x="217" y="48"/>
                  </a:lnTo>
                  <a:close/>
                  <a:moveTo>
                    <a:pt x="444" y="39"/>
                  </a:moveTo>
                  <a:cubicBezTo>
                    <a:pt x="459" y="46"/>
                    <a:pt x="470" y="51"/>
                    <a:pt x="478" y="53"/>
                  </a:cubicBezTo>
                  <a:cubicBezTo>
                    <a:pt x="480" y="48"/>
                    <a:pt x="484" y="43"/>
                    <a:pt x="489" y="38"/>
                  </a:cubicBezTo>
                  <a:cubicBezTo>
                    <a:pt x="458" y="35"/>
                    <a:pt x="436" y="25"/>
                    <a:pt x="421" y="8"/>
                  </a:cubicBezTo>
                  <a:cubicBezTo>
                    <a:pt x="421" y="8"/>
                    <a:pt x="422" y="8"/>
                    <a:pt x="423" y="8"/>
                  </a:cubicBezTo>
                  <a:cubicBezTo>
                    <a:pt x="424" y="7"/>
                    <a:pt x="425" y="7"/>
                    <a:pt x="425" y="6"/>
                  </a:cubicBezTo>
                  <a:cubicBezTo>
                    <a:pt x="423" y="5"/>
                    <a:pt x="417" y="3"/>
                    <a:pt x="406" y="0"/>
                  </a:cubicBezTo>
                  <a:cubicBezTo>
                    <a:pt x="390" y="22"/>
                    <a:pt x="367" y="37"/>
                    <a:pt x="336" y="46"/>
                  </a:cubicBezTo>
                  <a:cubicBezTo>
                    <a:pt x="342" y="50"/>
                    <a:pt x="346" y="54"/>
                    <a:pt x="348" y="58"/>
                  </a:cubicBezTo>
                  <a:cubicBezTo>
                    <a:pt x="357" y="53"/>
                    <a:pt x="368" y="47"/>
                    <a:pt x="380" y="39"/>
                  </a:cubicBezTo>
                  <a:cubicBezTo>
                    <a:pt x="380" y="48"/>
                    <a:pt x="380" y="48"/>
                    <a:pt x="380" y="48"/>
                  </a:cubicBezTo>
                  <a:cubicBezTo>
                    <a:pt x="386" y="47"/>
                    <a:pt x="393" y="46"/>
                    <a:pt x="401" y="46"/>
                  </a:cubicBezTo>
                  <a:cubicBezTo>
                    <a:pt x="423" y="46"/>
                    <a:pt x="423" y="46"/>
                    <a:pt x="423" y="46"/>
                  </a:cubicBezTo>
                  <a:cubicBezTo>
                    <a:pt x="432" y="46"/>
                    <a:pt x="439" y="47"/>
                    <a:pt x="444" y="48"/>
                  </a:cubicBezTo>
                  <a:lnTo>
                    <a:pt x="444" y="39"/>
                  </a:lnTo>
                  <a:close/>
                  <a:moveTo>
                    <a:pt x="401" y="37"/>
                  </a:moveTo>
                  <a:cubicBezTo>
                    <a:pt x="389" y="37"/>
                    <a:pt x="389" y="37"/>
                    <a:pt x="389" y="37"/>
                  </a:cubicBezTo>
                  <a:cubicBezTo>
                    <a:pt x="387" y="37"/>
                    <a:pt x="385" y="36"/>
                    <a:pt x="384" y="36"/>
                  </a:cubicBezTo>
                  <a:cubicBezTo>
                    <a:pt x="392" y="31"/>
                    <a:pt x="401" y="24"/>
                    <a:pt x="411" y="13"/>
                  </a:cubicBezTo>
                  <a:cubicBezTo>
                    <a:pt x="416" y="19"/>
                    <a:pt x="426" y="27"/>
                    <a:pt x="441" y="36"/>
                  </a:cubicBezTo>
                  <a:cubicBezTo>
                    <a:pt x="440" y="36"/>
                    <a:pt x="439" y="37"/>
                    <a:pt x="436" y="37"/>
                  </a:cubicBezTo>
                  <a:cubicBezTo>
                    <a:pt x="422" y="37"/>
                    <a:pt x="422" y="37"/>
                    <a:pt x="422" y="37"/>
                  </a:cubicBezTo>
                  <a:lnTo>
                    <a:pt x="401" y="37"/>
                  </a:lnTo>
                  <a:close/>
                  <a:moveTo>
                    <a:pt x="396" y="56"/>
                  </a:moveTo>
                  <a:cubicBezTo>
                    <a:pt x="426" y="56"/>
                    <a:pt x="426" y="56"/>
                    <a:pt x="426" y="56"/>
                  </a:cubicBezTo>
                  <a:cubicBezTo>
                    <a:pt x="441" y="56"/>
                    <a:pt x="452" y="55"/>
                    <a:pt x="458" y="54"/>
                  </a:cubicBezTo>
                  <a:cubicBezTo>
                    <a:pt x="458" y="59"/>
                    <a:pt x="458" y="64"/>
                    <a:pt x="458" y="70"/>
                  </a:cubicBezTo>
                  <a:cubicBezTo>
                    <a:pt x="458" y="75"/>
                    <a:pt x="458" y="75"/>
                    <a:pt x="458" y="75"/>
                  </a:cubicBezTo>
                  <a:cubicBezTo>
                    <a:pt x="458" y="78"/>
                    <a:pt x="458" y="83"/>
                    <a:pt x="458" y="88"/>
                  </a:cubicBezTo>
                  <a:cubicBezTo>
                    <a:pt x="453" y="87"/>
                    <a:pt x="444" y="86"/>
                    <a:pt x="433" y="86"/>
                  </a:cubicBezTo>
                  <a:cubicBezTo>
                    <a:pt x="395" y="86"/>
                    <a:pt x="395" y="86"/>
                    <a:pt x="395" y="86"/>
                  </a:cubicBezTo>
                  <a:cubicBezTo>
                    <a:pt x="382" y="86"/>
                    <a:pt x="373" y="86"/>
                    <a:pt x="366" y="87"/>
                  </a:cubicBezTo>
                  <a:cubicBezTo>
                    <a:pt x="367" y="83"/>
                    <a:pt x="367" y="79"/>
                    <a:pt x="367" y="74"/>
                  </a:cubicBezTo>
                  <a:cubicBezTo>
                    <a:pt x="367" y="67"/>
                    <a:pt x="367" y="67"/>
                    <a:pt x="367" y="67"/>
                  </a:cubicBezTo>
                  <a:cubicBezTo>
                    <a:pt x="367" y="61"/>
                    <a:pt x="367" y="57"/>
                    <a:pt x="366" y="54"/>
                  </a:cubicBezTo>
                  <a:cubicBezTo>
                    <a:pt x="373" y="55"/>
                    <a:pt x="383" y="56"/>
                    <a:pt x="396" y="56"/>
                  </a:cubicBezTo>
                  <a:moveTo>
                    <a:pt x="380" y="77"/>
                  </a:moveTo>
                  <a:cubicBezTo>
                    <a:pt x="445" y="77"/>
                    <a:pt x="445" y="77"/>
                    <a:pt x="445" y="77"/>
                  </a:cubicBezTo>
                  <a:cubicBezTo>
                    <a:pt x="445" y="65"/>
                    <a:pt x="445" y="65"/>
                    <a:pt x="445" y="65"/>
                  </a:cubicBezTo>
                  <a:cubicBezTo>
                    <a:pt x="380" y="65"/>
                    <a:pt x="380" y="65"/>
                    <a:pt x="380" y="65"/>
                  </a:cubicBezTo>
                  <a:lnTo>
                    <a:pt x="380" y="77"/>
                  </a:lnTo>
                  <a:close/>
                  <a:moveTo>
                    <a:pt x="391" y="96"/>
                  </a:moveTo>
                  <a:cubicBezTo>
                    <a:pt x="376" y="96"/>
                    <a:pt x="365" y="95"/>
                    <a:pt x="358" y="94"/>
                  </a:cubicBezTo>
                  <a:cubicBezTo>
                    <a:pt x="359" y="99"/>
                    <a:pt x="359" y="104"/>
                    <a:pt x="359" y="110"/>
                  </a:cubicBezTo>
                  <a:cubicBezTo>
                    <a:pt x="359" y="126"/>
                    <a:pt x="359" y="126"/>
                    <a:pt x="359" y="126"/>
                  </a:cubicBezTo>
                  <a:cubicBezTo>
                    <a:pt x="356" y="126"/>
                    <a:pt x="351" y="126"/>
                    <a:pt x="344" y="126"/>
                  </a:cubicBezTo>
                  <a:cubicBezTo>
                    <a:pt x="342" y="125"/>
                    <a:pt x="340" y="125"/>
                    <a:pt x="340" y="125"/>
                  </a:cubicBezTo>
                  <a:cubicBezTo>
                    <a:pt x="340" y="137"/>
                    <a:pt x="340" y="137"/>
                    <a:pt x="340" y="137"/>
                  </a:cubicBezTo>
                  <a:cubicBezTo>
                    <a:pt x="343" y="137"/>
                    <a:pt x="343" y="137"/>
                    <a:pt x="343" y="137"/>
                  </a:cubicBezTo>
                  <a:cubicBezTo>
                    <a:pt x="348" y="136"/>
                    <a:pt x="354" y="136"/>
                    <a:pt x="361" y="136"/>
                  </a:cubicBezTo>
                  <a:cubicBezTo>
                    <a:pt x="464" y="136"/>
                    <a:pt x="464" y="136"/>
                    <a:pt x="464" y="136"/>
                  </a:cubicBezTo>
                  <a:cubicBezTo>
                    <a:pt x="472" y="136"/>
                    <a:pt x="479" y="136"/>
                    <a:pt x="483" y="137"/>
                  </a:cubicBezTo>
                  <a:cubicBezTo>
                    <a:pt x="483" y="126"/>
                    <a:pt x="483" y="126"/>
                    <a:pt x="483" y="126"/>
                  </a:cubicBezTo>
                  <a:cubicBezTo>
                    <a:pt x="477" y="126"/>
                    <a:pt x="471" y="126"/>
                    <a:pt x="464" y="126"/>
                  </a:cubicBezTo>
                  <a:cubicBezTo>
                    <a:pt x="464" y="111"/>
                    <a:pt x="464" y="111"/>
                    <a:pt x="464" y="111"/>
                  </a:cubicBezTo>
                  <a:cubicBezTo>
                    <a:pt x="464" y="105"/>
                    <a:pt x="464" y="99"/>
                    <a:pt x="464" y="95"/>
                  </a:cubicBezTo>
                  <a:cubicBezTo>
                    <a:pt x="459" y="95"/>
                    <a:pt x="449" y="96"/>
                    <a:pt x="434" y="96"/>
                  </a:cubicBezTo>
                  <a:lnTo>
                    <a:pt x="391" y="96"/>
                  </a:lnTo>
                  <a:close/>
                  <a:moveTo>
                    <a:pt x="370" y="105"/>
                  </a:moveTo>
                  <a:cubicBezTo>
                    <a:pt x="389" y="105"/>
                    <a:pt x="389" y="105"/>
                    <a:pt x="389" y="105"/>
                  </a:cubicBezTo>
                  <a:cubicBezTo>
                    <a:pt x="389" y="126"/>
                    <a:pt x="389" y="126"/>
                    <a:pt x="389" y="126"/>
                  </a:cubicBezTo>
                  <a:cubicBezTo>
                    <a:pt x="370" y="126"/>
                    <a:pt x="370" y="126"/>
                    <a:pt x="370" y="126"/>
                  </a:cubicBezTo>
                  <a:lnTo>
                    <a:pt x="370" y="105"/>
                  </a:lnTo>
                  <a:close/>
                  <a:moveTo>
                    <a:pt x="401" y="105"/>
                  </a:moveTo>
                  <a:cubicBezTo>
                    <a:pt x="420" y="105"/>
                    <a:pt x="420" y="105"/>
                    <a:pt x="420" y="105"/>
                  </a:cubicBezTo>
                  <a:cubicBezTo>
                    <a:pt x="420" y="126"/>
                    <a:pt x="420" y="126"/>
                    <a:pt x="420" y="126"/>
                  </a:cubicBezTo>
                  <a:cubicBezTo>
                    <a:pt x="401" y="126"/>
                    <a:pt x="401" y="126"/>
                    <a:pt x="401" y="126"/>
                  </a:cubicBezTo>
                  <a:lnTo>
                    <a:pt x="401" y="105"/>
                  </a:lnTo>
                  <a:close/>
                  <a:moveTo>
                    <a:pt x="431" y="105"/>
                  </a:moveTo>
                  <a:cubicBezTo>
                    <a:pt x="452" y="105"/>
                    <a:pt x="452" y="105"/>
                    <a:pt x="452" y="105"/>
                  </a:cubicBezTo>
                  <a:cubicBezTo>
                    <a:pt x="452" y="126"/>
                    <a:pt x="452" y="126"/>
                    <a:pt x="452" y="126"/>
                  </a:cubicBezTo>
                  <a:cubicBezTo>
                    <a:pt x="431" y="126"/>
                    <a:pt x="431" y="126"/>
                    <a:pt x="431" y="126"/>
                  </a:cubicBezTo>
                  <a:lnTo>
                    <a:pt x="431" y="105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0" name="Freeform 824"/>
            <p:cNvSpPr/>
            <p:nvPr/>
          </p:nvSpPr>
          <p:spPr bwMode="auto">
            <a:xfrm>
              <a:off x="4612978" y="6339243"/>
              <a:ext cx="22600" cy="20716"/>
            </a:xfrm>
            <a:custGeom>
              <a:avLst/>
              <a:gdLst>
                <a:gd name="T0" fmla="*/ 26 w 26"/>
                <a:gd name="T1" fmla="*/ 19 h 24"/>
                <a:gd name="T2" fmla="*/ 12 w 26"/>
                <a:gd name="T3" fmla="*/ 0 h 24"/>
                <a:gd name="T4" fmla="*/ 0 w 26"/>
                <a:gd name="T5" fmla="*/ 5 h 24"/>
                <a:gd name="T6" fmla="*/ 13 w 26"/>
                <a:gd name="T7" fmla="*/ 24 h 24"/>
                <a:gd name="T8" fmla="*/ 26 w 26"/>
                <a:gd name="T9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4">
                  <a:moveTo>
                    <a:pt x="26" y="19"/>
                  </a:moveTo>
                  <a:cubicBezTo>
                    <a:pt x="20" y="9"/>
                    <a:pt x="15" y="3"/>
                    <a:pt x="12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6" y="11"/>
                    <a:pt x="11" y="18"/>
                    <a:pt x="13" y="24"/>
                  </a:cubicBezTo>
                  <a:lnTo>
                    <a:pt x="26" y="19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1" name="Freeform 825"/>
            <p:cNvSpPr>
              <a:spLocks noEditPoints="1"/>
            </p:cNvSpPr>
            <p:nvPr/>
          </p:nvSpPr>
          <p:spPr bwMode="auto">
            <a:xfrm>
              <a:off x="4588495" y="6256377"/>
              <a:ext cx="127124" cy="114882"/>
            </a:xfrm>
            <a:custGeom>
              <a:avLst/>
              <a:gdLst>
                <a:gd name="T0" fmla="*/ 80 w 148"/>
                <a:gd name="T1" fmla="*/ 6 h 134"/>
                <a:gd name="T2" fmla="*/ 82 w 148"/>
                <a:gd name="T3" fmla="*/ 4 h 134"/>
                <a:gd name="T4" fmla="*/ 83 w 148"/>
                <a:gd name="T5" fmla="*/ 3 h 134"/>
                <a:gd name="T6" fmla="*/ 64 w 148"/>
                <a:gd name="T7" fmla="*/ 0 h 134"/>
                <a:gd name="T8" fmla="*/ 0 w 148"/>
                <a:gd name="T9" fmla="*/ 57 h 134"/>
                <a:gd name="T10" fmla="*/ 1 w 148"/>
                <a:gd name="T11" fmla="*/ 57 h 134"/>
                <a:gd name="T12" fmla="*/ 11 w 148"/>
                <a:gd name="T13" fmla="*/ 68 h 134"/>
                <a:gd name="T14" fmla="*/ 32 w 148"/>
                <a:gd name="T15" fmla="*/ 54 h 134"/>
                <a:gd name="T16" fmla="*/ 32 w 148"/>
                <a:gd name="T17" fmla="*/ 63 h 134"/>
                <a:gd name="T18" fmla="*/ 51 w 148"/>
                <a:gd name="T19" fmla="*/ 62 h 134"/>
                <a:gd name="T20" fmla="*/ 65 w 148"/>
                <a:gd name="T21" fmla="*/ 62 h 134"/>
                <a:gd name="T22" fmla="*/ 65 w 148"/>
                <a:gd name="T23" fmla="*/ 81 h 134"/>
                <a:gd name="T24" fmla="*/ 40 w 148"/>
                <a:gd name="T25" fmla="*/ 81 h 134"/>
                <a:gd name="T26" fmla="*/ 22 w 148"/>
                <a:gd name="T27" fmla="*/ 80 h 134"/>
                <a:gd name="T28" fmla="*/ 22 w 148"/>
                <a:gd name="T29" fmla="*/ 94 h 134"/>
                <a:gd name="T30" fmla="*/ 23 w 148"/>
                <a:gd name="T31" fmla="*/ 94 h 134"/>
                <a:gd name="T32" fmla="*/ 40 w 148"/>
                <a:gd name="T33" fmla="*/ 92 h 134"/>
                <a:gd name="T34" fmla="*/ 65 w 148"/>
                <a:gd name="T35" fmla="*/ 92 h 134"/>
                <a:gd name="T36" fmla="*/ 65 w 148"/>
                <a:gd name="T37" fmla="*/ 122 h 134"/>
                <a:gd name="T38" fmla="*/ 31 w 148"/>
                <a:gd name="T39" fmla="*/ 122 h 134"/>
                <a:gd name="T40" fmla="*/ 8 w 148"/>
                <a:gd name="T41" fmla="*/ 122 h 134"/>
                <a:gd name="T42" fmla="*/ 8 w 148"/>
                <a:gd name="T43" fmla="*/ 134 h 134"/>
                <a:gd name="T44" fmla="*/ 15 w 148"/>
                <a:gd name="T45" fmla="*/ 134 h 134"/>
                <a:gd name="T46" fmla="*/ 31 w 148"/>
                <a:gd name="T47" fmla="*/ 133 h 134"/>
                <a:gd name="T48" fmla="*/ 118 w 148"/>
                <a:gd name="T49" fmla="*/ 133 h 134"/>
                <a:gd name="T50" fmla="*/ 130 w 148"/>
                <a:gd name="T51" fmla="*/ 134 h 134"/>
                <a:gd name="T52" fmla="*/ 138 w 148"/>
                <a:gd name="T53" fmla="*/ 134 h 134"/>
                <a:gd name="T54" fmla="*/ 138 w 148"/>
                <a:gd name="T55" fmla="*/ 122 h 134"/>
                <a:gd name="T56" fmla="*/ 117 w 148"/>
                <a:gd name="T57" fmla="*/ 122 h 134"/>
                <a:gd name="T58" fmla="*/ 102 w 148"/>
                <a:gd name="T59" fmla="*/ 122 h 134"/>
                <a:gd name="T60" fmla="*/ 116 w 148"/>
                <a:gd name="T61" fmla="*/ 104 h 134"/>
                <a:gd name="T62" fmla="*/ 118 w 148"/>
                <a:gd name="T63" fmla="*/ 101 h 134"/>
                <a:gd name="T64" fmla="*/ 101 w 148"/>
                <a:gd name="T65" fmla="*/ 95 h 134"/>
                <a:gd name="T66" fmla="*/ 89 w 148"/>
                <a:gd name="T67" fmla="*/ 122 h 134"/>
                <a:gd name="T68" fmla="*/ 78 w 148"/>
                <a:gd name="T69" fmla="*/ 122 h 134"/>
                <a:gd name="T70" fmla="*/ 78 w 148"/>
                <a:gd name="T71" fmla="*/ 92 h 134"/>
                <a:gd name="T72" fmla="*/ 107 w 148"/>
                <a:gd name="T73" fmla="*/ 92 h 134"/>
                <a:gd name="T74" fmla="*/ 124 w 148"/>
                <a:gd name="T75" fmla="*/ 93 h 134"/>
                <a:gd name="T76" fmla="*/ 124 w 148"/>
                <a:gd name="T77" fmla="*/ 80 h 134"/>
                <a:gd name="T78" fmla="*/ 106 w 148"/>
                <a:gd name="T79" fmla="*/ 81 h 134"/>
                <a:gd name="T80" fmla="*/ 78 w 148"/>
                <a:gd name="T81" fmla="*/ 81 h 134"/>
                <a:gd name="T82" fmla="*/ 78 w 148"/>
                <a:gd name="T83" fmla="*/ 62 h 134"/>
                <a:gd name="T84" fmla="*/ 96 w 148"/>
                <a:gd name="T85" fmla="*/ 62 h 134"/>
                <a:gd name="T86" fmla="*/ 112 w 148"/>
                <a:gd name="T87" fmla="*/ 63 h 134"/>
                <a:gd name="T88" fmla="*/ 112 w 148"/>
                <a:gd name="T89" fmla="*/ 53 h 134"/>
                <a:gd name="T90" fmla="*/ 139 w 148"/>
                <a:gd name="T91" fmla="*/ 64 h 134"/>
                <a:gd name="T92" fmla="*/ 147 w 148"/>
                <a:gd name="T93" fmla="*/ 51 h 134"/>
                <a:gd name="T94" fmla="*/ 148 w 148"/>
                <a:gd name="T95" fmla="*/ 49 h 134"/>
                <a:gd name="T96" fmla="*/ 80 w 148"/>
                <a:gd name="T97" fmla="*/ 6 h 134"/>
                <a:gd name="T98" fmla="*/ 95 w 148"/>
                <a:gd name="T99" fmla="*/ 51 h 134"/>
                <a:gd name="T100" fmla="*/ 52 w 148"/>
                <a:gd name="T101" fmla="*/ 51 h 134"/>
                <a:gd name="T102" fmla="*/ 37 w 148"/>
                <a:gd name="T103" fmla="*/ 50 h 134"/>
                <a:gd name="T104" fmla="*/ 72 w 148"/>
                <a:gd name="T105" fmla="*/ 13 h 134"/>
                <a:gd name="T106" fmla="*/ 109 w 148"/>
                <a:gd name="T107" fmla="*/ 50 h 134"/>
                <a:gd name="T108" fmla="*/ 95 w 148"/>
                <a:gd name="T109" fmla="*/ 51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8" h="134">
                  <a:moveTo>
                    <a:pt x="80" y="6"/>
                  </a:moveTo>
                  <a:cubicBezTo>
                    <a:pt x="80" y="6"/>
                    <a:pt x="81" y="5"/>
                    <a:pt x="82" y="4"/>
                  </a:cubicBezTo>
                  <a:cubicBezTo>
                    <a:pt x="82" y="4"/>
                    <a:pt x="83" y="4"/>
                    <a:pt x="83" y="3"/>
                  </a:cubicBezTo>
                  <a:cubicBezTo>
                    <a:pt x="81" y="2"/>
                    <a:pt x="75" y="1"/>
                    <a:pt x="64" y="0"/>
                  </a:cubicBezTo>
                  <a:cubicBezTo>
                    <a:pt x="53" y="24"/>
                    <a:pt x="32" y="44"/>
                    <a:pt x="0" y="57"/>
                  </a:cubicBezTo>
                  <a:cubicBezTo>
                    <a:pt x="0" y="57"/>
                    <a:pt x="0" y="57"/>
                    <a:pt x="1" y="57"/>
                  </a:cubicBezTo>
                  <a:cubicBezTo>
                    <a:pt x="5" y="59"/>
                    <a:pt x="8" y="62"/>
                    <a:pt x="11" y="68"/>
                  </a:cubicBezTo>
                  <a:cubicBezTo>
                    <a:pt x="19" y="64"/>
                    <a:pt x="26" y="59"/>
                    <a:pt x="32" y="54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4" y="62"/>
                    <a:pt x="40" y="62"/>
                    <a:pt x="51" y="62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40" y="81"/>
                    <a:pt x="40" y="81"/>
                    <a:pt x="40" y="81"/>
                  </a:cubicBezTo>
                  <a:cubicBezTo>
                    <a:pt x="33" y="81"/>
                    <a:pt x="27" y="80"/>
                    <a:pt x="22" y="80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3" y="94"/>
                    <a:pt x="23" y="94"/>
                    <a:pt x="23" y="94"/>
                  </a:cubicBezTo>
                  <a:cubicBezTo>
                    <a:pt x="29" y="93"/>
                    <a:pt x="35" y="92"/>
                    <a:pt x="40" y="92"/>
                  </a:cubicBezTo>
                  <a:cubicBezTo>
                    <a:pt x="65" y="92"/>
                    <a:pt x="65" y="92"/>
                    <a:pt x="65" y="92"/>
                  </a:cubicBezTo>
                  <a:cubicBezTo>
                    <a:pt x="65" y="122"/>
                    <a:pt x="65" y="122"/>
                    <a:pt x="65" y="122"/>
                  </a:cubicBezTo>
                  <a:cubicBezTo>
                    <a:pt x="31" y="122"/>
                    <a:pt x="31" y="122"/>
                    <a:pt x="31" y="122"/>
                  </a:cubicBezTo>
                  <a:cubicBezTo>
                    <a:pt x="27" y="122"/>
                    <a:pt x="19" y="122"/>
                    <a:pt x="8" y="122"/>
                  </a:cubicBezTo>
                  <a:cubicBezTo>
                    <a:pt x="8" y="134"/>
                    <a:pt x="8" y="134"/>
                    <a:pt x="8" y="134"/>
                  </a:cubicBezTo>
                  <a:cubicBezTo>
                    <a:pt x="15" y="134"/>
                    <a:pt x="15" y="134"/>
                    <a:pt x="15" y="134"/>
                  </a:cubicBezTo>
                  <a:cubicBezTo>
                    <a:pt x="21" y="133"/>
                    <a:pt x="27" y="133"/>
                    <a:pt x="31" y="133"/>
                  </a:cubicBezTo>
                  <a:cubicBezTo>
                    <a:pt x="118" y="133"/>
                    <a:pt x="118" y="133"/>
                    <a:pt x="118" y="133"/>
                  </a:cubicBezTo>
                  <a:cubicBezTo>
                    <a:pt x="120" y="133"/>
                    <a:pt x="124" y="133"/>
                    <a:pt x="130" y="134"/>
                  </a:cubicBezTo>
                  <a:cubicBezTo>
                    <a:pt x="138" y="134"/>
                    <a:pt x="138" y="134"/>
                    <a:pt x="138" y="134"/>
                  </a:cubicBezTo>
                  <a:cubicBezTo>
                    <a:pt x="138" y="122"/>
                    <a:pt x="138" y="122"/>
                    <a:pt x="138" y="122"/>
                  </a:cubicBezTo>
                  <a:cubicBezTo>
                    <a:pt x="132" y="122"/>
                    <a:pt x="125" y="122"/>
                    <a:pt x="117" y="122"/>
                  </a:cubicBezTo>
                  <a:cubicBezTo>
                    <a:pt x="102" y="122"/>
                    <a:pt x="102" y="122"/>
                    <a:pt x="102" y="122"/>
                  </a:cubicBezTo>
                  <a:cubicBezTo>
                    <a:pt x="106" y="114"/>
                    <a:pt x="111" y="107"/>
                    <a:pt x="116" y="104"/>
                  </a:cubicBezTo>
                  <a:cubicBezTo>
                    <a:pt x="117" y="103"/>
                    <a:pt x="118" y="102"/>
                    <a:pt x="118" y="101"/>
                  </a:cubicBezTo>
                  <a:cubicBezTo>
                    <a:pt x="118" y="101"/>
                    <a:pt x="112" y="98"/>
                    <a:pt x="101" y="95"/>
                  </a:cubicBezTo>
                  <a:cubicBezTo>
                    <a:pt x="98" y="107"/>
                    <a:pt x="94" y="116"/>
                    <a:pt x="89" y="122"/>
                  </a:cubicBezTo>
                  <a:cubicBezTo>
                    <a:pt x="78" y="122"/>
                    <a:pt x="78" y="122"/>
                    <a:pt x="78" y="122"/>
                  </a:cubicBezTo>
                  <a:cubicBezTo>
                    <a:pt x="78" y="92"/>
                    <a:pt x="78" y="92"/>
                    <a:pt x="78" y="92"/>
                  </a:cubicBezTo>
                  <a:cubicBezTo>
                    <a:pt x="107" y="92"/>
                    <a:pt x="107" y="92"/>
                    <a:pt x="107" y="92"/>
                  </a:cubicBezTo>
                  <a:cubicBezTo>
                    <a:pt x="111" y="92"/>
                    <a:pt x="117" y="93"/>
                    <a:pt x="124" y="93"/>
                  </a:cubicBezTo>
                  <a:cubicBezTo>
                    <a:pt x="124" y="80"/>
                    <a:pt x="124" y="80"/>
                    <a:pt x="124" y="80"/>
                  </a:cubicBezTo>
                  <a:cubicBezTo>
                    <a:pt x="117" y="80"/>
                    <a:pt x="111" y="81"/>
                    <a:pt x="106" y="81"/>
                  </a:cubicBezTo>
                  <a:cubicBezTo>
                    <a:pt x="78" y="81"/>
                    <a:pt x="78" y="81"/>
                    <a:pt x="78" y="81"/>
                  </a:cubicBezTo>
                  <a:cubicBezTo>
                    <a:pt x="78" y="62"/>
                    <a:pt x="78" y="62"/>
                    <a:pt x="78" y="62"/>
                  </a:cubicBezTo>
                  <a:cubicBezTo>
                    <a:pt x="96" y="62"/>
                    <a:pt x="96" y="62"/>
                    <a:pt x="96" y="62"/>
                  </a:cubicBezTo>
                  <a:cubicBezTo>
                    <a:pt x="102" y="62"/>
                    <a:pt x="107" y="62"/>
                    <a:pt x="112" y="63"/>
                  </a:cubicBezTo>
                  <a:cubicBezTo>
                    <a:pt x="112" y="53"/>
                    <a:pt x="112" y="53"/>
                    <a:pt x="112" y="53"/>
                  </a:cubicBezTo>
                  <a:cubicBezTo>
                    <a:pt x="121" y="58"/>
                    <a:pt x="130" y="61"/>
                    <a:pt x="139" y="64"/>
                  </a:cubicBezTo>
                  <a:cubicBezTo>
                    <a:pt x="141" y="58"/>
                    <a:pt x="144" y="54"/>
                    <a:pt x="147" y="51"/>
                  </a:cubicBezTo>
                  <a:cubicBezTo>
                    <a:pt x="148" y="50"/>
                    <a:pt x="148" y="49"/>
                    <a:pt x="148" y="49"/>
                  </a:cubicBezTo>
                  <a:cubicBezTo>
                    <a:pt x="115" y="43"/>
                    <a:pt x="92" y="29"/>
                    <a:pt x="80" y="6"/>
                  </a:cubicBezTo>
                  <a:moveTo>
                    <a:pt x="95" y="51"/>
                  </a:moveTo>
                  <a:cubicBezTo>
                    <a:pt x="52" y="51"/>
                    <a:pt x="52" y="51"/>
                    <a:pt x="52" y="51"/>
                  </a:cubicBezTo>
                  <a:cubicBezTo>
                    <a:pt x="49" y="51"/>
                    <a:pt x="44" y="51"/>
                    <a:pt x="37" y="50"/>
                  </a:cubicBezTo>
                  <a:cubicBezTo>
                    <a:pt x="52" y="39"/>
                    <a:pt x="64" y="27"/>
                    <a:pt x="72" y="13"/>
                  </a:cubicBezTo>
                  <a:cubicBezTo>
                    <a:pt x="80" y="28"/>
                    <a:pt x="92" y="40"/>
                    <a:pt x="109" y="50"/>
                  </a:cubicBezTo>
                  <a:cubicBezTo>
                    <a:pt x="103" y="51"/>
                    <a:pt x="98" y="51"/>
                    <a:pt x="95" y="51"/>
                  </a:cubicBezTo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2" name="Freeform 826"/>
            <p:cNvSpPr>
              <a:spLocks noEditPoints="1"/>
            </p:cNvSpPr>
            <p:nvPr/>
          </p:nvSpPr>
          <p:spPr bwMode="auto">
            <a:xfrm>
              <a:off x="4733509" y="6259203"/>
              <a:ext cx="116765" cy="111115"/>
            </a:xfrm>
            <a:custGeom>
              <a:avLst/>
              <a:gdLst>
                <a:gd name="T0" fmla="*/ 32 w 137"/>
                <a:gd name="T1" fmla="*/ 29 h 129"/>
                <a:gd name="T2" fmla="*/ 115 w 137"/>
                <a:gd name="T3" fmla="*/ 29 h 129"/>
                <a:gd name="T4" fmla="*/ 137 w 137"/>
                <a:gd name="T5" fmla="*/ 30 h 129"/>
                <a:gd name="T6" fmla="*/ 136 w 137"/>
                <a:gd name="T7" fmla="*/ 16 h 129"/>
                <a:gd name="T8" fmla="*/ 136 w 137"/>
                <a:gd name="T9" fmla="*/ 12 h 129"/>
                <a:gd name="T10" fmla="*/ 137 w 137"/>
                <a:gd name="T11" fmla="*/ 0 h 129"/>
                <a:gd name="T12" fmla="*/ 129 w 137"/>
                <a:gd name="T13" fmla="*/ 1 h 129"/>
                <a:gd name="T14" fmla="*/ 115 w 137"/>
                <a:gd name="T15" fmla="*/ 1 h 129"/>
                <a:gd name="T16" fmla="*/ 43 w 137"/>
                <a:gd name="T17" fmla="*/ 1 h 129"/>
                <a:gd name="T18" fmla="*/ 18 w 137"/>
                <a:gd name="T19" fmla="*/ 0 h 129"/>
                <a:gd name="T20" fmla="*/ 19 w 137"/>
                <a:gd name="T21" fmla="*/ 20 h 129"/>
                <a:gd name="T22" fmla="*/ 19 w 137"/>
                <a:gd name="T23" fmla="*/ 43 h 129"/>
                <a:gd name="T24" fmla="*/ 19 w 137"/>
                <a:gd name="T25" fmla="*/ 75 h 129"/>
                <a:gd name="T26" fmla="*/ 16 w 137"/>
                <a:gd name="T27" fmla="*/ 95 h 129"/>
                <a:gd name="T28" fmla="*/ 0 w 137"/>
                <a:gd name="T29" fmla="*/ 122 h 129"/>
                <a:gd name="T30" fmla="*/ 14 w 137"/>
                <a:gd name="T31" fmla="*/ 129 h 129"/>
                <a:gd name="T32" fmla="*/ 28 w 137"/>
                <a:gd name="T33" fmla="*/ 100 h 129"/>
                <a:gd name="T34" fmla="*/ 32 w 137"/>
                <a:gd name="T35" fmla="*/ 66 h 129"/>
                <a:gd name="T36" fmla="*/ 32 w 137"/>
                <a:gd name="T37" fmla="*/ 29 h 129"/>
                <a:gd name="T38" fmla="*/ 32 w 137"/>
                <a:gd name="T39" fmla="*/ 10 h 129"/>
                <a:gd name="T40" fmla="*/ 123 w 137"/>
                <a:gd name="T41" fmla="*/ 10 h 129"/>
                <a:gd name="T42" fmla="*/ 123 w 137"/>
                <a:gd name="T43" fmla="*/ 20 h 129"/>
                <a:gd name="T44" fmla="*/ 32 w 137"/>
                <a:gd name="T45" fmla="*/ 20 h 129"/>
                <a:gd name="T46" fmla="*/ 32 w 137"/>
                <a:gd name="T47" fmla="*/ 1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7" h="129">
                  <a:moveTo>
                    <a:pt x="32" y="29"/>
                  </a:moveTo>
                  <a:cubicBezTo>
                    <a:pt x="115" y="29"/>
                    <a:pt x="115" y="29"/>
                    <a:pt x="115" y="29"/>
                  </a:cubicBezTo>
                  <a:cubicBezTo>
                    <a:pt x="123" y="29"/>
                    <a:pt x="131" y="29"/>
                    <a:pt x="137" y="30"/>
                  </a:cubicBezTo>
                  <a:cubicBezTo>
                    <a:pt x="136" y="25"/>
                    <a:pt x="136" y="21"/>
                    <a:pt x="136" y="16"/>
                  </a:cubicBezTo>
                  <a:cubicBezTo>
                    <a:pt x="136" y="12"/>
                    <a:pt x="136" y="12"/>
                    <a:pt x="136" y="12"/>
                  </a:cubicBezTo>
                  <a:cubicBezTo>
                    <a:pt x="136" y="7"/>
                    <a:pt x="136" y="3"/>
                    <a:pt x="137" y="0"/>
                  </a:cubicBezTo>
                  <a:cubicBezTo>
                    <a:pt x="135" y="0"/>
                    <a:pt x="132" y="0"/>
                    <a:pt x="129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43" y="1"/>
                    <a:pt x="43" y="1"/>
                    <a:pt x="43" y="1"/>
                  </a:cubicBezTo>
                  <a:cubicBezTo>
                    <a:pt x="34" y="1"/>
                    <a:pt x="25" y="0"/>
                    <a:pt x="18" y="0"/>
                  </a:cubicBezTo>
                  <a:cubicBezTo>
                    <a:pt x="19" y="4"/>
                    <a:pt x="19" y="11"/>
                    <a:pt x="19" y="20"/>
                  </a:cubicBezTo>
                  <a:cubicBezTo>
                    <a:pt x="19" y="43"/>
                    <a:pt x="19" y="43"/>
                    <a:pt x="19" y="43"/>
                  </a:cubicBezTo>
                  <a:cubicBezTo>
                    <a:pt x="19" y="58"/>
                    <a:pt x="19" y="69"/>
                    <a:pt x="19" y="75"/>
                  </a:cubicBezTo>
                  <a:cubicBezTo>
                    <a:pt x="18" y="83"/>
                    <a:pt x="18" y="90"/>
                    <a:pt x="16" y="95"/>
                  </a:cubicBezTo>
                  <a:cubicBezTo>
                    <a:pt x="14" y="105"/>
                    <a:pt x="8" y="114"/>
                    <a:pt x="0" y="122"/>
                  </a:cubicBezTo>
                  <a:cubicBezTo>
                    <a:pt x="4" y="123"/>
                    <a:pt x="9" y="125"/>
                    <a:pt x="14" y="129"/>
                  </a:cubicBezTo>
                  <a:cubicBezTo>
                    <a:pt x="20" y="120"/>
                    <a:pt x="25" y="110"/>
                    <a:pt x="28" y="100"/>
                  </a:cubicBezTo>
                  <a:cubicBezTo>
                    <a:pt x="31" y="91"/>
                    <a:pt x="32" y="80"/>
                    <a:pt x="32" y="66"/>
                  </a:cubicBezTo>
                  <a:lnTo>
                    <a:pt x="32" y="29"/>
                  </a:lnTo>
                  <a:close/>
                  <a:moveTo>
                    <a:pt x="32" y="10"/>
                  </a:moveTo>
                  <a:cubicBezTo>
                    <a:pt x="123" y="10"/>
                    <a:pt x="123" y="10"/>
                    <a:pt x="123" y="10"/>
                  </a:cubicBezTo>
                  <a:cubicBezTo>
                    <a:pt x="123" y="20"/>
                    <a:pt x="123" y="20"/>
                    <a:pt x="123" y="20"/>
                  </a:cubicBezTo>
                  <a:cubicBezTo>
                    <a:pt x="32" y="20"/>
                    <a:pt x="32" y="20"/>
                    <a:pt x="32" y="20"/>
                  </a:cubicBezTo>
                  <a:lnTo>
                    <a:pt x="32" y="10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3" name="Freeform 827"/>
            <p:cNvSpPr>
              <a:spLocks noEditPoints="1"/>
            </p:cNvSpPr>
            <p:nvPr/>
          </p:nvSpPr>
          <p:spPr bwMode="auto">
            <a:xfrm>
              <a:off x="4761759" y="6288394"/>
              <a:ext cx="93224" cy="84749"/>
            </a:xfrm>
            <a:custGeom>
              <a:avLst/>
              <a:gdLst>
                <a:gd name="T0" fmla="*/ 109 w 109"/>
                <a:gd name="T1" fmla="*/ 52 h 99"/>
                <a:gd name="T2" fmla="*/ 58 w 109"/>
                <a:gd name="T3" fmla="*/ 53 h 99"/>
                <a:gd name="T4" fmla="*/ 82 w 109"/>
                <a:gd name="T5" fmla="*/ 44 h 99"/>
                <a:gd name="T6" fmla="*/ 97 w 109"/>
                <a:gd name="T7" fmla="*/ 32 h 99"/>
                <a:gd name="T8" fmla="*/ 98 w 109"/>
                <a:gd name="T9" fmla="*/ 19 h 99"/>
                <a:gd name="T10" fmla="*/ 93 w 109"/>
                <a:gd name="T11" fmla="*/ 20 h 99"/>
                <a:gd name="T12" fmla="*/ 58 w 109"/>
                <a:gd name="T13" fmla="*/ 20 h 99"/>
                <a:gd name="T14" fmla="*/ 91 w 109"/>
                <a:gd name="T15" fmla="*/ 10 h 99"/>
                <a:gd name="T16" fmla="*/ 100 w 109"/>
                <a:gd name="T17" fmla="*/ 11 h 99"/>
                <a:gd name="T18" fmla="*/ 55 w 109"/>
                <a:gd name="T19" fmla="*/ 3 h 99"/>
                <a:gd name="T20" fmla="*/ 11 w 109"/>
                <a:gd name="T21" fmla="*/ 12 h 99"/>
                <a:gd name="T22" fmla="*/ 47 w 109"/>
                <a:gd name="T23" fmla="*/ 20 h 99"/>
                <a:gd name="T24" fmla="*/ 7 w 109"/>
                <a:gd name="T25" fmla="*/ 19 h 99"/>
                <a:gd name="T26" fmla="*/ 9 w 109"/>
                <a:gd name="T27" fmla="*/ 32 h 99"/>
                <a:gd name="T28" fmla="*/ 24 w 109"/>
                <a:gd name="T29" fmla="*/ 44 h 99"/>
                <a:gd name="T30" fmla="*/ 47 w 109"/>
                <a:gd name="T31" fmla="*/ 53 h 99"/>
                <a:gd name="T32" fmla="*/ 2 w 109"/>
                <a:gd name="T33" fmla="*/ 52 h 99"/>
                <a:gd name="T34" fmla="*/ 2 w 109"/>
                <a:gd name="T35" fmla="*/ 68 h 99"/>
                <a:gd name="T36" fmla="*/ 0 w 109"/>
                <a:gd name="T37" fmla="*/ 97 h 99"/>
                <a:gd name="T38" fmla="*/ 14 w 109"/>
                <a:gd name="T39" fmla="*/ 96 h 99"/>
                <a:gd name="T40" fmla="*/ 13 w 109"/>
                <a:gd name="T41" fmla="*/ 61 h 99"/>
                <a:gd name="T42" fmla="*/ 47 w 109"/>
                <a:gd name="T43" fmla="*/ 74 h 99"/>
                <a:gd name="T44" fmla="*/ 22 w 109"/>
                <a:gd name="T45" fmla="*/ 73 h 99"/>
                <a:gd name="T46" fmla="*/ 53 w 109"/>
                <a:gd name="T47" fmla="*/ 81 h 99"/>
                <a:gd name="T48" fmla="*/ 80 w 109"/>
                <a:gd name="T49" fmla="*/ 85 h 99"/>
                <a:gd name="T50" fmla="*/ 87 w 109"/>
                <a:gd name="T51" fmla="*/ 77 h 99"/>
                <a:gd name="T52" fmla="*/ 70 w 109"/>
                <a:gd name="T53" fmla="*/ 67 h 99"/>
                <a:gd name="T54" fmla="*/ 58 w 109"/>
                <a:gd name="T55" fmla="*/ 73 h 99"/>
                <a:gd name="T56" fmla="*/ 96 w 109"/>
                <a:gd name="T57" fmla="*/ 61 h 99"/>
                <a:gd name="T58" fmla="*/ 93 w 109"/>
                <a:gd name="T59" fmla="*/ 87 h 99"/>
                <a:gd name="T60" fmla="*/ 84 w 109"/>
                <a:gd name="T61" fmla="*/ 99 h 99"/>
                <a:gd name="T62" fmla="*/ 108 w 109"/>
                <a:gd name="T63" fmla="*/ 67 h 99"/>
                <a:gd name="T64" fmla="*/ 87 w 109"/>
                <a:gd name="T65" fmla="*/ 26 h 99"/>
                <a:gd name="T66" fmla="*/ 58 w 109"/>
                <a:gd name="T67" fmla="*/ 37 h 99"/>
                <a:gd name="T68" fmla="*/ 47 w 109"/>
                <a:gd name="T69" fmla="*/ 37 h 99"/>
                <a:gd name="T70" fmla="*/ 19 w 109"/>
                <a:gd name="T71" fmla="*/ 26 h 99"/>
                <a:gd name="T72" fmla="*/ 47 w 109"/>
                <a:gd name="T73" fmla="*/ 37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9" h="99">
                  <a:moveTo>
                    <a:pt x="108" y="67"/>
                  </a:moveTo>
                  <a:cubicBezTo>
                    <a:pt x="108" y="61"/>
                    <a:pt x="108" y="55"/>
                    <a:pt x="109" y="52"/>
                  </a:cubicBezTo>
                  <a:cubicBezTo>
                    <a:pt x="104" y="52"/>
                    <a:pt x="98" y="53"/>
                    <a:pt x="89" y="53"/>
                  </a:cubicBezTo>
                  <a:cubicBezTo>
                    <a:pt x="58" y="53"/>
                    <a:pt x="58" y="53"/>
                    <a:pt x="58" y="53"/>
                  </a:cubicBezTo>
                  <a:cubicBezTo>
                    <a:pt x="58" y="44"/>
                    <a:pt x="58" y="44"/>
                    <a:pt x="58" y="44"/>
                  </a:cubicBezTo>
                  <a:cubicBezTo>
                    <a:pt x="82" y="44"/>
                    <a:pt x="82" y="44"/>
                    <a:pt x="82" y="44"/>
                  </a:cubicBezTo>
                  <a:cubicBezTo>
                    <a:pt x="90" y="44"/>
                    <a:pt x="95" y="44"/>
                    <a:pt x="98" y="45"/>
                  </a:cubicBezTo>
                  <a:cubicBezTo>
                    <a:pt x="97" y="42"/>
                    <a:pt x="97" y="38"/>
                    <a:pt x="97" y="32"/>
                  </a:cubicBezTo>
                  <a:cubicBezTo>
                    <a:pt x="97" y="29"/>
                    <a:pt x="97" y="29"/>
                    <a:pt x="97" y="29"/>
                  </a:cubicBezTo>
                  <a:cubicBezTo>
                    <a:pt x="97" y="26"/>
                    <a:pt x="97" y="22"/>
                    <a:pt x="98" y="19"/>
                  </a:cubicBezTo>
                  <a:cubicBezTo>
                    <a:pt x="98" y="19"/>
                    <a:pt x="98" y="19"/>
                    <a:pt x="98" y="19"/>
                  </a:cubicBezTo>
                  <a:cubicBezTo>
                    <a:pt x="97" y="19"/>
                    <a:pt x="95" y="19"/>
                    <a:pt x="93" y="20"/>
                  </a:cubicBezTo>
                  <a:cubicBezTo>
                    <a:pt x="82" y="20"/>
                    <a:pt x="82" y="20"/>
                    <a:pt x="82" y="20"/>
                  </a:cubicBezTo>
                  <a:cubicBezTo>
                    <a:pt x="58" y="20"/>
                    <a:pt x="58" y="20"/>
                    <a:pt x="58" y="20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70" y="10"/>
                    <a:pt x="81" y="10"/>
                    <a:pt x="91" y="10"/>
                  </a:cubicBezTo>
                  <a:cubicBezTo>
                    <a:pt x="93" y="10"/>
                    <a:pt x="95" y="10"/>
                    <a:pt x="98" y="11"/>
                  </a:cubicBezTo>
                  <a:cubicBezTo>
                    <a:pt x="100" y="11"/>
                    <a:pt x="100" y="11"/>
                    <a:pt x="100" y="11"/>
                  </a:cubicBezTo>
                  <a:cubicBezTo>
                    <a:pt x="100" y="9"/>
                    <a:pt x="98" y="6"/>
                    <a:pt x="93" y="0"/>
                  </a:cubicBezTo>
                  <a:cubicBezTo>
                    <a:pt x="86" y="2"/>
                    <a:pt x="74" y="3"/>
                    <a:pt x="55" y="3"/>
                  </a:cubicBezTo>
                  <a:cubicBezTo>
                    <a:pt x="37" y="4"/>
                    <a:pt x="21" y="4"/>
                    <a:pt x="5" y="3"/>
                  </a:cubicBezTo>
                  <a:cubicBezTo>
                    <a:pt x="8" y="6"/>
                    <a:pt x="10" y="9"/>
                    <a:pt x="11" y="12"/>
                  </a:cubicBezTo>
                  <a:cubicBezTo>
                    <a:pt x="27" y="12"/>
                    <a:pt x="39" y="12"/>
                    <a:pt x="47" y="11"/>
                  </a:cubicBezTo>
                  <a:cubicBezTo>
                    <a:pt x="47" y="20"/>
                    <a:pt x="47" y="20"/>
                    <a:pt x="47" y="20"/>
                  </a:cubicBezTo>
                  <a:cubicBezTo>
                    <a:pt x="21" y="20"/>
                    <a:pt x="21" y="20"/>
                    <a:pt x="21" y="20"/>
                  </a:cubicBezTo>
                  <a:cubicBezTo>
                    <a:pt x="15" y="20"/>
                    <a:pt x="10" y="20"/>
                    <a:pt x="7" y="19"/>
                  </a:cubicBezTo>
                  <a:cubicBezTo>
                    <a:pt x="8" y="21"/>
                    <a:pt x="9" y="24"/>
                    <a:pt x="9" y="30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9" y="38"/>
                    <a:pt x="8" y="43"/>
                    <a:pt x="8" y="45"/>
                  </a:cubicBezTo>
                  <a:cubicBezTo>
                    <a:pt x="12" y="44"/>
                    <a:pt x="17" y="44"/>
                    <a:pt x="24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14" y="53"/>
                    <a:pt x="8" y="52"/>
                    <a:pt x="2" y="52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1" y="53"/>
                    <a:pt x="2" y="58"/>
                    <a:pt x="2" y="68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2" y="90"/>
                    <a:pt x="1" y="94"/>
                    <a:pt x="0" y="97"/>
                  </a:cubicBezTo>
                  <a:cubicBezTo>
                    <a:pt x="14" y="97"/>
                    <a:pt x="14" y="97"/>
                    <a:pt x="14" y="97"/>
                  </a:cubicBezTo>
                  <a:cubicBezTo>
                    <a:pt x="14" y="96"/>
                    <a:pt x="14" y="96"/>
                    <a:pt x="14" y="96"/>
                  </a:cubicBezTo>
                  <a:cubicBezTo>
                    <a:pt x="13" y="93"/>
                    <a:pt x="13" y="89"/>
                    <a:pt x="13" y="84"/>
                  </a:cubicBezTo>
                  <a:cubicBezTo>
                    <a:pt x="13" y="61"/>
                    <a:pt x="13" y="61"/>
                    <a:pt x="13" y="61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31" y="74"/>
                    <a:pt x="31" y="74"/>
                    <a:pt x="31" y="74"/>
                  </a:cubicBezTo>
                  <a:cubicBezTo>
                    <a:pt x="28" y="74"/>
                    <a:pt x="25" y="74"/>
                    <a:pt x="22" y="73"/>
                  </a:cubicBezTo>
                  <a:cubicBezTo>
                    <a:pt x="26" y="84"/>
                    <a:pt x="26" y="84"/>
                    <a:pt x="26" y="84"/>
                  </a:cubicBezTo>
                  <a:cubicBezTo>
                    <a:pt x="29" y="83"/>
                    <a:pt x="38" y="82"/>
                    <a:pt x="53" y="81"/>
                  </a:cubicBezTo>
                  <a:cubicBezTo>
                    <a:pt x="63" y="80"/>
                    <a:pt x="71" y="80"/>
                    <a:pt x="77" y="79"/>
                  </a:cubicBezTo>
                  <a:cubicBezTo>
                    <a:pt x="80" y="85"/>
                    <a:pt x="80" y="85"/>
                    <a:pt x="80" y="85"/>
                  </a:cubicBezTo>
                  <a:cubicBezTo>
                    <a:pt x="89" y="81"/>
                    <a:pt x="89" y="81"/>
                    <a:pt x="89" y="81"/>
                  </a:cubicBezTo>
                  <a:cubicBezTo>
                    <a:pt x="89" y="80"/>
                    <a:pt x="88" y="79"/>
                    <a:pt x="87" y="77"/>
                  </a:cubicBezTo>
                  <a:cubicBezTo>
                    <a:pt x="83" y="72"/>
                    <a:pt x="80" y="67"/>
                    <a:pt x="78" y="64"/>
                  </a:cubicBezTo>
                  <a:cubicBezTo>
                    <a:pt x="70" y="67"/>
                    <a:pt x="70" y="67"/>
                    <a:pt x="70" y="67"/>
                  </a:cubicBezTo>
                  <a:cubicBezTo>
                    <a:pt x="72" y="69"/>
                    <a:pt x="74" y="71"/>
                    <a:pt x="75" y="73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58" y="61"/>
                    <a:pt x="58" y="61"/>
                    <a:pt x="58" y="61"/>
                  </a:cubicBezTo>
                  <a:cubicBezTo>
                    <a:pt x="96" y="61"/>
                    <a:pt x="96" y="61"/>
                    <a:pt x="96" y="61"/>
                  </a:cubicBezTo>
                  <a:cubicBezTo>
                    <a:pt x="96" y="79"/>
                    <a:pt x="96" y="79"/>
                    <a:pt x="96" y="79"/>
                  </a:cubicBezTo>
                  <a:cubicBezTo>
                    <a:pt x="96" y="83"/>
                    <a:pt x="95" y="86"/>
                    <a:pt x="93" y="87"/>
                  </a:cubicBezTo>
                  <a:cubicBezTo>
                    <a:pt x="90" y="88"/>
                    <a:pt x="86" y="88"/>
                    <a:pt x="78" y="87"/>
                  </a:cubicBezTo>
                  <a:cubicBezTo>
                    <a:pt x="81" y="91"/>
                    <a:pt x="83" y="95"/>
                    <a:pt x="84" y="99"/>
                  </a:cubicBezTo>
                  <a:cubicBezTo>
                    <a:pt x="101" y="97"/>
                    <a:pt x="109" y="94"/>
                    <a:pt x="108" y="89"/>
                  </a:cubicBezTo>
                  <a:lnTo>
                    <a:pt x="108" y="67"/>
                  </a:lnTo>
                  <a:close/>
                  <a:moveTo>
                    <a:pt x="58" y="26"/>
                  </a:moveTo>
                  <a:cubicBezTo>
                    <a:pt x="87" y="26"/>
                    <a:pt x="87" y="26"/>
                    <a:pt x="87" y="26"/>
                  </a:cubicBezTo>
                  <a:cubicBezTo>
                    <a:pt x="87" y="37"/>
                    <a:pt x="87" y="37"/>
                    <a:pt x="87" y="37"/>
                  </a:cubicBezTo>
                  <a:cubicBezTo>
                    <a:pt x="58" y="37"/>
                    <a:pt x="58" y="37"/>
                    <a:pt x="58" y="37"/>
                  </a:cubicBezTo>
                  <a:lnTo>
                    <a:pt x="58" y="26"/>
                  </a:lnTo>
                  <a:close/>
                  <a:moveTo>
                    <a:pt x="47" y="37"/>
                  </a:moveTo>
                  <a:cubicBezTo>
                    <a:pt x="19" y="37"/>
                    <a:pt x="19" y="37"/>
                    <a:pt x="19" y="3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47" y="26"/>
                    <a:pt x="47" y="26"/>
                    <a:pt x="47" y="26"/>
                  </a:cubicBezTo>
                  <a:lnTo>
                    <a:pt x="47" y="37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4" name="Freeform 828"/>
            <p:cNvSpPr>
              <a:spLocks noEditPoints="1"/>
            </p:cNvSpPr>
            <p:nvPr/>
          </p:nvSpPr>
          <p:spPr bwMode="auto">
            <a:xfrm>
              <a:off x="2667518" y="7179199"/>
              <a:ext cx="273080" cy="116765"/>
            </a:xfrm>
            <a:custGeom>
              <a:avLst/>
              <a:gdLst>
                <a:gd name="T0" fmla="*/ 26 w 318"/>
                <a:gd name="T1" fmla="*/ 1 h 136"/>
                <a:gd name="T2" fmla="*/ 39 w 318"/>
                <a:gd name="T3" fmla="*/ 16 h 136"/>
                <a:gd name="T4" fmla="*/ 136 w 318"/>
                <a:gd name="T5" fmla="*/ 9 h 136"/>
                <a:gd name="T6" fmla="*/ 92 w 318"/>
                <a:gd name="T7" fmla="*/ 10 h 136"/>
                <a:gd name="T8" fmla="*/ 86 w 318"/>
                <a:gd name="T9" fmla="*/ 21 h 136"/>
                <a:gd name="T10" fmla="*/ 65 w 318"/>
                <a:gd name="T11" fmla="*/ 83 h 136"/>
                <a:gd name="T12" fmla="*/ 95 w 318"/>
                <a:gd name="T13" fmla="*/ 65 h 136"/>
                <a:gd name="T14" fmla="*/ 105 w 318"/>
                <a:gd name="T15" fmla="*/ 77 h 136"/>
                <a:gd name="T16" fmla="*/ 131 w 318"/>
                <a:gd name="T17" fmla="*/ 87 h 136"/>
                <a:gd name="T18" fmla="*/ 124 w 318"/>
                <a:gd name="T19" fmla="*/ 35 h 136"/>
                <a:gd name="T20" fmla="*/ 124 w 318"/>
                <a:gd name="T21" fmla="*/ 19 h 136"/>
                <a:gd name="T22" fmla="*/ 124 w 318"/>
                <a:gd name="T23" fmla="*/ 43 h 136"/>
                <a:gd name="T24" fmla="*/ 97 w 318"/>
                <a:gd name="T25" fmla="*/ 43 h 136"/>
                <a:gd name="T26" fmla="*/ 129 w 318"/>
                <a:gd name="T27" fmla="*/ 97 h 136"/>
                <a:gd name="T28" fmla="*/ 79 w 318"/>
                <a:gd name="T29" fmla="*/ 109 h 136"/>
                <a:gd name="T30" fmla="*/ 142 w 318"/>
                <a:gd name="T31" fmla="*/ 121 h 136"/>
                <a:gd name="T32" fmla="*/ 24 w 318"/>
                <a:gd name="T33" fmla="*/ 133 h 136"/>
                <a:gd name="T34" fmla="*/ 24 w 318"/>
                <a:gd name="T35" fmla="*/ 123 h 136"/>
                <a:gd name="T36" fmla="*/ 34 w 318"/>
                <a:gd name="T37" fmla="*/ 109 h 136"/>
                <a:gd name="T38" fmla="*/ 35 w 318"/>
                <a:gd name="T39" fmla="*/ 98 h 136"/>
                <a:gd name="T40" fmla="*/ 81 w 318"/>
                <a:gd name="T41" fmla="*/ 90 h 136"/>
                <a:gd name="T42" fmla="*/ 55 w 318"/>
                <a:gd name="T43" fmla="*/ 23 h 136"/>
                <a:gd name="T44" fmla="*/ 78 w 318"/>
                <a:gd name="T45" fmla="*/ 34 h 136"/>
                <a:gd name="T46" fmla="*/ 47 w 318"/>
                <a:gd name="T47" fmla="*/ 58 h 136"/>
                <a:gd name="T48" fmla="*/ 60 w 318"/>
                <a:gd name="T49" fmla="*/ 42 h 136"/>
                <a:gd name="T50" fmla="*/ 75 w 318"/>
                <a:gd name="T51" fmla="*/ 41 h 136"/>
                <a:gd name="T52" fmla="*/ 72 w 318"/>
                <a:gd name="T53" fmla="*/ 66 h 136"/>
                <a:gd name="T54" fmla="*/ 62 w 318"/>
                <a:gd name="T55" fmla="*/ 68 h 136"/>
                <a:gd name="T56" fmla="*/ 1 w 318"/>
                <a:gd name="T57" fmla="*/ 88 h 136"/>
                <a:gd name="T58" fmla="*/ 19 w 318"/>
                <a:gd name="T59" fmla="*/ 68 h 136"/>
                <a:gd name="T60" fmla="*/ 11 w 318"/>
                <a:gd name="T61" fmla="*/ 48 h 136"/>
                <a:gd name="T62" fmla="*/ 23 w 318"/>
                <a:gd name="T63" fmla="*/ 42 h 136"/>
                <a:gd name="T64" fmla="*/ 36 w 318"/>
                <a:gd name="T65" fmla="*/ 58 h 136"/>
                <a:gd name="T66" fmla="*/ 14 w 318"/>
                <a:gd name="T67" fmla="*/ 33 h 136"/>
                <a:gd name="T68" fmla="*/ 14 w 318"/>
                <a:gd name="T69" fmla="*/ 23 h 136"/>
                <a:gd name="T70" fmla="*/ 69 w 318"/>
                <a:gd name="T71" fmla="*/ 9 h 136"/>
                <a:gd name="T72" fmla="*/ 212 w 318"/>
                <a:gd name="T73" fmla="*/ 13 h 136"/>
                <a:gd name="T74" fmla="*/ 200 w 318"/>
                <a:gd name="T75" fmla="*/ 0 h 136"/>
                <a:gd name="T76" fmla="*/ 188 w 318"/>
                <a:gd name="T77" fmla="*/ 49 h 136"/>
                <a:gd name="T78" fmla="*/ 188 w 318"/>
                <a:gd name="T79" fmla="*/ 59 h 136"/>
                <a:gd name="T80" fmla="*/ 177 w 318"/>
                <a:gd name="T81" fmla="*/ 118 h 136"/>
                <a:gd name="T82" fmla="*/ 200 w 318"/>
                <a:gd name="T83" fmla="*/ 136 h 136"/>
                <a:gd name="T84" fmla="*/ 212 w 318"/>
                <a:gd name="T85" fmla="*/ 59 h 136"/>
                <a:gd name="T86" fmla="*/ 239 w 318"/>
                <a:gd name="T87" fmla="*/ 48 h 136"/>
                <a:gd name="T88" fmla="*/ 212 w 318"/>
                <a:gd name="T89" fmla="*/ 13 h 136"/>
                <a:gd name="T90" fmla="*/ 316 w 318"/>
                <a:gd name="T91" fmla="*/ 77 h 136"/>
                <a:gd name="T92" fmla="*/ 298 w 318"/>
                <a:gd name="T93" fmla="*/ 120 h 136"/>
                <a:gd name="T94" fmla="*/ 286 w 318"/>
                <a:gd name="T95" fmla="*/ 121 h 136"/>
                <a:gd name="T96" fmla="*/ 236 w 318"/>
                <a:gd name="T97" fmla="*/ 90 h 136"/>
                <a:gd name="T98" fmla="*/ 284 w 318"/>
                <a:gd name="T99" fmla="*/ 1 h 136"/>
                <a:gd name="T100" fmla="*/ 298 w 318"/>
                <a:gd name="T101" fmla="*/ 13 h 136"/>
                <a:gd name="T102" fmla="*/ 248 w 318"/>
                <a:gd name="T103" fmla="*/ 15 h 136"/>
                <a:gd name="T104" fmla="*/ 226 w 318"/>
                <a:gd name="T105" fmla="*/ 13 h 136"/>
                <a:gd name="T106" fmla="*/ 219 w 318"/>
                <a:gd name="T107" fmla="*/ 39 h 136"/>
                <a:gd name="T108" fmla="*/ 183 w 318"/>
                <a:gd name="T109" fmla="*/ 41 h 136"/>
                <a:gd name="T110" fmla="*/ 195 w 318"/>
                <a:gd name="T111" fmla="*/ 38 h 136"/>
                <a:gd name="T112" fmla="*/ 245 w 318"/>
                <a:gd name="T113" fmla="*/ 52 h 136"/>
                <a:gd name="T114" fmla="*/ 236 w 318"/>
                <a:gd name="T115" fmla="*/ 86 h 136"/>
                <a:gd name="T116" fmla="*/ 225 w 318"/>
                <a:gd name="T117" fmla="*/ 68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8" h="136">
                  <a:moveTo>
                    <a:pt x="39" y="16"/>
                  </a:moveTo>
                  <a:cubicBezTo>
                    <a:pt x="36" y="14"/>
                    <a:pt x="36" y="13"/>
                    <a:pt x="36" y="13"/>
                  </a:cubicBezTo>
                  <a:cubicBezTo>
                    <a:pt x="31" y="8"/>
                    <a:pt x="28" y="4"/>
                    <a:pt x="26" y="1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23" y="13"/>
                    <a:pt x="27" y="18"/>
                    <a:pt x="29" y="22"/>
                  </a:cubicBezTo>
                  <a:lnTo>
                    <a:pt x="39" y="16"/>
                  </a:lnTo>
                  <a:close/>
                  <a:moveTo>
                    <a:pt x="135" y="23"/>
                  </a:moveTo>
                  <a:cubicBezTo>
                    <a:pt x="135" y="19"/>
                    <a:pt x="135" y="16"/>
                    <a:pt x="136" y="12"/>
                  </a:cubicBezTo>
                  <a:cubicBezTo>
                    <a:pt x="136" y="9"/>
                    <a:pt x="136" y="9"/>
                    <a:pt x="136" y="9"/>
                  </a:cubicBezTo>
                  <a:cubicBezTo>
                    <a:pt x="131" y="10"/>
                    <a:pt x="125" y="10"/>
                    <a:pt x="119" y="10"/>
                  </a:cubicBezTo>
                  <a:cubicBezTo>
                    <a:pt x="99" y="10"/>
                    <a:pt x="99" y="10"/>
                    <a:pt x="99" y="10"/>
                  </a:cubicBezTo>
                  <a:cubicBezTo>
                    <a:pt x="97" y="10"/>
                    <a:pt x="95" y="10"/>
                    <a:pt x="92" y="10"/>
                  </a:cubicBezTo>
                  <a:cubicBezTo>
                    <a:pt x="88" y="10"/>
                    <a:pt x="85" y="10"/>
                    <a:pt x="84" y="9"/>
                  </a:cubicBezTo>
                  <a:cubicBezTo>
                    <a:pt x="84" y="10"/>
                    <a:pt x="84" y="10"/>
                    <a:pt x="84" y="10"/>
                  </a:cubicBezTo>
                  <a:cubicBezTo>
                    <a:pt x="85" y="14"/>
                    <a:pt x="86" y="18"/>
                    <a:pt x="86" y="21"/>
                  </a:cubicBezTo>
                  <a:cubicBezTo>
                    <a:pt x="86" y="36"/>
                    <a:pt x="86" y="36"/>
                    <a:pt x="86" y="36"/>
                  </a:cubicBezTo>
                  <a:cubicBezTo>
                    <a:pt x="86" y="50"/>
                    <a:pt x="84" y="60"/>
                    <a:pt x="81" y="67"/>
                  </a:cubicBezTo>
                  <a:cubicBezTo>
                    <a:pt x="78" y="74"/>
                    <a:pt x="73" y="80"/>
                    <a:pt x="65" y="83"/>
                  </a:cubicBezTo>
                  <a:cubicBezTo>
                    <a:pt x="66" y="83"/>
                    <a:pt x="66" y="83"/>
                    <a:pt x="66" y="83"/>
                  </a:cubicBezTo>
                  <a:cubicBezTo>
                    <a:pt x="72" y="83"/>
                    <a:pt x="77" y="85"/>
                    <a:pt x="81" y="88"/>
                  </a:cubicBezTo>
                  <a:cubicBezTo>
                    <a:pt x="89" y="80"/>
                    <a:pt x="94" y="72"/>
                    <a:pt x="95" y="65"/>
                  </a:cubicBezTo>
                  <a:cubicBezTo>
                    <a:pt x="124" y="65"/>
                    <a:pt x="124" y="65"/>
                    <a:pt x="124" y="65"/>
                  </a:cubicBezTo>
                  <a:cubicBezTo>
                    <a:pt x="124" y="71"/>
                    <a:pt x="124" y="71"/>
                    <a:pt x="124" y="71"/>
                  </a:cubicBezTo>
                  <a:cubicBezTo>
                    <a:pt x="125" y="77"/>
                    <a:pt x="119" y="79"/>
                    <a:pt x="105" y="77"/>
                  </a:cubicBezTo>
                  <a:cubicBezTo>
                    <a:pt x="105" y="77"/>
                    <a:pt x="106" y="78"/>
                    <a:pt x="106" y="78"/>
                  </a:cubicBezTo>
                  <a:cubicBezTo>
                    <a:pt x="108" y="82"/>
                    <a:pt x="110" y="86"/>
                    <a:pt x="111" y="91"/>
                  </a:cubicBezTo>
                  <a:cubicBezTo>
                    <a:pt x="122" y="90"/>
                    <a:pt x="128" y="89"/>
                    <a:pt x="131" y="87"/>
                  </a:cubicBezTo>
                  <a:cubicBezTo>
                    <a:pt x="134" y="85"/>
                    <a:pt x="135" y="81"/>
                    <a:pt x="135" y="74"/>
                  </a:cubicBezTo>
                  <a:lnTo>
                    <a:pt x="135" y="23"/>
                  </a:lnTo>
                  <a:close/>
                  <a:moveTo>
                    <a:pt x="124" y="35"/>
                  </a:moveTo>
                  <a:cubicBezTo>
                    <a:pt x="97" y="35"/>
                    <a:pt x="97" y="35"/>
                    <a:pt x="97" y="35"/>
                  </a:cubicBezTo>
                  <a:cubicBezTo>
                    <a:pt x="97" y="19"/>
                    <a:pt x="97" y="19"/>
                    <a:pt x="97" y="19"/>
                  </a:cubicBezTo>
                  <a:cubicBezTo>
                    <a:pt x="124" y="19"/>
                    <a:pt x="124" y="19"/>
                    <a:pt x="124" y="19"/>
                  </a:cubicBezTo>
                  <a:lnTo>
                    <a:pt x="124" y="35"/>
                  </a:lnTo>
                  <a:close/>
                  <a:moveTo>
                    <a:pt x="97" y="43"/>
                  </a:moveTo>
                  <a:cubicBezTo>
                    <a:pt x="124" y="43"/>
                    <a:pt x="124" y="43"/>
                    <a:pt x="124" y="43"/>
                  </a:cubicBezTo>
                  <a:cubicBezTo>
                    <a:pt x="124" y="56"/>
                    <a:pt x="124" y="56"/>
                    <a:pt x="124" y="56"/>
                  </a:cubicBezTo>
                  <a:cubicBezTo>
                    <a:pt x="96" y="56"/>
                    <a:pt x="96" y="56"/>
                    <a:pt x="96" y="56"/>
                  </a:cubicBezTo>
                  <a:lnTo>
                    <a:pt x="97" y="43"/>
                  </a:lnTo>
                  <a:close/>
                  <a:moveTo>
                    <a:pt x="78" y="98"/>
                  </a:moveTo>
                  <a:cubicBezTo>
                    <a:pt x="110" y="98"/>
                    <a:pt x="110" y="98"/>
                    <a:pt x="110" y="98"/>
                  </a:cubicBezTo>
                  <a:cubicBezTo>
                    <a:pt x="118" y="98"/>
                    <a:pt x="124" y="98"/>
                    <a:pt x="129" y="97"/>
                  </a:cubicBezTo>
                  <a:cubicBezTo>
                    <a:pt x="129" y="110"/>
                    <a:pt x="129" y="110"/>
                    <a:pt x="129" y="110"/>
                  </a:cubicBezTo>
                  <a:cubicBezTo>
                    <a:pt x="127" y="110"/>
                    <a:pt x="121" y="109"/>
                    <a:pt x="110" y="109"/>
                  </a:cubicBezTo>
                  <a:cubicBezTo>
                    <a:pt x="79" y="109"/>
                    <a:pt x="79" y="109"/>
                    <a:pt x="79" y="109"/>
                  </a:cubicBezTo>
                  <a:cubicBezTo>
                    <a:pt x="79" y="123"/>
                    <a:pt x="79" y="123"/>
                    <a:pt x="79" y="123"/>
                  </a:cubicBezTo>
                  <a:cubicBezTo>
                    <a:pt x="117" y="123"/>
                    <a:pt x="117" y="123"/>
                    <a:pt x="117" y="123"/>
                  </a:cubicBezTo>
                  <a:cubicBezTo>
                    <a:pt x="128" y="123"/>
                    <a:pt x="136" y="122"/>
                    <a:pt x="142" y="121"/>
                  </a:cubicBezTo>
                  <a:cubicBezTo>
                    <a:pt x="142" y="134"/>
                    <a:pt x="142" y="134"/>
                    <a:pt x="142" y="134"/>
                  </a:cubicBezTo>
                  <a:cubicBezTo>
                    <a:pt x="136" y="133"/>
                    <a:pt x="128" y="133"/>
                    <a:pt x="118" y="133"/>
                  </a:cubicBezTo>
                  <a:cubicBezTo>
                    <a:pt x="24" y="133"/>
                    <a:pt x="24" y="133"/>
                    <a:pt x="24" y="133"/>
                  </a:cubicBezTo>
                  <a:cubicBezTo>
                    <a:pt x="13" y="133"/>
                    <a:pt x="5" y="133"/>
                    <a:pt x="0" y="134"/>
                  </a:cubicBezTo>
                  <a:cubicBezTo>
                    <a:pt x="0" y="122"/>
                    <a:pt x="0" y="122"/>
                    <a:pt x="0" y="122"/>
                  </a:cubicBezTo>
                  <a:cubicBezTo>
                    <a:pt x="2" y="123"/>
                    <a:pt x="9" y="123"/>
                    <a:pt x="24" y="123"/>
                  </a:cubicBezTo>
                  <a:cubicBezTo>
                    <a:pt x="67" y="123"/>
                    <a:pt x="67" y="123"/>
                    <a:pt x="67" y="123"/>
                  </a:cubicBezTo>
                  <a:cubicBezTo>
                    <a:pt x="67" y="109"/>
                    <a:pt x="67" y="109"/>
                    <a:pt x="67" y="109"/>
                  </a:cubicBezTo>
                  <a:cubicBezTo>
                    <a:pt x="34" y="109"/>
                    <a:pt x="34" y="109"/>
                    <a:pt x="34" y="109"/>
                  </a:cubicBezTo>
                  <a:cubicBezTo>
                    <a:pt x="29" y="109"/>
                    <a:pt x="23" y="110"/>
                    <a:pt x="16" y="110"/>
                  </a:cubicBezTo>
                  <a:cubicBezTo>
                    <a:pt x="16" y="97"/>
                    <a:pt x="16" y="97"/>
                    <a:pt x="16" y="97"/>
                  </a:cubicBezTo>
                  <a:cubicBezTo>
                    <a:pt x="19" y="98"/>
                    <a:pt x="25" y="98"/>
                    <a:pt x="35" y="98"/>
                  </a:cubicBezTo>
                  <a:cubicBezTo>
                    <a:pt x="67" y="98"/>
                    <a:pt x="67" y="98"/>
                    <a:pt x="67" y="98"/>
                  </a:cubicBezTo>
                  <a:cubicBezTo>
                    <a:pt x="67" y="96"/>
                    <a:pt x="67" y="93"/>
                    <a:pt x="66" y="88"/>
                  </a:cubicBezTo>
                  <a:cubicBezTo>
                    <a:pt x="75" y="88"/>
                    <a:pt x="80" y="89"/>
                    <a:pt x="81" y="90"/>
                  </a:cubicBezTo>
                  <a:cubicBezTo>
                    <a:pt x="81" y="90"/>
                    <a:pt x="81" y="91"/>
                    <a:pt x="81" y="92"/>
                  </a:cubicBezTo>
                  <a:cubicBezTo>
                    <a:pt x="79" y="94"/>
                    <a:pt x="78" y="96"/>
                    <a:pt x="78" y="98"/>
                  </a:cubicBezTo>
                  <a:moveTo>
                    <a:pt x="55" y="23"/>
                  </a:moveTo>
                  <a:cubicBezTo>
                    <a:pt x="67" y="23"/>
                    <a:pt x="67" y="23"/>
                    <a:pt x="67" y="23"/>
                  </a:cubicBezTo>
                  <a:cubicBezTo>
                    <a:pt x="78" y="23"/>
                    <a:pt x="78" y="23"/>
                    <a:pt x="78" y="23"/>
                  </a:cubicBezTo>
                  <a:cubicBezTo>
                    <a:pt x="78" y="34"/>
                    <a:pt x="78" y="34"/>
                    <a:pt x="78" y="34"/>
                  </a:cubicBezTo>
                  <a:cubicBezTo>
                    <a:pt x="78" y="34"/>
                    <a:pt x="75" y="33"/>
                    <a:pt x="68" y="33"/>
                  </a:cubicBezTo>
                  <a:cubicBezTo>
                    <a:pt x="47" y="33"/>
                    <a:pt x="47" y="33"/>
                    <a:pt x="47" y="33"/>
                  </a:cubicBezTo>
                  <a:cubicBezTo>
                    <a:pt x="47" y="58"/>
                    <a:pt x="47" y="58"/>
                    <a:pt x="47" y="58"/>
                  </a:cubicBezTo>
                  <a:cubicBezTo>
                    <a:pt x="62" y="58"/>
                    <a:pt x="62" y="58"/>
                    <a:pt x="62" y="58"/>
                  </a:cubicBezTo>
                  <a:cubicBezTo>
                    <a:pt x="62" y="51"/>
                    <a:pt x="62" y="51"/>
                    <a:pt x="62" y="51"/>
                  </a:cubicBezTo>
                  <a:cubicBezTo>
                    <a:pt x="62" y="48"/>
                    <a:pt x="61" y="45"/>
                    <a:pt x="60" y="42"/>
                  </a:cubicBezTo>
                  <a:cubicBezTo>
                    <a:pt x="60" y="41"/>
                    <a:pt x="60" y="41"/>
                    <a:pt x="60" y="41"/>
                  </a:cubicBezTo>
                  <a:cubicBezTo>
                    <a:pt x="72" y="41"/>
                    <a:pt x="72" y="41"/>
                    <a:pt x="72" y="41"/>
                  </a:cubicBezTo>
                  <a:cubicBezTo>
                    <a:pt x="73" y="41"/>
                    <a:pt x="75" y="41"/>
                    <a:pt x="75" y="41"/>
                  </a:cubicBezTo>
                  <a:cubicBezTo>
                    <a:pt x="75" y="42"/>
                    <a:pt x="75" y="42"/>
                    <a:pt x="74" y="42"/>
                  </a:cubicBezTo>
                  <a:cubicBezTo>
                    <a:pt x="73" y="44"/>
                    <a:pt x="72" y="46"/>
                    <a:pt x="72" y="48"/>
                  </a:cubicBezTo>
                  <a:cubicBezTo>
                    <a:pt x="72" y="66"/>
                    <a:pt x="72" y="66"/>
                    <a:pt x="72" y="66"/>
                  </a:cubicBezTo>
                  <a:cubicBezTo>
                    <a:pt x="72" y="69"/>
                    <a:pt x="73" y="72"/>
                    <a:pt x="73" y="75"/>
                  </a:cubicBezTo>
                  <a:cubicBezTo>
                    <a:pt x="62" y="75"/>
                    <a:pt x="62" y="75"/>
                    <a:pt x="62" y="75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47" y="68"/>
                    <a:pt x="47" y="68"/>
                    <a:pt x="47" y="68"/>
                  </a:cubicBezTo>
                  <a:cubicBezTo>
                    <a:pt x="43" y="79"/>
                    <a:pt x="32" y="89"/>
                    <a:pt x="13" y="98"/>
                  </a:cubicBezTo>
                  <a:cubicBezTo>
                    <a:pt x="9" y="93"/>
                    <a:pt x="5" y="90"/>
                    <a:pt x="1" y="88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17" y="84"/>
                    <a:pt x="29" y="78"/>
                    <a:pt x="35" y="68"/>
                  </a:cubicBezTo>
                  <a:cubicBezTo>
                    <a:pt x="19" y="68"/>
                    <a:pt x="19" y="68"/>
                    <a:pt x="19" y="68"/>
                  </a:cubicBezTo>
                  <a:cubicBezTo>
                    <a:pt x="16" y="68"/>
                    <a:pt x="13" y="68"/>
                    <a:pt x="10" y="68"/>
                  </a:cubicBezTo>
                  <a:cubicBezTo>
                    <a:pt x="10" y="64"/>
                    <a:pt x="11" y="60"/>
                    <a:pt x="11" y="57"/>
                  </a:cubicBezTo>
                  <a:cubicBezTo>
                    <a:pt x="11" y="48"/>
                    <a:pt x="11" y="48"/>
                    <a:pt x="11" y="48"/>
                  </a:cubicBezTo>
                  <a:cubicBezTo>
                    <a:pt x="11" y="45"/>
                    <a:pt x="10" y="42"/>
                    <a:pt x="10" y="39"/>
                  </a:cubicBezTo>
                  <a:cubicBezTo>
                    <a:pt x="17" y="39"/>
                    <a:pt x="22" y="39"/>
                    <a:pt x="24" y="40"/>
                  </a:cubicBezTo>
                  <a:cubicBezTo>
                    <a:pt x="24" y="40"/>
                    <a:pt x="24" y="41"/>
                    <a:pt x="23" y="42"/>
                  </a:cubicBezTo>
                  <a:cubicBezTo>
                    <a:pt x="22" y="43"/>
                    <a:pt x="21" y="45"/>
                    <a:pt x="21" y="47"/>
                  </a:cubicBezTo>
                  <a:cubicBezTo>
                    <a:pt x="21" y="58"/>
                    <a:pt x="21" y="58"/>
                    <a:pt x="21" y="58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6" y="53"/>
                    <a:pt x="37" y="49"/>
                    <a:pt x="37" y="44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0" y="33"/>
                    <a:pt x="7" y="34"/>
                    <a:pt x="3" y="34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7" y="23"/>
                    <a:pt x="11" y="23"/>
                    <a:pt x="14" y="23"/>
                  </a:cubicBezTo>
                  <a:cubicBezTo>
                    <a:pt x="43" y="23"/>
                    <a:pt x="43" y="23"/>
                    <a:pt x="43" y="23"/>
                  </a:cubicBezTo>
                  <a:cubicBezTo>
                    <a:pt x="47" y="18"/>
                    <a:pt x="51" y="11"/>
                    <a:pt x="55" y="3"/>
                  </a:cubicBezTo>
                  <a:cubicBezTo>
                    <a:pt x="64" y="5"/>
                    <a:pt x="69" y="7"/>
                    <a:pt x="69" y="9"/>
                  </a:cubicBezTo>
                  <a:cubicBezTo>
                    <a:pt x="69" y="9"/>
                    <a:pt x="69" y="9"/>
                    <a:pt x="68" y="10"/>
                  </a:cubicBezTo>
                  <a:cubicBezTo>
                    <a:pt x="64" y="11"/>
                    <a:pt x="60" y="16"/>
                    <a:pt x="55" y="23"/>
                  </a:cubicBezTo>
                  <a:moveTo>
                    <a:pt x="212" y="13"/>
                  </a:moveTo>
                  <a:cubicBezTo>
                    <a:pt x="212" y="9"/>
                    <a:pt x="213" y="6"/>
                    <a:pt x="215" y="4"/>
                  </a:cubicBezTo>
                  <a:cubicBezTo>
                    <a:pt x="216" y="3"/>
                    <a:pt x="216" y="3"/>
                    <a:pt x="216" y="3"/>
                  </a:cubicBezTo>
                  <a:cubicBezTo>
                    <a:pt x="214" y="2"/>
                    <a:pt x="209" y="1"/>
                    <a:pt x="200" y="0"/>
                  </a:cubicBezTo>
                  <a:cubicBezTo>
                    <a:pt x="200" y="7"/>
                    <a:pt x="200" y="11"/>
                    <a:pt x="200" y="13"/>
                  </a:cubicBezTo>
                  <a:cubicBezTo>
                    <a:pt x="200" y="49"/>
                    <a:pt x="200" y="49"/>
                    <a:pt x="200" y="49"/>
                  </a:cubicBezTo>
                  <a:cubicBezTo>
                    <a:pt x="188" y="49"/>
                    <a:pt x="188" y="49"/>
                    <a:pt x="188" y="49"/>
                  </a:cubicBezTo>
                  <a:cubicBezTo>
                    <a:pt x="183" y="49"/>
                    <a:pt x="178" y="49"/>
                    <a:pt x="172" y="48"/>
                  </a:cubicBezTo>
                  <a:cubicBezTo>
                    <a:pt x="172" y="60"/>
                    <a:pt x="172" y="60"/>
                    <a:pt x="172" y="60"/>
                  </a:cubicBezTo>
                  <a:cubicBezTo>
                    <a:pt x="177" y="59"/>
                    <a:pt x="183" y="59"/>
                    <a:pt x="188" y="59"/>
                  </a:cubicBezTo>
                  <a:cubicBezTo>
                    <a:pt x="196" y="59"/>
                    <a:pt x="196" y="59"/>
                    <a:pt x="196" y="59"/>
                  </a:cubicBezTo>
                  <a:cubicBezTo>
                    <a:pt x="190" y="78"/>
                    <a:pt x="180" y="94"/>
                    <a:pt x="167" y="107"/>
                  </a:cubicBezTo>
                  <a:cubicBezTo>
                    <a:pt x="172" y="110"/>
                    <a:pt x="175" y="113"/>
                    <a:pt x="177" y="118"/>
                  </a:cubicBezTo>
                  <a:cubicBezTo>
                    <a:pt x="188" y="104"/>
                    <a:pt x="195" y="90"/>
                    <a:pt x="200" y="73"/>
                  </a:cubicBezTo>
                  <a:cubicBezTo>
                    <a:pt x="200" y="118"/>
                    <a:pt x="200" y="118"/>
                    <a:pt x="200" y="118"/>
                  </a:cubicBezTo>
                  <a:cubicBezTo>
                    <a:pt x="200" y="122"/>
                    <a:pt x="200" y="128"/>
                    <a:pt x="200" y="136"/>
                  </a:cubicBezTo>
                  <a:cubicBezTo>
                    <a:pt x="213" y="136"/>
                    <a:pt x="213" y="136"/>
                    <a:pt x="213" y="136"/>
                  </a:cubicBezTo>
                  <a:cubicBezTo>
                    <a:pt x="213" y="128"/>
                    <a:pt x="212" y="121"/>
                    <a:pt x="212" y="117"/>
                  </a:cubicBezTo>
                  <a:cubicBezTo>
                    <a:pt x="212" y="59"/>
                    <a:pt x="212" y="59"/>
                    <a:pt x="212" y="59"/>
                  </a:cubicBezTo>
                  <a:cubicBezTo>
                    <a:pt x="224" y="59"/>
                    <a:pt x="224" y="59"/>
                    <a:pt x="224" y="59"/>
                  </a:cubicBezTo>
                  <a:cubicBezTo>
                    <a:pt x="229" y="59"/>
                    <a:pt x="234" y="60"/>
                    <a:pt x="239" y="60"/>
                  </a:cubicBezTo>
                  <a:cubicBezTo>
                    <a:pt x="239" y="48"/>
                    <a:pt x="239" y="48"/>
                    <a:pt x="239" y="48"/>
                  </a:cubicBezTo>
                  <a:cubicBezTo>
                    <a:pt x="233" y="49"/>
                    <a:pt x="228" y="49"/>
                    <a:pt x="224" y="49"/>
                  </a:cubicBezTo>
                  <a:cubicBezTo>
                    <a:pt x="212" y="49"/>
                    <a:pt x="212" y="49"/>
                    <a:pt x="212" y="49"/>
                  </a:cubicBezTo>
                  <a:lnTo>
                    <a:pt x="212" y="13"/>
                  </a:lnTo>
                  <a:close/>
                  <a:moveTo>
                    <a:pt x="298" y="13"/>
                  </a:moveTo>
                  <a:cubicBezTo>
                    <a:pt x="298" y="82"/>
                    <a:pt x="298" y="82"/>
                    <a:pt x="298" y="82"/>
                  </a:cubicBezTo>
                  <a:cubicBezTo>
                    <a:pt x="304" y="80"/>
                    <a:pt x="310" y="79"/>
                    <a:pt x="316" y="77"/>
                  </a:cubicBezTo>
                  <a:cubicBezTo>
                    <a:pt x="318" y="90"/>
                    <a:pt x="318" y="90"/>
                    <a:pt x="318" y="90"/>
                  </a:cubicBezTo>
                  <a:cubicBezTo>
                    <a:pt x="311" y="90"/>
                    <a:pt x="305" y="91"/>
                    <a:pt x="298" y="92"/>
                  </a:cubicBezTo>
                  <a:cubicBezTo>
                    <a:pt x="298" y="120"/>
                    <a:pt x="298" y="120"/>
                    <a:pt x="298" y="120"/>
                  </a:cubicBezTo>
                  <a:cubicBezTo>
                    <a:pt x="298" y="127"/>
                    <a:pt x="298" y="132"/>
                    <a:pt x="299" y="136"/>
                  </a:cubicBezTo>
                  <a:cubicBezTo>
                    <a:pt x="284" y="136"/>
                    <a:pt x="284" y="136"/>
                    <a:pt x="284" y="136"/>
                  </a:cubicBezTo>
                  <a:cubicBezTo>
                    <a:pt x="285" y="133"/>
                    <a:pt x="286" y="128"/>
                    <a:pt x="286" y="121"/>
                  </a:cubicBezTo>
                  <a:cubicBezTo>
                    <a:pt x="286" y="94"/>
                    <a:pt x="286" y="94"/>
                    <a:pt x="286" y="94"/>
                  </a:cubicBezTo>
                  <a:cubicBezTo>
                    <a:pt x="263" y="98"/>
                    <a:pt x="248" y="101"/>
                    <a:pt x="239" y="103"/>
                  </a:cubicBezTo>
                  <a:cubicBezTo>
                    <a:pt x="236" y="90"/>
                    <a:pt x="236" y="90"/>
                    <a:pt x="236" y="90"/>
                  </a:cubicBezTo>
                  <a:cubicBezTo>
                    <a:pt x="247" y="90"/>
                    <a:pt x="264" y="87"/>
                    <a:pt x="286" y="83"/>
                  </a:cubicBezTo>
                  <a:cubicBezTo>
                    <a:pt x="286" y="16"/>
                    <a:pt x="286" y="16"/>
                    <a:pt x="286" y="16"/>
                  </a:cubicBezTo>
                  <a:cubicBezTo>
                    <a:pt x="286" y="13"/>
                    <a:pt x="285" y="9"/>
                    <a:pt x="284" y="1"/>
                  </a:cubicBezTo>
                  <a:cubicBezTo>
                    <a:pt x="294" y="1"/>
                    <a:pt x="300" y="2"/>
                    <a:pt x="301" y="3"/>
                  </a:cubicBezTo>
                  <a:cubicBezTo>
                    <a:pt x="301" y="4"/>
                    <a:pt x="300" y="4"/>
                    <a:pt x="300" y="5"/>
                  </a:cubicBezTo>
                  <a:cubicBezTo>
                    <a:pt x="298" y="7"/>
                    <a:pt x="298" y="10"/>
                    <a:pt x="298" y="13"/>
                  </a:cubicBezTo>
                  <a:moveTo>
                    <a:pt x="278" y="36"/>
                  </a:moveTo>
                  <a:cubicBezTo>
                    <a:pt x="272" y="26"/>
                    <a:pt x="266" y="17"/>
                    <a:pt x="259" y="9"/>
                  </a:cubicBezTo>
                  <a:cubicBezTo>
                    <a:pt x="248" y="15"/>
                    <a:pt x="248" y="15"/>
                    <a:pt x="248" y="15"/>
                  </a:cubicBezTo>
                  <a:cubicBezTo>
                    <a:pt x="252" y="20"/>
                    <a:pt x="258" y="30"/>
                    <a:pt x="265" y="43"/>
                  </a:cubicBezTo>
                  <a:lnTo>
                    <a:pt x="278" y="36"/>
                  </a:lnTo>
                  <a:close/>
                  <a:moveTo>
                    <a:pt x="226" y="13"/>
                  </a:moveTo>
                  <a:cubicBezTo>
                    <a:pt x="239" y="16"/>
                    <a:pt x="239" y="16"/>
                    <a:pt x="239" y="16"/>
                  </a:cubicBezTo>
                  <a:cubicBezTo>
                    <a:pt x="236" y="29"/>
                    <a:pt x="233" y="38"/>
                    <a:pt x="231" y="42"/>
                  </a:cubicBezTo>
                  <a:cubicBezTo>
                    <a:pt x="219" y="39"/>
                    <a:pt x="219" y="39"/>
                    <a:pt x="219" y="39"/>
                  </a:cubicBezTo>
                  <a:cubicBezTo>
                    <a:pt x="222" y="32"/>
                    <a:pt x="225" y="23"/>
                    <a:pt x="226" y="13"/>
                  </a:cubicBezTo>
                  <a:moveTo>
                    <a:pt x="195" y="38"/>
                  </a:moveTo>
                  <a:cubicBezTo>
                    <a:pt x="183" y="41"/>
                    <a:pt x="183" y="41"/>
                    <a:pt x="183" y="41"/>
                  </a:cubicBezTo>
                  <a:cubicBezTo>
                    <a:pt x="180" y="35"/>
                    <a:pt x="176" y="27"/>
                    <a:pt x="173" y="18"/>
                  </a:cubicBezTo>
                  <a:cubicBezTo>
                    <a:pt x="186" y="13"/>
                    <a:pt x="186" y="13"/>
                    <a:pt x="186" y="13"/>
                  </a:cubicBezTo>
                  <a:cubicBezTo>
                    <a:pt x="188" y="19"/>
                    <a:pt x="191" y="27"/>
                    <a:pt x="195" y="38"/>
                  </a:cubicBezTo>
                  <a:moveTo>
                    <a:pt x="272" y="71"/>
                  </a:moveTo>
                  <a:cubicBezTo>
                    <a:pt x="266" y="60"/>
                    <a:pt x="261" y="51"/>
                    <a:pt x="257" y="47"/>
                  </a:cubicBezTo>
                  <a:cubicBezTo>
                    <a:pt x="245" y="52"/>
                    <a:pt x="245" y="52"/>
                    <a:pt x="245" y="52"/>
                  </a:cubicBezTo>
                  <a:cubicBezTo>
                    <a:pt x="251" y="59"/>
                    <a:pt x="255" y="67"/>
                    <a:pt x="260" y="77"/>
                  </a:cubicBezTo>
                  <a:lnTo>
                    <a:pt x="272" y="71"/>
                  </a:lnTo>
                  <a:close/>
                  <a:moveTo>
                    <a:pt x="236" y="86"/>
                  </a:moveTo>
                  <a:cubicBezTo>
                    <a:pt x="225" y="92"/>
                    <a:pt x="225" y="92"/>
                    <a:pt x="225" y="92"/>
                  </a:cubicBezTo>
                  <a:cubicBezTo>
                    <a:pt x="221" y="84"/>
                    <a:pt x="218" y="77"/>
                    <a:pt x="215" y="72"/>
                  </a:cubicBezTo>
                  <a:cubicBezTo>
                    <a:pt x="225" y="68"/>
                    <a:pt x="225" y="68"/>
                    <a:pt x="225" y="68"/>
                  </a:cubicBezTo>
                  <a:cubicBezTo>
                    <a:pt x="229" y="73"/>
                    <a:pt x="233" y="80"/>
                    <a:pt x="236" y="86"/>
                  </a:cubicBezTo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5" name="Freeform 829"/>
            <p:cNvSpPr>
              <a:spLocks noEditPoints="1"/>
            </p:cNvSpPr>
            <p:nvPr/>
          </p:nvSpPr>
          <p:spPr bwMode="auto">
            <a:xfrm>
              <a:off x="3627065" y="7179199"/>
              <a:ext cx="274963" cy="118649"/>
            </a:xfrm>
            <a:custGeom>
              <a:avLst/>
              <a:gdLst>
                <a:gd name="T0" fmla="*/ 38 w 321"/>
                <a:gd name="T1" fmla="*/ 14 h 138"/>
                <a:gd name="T2" fmla="*/ 0 w 321"/>
                <a:gd name="T3" fmla="*/ 45 h 138"/>
                <a:gd name="T4" fmla="*/ 3 w 321"/>
                <a:gd name="T5" fmla="*/ 83 h 138"/>
                <a:gd name="T6" fmla="*/ 56 w 321"/>
                <a:gd name="T7" fmla="*/ 91 h 138"/>
                <a:gd name="T8" fmla="*/ 19 w 321"/>
                <a:gd name="T9" fmla="*/ 83 h 138"/>
                <a:gd name="T10" fmla="*/ 61 w 321"/>
                <a:gd name="T11" fmla="*/ 36 h 138"/>
                <a:gd name="T12" fmla="*/ 36 w 321"/>
                <a:gd name="T13" fmla="*/ 47 h 138"/>
                <a:gd name="T14" fmla="*/ 109 w 321"/>
                <a:gd name="T15" fmla="*/ 21 h 138"/>
                <a:gd name="T16" fmla="*/ 109 w 321"/>
                <a:gd name="T17" fmla="*/ 58 h 138"/>
                <a:gd name="T18" fmla="*/ 138 w 321"/>
                <a:gd name="T19" fmla="*/ 69 h 138"/>
                <a:gd name="T20" fmla="*/ 129 w 321"/>
                <a:gd name="T21" fmla="*/ 116 h 138"/>
                <a:gd name="T22" fmla="*/ 133 w 321"/>
                <a:gd name="T23" fmla="*/ 103 h 138"/>
                <a:gd name="T24" fmla="*/ 98 w 321"/>
                <a:gd name="T25" fmla="*/ 68 h 138"/>
                <a:gd name="T26" fmla="*/ 75 w 321"/>
                <a:gd name="T27" fmla="*/ 94 h 138"/>
                <a:gd name="T28" fmla="*/ 97 w 321"/>
                <a:gd name="T29" fmla="*/ 113 h 138"/>
                <a:gd name="T30" fmla="*/ 58 w 321"/>
                <a:gd name="T31" fmla="*/ 123 h 138"/>
                <a:gd name="T32" fmla="*/ 99 w 321"/>
                <a:gd name="T33" fmla="*/ 12 h 138"/>
                <a:gd name="T34" fmla="*/ 109 w 321"/>
                <a:gd name="T35" fmla="*/ 21 h 138"/>
                <a:gd name="T36" fmla="*/ 76 w 321"/>
                <a:gd name="T37" fmla="*/ 23 h 138"/>
                <a:gd name="T38" fmla="*/ 87 w 321"/>
                <a:gd name="T39" fmla="*/ 59 h 138"/>
                <a:gd name="T40" fmla="*/ 97 w 321"/>
                <a:gd name="T41" fmla="*/ 40 h 138"/>
                <a:gd name="T42" fmla="*/ 53 w 321"/>
                <a:gd name="T43" fmla="*/ 104 h 138"/>
                <a:gd name="T44" fmla="*/ 252 w 321"/>
                <a:gd name="T45" fmla="*/ 13 h 138"/>
                <a:gd name="T46" fmla="*/ 238 w 321"/>
                <a:gd name="T47" fmla="*/ 0 h 138"/>
                <a:gd name="T48" fmla="*/ 235 w 321"/>
                <a:gd name="T49" fmla="*/ 57 h 138"/>
                <a:gd name="T50" fmla="*/ 221 w 321"/>
                <a:gd name="T51" fmla="*/ 69 h 138"/>
                <a:gd name="T52" fmla="*/ 239 w 321"/>
                <a:gd name="T53" fmla="*/ 68 h 138"/>
                <a:gd name="T54" fmla="*/ 240 w 321"/>
                <a:gd name="T55" fmla="*/ 138 h 138"/>
                <a:gd name="T56" fmla="*/ 264 w 321"/>
                <a:gd name="T57" fmla="*/ 108 h 138"/>
                <a:gd name="T58" fmla="*/ 266 w 321"/>
                <a:gd name="T59" fmla="*/ 68 h 138"/>
                <a:gd name="T60" fmla="*/ 278 w 321"/>
                <a:gd name="T61" fmla="*/ 68 h 138"/>
                <a:gd name="T62" fmla="*/ 314 w 321"/>
                <a:gd name="T63" fmla="*/ 57 h 138"/>
                <a:gd name="T64" fmla="*/ 252 w 321"/>
                <a:gd name="T65" fmla="*/ 13 h 138"/>
                <a:gd name="T66" fmla="*/ 303 w 321"/>
                <a:gd name="T67" fmla="*/ 15 h 138"/>
                <a:gd name="T68" fmla="*/ 285 w 321"/>
                <a:gd name="T69" fmla="*/ 33 h 138"/>
                <a:gd name="T70" fmla="*/ 287 w 321"/>
                <a:gd name="T71" fmla="*/ 5 h 138"/>
                <a:gd name="T72" fmla="*/ 221 w 321"/>
                <a:gd name="T73" fmla="*/ 7 h 138"/>
                <a:gd name="T74" fmla="*/ 221 w 321"/>
                <a:gd name="T75" fmla="*/ 53 h 138"/>
                <a:gd name="T76" fmla="*/ 190 w 321"/>
                <a:gd name="T77" fmla="*/ 74 h 138"/>
                <a:gd name="T78" fmla="*/ 218 w 321"/>
                <a:gd name="T79" fmla="*/ 119 h 138"/>
                <a:gd name="T80" fmla="*/ 201 w 321"/>
                <a:gd name="T81" fmla="*/ 121 h 138"/>
                <a:gd name="T82" fmla="*/ 191 w 321"/>
                <a:gd name="T83" fmla="*/ 85 h 138"/>
                <a:gd name="T84" fmla="*/ 178 w 321"/>
                <a:gd name="T85" fmla="*/ 53 h 138"/>
                <a:gd name="T86" fmla="*/ 209 w 321"/>
                <a:gd name="T87" fmla="*/ 42 h 138"/>
                <a:gd name="T88" fmla="*/ 175 w 321"/>
                <a:gd name="T89" fmla="*/ 1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21" h="138">
                  <a:moveTo>
                    <a:pt x="13" y="48"/>
                  </a:moveTo>
                  <a:cubicBezTo>
                    <a:pt x="16" y="45"/>
                    <a:pt x="23" y="35"/>
                    <a:pt x="34" y="18"/>
                  </a:cubicBezTo>
                  <a:cubicBezTo>
                    <a:pt x="35" y="17"/>
                    <a:pt x="36" y="16"/>
                    <a:pt x="38" y="14"/>
                  </a:cubicBezTo>
                  <a:cubicBezTo>
                    <a:pt x="40" y="12"/>
                    <a:pt x="41" y="11"/>
                    <a:pt x="41" y="11"/>
                  </a:cubicBezTo>
                  <a:cubicBezTo>
                    <a:pt x="40" y="9"/>
                    <a:pt x="35" y="6"/>
                    <a:pt x="25" y="2"/>
                  </a:cubicBezTo>
                  <a:cubicBezTo>
                    <a:pt x="16" y="29"/>
                    <a:pt x="7" y="43"/>
                    <a:pt x="0" y="45"/>
                  </a:cubicBezTo>
                  <a:cubicBezTo>
                    <a:pt x="3" y="60"/>
                    <a:pt x="3" y="60"/>
                    <a:pt x="3" y="60"/>
                  </a:cubicBezTo>
                  <a:cubicBezTo>
                    <a:pt x="13" y="58"/>
                    <a:pt x="22" y="56"/>
                    <a:pt x="30" y="56"/>
                  </a:cubicBezTo>
                  <a:cubicBezTo>
                    <a:pt x="15" y="75"/>
                    <a:pt x="6" y="84"/>
                    <a:pt x="3" y="83"/>
                  </a:cubicBezTo>
                  <a:cubicBezTo>
                    <a:pt x="6" y="96"/>
                    <a:pt x="6" y="96"/>
                    <a:pt x="6" y="96"/>
                  </a:cubicBezTo>
                  <a:cubicBezTo>
                    <a:pt x="9" y="96"/>
                    <a:pt x="14" y="95"/>
                    <a:pt x="22" y="94"/>
                  </a:cubicBezTo>
                  <a:cubicBezTo>
                    <a:pt x="33" y="93"/>
                    <a:pt x="45" y="92"/>
                    <a:pt x="56" y="91"/>
                  </a:cubicBezTo>
                  <a:cubicBezTo>
                    <a:pt x="57" y="78"/>
                    <a:pt x="57" y="78"/>
                    <a:pt x="57" y="78"/>
                  </a:cubicBezTo>
                  <a:cubicBezTo>
                    <a:pt x="48" y="80"/>
                    <a:pt x="35" y="82"/>
                    <a:pt x="20" y="83"/>
                  </a:cubicBezTo>
                  <a:cubicBezTo>
                    <a:pt x="19" y="83"/>
                    <a:pt x="19" y="83"/>
                    <a:pt x="19" y="83"/>
                  </a:cubicBezTo>
                  <a:cubicBezTo>
                    <a:pt x="28" y="74"/>
                    <a:pt x="40" y="61"/>
                    <a:pt x="53" y="43"/>
                  </a:cubicBezTo>
                  <a:cubicBezTo>
                    <a:pt x="55" y="41"/>
                    <a:pt x="57" y="39"/>
                    <a:pt x="60" y="38"/>
                  </a:cubicBezTo>
                  <a:cubicBezTo>
                    <a:pt x="60" y="37"/>
                    <a:pt x="61" y="36"/>
                    <a:pt x="61" y="36"/>
                  </a:cubicBezTo>
                  <a:cubicBezTo>
                    <a:pt x="62" y="35"/>
                    <a:pt x="57" y="32"/>
                    <a:pt x="46" y="27"/>
                  </a:cubicBezTo>
                  <a:cubicBezTo>
                    <a:pt x="46" y="27"/>
                    <a:pt x="46" y="28"/>
                    <a:pt x="46" y="28"/>
                  </a:cubicBezTo>
                  <a:cubicBezTo>
                    <a:pt x="45" y="32"/>
                    <a:pt x="42" y="38"/>
                    <a:pt x="36" y="47"/>
                  </a:cubicBezTo>
                  <a:cubicBezTo>
                    <a:pt x="13" y="50"/>
                    <a:pt x="13" y="50"/>
                    <a:pt x="13" y="50"/>
                  </a:cubicBezTo>
                  <a:lnTo>
                    <a:pt x="13" y="48"/>
                  </a:lnTo>
                  <a:close/>
                  <a:moveTo>
                    <a:pt x="109" y="21"/>
                  </a:moveTo>
                  <a:cubicBezTo>
                    <a:pt x="109" y="39"/>
                    <a:pt x="109" y="39"/>
                    <a:pt x="109" y="39"/>
                  </a:cubicBezTo>
                  <a:cubicBezTo>
                    <a:pt x="109" y="51"/>
                    <a:pt x="109" y="51"/>
                    <a:pt x="109" y="51"/>
                  </a:cubicBezTo>
                  <a:cubicBezTo>
                    <a:pt x="109" y="54"/>
                    <a:pt x="109" y="56"/>
                    <a:pt x="109" y="58"/>
                  </a:cubicBezTo>
                  <a:cubicBezTo>
                    <a:pt x="122" y="58"/>
                    <a:pt x="132" y="57"/>
                    <a:pt x="142" y="56"/>
                  </a:cubicBezTo>
                  <a:cubicBezTo>
                    <a:pt x="142" y="69"/>
                    <a:pt x="142" y="69"/>
                    <a:pt x="142" y="69"/>
                  </a:cubicBezTo>
                  <a:cubicBezTo>
                    <a:pt x="138" y="69"/>
                    <a:pt x="138" y="69"/>
                    <a:pt x="138" y="69"/>
                  </a:cubicBezTo>
                  <a:cubicBezTo>
                    <a:pt x="129" y="68"/>
                    <a:pt x="120" y="68"/>
                    <a:pt x="111" y="68"/>
                  </a:cubicBezTo>
                  <a:cubicBezTo>
                    <a:pt x="112" y="83"/>
                    <a:pt x="117" y="98"/>
                    <a:pt x="126" y="113"/>
                  </a:cubicBezTo>
                  <a:cubicBezTo>
                    <a:pt x="127" y="115"/>
                    <a:pt x="128" y="116"/>
                    <a:pt x="129" y="116"/>
                  </a:cubicBezTo>
                  <a:cubicBezTo>
                    <a:pt x="129" y="116"/>
                    <a:pt x="130" y="116"/>
                    <a:pt x="131" y="115"/>
                  </a:cubicBezTo>
                  <a:cubicBezTo>
                    <a:pt x="131" y="114"/>
                    <a:pt x="131" y="114"/>
                    <a:pt x="132" y="113"/>
                  </a:cubicBezTo>
                  <a:cubicBezTo>
                    <a:pt x="132" y="111"/>
                    <a:pt x="133" y="107"/>
                    <a:pt x="133" y="103"/>
                  </a:cubicBezTo>
                  <a:cubicBezTo>
                    <a:pt x="137" y="107"/>
                    <a:pt x="142" y="111"/>
                    <a:pt x="146" y="113"/>
                  </a:cubicBezTo>
                  <a:cubicBezTo>
                    <a:pt x="142" y="127"/>
                    <a:pt x="138" y="134"/>
                    <a:pt x="134" y="134"/>
                  </a:cubicBezTo>
                  <a:cubicBezTo>
                    <a:pt x="116" y="128"/>
                    <a:pt x="104" y="106"/>
                    <a:pt x="98" y="68"/>
                  </a:cubicBezTo>
                  <a:cubicBezTo>
                    <a:pt x="91" y="68"/>
                    <a:pt x="91" y="68"/>
                    <a:pt x="91" y="68"/>
                  </a:cubicBezTo>
                  <a:cubicBezTo>
                    <a:pt x="84" y="69"/>
                    <a:pt x="79" y="69"/>
                    <a:pt x="75" y="69"/>
                  </a:cubicBezTo>
                  <a:cubicBezTo>
                    <a:pt x="75" y="78"/>
                    <a:pt x="75" y="86"/>
                    <a:pt x="75" y="94"/>
                  </a:cubicBezTo>
                  <a:cubicBezTo>
                    <a:pt x="75" y="115"/>
                    <a:pt x="75" y="115"/>
                    <a:pt x="75" y="115"/>
                  </a:cubicBezTo>
                  <a:cubicBezTo>
                    <a:pt x="93" y="102"/>
                    <a:pt x="93" y="102"/>
                    <a:pt x="93" y="102"/>
                  </a:cubicBezTo>
                  <a:cubicBezTo>
                    <a:pt x="93" y="106"/>
                    <a:pt x="95" y="110"/>
                    <a:pt x="97" y="113"/>
                  </a:cubicBezTo>
                  <a:cubicBezTo>
                    <a:pt x="81" y="123"/>
                    <a:pt x="70" y="131"/>
                    <a:pt x="65" y="135"/>
                  </a:cubicBezTo>
                  <a:cubicBezTo>
                    <a:pt x="56" y="124"/>
                    <a:pt x="56" y="124"/>
                    <a:pt x="56" y="124"/>
                  </a:cubicBezTo>
                  <a:cubicBezTo>
                    <a:pt x="56" y="124"/>
                    <a:pt x="57" y="123"/>
                    <a:pt x="58" y="123"/>
                  </a:cubicBezTo>
                  <a:cubicBezTo>
                    <a:pt x="60" y="121"/>
                    <a:pt x="61" y="119"/>
                    <a:pt x="61" y="118"/>
                  </a:cubicBezTo>
                  <a:cubicBezTo>
                    <a:pt x="64" y="85"/>
                    <a:pt x="64" y="50"/>
                    <a:pt x="63" y="12"/>
                  </a:cubicBezTo>
                  <a:cubicBezTo>
                    <a:pt x="74" y="13"/>
                    <a:pt x="86" y="13"/>
                    <a:pt x="99" y="12"/>
                  </a:cubicBezTo>
                  <a:cubicBezTo>
                    <a:pt x="112" y="10"/>
                    <a:pt x="122" y="9"/>
                    <a:pt x="130" y="6"/>
                  </a:cubicBezTo>
                  <a:cubicBezTo>
                    <a:pt x="137" y="14"/>
                    <a:pt x="140" y="19"/>
                    <a:pt x="139" y="21"/>
                  </a:cubicBezTo>
                  <a:cubicBezTo>
                    <a:pt x="135" y="20"/>
                    <a:pt x="125" y="20"/>
                    <a:pt x="109" y="21"/>
                  </a:cubicBezTo>
                  <a:moveTo>
                    <a:pt x="97" y="40"/>
                  </a:moveTo>
                  <a:cubicBezTo>
                    <a:pt x="97" y="22"/>
                    <a:pt x="97" y="22"/>
                    <a:pt x="97" y="22"/>
                  </a:cubicBezTo>
                  <a:cubicBezTo>
                    <a:pt x="91" y="22"/>
                    <a:pt x="84" y="23"/>
                    <a:pt x="76" y="23"/>
                  </a:cubicBezTo>
                  <a:cubicBezTo>
                    <a:pt x="76" y="40"/>
                    <a:pt x="76" y="40"/>
                    <a:pt x="76" y="40"/>
                  </a:cubicBezTo>
                  <a:cubicBezTo>
                    <a:pt x="76" y="42"/>
                    <a:pt x="76" y="49"/>
                    <a:pt x="75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90" y="59"/>
                    <a:pt x="93" y="58"/>
                    <a:pt x="97" y="58"/>
                  </a:cubicBezTo>
                  <a:cubicBezTo>
                    <a:pt x="97" y="51"/>
                    <a:pt x="97" y="51"/>
                    <a:pt x="97" y="51"/>
                  </a:cubicBezTo>
                  <a:cubicBezTo>
                    <a:pt x="96" y="46"/>
                    <a:pt x="96" y="42"/>
                    <a:pt x="97" y="40"/>
                  </a:cubicBezTo>
                  <a:moveTo>
                    <a:pt x="5" y="126"/>
                  </a:moveTo>
                  <a:cubicBezTo>
                    <a:pt x="16" y="124"/>
                    <a:pt x="32" y="121"/>
                    <a:pt x="53" y="117"/>
                  </a:cubicBezTo>
                  <a:cubicBezTo>
                    <a:pt x="52" y="113"/>
                    <a:pt x="52" y="109"/>
                    <a:pt x="53" y="104"/>
                  </a:cubicBezTo>
                  <a:cubicBezTo>
                    <a:pt x="35" y="109"/>
                    <a:pt x="17" y="111"/>
                    <a:pt x="0" y="112"/>
                  </a:cubicBezTo>
                  <a:lnTo>
                    <a:pt x="5" y="126"/>
                  </a:lnTo>
                  <a:close/>
                  <a:moveTo>
                    <a:pt x="252" y="13"/>
                  </a:moveTo>
                  <a:cubicBezTo>
                    <a:pt x="252" y="10"/>
                    <a:pt x="253" y="7"/>
                    <a:pt x="255" y="4"/>
                  </a:cubicBezTo>
                  <a:cubicBezTo>
                    <a:pt x="256" y="3"/>
                    <a:pt x="256" y="2"/>
                    <a:pt x="256" y="2"/>
                  </a:cubicBezTo>
                  <a:cubicBezTo>
                    <a:pt x="257" y="1"/>
                    <a:pt x="251" y="0"/>
                    <a:pt x="238" y="0"/>
                  </a:cubicBezTo>
                  <a:cubicBezTo>
                    <a:pt x="239" y="2"/>
                    <a:pt x="239" y="6"/>
                    <a:pt x="239" y="12"/>
                  </a:cubicBezTo>
                  <a:cubicBezTo>
                    <a:pt x="239" y="57"/>
                    <a:pt x="239" y="57"/>
                    <a:pt x="239" y="57"/>
                  </a:cubicBezTo>
                  <a:cubicBezTo>
                    <a:pt x="235" y="57"/>
                    <a:pt x="235" y="57"/>
                    <a:pt x="235" y="57"/>
                  </a:cubicBezTo>
                  <a:cubicBezTo>
                    <a:pt x="228" y="57"/>
                    <a:pt x="224" y="57"/>
                    <a:pt x="221" y="57"/>
                  </a:cubicBezTo>
                  <a:cubicBezTo>
                    <a:pt x="221" y="57"/>
                    <a:pt x="221" y="57"/>
                    <a:pt x="221" y="57"/>
                  </a:cubicBezTo>
                  <a:cubicBezTo>
                    <a:pt x="221" y="69"/>
                    <a:pt x="221" y="69"/>
                    <a:pt x="221" y="69"/>
                  </a:cubicBezTo>
                  <a:cubicBezTo>
                    <a:pt x="221" y="69"/>
                    <a:pt x="221" y="69"/>
                    <a:pt x="221" y="69"/>
                  </a:cubicBezTo>
                  <a:cubicBezTo>
                    <a:pt x="224" y="68"/>
                    <a:pt x="228" y="68"/>
                    <a:pt x="235" y="68"/>
                  </a:cubicBezTo>
                  <a:cubicBezTo>
                    <a:pt x="239" y="68"/>
                    <a:pt x="239" y="68"/>
                    <a:pt x="239" y="68"/>
                  </a:cubicBezTo>
                  <a:cubicBezTo>
                    <a:pt x="239" y="107"/>
                    <a:pt x="239" y="107"/>
                    <a:pt x="239" y="107"/>
                  </a:cubicBezTo>
                  <a:cubicBezTo>
                    <a:pt x="240" y="119"/>
                    <a:pt x="237" y="126"/>
                    <a:pt x="233" y="127"/>
                  </a:cubicBezTo>
                  <a:cubicBezTo>
                    <a:pt x="240" y="138"/>
                    <a:pt x="240" y="138"/>
                    <a:pt x="240" y="138"/>
                  </a:cubicBezTo>
                  <a:cubicBezTo>
                    <a:pt x="259" y="125"/>
                    <a:pt x="271" y="118"/>
                    <a:pt x="276" y="116"/>
                  </a:cubicBezTo>
                  <a:cubicBezTo>
                    <a:pt x="269" y="103"/>
                    <a:pt x="269" y="103"/>
                    <a:pt x="269" y="103"/>
                  </a:cubicBezTo>
                  <a:cubicBezTo>
                    <a:pt x="268" y="104"/>
                    <a:pt x="266" y="106"/>
                    <a:pt x="264" y="108"/>
                  </a:cubicBezTo>
                  <a:cubicBezTo>
                    <a:pt x="258" y="112"/>
                    <a:pt x="254" y="115"/>
                    <a:pt x="252" y="116"/>
                  </a:cubicBezTo>
                  <a:cubicBezTo>
                    <a:pt x="252" y="68"/>
                    <a:pt x="252" y="68"/>
                    <a:pt x="252" y="68"/>
                  </a:cubicBezTo>
                  <a:cubicBezTo>
                    <a:pt x="266" y="68"/>
                    <a:pt x="266" y="68"/>
                    <a:pt x="266" y="68"/>
                  </a:cubicBezTo>
                  <a:cubicBezTo>
                    <a:pt x="269" y="98"/>
                    <a:pt x="283" y="119"/>
                    <a:pt x="307" y="132"/>
                  </a:cubicBezTo>
                  <a:cubicBezTo>
                    <a:pt x="310" y="126"/>
                    <a:pt x="314" y="122"/>
                    <a:pt x="321" y="120"/>
                  </a:cubicBezTo>
                  <a:cubicBezTo>
                    <a:pt x="295" y="112"/>
                    <a:pt x="280" y="95"/>
                    <a:pt x="278" y="68"/>
                  </a:cubicBezTo>
                  <a:cubicBezTo>
                    <a:pt x="293" y="68"/>
                    <a:pt x="293" y="68"/>
                    <a:pt x="293" y="68"/>
                  </a:cubicBezTo>
                  <a:cubicBezTo>
                    <a:pt x="305" y="68"/>
                    <a:pt x="312" y="68"/>
                    <a:pt x="314" y="69"/>
                  </a:cubicBezTo>
                  <a:cubicBezTo>
                    <a:pt x="314" y="57"/>
                    <a:pt x="314" y="57"/>
                    <a:pt x="314" y="57"/>
                  </a:cubicBezTo>
                  <a:cubicBezTo>
                    <a:pt x="312" y="57"/>
                    <a:pt x="305" y="57"/>
                    <a:pt x="293" y="57"/>
                  </a:cubicBezTo>
                  <a:cubicBezTo>
                    <a:pt x="252" y="57"/>
                    <a:pt x="252" y="57"/>
                    <a:pt x="252" y="57"/>
                  </a:cubicBezTo>
                  <a:lnTo>
                    <a:pt x="252" y="13"/>
                  </a:lnTo>
                  <a:close/>
                  <a:moveTo>
                    <a:pt x="287" y="5"/>
                  </a:moveTo>
                  <a:cubicBezTo>
                    <a:pt x="288" y="5"/>
                    <a:pt x="289" y="6"/>
                    <a:pt x="291" y="7"/>
                  </a:cubicBezTo>
                  <a:cubicBezTo>
                    <a:pt x="300" y="11"/>
                    <a:pt x="304" y="14"/>
                    <a:pt x="303" y="15"/>
                  </a:cubicBezTo>
                  <a:cubicBezTo>
                    <a:pt x="303" y="16"/>
                    <a:pt x="302" y="17"/>
                    <a:pt x="301" y="18"/>
                  </a:cubicBezTo>
                  <a:cubicBezTo>
                    <a:pt x="298" y="19"/>
                    <a:pt x="295" y="21"/>
                    <a:pt x="293" y="24"/>
                  </a:cubicBezTo>
                  <a:cubicBezTo>
                    <a:pt x="291" y="26"/>
                    <a:pt x="289" y="29"/>
                    <a:pt x="285" y="33"/>
                  </a:cubicBezTo>
                  <a:cubicBezTo>
                    <a:pt x="280" y="41"/>
                    <a:pt x="275" y="47"/>
                    <a:pt x="270" y="53"/>
                  </a:cubicBezTo>
                  <a:cubicBezTo>
                    <a:pt x="266" y="50"/>
                    <a:pt x="262" y="48"/>
                    <a:pt x="256" y="47"/>
                  </a:cubicBezTo>
                  <a:cubicBezTo>
                    <a:pt x="268" y="37"/>
                    <a:pt x="279" y="23"/>
                    <a:pt x="287" y="5"/>
                  </a:cubicBezTo>
                  <a:moveTo>
                    <a:pt x="192" y="9"/>
                  </a:moveTo>
                  <a:cubicBezTo>
                    <a:pt x="206" y="9"/>
                    <a:pt x="206" y="9"/>
                    <a:pt x="206" y="9"/>
                  </a:cubicBezTo>
                  <a:cubicBezTo>
                    <a:pt x="212" y="9"/>
                    <a:pt x="217" y="8"/>
                    <a:pt x="221" y="7"/>
                  </a:cubicBezTo>
                  <a:cubicBezTo>
                    <a:pt x="221" y="9"/>
                    <a:pt x="220" y="14"/>
                    <a:pt x="220" y="21"/>
                  </a:cubicBezTo>
                  <a:cubicBezTo>
                    <a:pt x="220" y="41"/>
                    <a:pt x="220" y="41"/>
                    <a:pt x="220" y="41"/>
                  </a:cubicBezTo>
                  <a:cubicBezTo>
                    <a:pt x="220" y="48"/>
                    <a:pt x="221" y="52"/>
                    <a:pt x="221" y="53"/>
                  </a:cubicBezTo>
                  <a:cubicBezTo>
                    <a:pt x="221" y="53"/>
                    <a:pt x="217" y="53"/>
                    <a:pt x="209" y="53"/>
                  </a:cubicBezTo>
                  <a:cubicBezTo>
                    <a:pt x="190" y="53"/>
                    <a:pt x="190" y="53"/>
                    <a:pt x="190" y="53"/>
                  </a:cubicBezTo>
                  <a:cubicBezTo>
                    <a:pt x="190" y="74"/>
                    <a:pt x="190" y="74"/>
                    <a:pt x="190" y="74"/>
                  </a:cubicBezTo>
                  <a:cubicBezTo>
                    <a:pt x="207" y="74"/>
                    <a:pt x="207" y="74"/>
                    <a:pt x="207" y="74"/>
                  </a:cubicBezTo>
                  <a:cubicBezTo>
                    <a:pt x="213" y="74"/>
                    <a:pt x="217" y="74"/>
                    <a:pt x="221" y="73"/>
                  </a:cubicBezTo>
                  <a:cubicBezTo>
                    <a:pt x="220" y="85"/>
                    <a:pt x="219" y="100"/>
                    <a:pt x="218" y="119"/>
                  </a:cubicBezTo>
                  <a:cubicBezTo>
                    <a:pt x="216" y="129"/>
                    <a:pt x="207" y="135"/>
                    <a:pt x="191" y="138"/>
                  </a:cubicBezTo>
                  <a:cubicBezTo>
                    <a:pt x="190" y="131"/>
                    <a:pt x="187" y="126"/>
                    <a:pt x="183" y="122"/>
                  </a:cubicBezTo>
                  <a:cubicBezTo>
                    <a:pt x="192" y="123"/>
                    <a:pt x="198" y="122"/>
                    <a:pt x="201" y="121"/>
                  </a:cubicBezTo>
                  <a:cubicBezTo>
                    <a:pt x="204" y="121"/>
                    <a:pt x="206" y="113"/>
                    <a:pt x="206" y="96"/>
                  </a:cubicBezTo>
                  <a:cubicBezTo>
                    <a:pt x="206" y="85"/>
                    <a:pt x="206" y="85"/>
                    <a:pt x="206" y="85"/>
                  </a:cubicBezTo>
                  <a:cubicBezTo>
                    <a:pt x="191" y="85"/>
                    <a:pt x="191" y="85"/>
                    <a:pt x="191" y="85"/>
                  </a:cubicBezTo>
                  <a:cubicBezTo>
                    <a:pt x="184" y="85"/>
                    <a:pt x="180" y="85"/>
                    <a:pt x="177" y="86"/>
                  </a:cubicBezTo>
                  <a:cubicBezTo>
                    <a:pt x="178" y="82"/>
                    <a:pt x="178" y="77"/>
                    <a:pt x="178" y="73"/>
                  </a:cubicBezTo>
                  <a:cubicBezTo>
                    <a:pt x="178" y="53"/>
                    <a:pt x="178" y="53"/>
                    <a:pt x="178" y="53"/>
                  </a:cubicBezTo>
                  <a:cubicBezTo>
                    <a:pt x="178" y="46"/>
                    <a:pt x="178" y="42"/>
                    <a:pt x="177" y="41"/>
                  </a:cubicBezTo>
                  <a:cubicBezTo>
                    <a:pt x="181" y="42"/>
                    <a:pt x="186" y="42"/>
                    <a:pt x="190" y="42"/>
                  </a:cubicBezTo>
                  <a:cubicBezTo>
                    <a:pt x="209" y="42"/>
                    <a:pt x="209" y="42"/>
                    <a:pt x="209" y="42"/>
                  </a:cubicBezTo>
                  <a:cubicBezTo>
                    <a:pt x="209" y="19"/>
                    <a:pt x="209" y="19"/>
                    <a:pt x="209" y="19"/>
                  </a:cubicBezTo>
                  <a:cubicBezTo>
                    <a:pt x="192" y="19"/>
                    <a:pt x="192" y="19"/>
                    <a:pt x="192" y="19"/>
                  </a:cubicBezTo>
                  <a:cubicBezTo>
                    <a:pt x="182" y="19"/>
                    <a:pt x="177" y="19"/>
                    <a:pt x="175" y="19"/>
                  </a:cubicBezTo>
                  <a:cubicBezTo>
                    <a:pt x="175" y="7"/>
                    <a:pt x="175" y="7"/>
                    <a:pt x="175" y="7"/>
                  </a:cubicBezTo>
                  <a:cubicBezTo>
                    <a:pt x="177" y="8"/>
                    <a:pt x="182" y="9"/>
                    <a:pt x="192" y="9"/>
                  </a:cubicBezTo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6" name="Freeform 830"/>
            <p:cNvSpPr/>
            <p:nvPr/>
          </p:nvSpPr>
          <p:spPr bwMode="auto">
            <a:xfrm>
              <a:off x="4666652" y="7237582"/>
              <a:ext cx="48966" cy="40491"/>
            </a:xfrm>
            <a:custGeom>
              <a:avLst/>
              <a:gdLst>
                <a:gd name="T0" fmla="*/ 57 w 57"/>
                <a:gd name="T1" fmla="*/ 10 h 47"/>
                <a:gd name="T2" fmla="*/ 41 w 57"/>
                <a:gd name="T3" fmla="*/ 0 h 47"/>
                <a:gd name="T4" fmla="*/ 0 w 57"/>
                <a:gd name="T5" fmla="*/ 40 h 47"/>
                <a:gd name="T6" fmla="*/ 15 w 57"/>
                <a:gd name="T7" fmla="*/ 47 h 47"/>
                <a:gd name="T8" fmla="*/ 57 w 57"/>
                <a:gd name="T9" fmla="*/ 1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47">
                  <a:moveTo>
                    <a:pt x="57" y="1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17"/>
                    <a:pt x="18" y="30"/>
                    <a:pt x="0" y="40"/>
                  </a:cubicBezTo>
                  <a:cubicBezTo>
                    <a:pt x="5" y="42"/>
                    <a:pt x="10" y="44"/>
                    <a:pt x="15" y="47"/>
                  </a:cubicBezTo>
                  <a:cubicBezTo>
                    <a:pt x="26" y="40"/>
                    <a:pt x="40" y="28"/>
                    <a:pt x="57" y="10"/>
                  </a:cubicBezTo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7" name="Freeform 831"/>
            <p:cNvSpPr>
              <a:spLocks noEditPoints="1"/>
            </p:cNvSpPr>
            <p:nvPr/>
          </p:nvSpPr>
          <p:spPr bwMode="auto">
            <a:xfrm>
              <a:off x="4537645" y="7204624"/>
              <a:ext cx="51791" cy="63091"/>
            </a:xfrm>
            <a:custGeom>
              <a:avLst/>
              <a:gdLst>
                <a:gd name="T0" fmla="*/ 60 w 60"/>
                <a:gd name="T1" fmla="*/ 0 h 73"/>
                <a:gd name="T2" fmla="*/ 43 w 60"/>
                <a:gd name="T3" fmla="*/ 1 h 73"/>
                <a:gd name="T4" fmla="*/ 15 w 60"/>
                <a:gd name="T5" fmla="*/ 1 h 73"/>
                <a:gd name="T6" fmla="*/ 0 w 60"/>
                <a:gd name="T7" fmla="*/ 0 h 73"/>
                <a:gd name="T8" fmla="*/ 1 w 60"/>
                <a:gd name="T9" fmla="*/ 14 h 73"/>
                <a:gd name="T10" fmla="*/ 1 w 60"/>
                <a:gd name="T11" fmla="*/ 60 h 73"/>
                <a:gd name="T12" fmla="*/ 0 w 60"/>
                <a:gd name="T13" fmla="*/ 73 h 73"/>
                <a:gd name="T14" fmla="*/ 16 w 60"/>
                <a:gd name="T15" fmla="*/ 73 h 73"/>
                <a:gd name="T16" fmla="*/ 15 w 60"/>
                <a:gd name="T17" fmla="*/ 58 h 73"/>
                <a:gd name="T18" fmla="*/ 15 w 60"/>
                <a:gd name="T19" fmla="*/ 53 h 73"/>
                <a:gd name="T20" fmla="*/ 45 w 60"/>
                <a:gd name="T21" fmla="*/ 53 h 73"/>
                <a:gd name="T22" fmla="*/ 44 w 60"/>
                <a:gd name="T23" fmla="*/ 66 h 73"/>
                <a:gd name="T24" fmla="*/ 60 w 60"/>
                <a:gd name="T25" fmla="*/ 66 h 73"/>
                <a:gd name="T26" fmla="*/ 59 w 60"/>
                <a:gd name="T27" fmla="*/ 53 h 73"/>
                <a:gd name="T28" fmla="*/ 59 w 60"/>
                <a:gd name="T29" fmla="*/ 14 h 73"/>
                <a:gd name="T30" fmla="*/ 60 w 60"/>
                <a:gd name="T31" fmla="*/ 0 h 73"/>
                <a:gd name="T32" fmla="*/ 46 w 60"/>
                <a:gd name="T33" fmla="*/ 41 h 73"/>
                <a:gd name="T34" fmla="*/ 15 w 60"/>
                <a:gd name="T35" fmla="*/ 41 h 73"/>
                <a:gd name="T36" fmla="*/ 15 w 60"/>
                <a:gd name="T37" fmla="*/ 12 h 73"/>
                <a:gd name="T38" fmla="*/ 46 w 60"/>
                <a:gd name="T39" fmla="*/ 12 h 73"/>
                <a:gd name="T40" fmla="*/ 46 w 60"/>
                <a:gd name="T41" fmla="*/ 4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" h="73">
                  <a:moveTo>
                    <a:pt x="60" y="0"/>
                  </a:moveTo>
                  <a:cubicBezTo>
                    <a:pt x="55" y="1"/>
                    <a:pt x="49" y="1"/>
                    <a:pt x="43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1" y="1"/>
                    <a:pt x="6" y="1"/>
                    <a:pt x="0" y="0"/>
                  </a:cubicBezTo>
                  <a:cubicBezTo>
                    <a:pt x="1" y="5"/>
                    <a:pt x="1" y="10"/>
                    <a:pt x="1" y="14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1" y="65"/>
                    <a:pt x="0" y="70"/>
                    <a:pt x="0" y="73"/>
                  </a:cubicBezTo>
                  <a:cubicBezTo>
                    <a:pt x="16" y="73"/>
                    <a:pt x="16" y="73"/>
                    <a:pt x="16" y="73"/>
                  </a:cubicBezTo>
                  <a:cubicBezTo>
                    <a:pt x="16" y="70"/>
                    <a:pt x="15" y="65"/>
                    <a:pt x="15" y="58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45" y="57"/>
                    <a:pt x="44" y="62"/>
                    <a:pt x="44" y="66"/>
                  </a:cubicBezTo>
                  <a:cubicBezTo>
                    <a:pt x="60" y="66"/>
                    <a:pt x="60" y="66"/>
                    <a:pt x="60" y="66"/>
                  </a:cubicBezTo>
                  <a:cubicBezTo>
                    <a:pt x="60" y="63"/>
                    <a:pt x="59" y="59"/>
                    <a:pt x="59" y="53"/>
                  </a:cubicBezTo>
                  <a:cubicBezTo>
                    <a:pt x="59" y="14"/>
                    <a:pt x="59" y="14"/>
                    <a:pt x="59" y="14"/>
                  </a:cubicBezTo>
                  <a:cubicBezTo>
                    <a:pt x="59" y="10"/>
                    <a:pt x="60" y="6"/>
                    <a:pt x="60" y="0"/>
                  </a:cubicBezTo>
                  <a:moveTo>
                    <a:pt x="46" y="41"/>
                  </a:moveTo>
                  <a:cubicBezTo>
                    <a:pt x="15" y="41"/>
                    <a:pt x="15" y="41"/>
                    <a:pt x="15" y="41"/>
                  </a:cubicBezTo>
                  <a:cubicBezTo>
                    <a:pt x="15" y="12"/>
                    <a:pt x="15" y="12"/>
                    <a:pt x="15" y="12"/>
                  </a:cubicBezTo>
                  <a:cubicBezTo>
                    <a:pt x="46" y="12"/>
                    <a:pt x="46" y="12"/>
                    <a:pt x="46" y="12"/>
                  </a:cubicBezTo>
                  <a:lnTo>
                    <a:pt x="46" y="41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8" name="Freeform 832"/>
            <p:cNvSpPr/>
            <p:nvPr/>
          </p:nvSpPr>
          <p:spPr bwMode="auto">
            <a:xfrm>
              <a:off x="4519754" y="7179199"/>
              <a:ext cx="126182" cy="109232"/>
            </a:xfrm>
            <a:custGeom>
              <a:avLst/>
              <a:gdLst>
                <a:gd name="T0" fmla="*/ 30 w 147"/>
                <a:gd name="T1" fmla="*/ 1 h 128"/>
                <a:gd name="T2" fmla="*/ 0 w 147"/>
                <a:gd name="T3" fmla="*/ 0 h 128"/>
                <a:gd name="T4" fmla="*/ 0 w 147"/>
                <a:gd name="T5" fmla="*/ 13 h 128"/>
                <a:gd name="T6" fmla="*/ 30 w 147"/>
                <a:gd name="T7" fmla="*/ 12 h 128"/>
                <a:gd name="T8" fmla="*/ 104 w 147"/>
                <a:gd name="T9" fmla="*/ 12 h 128"/>
                <a:gd name="T10" fmla="*/ 104 w 147"/>
                <a:gd name="T11" fmla="*/ 109 h 128"/>
                <a:gd name="T12" fmla="*/ 82 w 147"/>
                <a:gd name="T13" fmla="*/ 112 h 128"/>
                <a:gd name="T14" fmla="*/ 89 w 147"/>
                <a:gd name="T15" fmla="*/ 127 h 128"/>
                <a:gd name="T16" fmla="*/ 118 w 147"/>
                <a:gd name="T17" fmla="*/ 117 h 128"/>
                <a:gd name="T18" fmla="*/ 118 w 147"/>
                <a:gd name="T19" fmla="*/ 12 h 128"/>
                <a:gd name="T20" fmla="*/ 124 w 147"/>
                <a:gd name="T21" fmla="*/ 12 h 128"/>
                <a:gd name="T22" fmla="*/ 147 w 147"/>
                <a:gd name="T23" fmla="*/ 14 h 128"/>
                <a:gd name="T24" fmla="*/ 147 w 147"/>
                <a:gd name="T25" fmla="*/ 0 h 128"/>
                <a:gd name="T26" fmla="*/ 124 w 147"/>
                <a:gd name="T27" fmla="*/ 1 h 128"/>
                <a:gd name="T28" fmla="*/ 30 w 147"/>
                <a:gd name="T29" fmla="*/ 1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7" h="128">
                  <a:moveTo>
                    <a:pt x="30" y="1"/>
                  </a:moveTo>
                  <a:cubicBezTo>
                    <a:pt x="18" y="1"/>
                    <a:pt x="8" y="1"/>
                    <a:pt x="0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" y="13"/>
                    <a:pt x="14" y="12"/>
                    <a:pt x="30" y="12"/>
                  </a:cubicBezTo>
                  <a:cubicBezTo>
                    <a:pt x="104" y="12"/>
                    <a:pt x="104" y="12"/>
                    <a:pt x="104" y="12"/>
                  </a:cubicBezTo>
                  <a:cubicBezTo>
                    <a:pt x="104" y="109"/>
                    <a:pt x="104" y="109"/>
                    <a:pt x="104" y="109"/>
                  </a:cubicBezTo>
                  <a:cubicBezTo>
                    <a:pt x="104" y="113"/>
                    <a:pt x="97" y="114"/>
                    <a:pt x="82" y="112"/>
                  </a:cubicBezTo>
                  <a:cubicBezTo>
                    <a:pt x="86" y="117"/>
                    <a:pt x="88" y="122"/>
                    <a:pt x="89" y="127"/>
                  </a:cubicBezTo>
                  <a:cubicBezTo>
                    <a:pt x="107" y="128"/>
                    <a:pt x="117" y="124"/>
                    <a:pt x="118" y="117"/>
                  </a:cubicBezTo>
                  <a:cubicBezTo>
                    <a:pt x="118" y="12"/>
                    <a:pt x="118" y="12"/>
                    <a:pt x="118" y="12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133" y="12"/>
                    <a:pt x="141" y="13"/>
                    <a:pt x="147" y="14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39" y="1"/>
                    <a:pt x="131" y="1"/>
                    <a:pt x="124" y="1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9" name="Freeform 833"/>
            <p:cNvSpPr/>
            <p:nvPr/>
          </p:nvSpPr>
          <p:spPr bwMode="auto">
            <a:xfrm>
              <a:off x="4811667" y="7172608"/>
              <a:ext cx="49908" cy="110174"/>
            </a:xfrm>
            <a:custGeom>
              <a:avLst/>
              <a:gdLst>
                <a:gd name="T0" fmla="*/ 56 w 58"/>
                <a:gd name="T1" fmla="*/ 91 h 129"/>
                <a:gd name="T2" fmla="*/ 58 w 58"/>
                <a:gd name="T3" fmla="*/ 76 h 129"/>
                <a:gd name="T4" fmla="*/ 58 w 58"/>
                <a:gd name="T5" fmla="*/ 73 h 129"/>
                <a:gd name="T6" fmla="*/ 44 w 58"/>
                <a:gd name="T7" fmla="*/ 73 h 129"/>
                <a:gd name="T8" fmla="*/ 45 w 58"/>
                <a:gd name="T9" fmla="*/ 87 h 129"/>
                <a:gd name="T10" fmla="*/ 45 w 58"/>
                <a:gd name="T11" fmla="*/ 110 h 129"/>
                <a:gd name="T12" fmla="*/ 35 w 58"/>
                <a:gd name="T13" fmla="*/ 111 h 129"/>
                <a:gd name="T14" fmla="*/ 35 w 58"/>
                <a:gd name="T15" fmla="*/ 63 h 129"/>
                <a:gd name="T16" fmla="*/ 58 w 58"/>
                <a:gd name="T17" fmla="*/ 63 h 129"/>
                <a:gd name="T18" fmla="*/ 58 w 58"/>
                <a:gd name="T19" fmla="*/ 52 h 129"/>
                <a:gd name="T20" fmla="*/ 35 w 58"/>
                <a:gd name="T21" fmla="*/ 53 h 129"/>
                <a:gd name="T22" fmla="*/ 35 w 58"/>
                <a:gd name="T23" fmla="*/ 29 h 129"/>
                <a:gd name="T24" fmla="*/ 55 w 58"/>
                <a:gd name="T25" fmla="*/ 30 h 129"/>
                <a:gd name="T26" fmla="*/ 55 w 58"/>
                <a:gd name="T27" fmla="*/ 19 h 129"/>
                <a:gd name="T28" fmla="*/ 37 w 58"/>
                <a:gd name="T29" fmla="*/ 20 h 129"/>
                <a:gd name="T30" fmla="*/ 22 w 58"/>
                <a:gd name="T31" fmla="*/ 20 h 129"/>
                <a:gd name="T32" fmla="*/ 29 w 58"/>
                <a:gd name="T33" fmla="*/ 4 h 129"/>
                <a:gd name="T34" fmla="*/ 30 w 58"/>
                <a:gd name="T35" fmla="*/ 3 h 129"/>
                <a:gd name="T36" fmla="*/ 17 w 58"/>
                <a:gd name="T37" fmla="*/ 1 h 129"/>
                <a:gd name="T38" fmla="*/ 14 w 58"/>
                <a:gd name="T39" fmla="*/ 0 h 129"/>
                <a:gd name="T40" fmla="*/ 1 w 58"/>
                <a:gd name="T41" fmla="*/ 44 h 129"/>
                <a:gd name="T42" fmla="*/ 12 w 58"/>
                <a:gd name="T43" fmla="*/ 47 h 129"/>
                <a:gd name="T44" fmla="*/ 19 w 58"/>
                <a:gd name="T45" fmla="*/ 29 h 129"/>
                <a:gd name="T46" fmla="*/ 25 w 58"/>
                <a:gd name="T47" fmla="*/ 29 h 129"/>
                <a:gd name="T48" fmla="*/ 25 w 58"/>
                <a:gd name="T49" fmla="*/ 53 h 129"/>
                <a:gd name="T50" fmla="*/ 0 w 58"/>
                <a:gd name="T51" fmla="*/ 52 h 129"/>
                <a:gd name="T52" fmla="*/ 0 w 58"/>
                <a:gd name="T53" fmla="*/ 64 h 129"/>
                <a:gd name="T54" fmla="*/ 25 w 58"/>
                <a:gd name="T55" fmla="*/ 63 h 129"/>
                <a:gd name="T56" fmla="*/ 25 w 58"/>
                <a:gd name="T57" fmla="*/ 113 h 129"/>
                <a:gd name="T58" fmla="*/ 15 w 58"/>
                <a:gd name="T59" fmla="*/ 114 h 129"/>
                <a:gd name="T60" fmla="*/ 15 w 58"/>
                <a:gd name="T61" fmla="*/ 88 h 129"/>
                <a:gd name="T62" fmla="*/ 17 w 58"/>
                <a:gd name="T63" fmla="*/ 75 h 129"/>
                <a:gd name="T64" fmla="*/ 17 w 58"/>
                <a:gd name="T65" fmla="*/ 73 h 129"/>
                <a:gd name="T66" fmla="*/ 3 w 58"/>
                <a:gd name="T67" fmla="*/ 72 h 129"/>
                <a:gd name="T68" fmla="*/ 4 w 58"/>
                <a:gd name="T69" fmla="*/ 87 h 129"/>
                <a:gd name="T70" fmla="*/ 4 w 58"/>
                <a:gd name="T71" fmla="*/ 111 h 129"/>
                <a:gd name="T72" fmla="*/ 3 w 58"/>
                <a:gd name="T73" fmla="*/ 126 h 129"/>
                <a:gd name="T74" fmla="*/ 34 w 58"/>
                <a:gd name="T75" fmla="*/ 122 h 129"/>
                <a:gd name="T76" fmla="*/ 45 w 58"/>
                <a:gd name="T77" fmla="*/ 120 h 129"/>
                <a:gd name="T78" fmla="*/ 44 w 58"/>
                <a:gd name="T79" fmla="*/ 129 h 129"/>
                <a:gd name="T80" fmla="*/ 56 w 58"/>
                <a:gd name="T81" fmla="*/ 129 h 129"/>
                <a:gd name="T82" fmla="*/ 56 w 58"/>
                <a:gd name="T83" fmla="*/ 115 h 129"/>
                <a:gd name="T84" fmla="*/ 56 w 58"/>
                <a:gd name="T85" fmla="*/ 91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7" h="129">
                  <a:moveTo>
                    <a:pt x="56" y="91"/>
                  </a:moveTo>
                  <a:cubicBezTo>
                    <a:pt x="56" y="86"/>
                    <a:pt x="56" y="81"/>
                    <a:pt x="58" y="76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58" y="73"/>
                    <a:pt x="53" y="73"/>
                    <a:pt x="44" y="73"/>
                  </a:cubicBezTo>
                  <a:cubicBezTo>
                    <a:pt x="44" y="76"/>
                    <a:pt x="45" y="80"/>
                    <a:pt x="45" y="87"/>
                  </a:cubicBezTo>
                  <a:cubicBezTo>
                    <a:pt x="45" y="110"/>
                    <a:pt x="45" y="110"/>
                    <a:pt x="45" y="110"/>
                  </a:cubicBezTo>
                  <a:cubicBezTo>
                    <a:pt x="35" y="111"/>
                    <a:pt x="35" y="111"/>
                    <a:pt x="35" y="111"/>
                  </a:cubicBezTo>
                  <a:cubicBezTo>
                    <a:pt x="35" y="63"/>
                    <a:pt x="35" y="63"/>
                    <a:pt x="35" y="63"/>
                  </a:cubicBezTo>
                  <a:cubicBezTo>
                    <a:pt x="44" y="63"/>
                    <a:pt x="51" y="63"/>
                    <a:pt x="58" y="63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2" y="53"/>
                    <a:pt x="45" y="53"/>
                    <a:pt x="35" y="53"/>
                  </a:cubicBezTo>
                  <a:cubicBezTo>
                    <a:pt x="35" y="29"/>
                    <a:pt x="35" y="29"/>
                    <a:pt x="35" y="29"/>
                  </a:cubicBezTo>
                  <a:cubicBezTo>
                    <a:pt x="42" y="29"/>
                    <a:pt x="49" y="29"/>
                    <a:pt x="55" y="30"/>
                  </a:cubicBezTo>
                  <a:cubicBezTo>
                    <a:pt x="55" y="19"/>
                    <a:pt x="55" y="19"/>
                    <a:pt x="55" y="19"/>
                  </a:cubicBezTo>
                  <a:cubicBezTo>
                    <a:pt x="50" y="20"/>
                    <a:pt x="43" y="20"/>
                    <a:pt x="37" y="20"/>
                  </a:cubicBezTo>
                  <a:cubicBezTo>
                    <a:pt x="22" y="20"/>
                    <a:pt x="22" y="20"/>
                    <a:pt x="22" y="20"/>
                  </a:cubicBezTo>
                  <a:cubicBezTo>
                    <a:pt x="24" y="11"/>
                    <a:pt x="27" y="5"/>
                    <a:pt x="29" y="4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31" y="2"/>
                    <a:pt x="27" y="1"/>
                    <a:pt x="17" y="1"/>
                  </a:cubicBezTo>
                  <a:cubicBezTo>
                    <a:pt x="16" y="0"/>
                    <a:pt x="15" y="0"/>
                    <a:pt x="14" y="0"/>
                  </a:cubicBezTo>
                  <a:cubicBezTo>
                    <a:pt x="11" y="19"/>
                    <a:pt x="7" y="34"/>
                    <a:pt x="1" y="44"/>
                  </a:cubicBezTo>
                  <a:cubicBezTo>
                    <a:pt x="5" y="44"/>
                    <a:pt x="9" y="45"/>
                    <a:pt x="12" y="47"/>
                  </a:cubicBezTo>
                  <a:cubicBezTo>
                    <a:pt x="15" y="39"/>
                    <a:pt x="18" y="33"/>
                    <a:pt x="19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3" y="53"/>
                    <a:pt x="5" y="53"/>
                    <a:pt x="0" y="52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5" y="63"/>
                    <a:pt x="13" y="63"/>
                    <a:pt x="25" y="63"/>
                  </a:cubicBezTo>
                  <a:cubicBezTo>
                    <a:pt x="25" y="113"/>
                    <a:pt x="25" y="113"/>
                    <a:pt x="25" y="113"/>
                  </a:cubicBezTo>
                  <a:cubicBezTo>
                    <a:pt x="15" y="114"/>
                    <a:pt x="15" y="114"/>
                    <a:pt x="15" y="114"/>
                  </a:cubicBezTo>
                  <a:cubicBezTo>
                    <a:pt x="15" y="88"/>
                    <a:pt x="15" y="88"/>
                    <a:pt x="15" y="88"/>
                  </a:cubicBezTo>
                  <a:cubicBezTo>
                    <a:pt x="15" y="83"/>
                    <a:pt x="15" y="79"/>
                    <a:pt x="17" y="75"/>
                  </a:cubicBezTo>
                  <a:cubicBezTo>
                    <a:pt x="17" y="73"/>
                    <a:pt x="17" y="73"/>
                    <a:pt x="17" y="73"/>
                  </a:cubicBezTo>
                  <a:cubicBezTo>
                    <a:pt x="17" y="73"/>
                    <a:pt x="12" y="72"/>
                    <a:pt x="3" y="72"/>
                  </a:cubicBezTo>
                  <a:cubicBezTo>
                    <a:pt x="4" y="75"/>
                    <a:pt x="4" y="80"/>
                    <a:pt x="4" y="87"/>
                  </a:cubicBezTo>
                  <a:cubicBezTo>
                    <a:pt x="4" y="111"/>
                    <a:pt x="4" y="111"/>
                    <a:pt x="4" y="111"/>
                  </a:cubicBezTo>
                  <a:cubicBezTo>
                    <a:pt x="5" y="114"/>
                    <a:pt x="4" y="119"/>
                    <a:pt x="3" y="126"/>
                  </a:cubicBezTo>
                  <a:cubicBezTo>
                    <a:pt x="5" y="125"/>
                    <a:pt x="15" y="124"/>
                    <a:pt x="34" y="122"/>
                  </a:cubicBezTo>
                  <a:cubicBezTo>
                    <a:pt x="39" y="121"/>
                    <a:pt x="42" y="120"/>
                    <a:pt x="45" y="120"/>
                  </a:cubicBezTo>
                  <a:cubicBezTo>
                    <a:pt x="45" y="123"/>
                    <a:pt x="45" y="126"/>
                    <a:pt x="44" y="129"/>
                  </a:cubicBezTo>
                  <a:cubicBezTo>
                    <a:pt x="56" y="129"/>
                    <a:pt x="56" y="129"/>
                    <a:pt x="56" y="129"/>
                  </a:cubicBezTo>
                  <a:cubicBezTo>
                    <a:pt x="56" y="126"/>
                    <a:pt x="56" y="121"/>
                    <a:pt x="56" y="115"/>
                  </a:cubicBezTo>
                  <a:lnTo>
                    <a:pt x="56" y="91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0" name="Freeform 834"/>
            <p:cNvSpPr>
              <a:spLocks noEditPoints="1"/>
            </p:cNvSpPr>
            <p:nvPr/>
          </p:nvSpPr>
          <p:spPr bwMode="auto">
            <a:xfrm>
              <a:off x="4860633" y="7170725"/>
              <a:ext cx="79099" cy="120532"/>
            </a:xfrm>
            <a:custGeom>
              <a:avLst/>
              <a:gdLst>
                <a:gd name="T0" fmla="*/ 92 w 92"/>
                <a:gd name="T1" fmla="*/ 15 h 141"/>
                <a:gd name="T2" fmla="*/ 69 w 92"/>
                <a:gd name="T3" fmla="*/ 3 h 141"/>
                <a:gd name="T4" fmla="*/ 56 w 92"/>
                <a:gd name="T5" fmla="*/ 1 h 141"/>
                <a:gd name="T6" fmla="*/ 57 w 92"/>
                <a:gd name="T7" fmla="*/ 16 h 141"/>
                <a:gd name="T8" fmla="*/ 37 w 92"/>
                <a:gd name="T9" fmla="*/ 2 h 141"/>
                <a:gd name="T10" fmla="*/ 23 w 92"/>
                <a:gd name="T11" fmla="*/ 0 h 141"/>
                <a:gd name="T12" fmla="*/ 1 w 92"/>
                <a:gd name="T13" fmla="*/ 15 h 141"/>
                <a:gd name="T14" fmla="*/ 23 w 92"/>
                <a:gd name="T15" fmla="*/ 25 h 141"/>
                <a:gd name="T16" fmla="*/ 4 w 92"/>
                <a:gd name="T17" fmla="*/ 33 h 141"/>
                <a:gd name="T18" fmla="*/ 21 w 92"/>
                <a:gd name="T19" fmla="*/ 59 h 141"/>
                <a:gd name="T20" fmla="*/ 5 w 92"/>
                <a:gd name="T21" fmla="*/ 102 h 141"/>
                <a:gd name="T22" fmla="*/ 11 w 92"/>
                <a:gd name="T23" fmla="*/ 125 h 141"/>
                <a:gd name="T24" fmla="*/ 11 w 92"/>
                <a:gd name="T25" fmla="*/ 141 h 141"/>
                <a:gd name="T26" fmla="*/ 23 w 92"/>
                <a:gd name="T27" fmla="*/ 132 h 141"/>
                <a:gd name="T28" fmla="*/ 81 w 92"/>
                <a:gd name="T29" fmla="*/ 132 h 141"/>
                <a:gd name="T30" fmla="*/ 87 w 92"/>
                <a:gd name="T31" fmla="*/ 124 h 141"/>
                <a:gd name="T32" fmla="*/ 70 w 92"/>
                <a:gd name="T33" fmla="*/ 125 h 141"/>
                <a:gd name="T34" fmla="*/ 55 w 92"/>
                <a:gd name="T35" fmla="*/ 115 h 141"/>
                <a:gd name="T36" fmla="*/ 83 w 92"/>
                <a:gd name="T37" fmla="*/ 116 h 141"/>
                <a:gd name="T38" fmla="*/ 68 w 92"/>
                <a:gd name="T39" fmla="*/ 107 h 141"/>
                <a:gd name="T40" fmla="*/ 55 w 92"/>
                <a:gd name="T41" fmla="*/ 97 h 141"/>
                <a:gd name="T42" fmla="*/ 73 w 92"/>
                <a:gd name="T43" fmla="*/ 97 h 141"/>
                <a:gd name="T44" fmla="*/ 83 w 92"/>
                <a:gd name="T45" fmla="*/ 89 h 141"/>
                <a:gd name="T46" fmla="*/ 55 w 92"/>
                <a:gd name="T47" fmla="*/ 90 h 141"/>
                <a:gd name="T48" fmla="*/ 69 w 92"/>
                <a:gd name="T49" fmla="*/ 80 h 141"/>
                <a:gd name="T50" fmla="*/ 87 w 92"/>
                <a:gd name="T51" fmla="*/ 72 h 141"/>
                <a:gd name="T52" fmla="*/ 58 w 92"/>
                <a:gd name="T53" fmla="*/ 72 h 141"/>
                <a:gd name="T54" fmla="*/ 42 w 92"/>
                <a:gd name="T55" fmla="*/ 63 h 141"/>
                <a:gd name="T56" fmla="*/ 26 w 92"/>
                <a:gd name="T57" fmla="*/ 72 h 141"/>
                <a:gd name="T58" fmla="*/ 35 w 92"/>
                <a:gd name="T59" fmla="*/ 64 h 141"/>
                <a:gd name="T60" fmla="*/ 41 w 92"/>
                <a:gd name="T61" fmla="*/ 60 h 141"/>
                <a:gd name="T62" fmla="*/ 33 w 92"/>
                <a:gd name="T63" fmla="*/ 34 h 141"/>
                <a:gd name="T64" fmla="*/ 57 w 92"/>
                <a:gd name="T65" fmla="*/ 25 h 141"/>
                <a:gd name="T66" fmla="*/ 49 w 92"/>
                <a:gd name="T67" fmla="*/ 34 h 141"/>
                <a:gd name="T68" fmla="*/ 67 w 92"/>
                <a:gd name="T69" fmla="*/ 60 h 141"/>
                <a:gd name="T70" fmla="*/ 85 w 92"/>
                <a:gd name="T71" fmla="*/ 46 h 141"/>
                <a:gd name="T72" fmla="*/ 66 w 92"/>
                <a:gd name="T73" fmla="*/ 34 h 141"/>
                <a:gd name="T74" fmla="*/ 92 w 92"/>
                <a:gd name="T75" fmla="*/ 26 h 141"/>
                <a:gd name="T76" fmla="*/ 23 w 92"/>
                <a:gd name="T77" fmla="*/ 125 h 141"/>
                <a:gd name="T78" fmla="*/ 44 w 92"/>
                <a:gd name="T79" fmla="*/ 115 h 141"/>
                <a:gd name="T80" fmla="*/ 44 w 92"/>
                <a:gd name="T81" fmla="*/ 107 h 141"/>
                <a:gd name="T82" fmla="*/ 23 w 92"/>
                <a:gd name="T83" fmla="*/ 97 h 141"/>
                <a:gd name="T84" fmla="*/ 44 w 92"/>
                <a:gd name="T85" fmla="*/ 107 h 141"/>
                <a:gd name="T86" fmla="*/ 23 w 92"/>
                <a:gd name="T87" fmla="*/ 90 h 141"/>
                <a:gd name="T88" fmla="*/ 44 w 92"/>
                <a:gd name="T89" fmla="*/ 80 h 141"/>
                <a:gd name="T90" fmla="*/ 30 w 92"/>
                <a:gd name="T91" fmla="*/ 51 h 141"/>
                <a:gd name="T92" fmla="*/ 15 w 92"/>
                <a:gd name="T93" fmla="*/ 41 h 141"/>
                <a:gd name="T94" fmla="*/ 30 w 92"/>
                <a:gd name="T95" fmla="*/ 51 h 141"/>
                <a:gd name="T96" fmla="*/ 59 w 92"/>
                <a:gd name="T97" fmla="*/ 52 h 141"/>
                <a:gd name="T98" fmla="*/ 75 w 92"/>
                <a:gd name="T99" fmla="*/ 4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2" h="141">
                  <a:moveTo>
                    <a:pt x="92" y="26"/>
                  </a:moveTo>
                  <a:cubicBezTo>
                    <a:pt x="92" y="15"/>
                    <a:pt x="92" y="15"/>
                    <a:pt x="92" y="15"/>
                  </a:cubicBezTo>
                  <a:cubicBezTo>
                    <a:pt x="85" y="15"/>
                    <a:pt x="76" y="16"/>
                    <a:pt x="66" y="16"/>
                  </a:cubicBezTo>
                  <a:cubicBezTo>
                    <a:pt x="66" y="11"/>
                    <a:pt x="67" y="6"/>
                    <a:pt x="69" y="3"/>
                  </a:cubicBezTo>
                  <a:cubicBezTo>
                    <a:pt x="69" y="2"/>
                    <a:pt x="69" y="2"/>
                    <a:pt x="69" y="2"/>
                  </a:cubicBezTo>
                  <a:cubicBezTo>
                    <a:pt x="68" y="1"/>
                    <a:pt x="64" y="1"/>
                    <a:pt x="56" y="1"/>
                  </a:cubicBezTo>
                  <a:cubicBezTo>
                    <a:pt x="56" y="5"/>
                    <a:pt x="56" y="5"/>
                    <a:pt x="56" y="5"/>
                  </a:cubicBezTo>
                  <a:cubicBezTo>
                    <a:pt x="57" y="9"/>
                    <a:pt x="57" y="13"/>
                    <a:pt x="57" y="16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3" y="10"/>
                    <a:pt x="34" y="5"/>
                    <a:pt x="37" y="2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6" y="1"/>
                    <a:pt x="32" y="0"/>
                    <a:pt x="23" y="0"/>
                  </a:cubicBezTo>
                  <a:cubicBezTo>
                    <a:pt x="23" y="3"/>
                    <a:pt x="23" y="9"/>
                    <a:pt x="23" y="16"/>
                  </a:cubicBezTo>
                  <a:cubicBezTo>
                    <a:pt x="14" y="16"/>
                    <a:pt x="6" y="16"/>
                    <a:pt x="1" y="15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7" y="25"/>
                    <a:pt x="14" y="25"/>
                    <a:pt x="23" y="25"/>
                  </a:cubicBezTo>
                  <a:cubicBezTo>
                    <a:pt x="23" y="34"/>
                    <a:pt x="23" y="34"/>
                    <a:pt x="23" y="34"/>
                  </a:cubicBezTo>
                  <a:cubicBezTo>
                    <a:pt x="16" y="34"/>
                    <a:pt x="9" y="34"/>
                    <a:pt x="4" y="33"/>
                  </a:cubicBezTo>
                  <a:cubicBezTo>
                    <a:pt x="6" y="42"/>
                    <a:pt x="6" y="51"/>
                    <a:pt x="4" y="60"/>
                  </a:cubicBezTo>
                  <a:cubicBezTo>
                    <a:pt x="8" y="60"/>
                    <a:pt x="14" y="59"/>
                    <a:pt x="21" y="59"/>
                  </a:cubicBezTo>
                  <a:cubicBezTo>
                    <a:pt x="19" y="67"/>
                    <a:pt x="12" y="78"/>
                    <a:pt x="0" y="93"/>
                  </a:cubicBezTo>
                  <a:cubicBezTo>
                    <a:pt x="1" y="94"/>
                    <a:pt x="3" y="97"/>
                    <a:pt x="5" y="102"/>
                  </a:cubicBezTo>
                  <a:cubicBezTo>
                    <a:pt x="11" y="92"/>
                    <a:pt x="11" y="92"/>
                    <a:pt x="11" y="92"/>
                  </a:cubicBezTo>
                  <a:cubicBezTo>
                    <a:pt x="11" y="125"/>
                    <a:pt x="11" y="125"/>
                    <a:pt x="11" y="125"/>
                  </a:cubicBezTo>
                  <a:cubicBezTo>
                    <a:pt x="11" y="133"/>
                    <a:pt x="11" y="133"/>
                    <a:pt x="11" y="133"/>
                  </a:cubicBezTo>
                  <a:cubicBezTo>
                    <a:pt x="11" y="136"/>
                    <a:pt x="11" y="139"/>
                    <a:pt x="11" y="141"/>
                  </a:cubicBezTo>
                  <a:cubicBezTo>
                    <a:pt x="23" y="141"/>
                    <a:pt x="23" y="141"/>
                    <a:pt x="23" y="141"/>
                  </a:cubicBezTo>
                  <a:cubicBezTo>
                    <a:pt x="23" y="139"/>
                    <a:pt x="23" y="136"/>
                    <a:pt x="23" y="132"/>
                  </a:cubicBezTo>
                  <a:cubicBezTo>
                    <a:pt x="70" y="132"/>
                    <a:pt x="70" y="132"/>
                    <a:pt x="70" y="132"/>
                  </a:cubicBezTo>
                  <a:cubicBezTo>
                    <a:pt x="81" y="132"/>
                    <a:pt x="81" y="132"/>
                    <a:pt x="81" y="132"/>
                  </a:cubicBezTo>
                  <a:cubicBezTo>
                    <a:pt x="83" y="132"/>
                    <a:pt x="85" y="133"/>
                    <a:pt x="87" y="133"/>
                  </a:cubicBezTo>
                  <a:cubicBezTo>
                    <a:pt x="87" y="124"/>
                    <a:pt x="87" y="124"/>
                    <a:pt x="87" y="124"/>
                  </a:cubicBezTo>
                  <a:cubicBezTo>
                    <a:pt x="85" y="125"/>
                    <a:pt x="83" y="125"/>
                    <a:pt x="81" y="125"/>
                  </a:cubicBezTo>
                  <a:cubicBezTo>
                    <a:pt x="70" y="125"/>
                    <a:pt x="70" y="125"/>
                    <a:pt x="70" y="125"/>
                  </a:cubicBezTo>
                  <a:cubicBezTo>
                    <a:pt x="55" y="125"/>
                    <a:pt x="55" y="125"/>
                    <a:pt x="55" y="125"/>
                  </a:cubicBezTo>
                  <a:cubicBezTo>
                    <a:pt x="55" y="115"/>
                    <a:pt x="55" y="115"/>
                    <a:pt x="55" y="115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74" y="115"/>
                    <a:pt x="79" y="115"/>
                    <a:pt x="83" y="116"/>
                  </a:cubicBezTo>
                  <a:cubicBezTo>
                    <a:pt x="83" y="106"/>
                    <a:pt x="83" y="106"/>
                    <a:pt x="83" y="106"/>
                  </a:cubicBezTo>
                  <a:cubicBezTo>
                    <a:pt x="79" y="107"/>
                    <a:pt x="74" y="107"/>
                    <a:pt x="68" y="107"/>
                  </a:cubicBezTo>
                  <a:cubicBezTo>
                    <a:pt x="55" y="107"/>
                    <a:pt x="55" y="107"/>
                    <a:pt x="55" y="107"/>
                  </a:cubicBezTo>
                  <a:cubicBezTo>
                    <a:pt x="55" y="97"/>
                    <a:pt x="55" y="97"/>
                    <a:pt x="55" y="97"/>
                  </a:cubicBezTo>
                  <a:cubicBezTo>
                    <a:pt x="68" y="97"/>
                    <a:pt x="68" y="97"/>
                    <a:pt x="68" y="97"/>
                  </a:cubicBezTo>
                  <a:cubicBezTo>
                    <a:pt x="73" y="97"/>
                    <a:pt x="73" y="97"/>
                    <a:pt x="73" y="97"/>
                  </a:cubicBezTo>
                  <a:cubicBezTo>
                    <a:pt x="78" y="97"/>
                    <a:pt x="82" y="97"/>
                    <a:pt x="83" y="98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0" y="90"/>
                    <a:pt x="75" y="90"/>
                    <a:pt x="68" y="90"/>
                  </a:cubicBezTo>
                  <a:cubicBezTo>
                    <a:pt x="55" y="90"/>
                    <a:pt x="55" y="90"/>
                    <a:pt x="55" y="90"/>
                  </a:cubicBezTo>
                  <a:cubicBezTo>
                    <a:pt x="55" y="80"/>
                    <a:pt x="55" y="80"/>
                    <a:pt x="55" y="80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77" y="80"/>
                    <a:pt x="83" y="80"/>
                    <a:pt x="87" y="81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3" y="72"/>
                    <a:pt x="77" y="72"/>
                    <a:pt x="69" y="72"/>
                  </a:cubicBezTo>
                  <a:cubicBezTo>
                    <a:pt x="58" y="72"/>
                    <a:pt x="58" y="72"/>
                    <a:pt x="58" y="72"/>
                  </a:cubicBezTo>
                  <a:cubicBezTo>
                    <a:pt x="57" y="70"/>
                    <a:pt x="56" y="67"/>
                    <a:pt x="54" y="62"/>
                  </a:cubicBezTo>
                  <a:cubicBezTo>
                    <a:pt x="42" y="63"/>
                    <a:pt x="42" y="63"/>
                    <a:pt x="42" y="63"/>
                  </a:cubicBezTo>
                  <a:cubicBezTo>
                    <a:pt x="44" y="66"/>
                    <a:pt x="46" y="69"/>
                    <a:pt x="47" y="72"/>
                  </a:cubicBezTo>
                  <a:cubicBezTo>
                    <a:pt x="26" y="72"/>
                    <a:pt x="26" y="72"/>
                    <a:pt x="26" y="72"/>
                  </a:cubicBezTo>
                  <a:cubicBezTo>
                    <a:pt x="29" y="69"/>
                    <a:pt x="31" y="67"/>
                    <a:pt x="33" y="65"/>
                  </a:cubicBezTo>
                  <a:cubicBezTo>
                    <a:pt x="34" y="65"/>
                    <a:pt x="35" y="64"/>
                    <a:pt x="35" y="64"/>
                  </a:cubicBezTo>
                  <a:cubicBezTo>
                    <a:pt x="35" y="63"/>
                    <a:pt x="31" y="62"/>
                    <a:pt x="23" y="59"/>
                  </a:cubicBezTo>
                  <a:cubicBezTo>
                    <a:pt x="31" y="59"/>
                    <a:pt x="37" y="60"/>
                    <a:pt x="41" y="60"/>
                  </a:cubicBezTo>
                  <a:cubicBezTo>
                    <a:pt x="40" y="51"/>
                    <a:pt x="40" y="42"/>
                    <a:pt x="41" y="34"/>
                  </a:cubicBezTo>
                  <a:cubicBezTo>
                    <a:pt x="33" y="34"/>
                    <a:pt x="33" y="34"/>
                    <a:pt x="33" y="34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7" y="34"/>
                    <a:pt x="57" y="34"/>
                    <a:pt x="57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0" y="43"/>
                    <a:pt x="50" y="52"/>
                    <a:pt x="49" y="61"/>
                  </a:cubicBezTo>
                  <a:cubicBezTo>
                    <a:pt x="52" y="61"/>
                    <a:pt x="58" y="60"/>
                    <a:pt x="67" y="60"/>
                  </a:cubicBezTo>
                  <a:cubicBezTo>
                    <a:pt x="75" y="60"/>
                    <a:pt x="81" y="61"/>
                    <a:pt x="85" y="61"/>
                  </a:cubicBezTo>
                  <a:cubicBezTo>
                    <a:pt x="85" y="58"/>
                    <a:pt x="85" y="53"/>
                    <a:pt x="85" y="46"/>
                  </a:cubicBezTo>
                  <a:cubicBezTo>
                    <a:pt x="85" y="40"/>
                    <a:pt x="85" y="36"/>
                    <a:pt x="85" y="33"/>
                  </a:cubicBezTo>
                  <a:cubicBezTo>
                    <a:pt x="80" y="34"/>
                    <a:pt x="74" y="34"/>
                    <a:pt x="66" y="34"/>
                  </a:cubicBezTo>
                  <a:cubicBezTo>
                    <a:pt x="66" y="25"/>
                    <a:pt x="66" y="25"/>
                    <a:pt x="66" y="25"/>
                  </a:cubicBezTo>
                  <a:cubicBezTo>
                    <a:pt x="76" y="25"/>
                    <a:pt x="84" y="25"/>
                    <a:pt x="92" y="26"/>
                  </a:cubicBezTo>
                  <a:moveTo>
                    <a:pt x="44" y="125"/>
                  </a:moveTo>
                  <a:cubicBezTo>
                    <a:pt x="23" y="125"/>
                    <a:pt x="23" y="125"/>
                    <a:pt x="23" y="125"/>
                  </a:cubicBezTo>
                  <a:cubicBezTo>
                    <a:pt x="23" y="115"/>
                    <a:pt x="23" y="115"/>
                    <a:pt x="23" y="115"/>
                  </a:cubicBezTo>
                  <a:cubicBezTo>
                    <a:pt x="44" y="115"/>
                    <a:pt x="44" y="115"/>
                    <a:pt x="44" y="115"/>
                  </a:cubicBezTo>
                  <a:lnTo>
                    <a:pt x="44" y="125"/>
                  </a:lnTo>
                  <a:close/>
                  <a:moveTo>
                    <a:pt x="44" y="107"/>
                  </a:moveTo>
                  <a:cubicBezTo>
                    <a:pt x="23" y="107"/>
                    <a:pt x="23" y="107"/>
                    <a:pt x="23" y="107"/>
                  </a:cubicBezTo>
                  <a:cubicBezTo>
                    <a:pt x="23" y="97"/>
                    <a:pt x="23" y="97"/>
                    <a:pt x="23" y="97"/>
                  </a:cubicBezTo>
                  <a:cubicBezTo>
                    <a:pt x="44" y="97"/>
                    <a:pt x="44" y="97"/>
                    <a:pt x="44" y="97"/>
                  </a:cubicBezTo>
                  <a:lnTo>
                    <a:pt x="44" y="107"/>
                  </a:lnTo>
                  <a:close/>
                  <a:moveTo>
                    <a:pt x="44" y="90"/>
                  </a:moveTo>
                  <a:cubicBezTo>
                    <a:pt x="23" y="90"/>
                    <a:pt x="23" y="90"/>
                    <a:pt x="23" y="90"/>
                  </a:cubicBezTo>
                  <a:cubicBezTo>
                    <a:pt x="23" y="80"/>
                    <a:pt x="23" y="80"/>
                    <a:pt x="23" y="80"/>
                  </a:cubicBezTo>
                  <a:cubicBezTo>
                    <a:pt x="44" y="80"/>
                    <a:pt x="44" y="80"/>
                    <a:pt x="44" y="80"/>
                  </a:cubicBezTo>
                  <a:lnTo>
                    <a:pt x="44" y="90"/>
                  </a:lnTo>
                  <a:close/>
                  <a:moveTo>
                    <a:pt x="30" y="51"/>
                  </a:moveTo>
                  <a:cubicBezTo>
                    <a:pt x="15" y="51"/>
                    <a:pt x="15" y="51"/>
                    <a:pt x="15" y="51"/>
                  </a:cubicBezTo>
                  <a:cubicBezTo>
                    <a:pt x="15" y="41"/>
                    <a:pt x="15" y="41"/>
                    <a:pt x="15" y="41"/>
                  </a:cubicBezTo>
                  <a:cubicBezTo>
                    <a:pt x="30" y="41"/>
                    <a:pt x="30" y="41"/>
                    <a:pt x="30" y="41"/>
                  </a:cubicBezTo>
                  <a:lnTo>
                    <a:pt x="30" y="51"/>
                  </a:lnTo>
                  <a:close/>
                  <a:moveTo>
                    <a:pt x="75" y="52"/>
                  </a:moveTo>
                  <a:cubicBezTo>
                    <a:pt x="59" y="52"/>
                    <a:pt x="59" y="52"/>
                    <a:pt x="59" y="52"/>
                  </a:cubicBezTo>
                  <a:cubicBezTo>
                    <a:pt x="59" y="42"/>
                    <a:pt x="59" y="42"/>
                    <a:pt x="59" y="42"/>
                  </a:cubicBezTo>
                  <a:cubicBezTo>
                    <a:pt x="75" y="42"/>
                    <a:pt x="75" y="42"/>
                    <a:pt x="75" y="42"/>
                  </a:cubicBezTo>
                  <a:lnTo>
                    <a:pt x="75" y="52"/>
                  </a:lnTo>
                  <a:close/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1" name="Freeform 835"/>
            <p:cNvSpPr/>
            <p:nvPr/>
          </p:nvSpPr>
          <p:spPr bwMode="auto">
            <a:xfrm>
              <a:off x="4677952" y="7172608"/>
              <a:ext cx="105465" cy="116765"/>
            </a:xfrm>
            <a:custGeom>
              <a:avLst/>
              <a:gdLst>
                <a:gd name="T0" fmla="*/ 122 w 122"/>
                <a:gd name="T1" fmla="*/ 67 h 137"/>
                <a:gd name="T2" fmla="*/ 122 w 122"/>
                <a:gd name="T3" fmla="*/ 53 h 137"/>
                <a:gd name="T4" fmla="*/ 102 w 122"/>
                <a:gd name="T5" fmla="*/ 55 h 137"/>
                <a:gd name="T6" fmla="*/ 69 w 122"/>
                <a:gd name="T7" fmla="*/ 55 h 137"/>
                <a:gd name="T8" fmla="*/ 69 w 122"/>
                <a:gd name="T9" fmla="*/ 38 h 137"/>
                <a:gd name="T10" fmla="*/ 72 w 122"/>
                <a:gd name="T11" fmla="*/ 31 h 137"/>
                <a:gd name="T12" fmla="*/ 73 w 122"/>
                <a:gd name="T13" fmla="*/ 28 h 137"/>
                <a:gd name="T14" fmla="*/ 57 w 122"/>
                <a:gd name="T15" fmla="*/ 25 h 137"/>
                <a:gd name="T16" fmla="*/ 55 w 122"/>
                <a:gd name="T17" fmla="*/ 25 h 137"/>
                <a:gd name="T18" fmla="*/ 56 w 122"/>
                <a:gd name="T19" fmla="*/ 42 h 137"/>
                <a:gd name="T20" fmla="*/ 56 w 122"/>
                <a:gd name="T21" fmla="*/ 55 h 137"/>
                <a:gd name="T22" fmla="*/ 16 w 122"/>
                <a:gd name="T23" fmla="*/ 55 h 137"/>
                <a:gd name="T24" fmla="*/ 21 w 122"/>
                <a:gd name="T25" fmla="*/ 20 h 137"/>
                <a:gd name="T26" fmla="*/ 92 w 122"/>
                <a:gd name="T27" fmla="*/ 16 h 137"/>
                <a:gd name="T28" fmla="*/ 109 w 122"/>
                <a:gd name="T29" fmla="*/ 16 h 137"/>
                <a:gd name="T30" fmla="*/ 113 w 122"/>
                <a:gd name="T31" fmla="*/ 16 h 137"/>
                <a:gd name="T32" fmla="*/ 104 w 122"/>
                <a:gd name="T33" fmla="*/ 0 h 137"/>
                <a:gd name="T34" fmla="*/ 61 w 122"/>
                <a:gd name="T35" fmla="*/ 7 h 137"/>
                <a:gd name="T36" fmla="*/ 9 w 122"/>
                <a:gd name="T37" fmla="*/ 8 h 137"/>
                <a:gd name="T38" fmla="*/ 9 w 122"/>
                <a:gd name="T39" fmla="*/ 30 h 137"/>
                <a:gd name="T40" fmla="*/ 6 w 122"/>
                <a:gd name="T41" fmla="*/ 49 h 137"/>
                <a:gd name="T42" fmla="*/ 0 w 122"/>
                <a:gd name="T43" fmla="*/ 57 h 137"/>
                <a:gd name="T44" fmla="*/ 5 w 122"/>
                <a:gd name="T45" fmla="*/ 67 h 137"/>
                <a:gd name="T46" fmla="*/ 24 w 122"/>
                <a:gd name="T47" fmla="*/ 65 h 137"/>
                <a:gd name="T48" fmla="*/ 56 w 122"/>
                <a:gd name="T49" fmla="*/ 65 h 137"/>
                <a:gd name="T50" fmla="*/ 56 w 122"/>
                <a:gd name="T51" fmla="*/ 114 h 137"/>
                <a:gd name="T52" fmla="*/ 52 w 122"/>
                <a:gd name="T53" fmla="*/ 123 h 137"/>
                <a:gd name="T54" fmla="*/ 35 w 122"/>
                <a:gd name="T55" fmla="*/ 120 h 137"/>
                <a:gd name="T56" fmla="*/ 44 w 122"/>
                <a:gd name="T57" fmla="*/ 137 h 137"/>
                <a:gd name="T58" fmla="*/ 64 w 122"/>
                <a:gd name="T59" fmla="*/ 134 h 137"/>
                <a:gd name="T60" fmla="*/ 69 w 122"/>
                <a:gd name="T61" fmla="*/ 122 h 137"/>
                <a:gd name="T62" fmla="*/ 69 w 122"/>
                <a:gd name="T63" fmla="*/ 65 h 137"/>
                <a:gd name="T64" fmla="*/ 102 w 122"/>
                <a:gd name="T65" fmla="*/ 65 h 137"/>
                <a:gd name="T66" fmla="*/ 122 w 122"/>
                <a:gd name="T67" fmla="*/ 6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2" h="137">
                  <a:moveTo>
                    <a:pt x="122" y="67"/>
                  </a:moveTo>
                  <a:cubicBezTo>
                    <a:pt x="122" y="53"/>
                    <a:pt x="122" y="53"/>
                    <a:pt x="122" y="53"/>
                  </a:cubicBezTo>
                  <a:cubicBezTo>
                    <a:pt x="120" y="54"/>
                    <a:pt x="113" y="55"/>
                    <a:pt x="102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69" y="38"/>
                    <a:pt x="69" y="38"/>
                    <a:pt x="69" y="38"/>
                  </a:cubicBezTo>
                  <a:cubicBezTo>
                    <a:pt x="69" y="35"/>
                    <a:pt x="70" y="33"/>
                    <a:pt x="72" y="31"/>
                  </a:cubicBezTo>
                  <a:cubicBezTo>
                    <a:pt x="73" y="29"/>
                    <a:pt x="73" y="28"/>
                    <a:pt x="73" y="28"/>
                  </a:cubicBezTo>
                  <a:cubicBezTo>
                    <a:pt x="74" y="26"/>
                    <a:pt x="68" y="25"/>
                    <a:pt x="57" y="25"/>
                  </a:cubicBezTo>
                  <a:cubicBezTo>
                    <a:pt x="55" y="25"/>
                    <a:pt x="55" y="25"/>
                    <a:pt x="55" y="25"/>
                  </a:cubicBezTo>
                  <a:cubicBezTo>
                    <a:pt x="56" y="28"/>
                    <a:pt x="56" y="34"/>
                    <a:pt x="56" y="42"/>
                  </a:cubicBezTo>
                  <a:cubicBezTo>
                    <a:pt x="56" y="55"/>
                    <a:pt x="56" y="55"/>
                    <a:pt x="56" y="55"/>
                  </a:cubicBezTo>
                  <a:cubicBezTo>
                    <a:pt x="16" y="55"/>
                    <a:pt x="16" y="55"/>
                    <a:pt x="16" y="55"/>
                  </a:cubicBezTo>
                  <a:cubicBezTo>
                    <a:pt x="20" y="31"/>
                    <a:pt x="21" y="20"/>
                    <a:pt x="21" y="20"/>
                  </a:cubicBezTo>
                  <a:cubicBezTo>
                    <a:pt x="44" y="19"/>
                    <a:pt x="67" y="18"/>
                    <a:pt x="92" y="16"/>
                  </a:cubicBezTo>
                  <a:cubicBezTo>
                    <a:pt x="98" y="16"/>
                    <a:pt x="104" y="16"/>
                    <a:pt x="109" y="16"/>
                  </a:cubicBezTo>
                  <a:cubicBezTo>
                    <a:pt x="111" y="16"/>
                    <a:pt x="113" y="16"/>
                    <a:pt x="113" y="16"/>
                  </a:cubicBezTo>
                  <a:cubicBezTo>
                    <a:pt x="114" y="16"/>
                    <a:pt x="111" y="10"/>
                    <a:pt x="104" y="0"/>
                  </a:cubicBezTo>
                  <a:cubicBezTo>
                    <a:pt x="95" y="3"/>
                    <a:pt x="80" y="6"/>
                    <a:pt x="61" y="7"/>
                  </a:cubicBezTo>
                  <a:cubicBezTo>
                    <a:pt x="41" y="9"/>
                    <a:pt x="24" y="9"/>
                    <a:pt x="9" y="8"/>
                  </a:cubicBezTo>
                  <a:cubicBezTo>
                    <a:pt x="9" y="17"/>
                    <a:pt x="9" y="24"/>
                    <a:pt x="9" y="30"/>
                  </a:cubicBezTo>
                  <a:cubicBezTo>
                    <a:pt x="8" y="36"/>
                    <a:pt x="7" y="42"/>
                    <a:pt x="6" y="49"/>
                  </a:cubicBezTo>
                  <a:cubicBezTo>
                    <a:pt x="4" y="53"/>
                    <a:pt x="3" y="55"/>
                    <a:pt x="0" y="57"/>
                  </a:cubicBezTo>
                  <a:cubicBezTo>
                    <a:pt x="5" y="67"/>
                    <a:pt x="5" y="67"/>
                    <a:pt x="5" y="67"/>
                  </a:cubicBezTo>
                  <a:cubicBezTo>
                    <a:pt x="12" y="66"/>
                    <a:pt x="18" y="65"/>
                    <a:pt x="24" y="65"/>
                  </a:cubicBezTo>
                  <a:cubicBezTo>
                    <a:pt x="56" y="65"/>
                    <a:pt x="56" y="65"/>
                    <a:pt x="56" y="65"/>
                  </a:cubicBezTo>
                  <a:cubicBezTo>
                    <a:pt x="56" y="114"/>
                    <a:pt x="56" y="114"/>
                    <a:pt x="56" y="114"/>
                  </a:cubicBezTo>
                  <a:cubicBezTo>
                    <a:pt x="56" y="119"/>
                    <a:pt x="55" y="122"/>
                    <a:pt x="52" y="123"/>
                  </a:cubicBezTo>
                  <a:cubicBezTo>
                    <a:pt x="50" y="123"/>
                    <a:pt x="44" y="122"/>
                    <a:pt x="35" y="120"/>
                  </a:cubicBezTo>
                  <a:cubicBezTo>
                    <a:pt x="39" y="125"/>
                    <a:pt x="42" y="131"/>
                    <a:pt x="44" y="137"/>
                  </a:cubicBezTo>
                  <a:cubicBezTo>
                    <a:pt x="54" y="137"/>
                    <a:pt x="61" y="136"/>
                    <a:pt x="64" y="134"/>
                  </a:cubicBezTo>
                  <a:cubicBezTo>
                    <a:pt x="68" y="131"/>
                    <a:pt x="69" y="127"/>
                    <a:pt x="69" y="122"/>
                  </a:cubicBezTo>
                  <a:cubicBezTo>
                    <a:pt x="69" y="65"/>
                    <a:pt x="69" y="65"/>
                    <a:pt x="69" y="65"/>
                  </a:cubicBezTo>
                  <a:cubicBezTo>
                    <a:pt x="102" y="65"/>
                    <a:pt x="102" y="65"/>
                    <a:pt x="102" y="65"/>
                  </a:cubicBezTo>
                  <a:cubicBezTo>
                    <a:pt x="113" y="65"/>
                    <a:pt x="119" y="66"/>
                    <a:pt x="122" y="67"/>
                  </a:cubicBezTo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2" name="Freeform 836"/>
            <p:cNvSpPr/>
            <p:nvPr/>
          </p:nvSpPr>
          <p:spPr bwMode="auto">
            <a:xfrm>
              <a:off x="4746693" y="7239465"/>
              <a:ext cx="42375" cy="35783"/>
            </a:xfrm>
            <a:custGeom>
              <a:avLst/>
              <a:gdLst>
                <a:gd name="T0" fmla="*/ 11 w 49"/>
                <a:gd name="T1" fmla="*/ 0 h 42"/>
                <a:gd name="T2" fmla="*/ 0 w 49"/>
                <a:gd name="T3" fmla="*/ 7 h 42"/>
                <a:gd name="T4" fmla="*/ 34 w 49"/>
                <a:gd name="T5" fmla="*/ 42 h 42"/>
                <a:gd name="T6" fmla="*/ 49 w 49"/>
                <a:gd name="T7" fmla="*/ 34 h 42"/>
                <a:gd name="T8" fmla="*/ 11 w 49"/>
                <a:gd name="T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2">
                  <a:moveTo>
                    <a:pt x="11" y="0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16" y="19"/>
                    <a:pt x="27" y="31"/>
                    <a:pt x="34" y="42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38" y="21"/>
                    <a:pt x="25" y="10"/>
                    <a:pt x="11" y="0"/>
                  </a:cubicBezTo>
                </a:path>
              </a:pathLst>
            </a:custGeom>
            <a:solidFill>
              <a:srgbClr val="0068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/>
      <p:bldP spid="2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矩形 255"/>
          <p:cNvSpPr/>
          <p:nvPr/>
        </p:nvSpPr>
        <p:spPr>
          <a:xfrm>
            <a:off x="660400" y="685800"/>
            <a:ext cx="355600" cy="360000"/>
          </a:xfrm>
          <a:prstGeom prst="rect">
            <a:avLst/>
          </a:prstGeom>
          <a:solidFill>
            <a:srgbClr val="77A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prstClr val="white"/>
              </a:solidFill>
            </a:endParaRPr>
          </a:p>
        </p:txBody>
      </p:sp>
      <p:cxnSp>
        <p:nvCxnSpPr>
          <p:cNvPr id="257" name="直接连接符 256"/>
          <p:cNvCxnSpPr/>
          <p:nvPr/>
        </p:nvCxnSpPr>
        <p:spPr>
          <a:xfrm>
            <a:off x="1016000" y="865800"/>
            <a:ext cx="812800" cy="0"/>
          </a:xfrm>
          <a:prstGeom prst="line">
            <a:avLst/>
          </a:prstGeom>
          <a:ln w="50800">
            <a:solidFill>
              <a:srgbClr val="77A1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846730" y="629838"/>
            <a:ext cx="3257623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>
              <a:defRPr/>
            </a:pPr>
            <a:r>
              <a:rPr lang="zh-CN" altLang="en-US" sz="2665" b="1" kern="0">
                <a:solidFill>
                  <a:srgbClr val="55B12D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垃圾分类到底怎么分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660400" y="2108200"/>
            <a:ext cx="10520218" cy="2594540"/>
            <a:chOff x="660400" y="2108200"/>
            <a:chExt cx="10520218" cy="2594540"/>
          </a:xfrm>
        </p:grpSpPr>
        <p:sp>
          <p:nvSpPr>
            <p:cNvPr id="155" name="矩形 154"/>
            <p:cNvSpPr/>
            <p:nvPr/>
          </p:nvSpPr>
          <p:spPr>
            <a:xfrm>
              <a:off x="660400" y="2111940"/>
              <a:ext cx="10520218" cy="259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200">
                <a:solidFill>
                  <a:prstClr val="white"/>
                </a:solidFill>
              </a:endParaRP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660400" y="2108200"/>
              <a:ext cx="2184400" cy="2590800"/>
              <a:chOff x="660400" y="2108200"/>
              <a:chExt cx="2184400" cy="2590800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660400" y="2108200"/>
                <a:ext cx="2184400" cy="2590800"/>
              </a:xfrm>
              <a:prstGeom prst="rect">
                <a:avLst/>
              </a:prstGeom>
              <a:solidFill>
                <a:srgbClr val="00994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52" name="组合 151"/>
              <p:cNvGrpSpPr/>
              <p:nvPr/>
            </p:nvGrpSpPr>
            <p:grpSpPr>
              <a:xfrm>
                <a:off x="1016000" y="2639463"/>
                <a:ext cx="1320800" cy="1528274"/>
                <a:chOff x="9220200" y="2083436"/>
                <a:chExt cx="4419600" cy="5113841"/>
              </a:xfrm>
            </p:grpSpPr>
            <p:sp>
              <p:nvSpPr>
                <p:cNvPr id="100" name="Freeform 887"/>
                <p:cNvSpPr/>
                <p:nvPr/>
              </p:nvSpPr>
              <p:spPr bwMode="auto">
                <a:xfrm>
                  <a:off x="9220200" y="2083436"/>
                  <a:ext cx="4419600" cy="5113841"/>
                </a:xfrm>
                <a:custGeom>
                  <a:avLst/>
                  <a:gdLst>
                    <a:gd name="T0" fmla="*/ 81 w 805"/>
                    <a:gd name="T1" fmla="*/ 0 h 853"/>
                    <a:gd name="T2" fmla="*/ 724 w 805"/>
                    <a:gd name="T3" fmla="*/ 0 h 853"/>
                    <a:gd name="T4" fmla="*/ 805 w 805"/>
                    <a:gd name="T5" fmla="*/ 45 h 853"/>
                    <a:gd name="T6" fmla="*/ 805 w 805"/>
                    <a:gd name="T7" fmla="*/ 808 h 853"/>
                    <a:gd name="T8" fmla="*/ 724 w 805"/>
                    <a:gd name="T9" fmla="*/ 853 h 853"/>
                    <a:gd name="T10" fmla="*/ 81 w 805"/>
                    <a:gd name="T11" fmla="*/ 853 h 853"/>
                    <a:gd name="T12" fmla="*/ 0 w 805"/>
                    <a:gd name="T13" fmla="*/ 808 h 853"/>
                    <a:gd name="T14" fmla="*/ 0 w 805"/>
                    <a:gd name="T15" fmla="*/ 45 h 853"/>
                    <a:gd name="T16" fmla="*/ 81 w 805"/>
                    <a:gd name="T17" fmla="*/ 0 h 8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05" h="853">
                      <a:moveTo>
                        <a:pt x="81" y="0"/>
                      </a:moveTo>
                      <a:cubicBezTo>
                        <a:pt x="724" y="0"/>
                        <a:pt x="724" y="0"/>
                        <a:pt x="724" y="0"/>
                      </a:cubicBezTo>
                      <a:cubicBezTo>
                        <a:pt x="769" y="0"/>
                        <a:pt x="805" y="21"/>
                        <a:pt x="805" y="45"/>
                      </a:cubicBezTo>
                      <a:cubicBezTo>
                        <a:pt x="805" y="808"/>
                        <a:pt x="805" y="808"/>
                        <a:pt x="805" y="808"/>
                      </a:cubicBezTo>
                      <a:cubicBezTo>
                        <a:pt x="805" y="833"/>
                        <a:pt x="769" y="853"/>
                        <a:pt x="724" y="853"/>
                      </a:cubicBezTo>
                      <a:cubicBezTo>
                        <a:pt x="81" y="853"/>
                        <a:pt x="81" y="853"/>
                        <a:pt x="81" y="853"/>
                      </a:cubicBezTo>
                      <a:cubicBezTo>
                        <a:pt x="37" y="853"/>
                        <a:pt x="0" y="833"/>
                        <a:pt x="0" y="808"/>
                      </a:cubicBezTo>
                      <a:cubicBezTo>
                        <a:pt x="0" y="45"/>
                        <a:pt x="0" y="45"/>
                        <a:pt x="0" y="45"/>
                      </a:cubicBezTo>
                      <a:cubicBezTo>
                        <a:pt x="0" y="21"/>
                        <a:pt x="37" y="0"/>
                        <a:pt x="81" y="0"/>
                      </a:cubicBezTo>
                      <a:close/>
                    </a:path>
                  </a:pathLst>
                </a:custGeom>
                <a:noFill/>
                <a:ln w="15875" cap="flat">
                  <a:solidFill>
                    <a:schemeClr val="bg1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2" name="Freeform 889"/>
                <p:cNvSpPr>
                  <a:spLocks noEditPoints="1"/>
                </p:cNvSpPr>
                <p:nvPr/>
              </p:nvSpPr>
              <p:spPr bwMode="auto">
                <a:xfrm>
                  <a:off x="10482081" y="2992860"/>
                  <a:ext cx="1901879" cy="1884739"/>
                </a:xfrm>
                <a:custGeom>
                  <a:avLst/>
                  <a:gdLst>
                    <a:gd name="T0" fmla="*/ 314 w 346"/>
                    <a:gd name="T1" fmla="*/ 230 h 314"/>
                    <a:gd name="T2" fmla="*/ 261 w 346"/>
                    <a:gd name="T3" fmla="*/ 178 h 314"/>
                    <a:gd name="T4" fmla="*/ 272 w 346"/>
                    <a:gd name="T5" fmla="*/ 190 h 314"/>
                    <a:gd name="T6" fmla="*/ 345 w 346"/>
                    <a:gd name="T7" fmla="*/ 165 h 314"/>
                    <a:gd name="T8" fmla="*/ 339 w 346"/>
                    <a:gd name="T9" fmla="*/ 155 h 314"/>
                    <a:gd name="T10" fmla="*/ 261 w 346"/>
                    <a:gd name="T11" fmla="*/ 127 h 314"/>
                    <a:gd name="T12" fmla="*/ 257 w 346"/>
                    <a:gd name="T13" fmla="*/ 166 h 314"/>
                    <a:gd name="T14" fmla="*/ 245 w 346"/>
                    <a:gd name="T15" fmla="*/ 169 h 314"/>
                    <a:gd name="T16" fmla="*/ 252 w 346"/>
                    <a:gd name="T17" fmla="*/ 184 h 314"/>
                    <a:gd name="T18" fmla="*/ 243 w 346"/>
                    <a:gd name="T19" fmla="*/ 200 h 314"/>
                    <a:gd name="T20" fmla="*/ 143 w 346"/>
                    <a:gd name="T21" fmla="*/ 139 h 314"/>
                    <a:gd name="T22" fmla="*/ 134 w 346"/>
                    <a:gd name="T23" fmla="*/ 146 h 314"/>
                    <a:gd name="T24" fmla="*/ 134 w 346"/>
                    <a:gd name="T25" fmla="*/ 188 h 314"/>
                    <a:gd name="T26" fmla="*/ 134 w 346"/>
                    <a:gd name="T27" fmla="*/ 216 h 314"/>
                    <a:gd name="T28" fmla="*/ 156 w 346"/>
                    <a:gd name="T29" fmla="*/ 187 h 314"/>
                    <a:gd name="T30" fmla="*/ 145 w 346"/>
                    <a:gd name="T31" fmla="*/ 227 h 314"/>
                    <a:gd name="T32" fmla="*/ 152 w 346"/>
                    <a:gd name="T33" fmla="*/ 271 h 314"/>
                    <a:gd name="T34" fmla="*/ 138 w 346"/>
                    <a:gd name="T35" fmla="*/ 297 h 314"/>
                    <a:gd name="T36" fmla="*/ 243 w 346"/>
                    <a:gd name="T37" fmla="*/ 200 h 314"/>
                    <a:gd name="T38" fmla="*/ 243 w 346"/>
                    <a:gd name="T39" fmla="*/ 177 h 314"/>
                    <a:gd name="T40" fmla="*/ 216 w 346"/>
                    <a:gd name="T41" fmla="*/ 159 h 314"/>
                    <a:gd name="T42" fmla="*/ 187 w 346"/>
                    <a:gd name="T43" fmla="*/ 134 h 314"/>
                    <a:gd name="T44" fmla="*/ 170 w 346"/>
                    <a:gd name="T45" fmla="*/ 93 h 314"/>
                    <a:gd name="T46" fmla="*/ 134 w 346"/>
                    <a:gd name="T47" fmla="*/ 130 h 314"/>
                    <a:gd name="T48" fmla="*/ 237 w 346"/>
                    <a:gd name="T49" fmla="*/ 152 h 314"/>
                    <a:gd name="T50" fmla="*/ 239 w 346"/>
                    <a:gd name="T51" fmla="*/ 140 h 314"/>
                    <a:gd name="T52" fmla="*/ 115 w 346"/>
                    <a:gd name="T53" fmla="*/ 39 h 314"/>
                    <a:gd name="T54" fmla="*/ 91 w 346"/>
                    <a:gd name="T55" fmla="*/ 8 h 314"/>
                    <a:gd name="T56" fmla="*/ 77 w 346"/>
                    <a:gd name="T57" fmla="*/ 105 h 314"/>
                    <a:gd name="T58" fmla="*/ 70 w 346"/>
                    <a:gd name="T59" fmla="*/ 114 h 314"/>
                    <a:gd name="T60" fmla="*/ 134 w 346"/>
                    <a:gd name="T61" fmla="*/ 130 h 314"/>
                    <a:gd name="T62" fmla="*/ 134 w 346"/>
                    <a:gd name="T63" fmla="*/ 146 h 314"/>
                    <a:gd name="T64" fmla="*/ 134 w 346"/>
                    <a:gd name="T65" fmla="*/ 168 h 314"/>
                    <a:gd name="T66" fmla="*/ 134 w 346"/>
                    <a:gd name="T67" fmla="*/ 188 h 314"/>
                    <a:gd name="T68" fmla="*/ 113 w 346"/>
                    <a:gd name="T69" fmla="*/ 209 h 314"/>
                    <a:gd name="T70" fmla="*/ 108 w 346"/>
                    <a:gd name="T71" fmla="*/ 217 h 314"/>
                    <a:gd name="T72" fmla="*/ 134 w 346"/>
                    <a:gd name="T73" fmla="*/ 231 h 314"/>
                    <a:gd name="T74" fmla="*/ 83 w 346"/>
                    <a:gd name="T75" fmla="*/ 255 h 314"/>
                    <a:gd name="T76" fmla="*/ 79 w 346"/>
                    <a:gd name="T77" fmla="*/ 177 h 314"/>
                    <a:gd name="T78" fmla="*/ 68 w 346"/>
                    <a:gd name="T79" fmla="*/ 183 h 314"/>
                    <a:gd name="T80" fmla="*/ 52 w 346"/>
                    <a:gd name="T81" fmla="*/ 165 h 314"/>
                    <a:gd name="T82" fmla="*/ 47 w 346"/>
                    <a:gd name="T83" fmla="*/ 164 h 314"/>
                    <a:gd name="T84" fmla="*/ 0 w 346"/>
                    <a:gd name="T85" fmla="*/ 160 h 314"/>
                    <a:gd name="T86" fmla="*/ 5 w 346"/>
                    <a:gd name="T87" fmla="*/ 154 h 314"/>
                    <a:gd name="T88" fmla="*/ 13 w 346"/>
                    <a:gd name="T89" fmla="*/ 147 h 314"/>
                    <a:gd name="T90" fmla="*/ 28 w 346"/>
                    <a:gd name="T91" fmla="*/ 146 h 314"/>
                    <a:gd name="T92" fmla="*/ 29 w 346"/>
                    <a:gd name="T93" fmla="*/ 133 h 314"/>
                    <a:gd name="T94" fmla="*/ 51 w 346"/>
                    <a:gd name="T95" fmla="*/ 157 h 314"/>
                    <a:gd name="T96" fmla="*/ 57 w 346"/>
                    <a:gd name="T97" fmla="*/ 162 h 314"/>
                    <a:gd name="T98" fmla="*/ 79 w 346"/>
                    <a:gd name="T99" fmla="*/ 151 h 314"/>
                    <a:gd name="T100" fmla="*/ 100 w 346"/>
                    <a:gd name="T101" fmla="*/ 160 h 314"/>
                    <a:gd name="T102" fmla="*/ 111 w 346"/>
                    <a:gd name="T103" fmla="*/ 149 h 314"/>
                    <a:gd name="T104" fmla="*/ 119 w 346"/>
                    <a:gd name="T105" fmla="*/ 180 h 314"/>
                    <a:gd name="T106" fmla="*/ 134 w 346"/>
                    <a:gd name="T107" fmla="*/ 203 h 314"/>
                    <a:gd name="T108" fmla="*/ 134 w 346"/>
                    <a:gd name="T109" fmla="*/ 203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346" h="314">
                      <a:moveTo>
                        <a:pt x="243" y="302"/>
                      </a:moveTo>
                      <a:cubicBezTo>
                        <a:pt x="253" y="298"/>
                        <a:pt x="262" y="293"/>
                        <a:pt x="270" y="287"/>
                      </a:cubicBezTo>
                      <a:cubicBezTo>
                        <a:pt x="289" y="274"/>
                        <a:pt x="311" y="258"/>
                        <a:pt x="314" y="230"/>
                      </a:cubicBezTo>
                      <a:cubicBezTo>
                        <a:pt x="314" y="230"/>
                        <a:pt x="298" y="239"/>
                        <a:pt x="297" y="237"/>
                      </a:cubicBezTo>
                      <a:cubicBezTo>
                        <a:pt x="295" y="236"/>
                        <a:pt x="263" y="217"/>
                        <a:pt x="259" y="210"/>
                      </a:cubicBezTo>
                      <a:cubicBezTo>
                        <a:pt x="259" y="210"/>
                        <a:pt x="261" y="180"/>
                        <a:pt x="261" y="178"/>
                      </a:cubicBezTo>
                      <a:cubicBezTo>
                        <a:pt x="261" y="176"/>
                        <a:pt x="264" y="175"/>
                        <a:pt x="264" y="175"/>
                      </a:cubicBezTo>
                      <a:cubicBezTo>
                        <a:pt x="273" y="175"/>
                        <a:pt x="273" y="175"/>
                        <a:pt x="273" y="175"/>
                      </a:cubicBezTo>
                      <a:cubicBezTo>
                        <a:pt x="273" y="175"/>
                        <a:pt x="272" y="185"/>
                        <a:pt x="272" y="190"/>
                      </a:cubicBezTo>
                      <a:cubicBezTo>
                        <a:pt x="272" y="195"/>
                        <a:pt x="277" y="212"/>
                        <a:pt x="284" y="214"/>
                      </a:cubicBezTo>
                      <a:cubicBezTo>
                        <a:pt x="292" y="215"/>
                        <a:pt x="311" y="218"/>
                        <a:pt x="333" y="195"/>
                      </a:cubicBezTo>
                      <a:cubicBezTo>
                        <a:pt x="333" y="195"/>
                        <a:pt x="346" y="187"/>
                        <a:pt x="345" y="165"/>
                      </a:cubicBezTo>
                      <a:cubicBezTo>
                        <a:pt x="345" y="165"/>
                        <a:pt x="345" y="160"/>
                        <a:pt x="336" y="161"/>
                      </a:cubicBezTo>
                      <a:cubicBezTo>
                        <a:pt x="328" y="162"/>
                        <a:pt x="328" y="161"/>
                        <a:pt x="330" y="157"/>
                      </a:cubicBezTo>
                      <a:cubicBezTo>
                        <a:pt x="332" y="153"/>
                        <a:pt x="339" y="155"/>
                        <a:pt x="339" y="155"/>
                      </a:cubicBezTo>
                      <a:cubicBezTo>
                        <a:pt x="339" y="155"/>
                        <a:pt x="344" y="153"/>
                        <a:pt x="339" y="149"/>
                      </a:cubicBezTo>
                      <a:cubicBezTo>
                        <a:pt x="334" y="144"/>
                        <a:pt x="320" y="133"/>
                        <a:pt x="298" y="125"/>
                      </a:cubicBezTo>
                      <a:cubicBezTo>
                        <a:pt x="279" y="119"/>
                        <a:pt x="264" y="124"/>
                        <a:pt x="261" y="127"/>
                      </a:cubicBezTo>
                      <a:cubicBezTo>
                        <a:pt x="257" y="129"/>
                        <a:pt x="253" y="141"/>
                        <a:pt x="258" y="149"/>
                      </a:cubicBezTo>
                      <a:cubicBezTo>
                        <a:pt x="263" y="156"/>
                        <a:pt x="271" y="163"/>
                        <a:pt x="271" y="166"/>
                      </a:cubicBezTo>
                      <a:cubicBezTo>
                        <a:pt x="257" y="166"/>
                        <a:pt x="257" y="166"/>
                        <a:pt x="257" y="166"/>
                      </a:cubicBezTo>
                      <a:cubicBezTo>
                        <a:pt x="243" y="145"/>
                        <a:pt x="243" y="145"/>
                        <a:pt x="243" y="145"/>
                      </a:cubicBezTo>
                      <a:cubicBezTo>
                        <a:pt x="243" y="160"/>
                        <a:pt x="243" y="160"/>
                        <a:pt x="243" y="160"/>
                      </a:cubicBezTo>
                      <a:cubicBezTo>
                        <a:pt x="246" y="165"/>
                        <a:pt x="247" y="168"/>
                        <a:pt x="245" y="169"/>
                      </a:cubicBezTo>
                      <a:cubicBezTo>
                        <a:pt x="244" y="169"/>
                        <a:pt x="244" y="170"/>
                        <a:pt x="243" y="170"/>
                      </a:cubicBezTo>
                      <a:cubicBezTo>
                        <a:pt x="243" y="177"/>
                        <a:pt x="243" y="177"/>
                        <a:pt x="243" y="177"/>
                      </a:cubicBezTo>
                      <a:cubicBezTo>
                        <a:pt x="248" y="177"/>
                        <a:pt x="252" y="181"/>
                        <a:pt x="252" y="184"/>
                      </a:cubicBezTo>
                      <a:cubicBezTo>
                        <a:pt x="252" y="187"/>
                        <a:pt x="254" y="201"/>
                        <a:pt x="254" y="201"/>
                      </a:cubicBezTo>
                      <a:cubicBezTo>
                        <a:pt x="254" y="201"/>
                        <a:pt x="255" y="210"/>
                        <a:pt x="247" y="203"/>
                      </a:cubicBezTo>
                      <a:cubicBezTo>
                        <a:pt x="246" y="202"/>
                        <a:pt x="244" y="201"/>
                        <a:pt x="243" y="200"/>
                      </a:cubicBezTo>
                      <a:lnTo>
                        <a:pt x="243" y="302"/>
                      </a:lnTo>
                      <a:close/>
                      <a:moveTo>
                        <a:pt x="134" y="130"/>
                      </a:moveTo>
                      <a:cubicBezTo>
                        <a:pt x="138" y="133"/>
                        <a:pt x="141" y="137"/>
                        <a:pt x="143" y="139"/>
                      </a:cubicBezTo>
                      <a:cubicBezTo>
                        <a:pt x="146" y="148"/>
                        <a:pt x="156" y="170"/>
                        <a:pt x="156" y="178"/>
                      </a:cubicBezTo>
                      <a:cubicBezTo>
                        <a:pt x="150" y="178"/>
                        <a:pt x="150" y="178"/>
                        <a:pt x="150" y="178"/>
                      </a:cubicBezTo>
                      <a:cubicBezTo>
                        <a:pt x="134" y="146"/>
                        <a:pt x="134" y="146"/>
                        <a:pt x="134" y="146"/>
                      </a:cubicBezTo>
                      <a:cubicBezTo>
                        <a:pt x="134" y="168"/>
                        <a:pt x="134" y="168"/>
                        <a:pt x="134" y="168"/>
                      </a:cubicBezTo>
                      <a:cubicBezTo>
                        <a:pt x="135" y="174"/>
                        <a:pt x="136" y="178"/>
                        <a:pt x="134" y="179"/>
                      </a:cubicBezTo>
                      <a:cubicBezTo>
                        <a:pt x="134" y="188"/>
                        <a:pt x="134" y="188"/>
                        <a:pt x="134" y="188"/>
                      </a:cubicBezTo>
                      <a:cubicBezTo>
                        <a:pt x="138" y="189"/>
                        <a:pt x="139" y="189"/>
                        <a:pt x="139" y="189"/>
                      </a:cubicBezTo>
                      <a:cubicBezTo>
                        <a:pt x="134" y="203"/>
                        <a:pt x="134" y="203"/>
                        <a:pt x="134" y="203"/>
                      </a:cubicBezTo>
                      <a:cubicBezTo>
                        <a:pt x="134" y="216"/>
                        <a:pt x="134" y="216"/>
                        <a:pt x="134" y="216"/>
                      </a:cubicBezTo>
                      <a:cubicBezTo>
                        <a:pt x="139" y="216"/>
                        <a:pt x="139" y="216"/>
                        <a:pt x="139" y="216"/>
                      </a:cubicBezTo>
                      <a:cubicBezTo>
                        <a:pt x="150" y="186"/>
                        <a:pt x="150" y="186"/>
                        <a:pt x="150" y="186"/>
                      </a:cubicBezTo>
                      <a:cubicBezTo>
                        <a:pt x="150" y="186"/>
                        <a:pt x="155" y="183"/>
                        <a:pt x="156" y="187"/>
                      </a:cubicBezTo>
                      <a:cubicBezTo>
                        <a:pt x="157" y="190"/>
                        <a:pt x="163" y="215"/>
                        <a:pt x="161" y="239"/>
                      </a:cubicBezTo>
                      <a:cubicBezTo>
                        <a:pt x="161" y="239"/>
                        <a:pt x="156" y="231"/>
                        <a:pt x="147" y="239"/>
                      </a:cubicBezTo>
                      <a:cubicBezTo>
                        <a:pt x="145" y="227"/>
                        <a:pt x="145" y="227"/>
                        <a:pt x="145" y="227"/>
                      </a:cubicBezTo>
                      <a:cubicBezTo>
                        <a:pt x="145" y="227"/>
                        <a:pt x="140" y="227"/>
                        <a:pt x="134" y="231"/>
                      </a:cubicBezTo>
                      <a:cubicBezTo>
                        <a:pt x="134" y="281"/>
                        <a:pt x="134" y="281"/>
                        <a:pt x="134" y="281"/>
                      </a:cubicBezTo>
                      <a:cubicBezTo>
                        <a:pt x="145" y="278"/>
                        <a:pt x="150" y="272"/>
                        <a:pt x="152" y="271"/>
                      </a:cubicBezTo>
                      <a:cubicBezTo>
                        <a:pt x="155" y="270"/>
                        <a:pt x="157" y="272"/>
                        <a:pt x="157" y="272"/>
                      </a:cubicBezTo>
                      <a:cubicBezTo>
                        <a:pt x="157" y="272"/>
                        <a:pt x="153" y="285"/>
                        <a:pt x="151" y="288"/>
                      </a:cubicBezTo>
                      <a:cubicBezTo>
                        <a:pt x="148" y="291"/>
                        <a:pt x="141" y="297"/>
                        <a:pt x="138" y="297"/>
                      </a:cubicBezTo>
                      <a:cubicBezTo>
                        <a:pt x="138" y="297"/>
                        <a:pt x="155" y="314"/>
                        <a:pt x="189" y="312"/>
                      </a:cubicBezTo>
                      <a:cubicBezTo>
                        <a:pt x="210" y="311"/>
                        <a:pt x="228" y="307"/>
                        <a:pt x="243" y="302"/>
                      </a:cubicBezTo>
                      <a:cubicBezTo>
                        <a:pt x="243" y="200"/>
                        <a:pt x="243" y="200"/>
                        <a:pt x="243" y="200"/>
                      </a:cubicBezTo>
                      <a:cubicBezTo>
                        <a:pt x="237" y="195"/>
                        <a:pt x="233" y="192"/>
                        <a:pt x="233" y="192"/>
                      </a:cubicBezTo>
                      <a:cubicBezTo>
                        <a:pt x="233" y="192"/>
                        <a:pt x="230" y="180"/>
                        <a:pt x="237" y="177"/>
                      </a:cubicBezTo>
                      <a:cubicBezTo>
                        <a:pt x="239" y="177"/>
                        <a:pt x="241" y="176"/>
                        <a:pt x="243" y="177"/>
                      </a:cubicBezTo>
                      <a:cubicBezTo>
                        <a:pt x="243" y="170"/>
                        <a:pt x="243" y="170"/>
                        <a:pt x="243" y="170"/>
                      </a:cubicBezTo>
                      <a:cubicBezTo>
                        <a:pt x="240" y="172"/>
                        <a:pt x="235" y="173"/>
                        <a:pt x="230" y="172"/>
                      </a:cubicBezTo>
                      <a:cubicBezTo>
                        <a:pt x="224" y="172"/>
                        <a:pt x="216" y="159"/>
                        <a:pt x="216" y="159"/>
                      </a:cubicBezTo>
                      <a:cubicBezTo>
                        <a:pt x="202" y="139"/>
                        <a:pt x="202" y="139"/>
                        <a:pt x="202" y="139"/>
                      </a:cubicBezTo>
                      <a:cubicBezTo>
                        <a:pt x="195" y="130"/>
                        <a:pt x="195" y="130"/>
                        <a:pt x="195" y="130"/>
                      </a:cubicBezTo>
                      <a:cubicBezTo>
                        <a:pt x="195" y="130"/>
                        <a:pt x="185" y="126"/>
                        <a:pt x="187" y="134"/>
                      </a:cubicBezTo>
                      <a:cubicBezTo>
                        <a:pt x="189" y="141"/>
                        <a:pt x="199" y="148"/>
                        <a:pt x="205" y="163"/>
                      </a:cubicBezTo>
                      <a:cubicBezTo>
                        <a:pt x="205" y="163"/>
                        <a:pt x="201" y="168"/>
                        <a:pt x="187" y="144"/>
                      </a:cubicBezTo>
                      <a:cubicBezTo>
                        <a:pt x="173" y="120"/>
                        <a:pt x="167" y="116"/>
                        <a:pt x="170" y="93"/>
                      </a:cubicBezTo>
                      <a:cubicBezTo>
                        <a:pt x="172" y="70"/>
                        <a:pt x="194" y="56"/>
                        <a:pt x="205" y="54"/>
                      </a:cubicBezTo>
                      <a:cubicBezTo>
                        <a:pt x="205" y="54"/>
                        <a:pt x="196" y="42"/>
                        <a:pt x="134" y="65"/>
                      </a:cubicBezTo>
                      <a:lnTo>
                        <a:pt x="134" y="130"/>
                      </a:lnTo>
                      <a:close/>
                      <a:moveTo>
                        <a:pt x="243" y="145"/>
                      </a:moveTo>
                      <a:cubicBezTo>
                        <a:pt x="243" y="160"/>
                        <a:pt x="243" y="160"/>
                        <a:pt x="243" y="160"/>
                      </a:cubicBezTo>
                      <a:cubicBezTo>
                        <a:pt x="241" y="158"/>
                        <a:pt x="239" y="155"/>
                        <a:pt x="237" y="152"/>
                      </a:cubicBezTo>
                      <a:cubicBezTo>
                        <a:pt x="229" y="140"/>
                        <a:pt x="227" y="129"/>
                        <a:pt x="227" y="127"/>
                      </a:cubicBezTo>
                      <a:cubicBezTo>
                        <a:pt x="227" y="124"/>
                        <a:pt x="229" y="127"/>
                        <a:pt x="232" y="128"/>
                      </a:cubicBezTo>
                      <a:cubicBezTo>
                        <a:pt x="235" y="129"/>
                        <a:pt x="239" y="140"/>
                        <a:pt x="239" y="140"/>
                      </a:cubicBezTo>
                      <a:lnTo>
                        <a:pt x="243" y="145"/>
                      </a:lnTo>
                      <a:close/>
                      <a:moveTo>
                        <a:pt x="126" y="68"/>
                      </a:moveTo>
                      <a:cubicBezTo>
                        <a:pt x="126" y="68"/>
                        <a:pt x="113" y="49"/>
                        <a:pt x="115" y="39"/>
                      </a:cubicBezTo>
                      <a:cubicBezTo>
                        <a:pt x="117" y="28"/>
                        <a:pt x="132" y="18"/>
                        <a:pt x="132" y="18"/>
                      </a:cubicBezTo>
                      <a:cubicBezTo>
                        <a:pt x="132" y="18"/>
                        <a:pt x="115" y="0"/>
                        <a:pt x="107" y="0"/>
                      </a:cubicBezTo>
                      <a:cubicBezTo>
                        <a:pt x="99" y="1"/>
                        <a:pt x="91" y="8"/>
                        <a:pt x="91" y="8"/>
                      </a:cubicBezTo>
                      <a:cubicBezTo>
                        <a:pt x="91" y="8"/>
                        <a:pt x="90" y="37"/>
                        <a:pt x="103" y="53"/>
                      </a:cubicBezTo>
                      <a:cubicBezTo>
                        <a:pt x="115" y="69"/>
                        <a:pt x="105" y="78"/>
                        <a:pt x="105" y="78"/>
                      </a:cubicBezTo>
                      <a:cubicBezTo>
                        <a:pt x="105" y="78"/>
                        <a:pt x="78" y="93"/>
                        <a:pt x="77" y="105"/>
                      </a:cubicBezTo>
                      <a:cubicBezTo>
                        <a:pt x="77" y="105"/>
                        <a:pt x="95" y="87"/>
                        <a:pt x="98" y="88"/>
                      </a:cubicBezTo>
                      <a:cubicBezTo>
                        <a:pt x="101" y="90"/>
                        <a:pt x="99" y="91"/>
                        <a:pt x="97" y="93"/>
                      </a:cubicBezTo>
                      <a:cubicBezTo>
                        <a:pt x="94" y="96"/>
                        <a:pt x="70" y="114"/>
                        <a:pt x="70" y="114"/>
                      </a:cubicBezTo>
                      <a:cubicBezTo>
                        <a:pt x="70" y="114"/>
                        <a:pt x="71" y="131"/>
                        <a:pt x="74" y="134"/>
                      </a:cubicBezTo>
                      <a:cubicBezTo>
                        <a:pt x="77" y="136"/>
                        <a:pt x="85" y="111"/>
                        <a:pt x="99" y="113"/>
                      </a:cubicBezTo>
                      <a:cubicBezTo>
                        <a:pt x="108" y="115"/>
                        <a:pt x="124" y="123"/>
                        <a:pt x="134" y="130"/>
                      </a:cubicBezTo>
                      <a:cubicBezTo>
                        <a:pt x="134" y="65"/>
                        <a:pt x="134" y="65"/>
                        <a:pt x="134" y="65"/>
                      </a:cubicBezTo>
                      <a:cubicBezTo>
                        <a:pt x="131" y="66"/>
                        <a:pt x="129" y="67"/>
                        <a:pt x="126" y="68"/>
                      </a:cubicBezTo>
                      <a:moveTo>
                        <a:pt x="134" y="146"/>
                      </a:moveTo>
                      <a:cubicBezTo>
                        <a:pt x="133" y="145"/>
                        <a:pt x="133" y="145"/>
                        <a:pt x="133" y="145"/>
                      </a:cubicBezTo>
                      <a:cubicBezTo>
                        <a:pt x="126" y="144"/>
                        <a:pt x="126" y="144"/>
                        <a:pt x="126" y="144"/>
                      </a:cubicBezTo>
                      <a:cubicBezTo>
                        <a:pt x="126" y="144"/>
                        <a:pt x="131" y="158"/>
                        <a:pt x="134" y="168"/>
                      </a:cubicBezTo>
                      <a:lnTo>
                        <a:pt x="134" y="146"/>
                      </a:lnTo>
                      <a:close/>
                      <a:moveTo>
                        <a:pt x="134" y="179"/>
                      </a:moveTo>
                      <a:cubicBezTo>
                        <a:pt x="134" y="188"/>
                        <a:pt x="134" y="188"/>
                        <a:pt x="134" y="188"/>
                      </a:cubicBezTo>
                      <a:cubicBezTo>
                        <a:pt x="133" y="188"/>
                        <a:pt x="131" y="188"/>
                        <a:pt x="130" y="187"/>
                      </a:cubicBezTo>
                      <a:cubicBezTo>
                        <a:pt x="122" y="186"/>
                        <a:pt x="116" y="187"/>
                        <a:pt x="116" y="187"/>
                      </a:cubicBezTo>
                      <a:cubicBezTo>
                        <a:pt x="113" y="209"/>
                        <a:pt x="113" y="209"/>
                        <a:pt x="113" y="209"/>
                      </a:cubicBezTo>
                      <a:cubicBezTo>
                        <a:pt x="109" y="210"/>
                        <a:pt x="109" y="210"/>
                        <a:pt x="109" y="210"/>
                      </a:cubicBezTo>
                      <a:cubicBezTo>
                        <a:pt x="107" y="205"/>
                        <a:pt x="107" y="205"/>
                        <a:pt x="107" y="205"/>
                      </a:cubicBezTo>
                      <a:cubicBezTo>
                        <a:pt x="107" y="205"/>
                        <a:pt x="105" y="212"/>
                        <a:pt x="108" y="217"/>
                      </a:cubicBezTo>
                      <a:cubicBezTo>
                        <a:pt x="112" y="222"/>
                        <a:pt x="117" y="221"/>
                        <a:pt x="117" y="221"/>
                      </a:cubicBezTo>
                      <a:cubicBezTo>
                        <a:pt x="116" y="229"/>
                        <a:pt x="122" y="243"/>
                        <a:pt x="122" y="243"/>
                      </a:cubicBezTo>
                      <a:cubicBezTo>
                        <a:pt x="126" y="237"/>
                        <a:pt x="130" y="233"/>
                        <a:pt x="134" y="231"/>
                      </a:cubicBezTo>
                      <a:cubicBezTo>
                        <a:pt x="134" y="281"/>
                        <a:pt x="134" y="281"/>
                        <a:pt x="134" y="281"/>
                      </a:cubicBezTo>
                      <a:cubicBezTo>
                        <a:pt x="132" y="281"/>
                        <a:pt x="129" y="282"/>
                        <a:pt x="127" y="282"/>
                      </a:cubicBezTo>
                      <a:cubicBezTo>
                        <a:pt x="111" y="283"/>
                        <a:pt x="90" y="273"/>
                        <a:pt x="83" y="255"/>
                      </a:cubicBezTo>
                      <a:cubicBezTo>
                        <a:pt x="73" y="230"/>
                        <a:pt x="85" y="189"/>
                        <a:pt x="86" y="187"/>
                      </a:cubicBezTo>
                      <a:cubicBezTo>
                        <a:pt x="87" y="185"/>
                        <a:pt x="90" y="180"/>
                        <a:pt x="88" y="178"/>
                      </a:cubicBezTo>
                      <a:cubicBezTo>
                        <a:pt x="86" y="177"/>
                        <a:pt x="80" y="177"/>
                        <a:pt x="79" y="177"/>
                      </a:cubicBezTo>
                      <a:cubicBezTo>
                        <a:pt x="78" y="178"/>
                        <a:pt x="69" y="192"/>
                        <a:pt x="67" y="193"/>
                      </a:cubicBezTo>
                      <a:cubicBezTo>
                        <a:pt x="66" y="194"/>
                        <a:pt x="61" y="194"/>
                        <a:pt x="61" y="192"/>
                      </a:cubicBezTo>
                      <a:cubicBezTo>
                        <a:pt x="61" y="190"/>
                        <a:pt x="67" y="184"/>
                        <a:pt x="68" y="183"/>
                      </a:cubicBezTo>
                      <a:cubicBezTo>
                        <a:pt x="69" y="183"/>
                        <a:pt x="70" y="176"/>
                        <a:pt x="70" y="176"/>
                      </a:cubicBezTo>
                      <a:cubicBezTo>
                        <a:pt x="68" y="172"/>
                        <a:pt x="58" y="166"/>
                        <a:pt x="57" y="166"/>
                      </a:cubicBezTo>
                      <a:cubicBezTo>
                        <a:pt x="55" y="165"/>
                        <a:pt x="52" y="165"/>
                        <a:pt x="52" y="165"/>
                      </a:cubicBezTo>
                      <a:cubicBezTo>
                        <a:pt x="40" y="177"/>
                        <a:pt x="40" y="177"/>
                        <a:pt x="40" y="177"/>
                      </a:cubicBezTo>
                      <a:cubicBezTo>
                        <a:pt x="38" y="176"/>
                        <a:pt x="38" y="176"/>
                        <a:pt x="38" y="176"/>
                      </a:cubicBezTo>
                      <a:cubicBezTo>
                        <a:pt x="47" y="164"/>
                        <a:pt x="47" y="164"/>
                        <a:pt x="47" y="164"/>
                      </a:cubicBezTo>
                      <a:cubicBezTo>
                        <a:pt x="43" y="162"/>
                        <a:pt x="37" y="163"/>
                        <a:pt x="37" y="163"/>
                      </a:cubicBezTo>
                      <a:cubicBezTo>
                        <a:pt x="27" y="168"/>
                        <a:pt x="11" y="165"/>
                        <a:pt x="11" y="165"/>
                      </a:cubicBezTo>
                      <a:cubicBezTo>
                        <a:pt x="0" y="160"/>
                        <a:pt x="0" y="160"/>
                        <a:pt x="0" y="160"/>
                      </a:cubicBezTo>
                      <a:cubicBezTo>
                        <a:pt x="19" y="158"/>
                        <a:pt x="19" y="158"/>
                        <a:pt x="19" y="158"/>
                      </a:cubicBezTo>
                      <a:cubicBezTo>
                        <a:pt x="16" y="155"/>
                        <a:pt x="16" y="155"/>
                        <a:pt x="16" y="155"/>
                      </a:cubicBezTo>
                      <a:cubicBezTo>
                        <a:pt x="16" y="155"/>
                        <a:pt x="8" y="154"/>
                        <a:pt x="5" y="154"/>
                      </a:cubicBezTo>
                      <a:cubicBezTo>
                        <a:pt x="3" y="154"/>
                        <a:pt x="1" y="150"/>
                        <a:pt x="1" y="149"/>
                      </a:cubicBezTo>
                      <a:cubicBezTo>
                        <a:pt x="2" y="148"/>
                        <a:pt x="14" y="149"/>
                        <a:pt x="14" y="149"/>
                      </a:cubicBezTo>
                      <a:cubicBezTo>
                        <a:pt x="14" y="149"/>
                        <a:pt x="16" y="148"/>
                        <a:pt x="13" y="147"/>
                      </a:cubicBezTo>
                      <a:cubicBezTo>
                        <a:pt x="10" y="146"/>
                        <a:pt x="7" y="142"/>
                        <a:pt x="8" y="140"/>
                      </a:cubicBezTo>
                      <a:cubicBezTo>
                        <a:pt x="8" y="138"/>
                        <a:pt x="14" y="138"/>
                        <a:pt x="19" y="140"/>
                      </a:cubicBezTo>
                      <a:cubicBezTo>
                        <a:pt x="23" y="141"/>
                        <a:pt x="27" y="146"/>
                        <a:pt x="28" y="146"/>
                      </a:cubicBezTo>
                      <a:cubicBezTo>
                        <a:pt x="30" y="146"/>
                        <a:pt x="30" y="143"/>
                        <a:pt x="30" y="143"/>
                      </a:cubicBezTo>
                      <a:cubicBezTo>
                        <a:pt x="30" y="143"/>
                        <a:pt x="26" y="141"/>
                        <a:pt x="23" y="135"/>
                      </a:cubicBezTo>
                      <a:cubicBezTo>
                        <a:pt x="21" y="130"/>
                        <a:pt x="29" y="133"/>
                        <a:pt x="29" y="133"/>
                      </a:cubicBezTo>
                      <a:cubicBezTo>
                        <a:pt x="29" y="133"/>
                        <a:pt x="37" y="140"/>
                        <a:pt x="41" y="144"/>
                      </a:cubicBezTo>
                      <a:cubicBezTo>
                        <a:pt x="46" y="149"/>
                        <a:pt x="48" y="156"/>
                        <a:pt x="48" y="156"/>
                      </a:cubicBezTo>
                      <a:cubicBezTo>
                        <a:pt x="51" y="157"/>
                        <a:pt x="51" y="157"/>
                        <a:pt x="51" y="157"/>
                      </a:cubicBezTo>
                      <a:cubicBezTo>
                        <a:pt x="54" y="145"/>
                        <a:pt x="54" y="145"/>
                        <a:pt x="54" y="145"/>
                      </a:cubicBezTo>
                      <a:cubicBezTo>
                        <a:pt x="59" y="147"/>
                        <a:pt x="59" y="147"/>
                        <a:pt x="59" y="147"/>
                      </a:cubicBezTo>
                      <a:cubicBezTo>
                        <a:pt x="57" y="162"/>
                        <a:pt x="57" y="162"/>
                        <a:pt x="57" y="162"/>
                      </a:cubicBezTo>
                      <a:cubicBezTo>
                        <a:pt x="73" y="168"/>
                        <a:pt x="73" y="168"/>
                        <a:pt x="73" y="168"/>
                      </a:cubicBezTo>
                      <a:cubicBezTo>
                        <a:pt x="74" y="151"/>
                        <a:pt x="74" y="151"/>
                        <a:pt x="74" y="151"/>
                      </a:cubicBezTo>
                      <a:cubicBezTo>
                        <a:pt x="79" y="151"/>
                        <a:pt x="79" y="151"/>
                        <a:pt x="79" y="151"/>
                      </a:cubicBezTo>
                      <a:cubicBezTo>
                        <a:pt x="81" y="171"/>
                        <a:pt x="81" y="171"/>
                        <a:pt x="81" y="171"/>
                      </a:cubicBezTo>
                      <a:cubicBezTo>
                        <a:pt x="90" y="175"/>
                        <a:pt x="90" y="175"/>
                        <a:pt x="90" y="175"/>
                      </a:cubicBezTo>
                      <a:cubicBezTo>
                        <a:pt x="100" y="160"/>
                        <a:pt x="100" y="160"/>
                        <a:pt x="100" y="160"/>
                      </a:cubicBezTo>
                      <a:cubicBezTo>
                        <a:pt x="103" y="160"/>
                        <a:pt x="103" y="160"/>
                        <a:pt x="103" y="160"/>
                      </a:cubicBezTo>
                      <a:cubicBezTo>
                        <a:pt x="103" y="149"/>
                        <a:pt x="103" y="149"/>
                        <a:pt x="103" y="149"/>
                      </a:cubicBezTo>
                      <a:cubicBezTo>
                        <a:pt x="111" y="149"/>
                        <a:pt x="111" y="149"/>
                        <a:pt x="111" y="149"/>
                      </a:cubicBezTo>
                      <a:cubicBezTo>
                        <a:pt x="113" y="167"/>
                        <a:pt x="113" y="167"/>
                        <a:pt x="113" y="167"/>
                      </a:cubicBezTo>
                      <a:cubicBezTo>
                        <a:pt x="121" y="174"/>
                        <a:pt x="121" y="174"/>
                        <a:pt x="121" y="174"/>
                      </a:cubicBezTo>
                      <a:cubicBezTo>
                        <a:pt x="119" y="180"/>
                        <a:pt x="119" y="180"/>
                        <a:pt x="119" y="180"/>
                      </a:cubicBezTo>
                      <a:cubicBezTo>
                        <a:pt x="119" y="180"/>
                        <a:pt x="127" y="181"/>
                        <a:pt x="133" y="180"/>
                      </a:cubicBezTo>
                      <a:cubicBezTo>
                        <a:pt x="134" y="179"/>
                        <a:pt x="134" y="179"/>
                        <a:pt x="134" y="179"/>
                      </a:cubicBezTo>
                      <a:moveTo>
                        <a:pt x="134" y="203"/>
                      </a:moveTo>
                      <a:cubicBezTo>
                        <a:pt x="129" y="215"/>
                        <a:pt x="129" y="215"/>
                        <a:pt x="129" y="215"/>
                      </a:cubicBezTo>
                      <a:cubicBezTo>
                        <a:pt x="134" y="216"/>
                        <a:pt x="134" y="216"/>
                        <a:pt x="134" y="216"/>
                      </a:cubicBezTo>
                      <a:lnTo>
                        <a:pt x="134" y="203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" name="Freeform 890"/>
                <p:cNvSpPr/>
                <p:nvPr/>
              </p:nvSpPr>
              <p:spPr bwMode="auto">
                <a:xfrm>
                  <a:off x="11049626" y="3467339"/>
                  <a:ext cx="42267" cy="39541"/>
                </a:xfrm>
                <a:custGeom>
                  <a:avLst/>
                  <a:gdLst>
                    <a:gd name="T0" fmla="*/ 8 w 8"/>
                    <a:gd name="T1" fmla="*/ 0 h 6"/>
                    <a:gd name="T2" fmla="*/ 0 w 8"/>
                    <a:gd name="T3" fmla="*/ 3 h 6"/>
                    <a:gd name="T4" fmla="*/ 2 w 8"/>
                    <a:gd name="T5" fmla="*/ 6 h 6"/>
                    <a:gd name="T6" fmla="*/ 8 w 8"/>
                    <a:gd name="T7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6">
                      <a:moveTo>
                        <a:pt x="8" y="0"/>
                      </a:moveTo>
                      <a:cubicBezTo>
                        <a:pt x="8" y="0"/>
                        <a:pt x="1" y="0"/>
                        <a:pt x="0" y="3"/>
                      </a:cubicBezTo>
                      <a:cubicBezTo>
                        <a:pt x="0" y="5"/>
                        <a:pt x="0" y="6"/>
                        <a:pt x="2" y="6"/>
                      </a:cubicBezTo>
                      <a:cubicBezTo>
                        <a:pt x="4" y="6"/>
                        <a:pt x="8" y="6"/>
                        <a:pt x="8" y="0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4" name="Freeform 891"/>
                <p:cNvSpPr/>
                <p:nvPr/>
              </p:nvSpPr>
              <p:spPr bwMode="auto">
                <a:xfrm>
                  <a:off x="11961313" y="3810020"/>
                  <a:ext cx="120752" cy="105437"/>
                </a:xfrm>
                <a:custGeom>
                  <a:avLst/>
                  <a:gdLst>
                    <a:gd name="T0" fmla="*/ 16 w 22"/>
                    <a:gd name="T1" fmla="*/ 16 h 17"/>
                    <a:gd name="T2" fmla="*/ 22 w 22"/>
                    <a:gd name="T3" fmla="*/ 5 h 17"/>
                    <a:gd name="T4" fmla="*/ 10 w 22"/>
                    <a:gd name="T5" fmla="*/ 3 h 17"/>
                    <a:gd name="T6" fmla="*/ 5 w 22"/>
                    <a:gd name="T7" fmla="*/ 11 h 17"/>
                    <a:gd name="T8" fmla="*/ 16 w 22"/>
                    <a:gd name="T9" fmla="*/ 16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17">
                      <a:moveTo>
                        <a:pt x="16" y="16"/>
                      </a:moveTo>
                      <a:cubicBezTo>
                        <a:pt x="18" y="15"/>
                        <a:pt x="22" y="5"/>
                        <a:pt x="22" y="5"/>
                      </a:cubicBezTo>
                      <a:cubicBezTo>
                        <a:pt x="22" y="5"/>
                        <a:pt x="19" y="0"/>
                        <a:pt x="10" y="3"/>
                      </a:cubicBezTo>
                      <a:cubicBezTo>
                        <a:pt x="2" y="7"/>
                        <a:pt x="0" y="5"/>
                        <a:pt x="5" y="11"/>
                      </a:cubicBezTo>
                      <a:cubicBezTo>
                        <a:pt x="8" y="16"/>
                        <a:pt x="11" y="17"/>
                        <a:pt x="16" y="16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5" name="Freeform 892"/>
                <p:cNvSpPr/>
                <p:nvPr/>
              </p:nvSpPr>
              <p:spPr bwMode="auto">
                <a:xfrm>
                  <a:off x="12015653" y="4040669"/>
                  <a:ext cx="48301" cy="79080"/>
                </a:xfrm>
                <a:custGeom>
                  <a:avLst/>
                  <a:gdLst>
                    <a:gd name="T0" fmla="*/ 0 w 9"/>
                    <a:gd name="T1" fmla="*/ 0 h 13"/>
                    <a:gd name="T2" fmla="*/ 1 w 9"/>
                    <a:gd name="T3" fmla="*/ 10 h 13"/>
                    <a:gd name="T4" fmla="*/ 9 w 9"/>
                    <a:gd name="T5" fmla="*/ 6 h 13"/>
                    <a:gd name="T6" fmla="*/ 0 w 9"/>
                    <a:gd name="T7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13">
                      <a:moveTo>
                        <a:pt x="0" y="0"/>
                      </a:moveTo>
                      <a:cubicBezTo>
                        <a:pt x="1" y="10"/>
                        <a:pt x="1" y="10"/>
                        <a:pt x="1" y="10"/>
                      </a:cubicBezTo>
                      <a:cubicBezTo>
                        <a:pt x="1" y="10"/>
                        <a:pt x="8" y="13"/>
                        <a:pt x="9" y="6"/>
                      </a:cubicBezTo>
                      <a:cubicBezTo>
                        <a:pt x="9" y="0"/>
                        <a:pt x="3" y="0"/>
                        <a:pt x="0" y="0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" name="Freeform 893"/>
                <p:cNvSpPr/>
                <p:nvPr/>
              </p:nvSpPr>
              <p:spPr bwMode="auto">
                <a:xfrm>
                  <a:off x="11049626" y="3388259"/>
                  <a:ext cx="1032447" cy="1271875"/>
                </a:xfrm>
                <a:custGeom>
                  <a:avLst/>
                  <a:gdLst>
                    <a:gd name="T0" fmla="*/ 0 w 188"/>
                    <a:gd name="T1" fmla="*/ 37 h 213"/>
                    <a:gd name="T2" fmla="*/ 69 w 188"/>
                    <a:gd name="T3" fmla="*/ 0 h 213"/>
                    <a:gd name="T4" fmla="*/ 69 w 188"/>
                    <a:gd name="T5" fmla="*/ 5 h 213"/>
                    <a:gd name="T6" fmla="*/ 66 w 188"/>
                    <a:gd name="T7" fmla="*/ 60 h 213"/>
                    <a:gd name="T8" fmla="*/ 162 w 188"/>
                    <a:gd name="T9" fmla="*/ 157 h 213"/>
                    <a:gd name="T10" fmla="*/ 188 w 188"/>
                    <a:gd name="T11" fmla="*/ 175 h 213"/>
                    <a:gd name="T12" fmla="*/ 166 w 188"/>
                    <a:gd name="T13" fmla="*/ 188 h 213"/>
                    <a:gd name="T14" fmla="*/ 147 w 188"/>
                    <a:gd name="T15" fmla="*/ 182 h 213"/>
                    <a:gd name="T16" fmla="*/ 129 w 188"/>
                    <a:gd name="T17" fmla="*/ 193 h 213"/>
                    <a:gd name="T18" fmla="*/ 101 w 188"/>
                    <a:gd name="T19" fmla="*/ 192 h 213"/>
                    <a:gd name="T20" fmla="*/ 90 w 188"/>
                    <a:gd name="T21" fmla="*/ 207 h 213"/>
                    <a:gd name="T22" fmla="*/ 77 w 188"/>
                    <a:gd name="T23" fmla="*/ 199 h 213"/>
                    <a:gd name="T24" fmla="*/ 58 w 188"/>
                    <a:gd name="T25" fmla="*/ 207 h 213"/>
                    <a:gd name="T26" fmla="*/ 66 w 188"/>
                    <a:gd name="T27" fmla="*/ 192 h 213"/>
                    <a:gd name="T28" fmla="*/ 62 w 188"/>
                    <a:gd name="T29" fmla="*/ 180 h 213"/>
                    <a:gd name="T30" fmla="*/ 58 w 188"/>
                    <a:gd name="T31" fmla="*/ 112 h 213"/>
                    <a:gd name="T32" fmla="*/ 22 w 188"/>
                    <a:gd name="T33" fmla="*/ 45 h 213"/>
                    <a:gd name="T34" fmla="*/ 0 w 188"/>
                    <a:gd name="T35" fmla="*/ 37 h 2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88" h="213">
                      <a:moveTo>
                        <a:pt x="0" y="37"/>
                      </a:moveTo>
                      <a:cubicBezTo>
                        <a:pt x="0" y="37"/>
                        <a:pt x="44" y="3"/>
                        <a:pt x="69" y="0"/>
                      </a:cubicBezTo>
                      <a:cubicBezTo>
                        <a:pt x="69" y="0"/>
                        <a:pt x="72" y="2"/>
                        <a:pt x="69" y="5"/>
                      </a:cubicBezTo>
                      <a:cubicBezTo>
                        <a:pt x="65" y="9"/>
                        <a:pt x="53" y="36"/>
                        <a:pt x="66" y="60"/>
                      </a:cubicBezTo>
                      <a:cubicBezTo>
                        <a:pt x="79" y="84"/>
                        <a:pt x="108" y="127"/>
                        <a:pt x="162" y="157"/>
                      </a:cubicBezTo>
                      <a:cubicBezTo>
                        <a:pt x="188" y="175"/>
                        <a:pt x="188" y="175"/>
                        <a:pt x="188" y="175"/>
                      </a:cubicBezTo>
                      <a:cubicBezTo>
                        <a:pt x="188" y="175"/>
                        <a:pt x="184" y="190"/>
                        <a:pt x="166" y="188"/>
                      </a:cubicBezTo>
                      <a:cubicBezTo>
                        <a:pt x="162" y="188"/>
                        <a:pt x="147" y="182"/>
                        <a:pt x="147" y="182"/>
                      </a:cubicBezTo>
                      <a:cubicBezTo>
                        <a:pt x="147" y="182"/>
                        <a:pt x="131" y="181"/>
                        <a:pt x="129" y="193"/>
                      </a:cubicBezTo>
                      <a:cubicBezTo>
                        <a:pt x="129" y="193"/>
                        <a:pt x="110" y="186"/>
                        <a:pt x="101" y="192"/>
                      </a:cubicBezTo>
                      <a:cubicBezTo>
                        <a:pt x="92" y="197"/>
                        <a:pt x="90" y="207"/>
                        <a:pt x="90" y="207"/>
                      </a:cubicBezTo>
                      <a:cubicBezTo>
                        <a:pt x="90" y="207"/>
                        <a:pt x="80" y="208"/>
                        <a:pt x="77" y="199"/>
                      </a:cubicBezTo>
                      <a:cubicBezTo>
                        <a:pt x="77" y="199"/>
                        <a:pt x="59" y="213"/>
                        <a:pt x="58" y="207"/>
                      </a:cubicBezTo>
                      <a:cubicBezTo>
                        <a:pt x="57" y="202"/>
                        <a:pt x="64" y="194"/>
                        <a:pt x="66" y="192"/>
                      </a:cubicBezTo>
                      <a:cubicBezTo>
                        <a:pt x="68" y="191"/>
                        <a:pt x="62" y="180"/>
                        <a:pt x="62" y="180"/>
                      </a:cubicBezTo>
                      <a:cubicBezTo>
                        <a:pt x="62" y="180"/>
                        <a:pt x="71" y="160"/>
                        <a:pt x="58" y="112"/>
                      </a:cubicBezTo>
                      <a:cubicBezTo>
                        <a:pt x="46" y="64"/>
                        <a:pt x="35" y="53"/>
                        <a:pt x="22" y="45"/>
                      </a:cubicBezTo>
                      <a:cubicBezTo>
                        <a:pt x="14" y="39"/>
                        <a:pt x="3" y="38"/>
                        <a:pt x="0" y="37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7" name="Freeform 894"/>
                <p:cNvSpPr/>
                <p:nvPr/>
              </p:nvSpPr>
              <p:spPr bwMode="auto">
                <a:xfrm>
                  <a:off x="11212640" y="3585961"/>
                  <a:ext cx="138866" cy="204295"/>
                </a:xfrm>
                <a:custGeom>
                  <a:avLst/>
                  <a:gdLst>
                    <a:gd name="T0" fmla="*/ 24 w 25"/>
                    <a:gd name="T1" fmla="*/ 32 h 34"/>
                    <a:gd name="T2" fmla="*/ 24 w 25"/>
                    <a:gd name="T3" fmla="*/ 18 h 34"/>
                    <a:gd name="T4" fmla="*/ 21 w 25"/>
                    <a:gd name="T5" fmla="*/ 8 h 34"/>
                    <a:gd name="T6" fmla="*/ 16 w 25"/>
                    <a:gd name="T7" fmla="*/ 1 h 34"/>
                    <a:gd name="T8" fmla="*/ 3 w 25"/>
                    <a:gd name="T9" fmla="*/ 8 h 34"/>
                    <a:gd name="T10" fmla="*/ 16 w 25"/>
                    <a:gd name="T11" fmla="*/ 22 h 34"/>
                    <a:gd name="T12" fmla="*/ 21 w 25"/>
                    <a:gd name="T13" fmla="*/ 31 h 34"/>
                    <a:gd name="T14" fmla="*/ 24 w 25"/>
                    <a:gd name="T15" fmla="*/ 32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5" h="34">
                      <a:moveTo>
                        <a:pt x="24" y="32"/>
                      </a:moveTo>
                      <a:cubicBezTo>
                        <a:pt x="24" y="32"/>
                        <a:pt x="25" y="23"/>
                        <a:pt x="24" y="18"/>
                      </a:cubicBezTo>
                      <a:cubicBezTo>
                        <a:pt x="23" y="13"/>
                        <a:pt x="18" y="13"/>
                        <a:pt x="21" y="8"/>
                      </a:cubicBezTo>
                      <a:cubicBezTo>
                        <a:pt x="25" y="4"/>
                        <a:pt x="18" y="1"/>
                        <a:pt x="16" y="1"/>
                      </a:cubicBezTo>
                      <a:cubicBezTo>
                        <a:pt x="14" y="1"/>
                        <a:pt x="0" y="0"/>
                        <a:pt x="3" y="8"/>
                      </a:cubicBezTo>
                      <a:cubicBezTo>
                        <a:pt x="5" y="13"/>
                        <a:pt x="15" y="19"/>
                        <a:pt x="16" y="22"/>
                      </a:cubicBezTo>
                      <a:cubicBezTo>
                        <a:pt x="17" y="26"/>
                        <a:pt x="19" y="30"/>
                        <a:pt x="21" y="31"/>
                      </a:cubicBezTo>
                      <a:cubicBezTo>
                        <a:pt x="24" y="33"/>
                        <a:pt x="22" y="34"/>
                        <a:pt x="24" y="32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8" name="Freeform 895"/>
                <p:cNvSpPr/>
                <p:nvPr/>
              </p:nvSpPr>
              <p:spPr bwMode="auto">
                <a:xfrm>
                  <a:off x="11508487" y="4040669"/>
                  <a:ext cx="72454" cy="79080"/>
                </a:xfrm>
                <a:custGeom>
                  <a:avLst/>
                  <a:gdLst>
                    <a:gd name="T0" fmla="*/ 0 w 13"/>
                    <a:gd name="T1" fmla="*/ 4 h 13"/>
                    <a:gd name="T2" fmla="*/ 8 w 13"/>
                    <a:gd name="T3" fmla="*/ 2 h 13"/>
                    <a:gd name="T4" fmla="*/ 13 w 13"/>
                    <a:gd name="T5" fmla="*/ 7 h 13"/>
                    <a:gd name="T6" fmla="*/ 8 w 13"/>
                    <a:gd name="T7" fmla="*/ 11 h 13"/>
                    <a:gd name="T8" fmla="*/ 0 w 13"/>
                    <a:gd name="T9" fmla="*/ 4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3">
                      <a:moveTo>
                        <a:pt x="0" y="4"/>
                      </a:moveTo>
                      <a:cubicBezTo>
                        <a:pt x="0" y="4"/>
                        <a:pt x="2" y="0"/>
                        <a:pt x="8" y="2"/>
                      </a:cubicBezTo>
                      <a:cubicBezTo>
                        <a:pt x="13" y="4"/>
                        <a:pt x="13" y="7"/>
                        <a:pt x="13" y="7"/>
                      </a:cubicBezTo>
                      <a:cubicBezTo>
                        <a:pt x="13" y="7"/>
                        <a:pt x="13" y="13"/>
                        <a:pt x="8" y="11"/>
                      </a:cubicBezTo>
                      <a:cubicBezTo>
                        <a:pt x="4" y="9"/>
                        <a:pt x="0" y="4"/>
                        <a:pt x="0" y="4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9" name="Freeform 896"/>
                <p:cNvSpPr/>
                <p:nvPr/>
              </p:nvSpPr>
              <p:spPr bwMode="auto">
                <a:xfrm>
                  <a:off x="11490373" y="4119752"/>
                  <a:ext cx="241507" cy="289962"/>
                </a:xfrm>
                <a:custGeom>
                  <a:avLst/>
                  <a:gdLst>
                    <a:gd name="T0" fmla="*/ 0 w 44"/>
                    <a:gd name="T1" fmla="*/ 6 h 49"/>
                    <a:gd name="T2" fmla="*/ 11 w 44"/>
                    <a:gd name="T3" fmla="*/ 6 h 49"/>
                    <a:gd name="T4" fmla="*/ 41 w 44"/>
                    <a:gd name="T5" fmla="*/ 32 h 49"/>
                    <a:gd name="T6" fmla="*/ 42 w 44"/>
                    <a:gd name="T7" fmla="*/ 36 h 49"/>
                    <a:gd name="T8" fmla="*/ 36 w 44"/>
                    <a:gd name="T9" fmla="*/ 44 h 49"/>
                    <a:gd name="T10" fmla="*/ 27 w 44"/>
                    <a:gd name="T11" fmla="*/ 41 h 49"/>
                    <a:gd name="T12" fmla="*/ 11 w 44"/>
                    <a:gd name="T13" fmla="*/ 38 h 49"/>
                    <a:gd name="T14" fmla="*/ 0 w 44"/>
                    <a:gd name="T15" fmla="*/ 6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4" h="49">
                      <a:moveTo>
                        <a:pt x="0" y="6"/>
                      </a:moveTo>
                      <a:cubicBezTo>
                        <a:pt x="0" y="6"/>
                        <a:pt x="4" y="0"/>
                        <a:pt x="11" y="6"/>
                      </a:cubicBezTo>
                      <a:cubicBezTo>
                        <a:pt x="17" y="13"/>
                        <a:pt x="41" y="32"/>
                        <a:pt x="41" y="32"/>
                      </a:cubicBezTo>
                      <a:cubicBezTo>
                        <a:pt x="41" y="32"/>
                        <a:pt x="44" y="34"/>
                        <a:pt x="42" y="36"/>
                      </a:cubicBezTo>
                      <a:cubicBezTo>
                        <a:pt x="40" y="39"/>
                        <a:pt x="36" y="44"/>
                        <a:pt x="36" y="44"/>
                      </a:cubicBezTo>
                      <a:cubicBezTo>
                        <a:pt x="36" y="44"/>
                        <a:pt x="33" y="49"/>
                        <a:pt x="27" y="41"/>
                      </a:cubicBezTo>
                      <a:cubicBezTo>
                        <a:pt x="27" y="41"/>
                        <a:pt x="21" y="43"/>
                        <a:pt x="11" y="38"/>
                      </a:cubicBezTo>
                      <a:cubicBezTo>
                        <a:pt x="1" y="34"/>
                        <a:pt x="0" y="16"/>
                        <a:pt x="0" y="6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0" name="Freeform 897"/>
                <p:cNvSpPr/>
                <p:nvPr/>
              </p:nvSpPr>
              <p:spPr bwMode="auto">
                <a:xfrm>
                  <a:off x="11303205" y="4416298"/>
                  <a:ext cx="875467" cy="454709"/>
                </a:xfrm>
                <a:custGeom>
                  <a:avLst/>
                  <a:gdLst>
                    <a:gd name="T0" fmla="*/ 160 w 160"/>
                    <a:gd name="T1" fmla="*/ 0 h 76"/>
                    <a:gd name="T2" fmla="*/ 110 w 160"/>
                    <a:gd name="T3" fmla="*/ 50 h 76"/>
                    <a:gd name="T4" fmla="*/ 51 w 160"/>
                    <a:gd name="T5" fmla="*/ 70 h 76"/>
                    <a:gd name="T6" fmla="*/ 47 w 160"/>
                    <a:gd name="T7" fmla="*/ 64 h 76"/>
                    <a:gd name="T8" fmla="*/ 44 w 160"/>
                    <a:gd name="T9" fmla="*/ 65 h 76"/>
                    <a:gd name="T10" fmla="*/ 43 w 160"/>
                    <a:gd name="T11" fmla="*/ 71 h 76"/>
                    <a:gd name="T12" fmla="*/ 0 w 160"/>
                    <a:gd name="T13" fmla="*/ 61 h 76"/>
                    <a:gd name="T14" fmla="*/ 21 w 160"/>
                    <a:gd name="T15" fmla="*/ 39 h 76"/>
                    <a:gd name="T16" fmla="*/ 38 w 160"/>
                    <a:gd name="T17" fmla="*/ 41 h 76"/>
                    <a:gd name="T18" fmla="*/ 50 w 160"/>
                    <a:gd name="T19" fmla="*/ 36 h 76"/>
                    <a:gd name="T20" fmla="*/ 72 w 160"/>
                    <a:gd name="T21" fmla="*/ 25 h 76"/>
                    <a:gd name="T22" fmla="*/ 87 w 160"/>
                    <a:gd name="T23" fmla="*/ 22 h 76"/>
                    <a:gd name="T24" fmla="*/ 112 w 160"/>
                    <a:gd name="T25" fmla="*/ 20 h 76"/>
                    <a:gd name="T26" fmla="*/ 138 w 160"/>
                    <a:gd name="T27" fmla="*/ 15 h 76"/>
                    <a:gd name="T28" fmla="*/ 160 w 160"/>
                    <a:gd name="T29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60" h="76">
                      <a:moveTo>
                        <a:pt x="160" y="0"/>
                      </a:moveTo>
                      <a:cubicBezTo>
                        <a:pt x="160" y="0"/>
                        <a:pt x="143" y="31"/>
                        <a:pt x="110" y="50"/>
                      </a:cubicBezTo>
                      <a:cubicBezTo>
                        <a:pt x="76" y="70"/>
                        <a:pt x="51" y="70"/>
                        <a:pt x="51" y="70"/>
                      </a:cubicBezTo>
                      <a:cubicBezTo>
                        <a:pt x="47" y="64"/>
                        <a:pt x="47" y="64"/>
                        <a:pt x="47" y="64"/>
                      </a:cubicBezTo>
                      <a:cubicBezTo>
                        <a:pt x="44" y="65"/>
                        <a:pt x="44" y="65"/>
                        <a:pt x="44" y="65"/>
                      </a:cubicBezTo>
                      <a:cubicBezTo>
                        <a:pt x="43" y="71"/>
                        <a:pt x="43" y="71"/>
                        <a:pt x="43" y="71"/>
                      </a:cubicBezTo>
                      <a:cubicBezTo>
                        <a:pt x="43" y="71"/>
                        <a:pt x="26" y="76"/>
                        <a:pt x="0" y="61"/>
                      </a:cubicBezTo>
                      <a:cubicBezTo>
                        <a:pt x="21" y="39"/>
                        <a:pt x="21" y="39"/>
                        <a:pt x="21" y="39"/>
                      </a:cubicBezTo>
                      <a:cubicBezTo>
                        <a:pt x="21" y="39"/>
                        <a:pt x="29" y="36"/>
                        <a:pt x="38" y="41"/>
                      </a:cubicBezTo>
                      <a:cubicBezTo>
                        <a:pt x="47" y="45"/>
                        <a:pt x="50" y="38"/>
                        <a:pt x="50" y="36"/>
                      </a:cubicBezTo>
                      <a:cubicBezTo>
                        <a:pt x="50" y="34"/>
                        <a:pt x="56" y="18"/>
                        <a:pt x="72" y="25"/>
                      </a:cubicBezTo>
                      <a:cubicBezTo>
                        <a:pt x="82" y="29"/>
                        <a:pt x="85" y="26"/>
                        <a:pt x="87" y="22"/>
                      </a:cubicBezTo>
                      <a:cubicBezTo>
                        <a:pt x="89" y="18"/>
                        <a:pt x="100" y="16"/>
                        <a:pt x="112" y="20"/>
                      </a:cubicBezTo>
                      <a:cubicBezTo>
                        <a:pt x="123" y="25"/>
                        <a:pt x="129" y="22"/>
                        <a:pt x="138" y="15"/>
                      </a:cubicBezTo>
                      <a:cubicBezTo>
                        <a:pt x="147" y="7"/>
                        <a:pt x="160" y="0"/>
                        <a:pt x="160" y="0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1" name="Freeform 898"/>
                <p:cNvSpPr/>
                <p:nvPr/>
              </p:nvSpPr>
              <p:spPr bwMode="auto">
                <a:xfrm>
                  <a:off x="11846600" y="4587638"/>
                  <a:ext cx="102641" cy="65903"/>
                </a:xfrm>
                <a:custGeom>
                  <a:avLst/>
                  <a:gdLst>
                    <a:gd name="T0" fmla="*/ 19 w 19"/>
                    <a:gd name="T1" fmla="*/ 9 h 10"/>
                    <a:gd name="T2" fmla="*/ 9 w 19"/>
                    <a:gd name="T3" fmla="*/ 0 h 10"/>
                    <a:gd name="T4" fmla="*/ 0 w 19"/>
                    <a:gd name="T5" fmla="*/ 3 h 10"/>
                    <a:gd name="T6" fmla="*/ 10 w 19"/>
                    <a:gd name="T7" fmla="*/ 6 h 10"/>
                    <a:gd name="T8" fmla="*/ 16 w 19"/>
                    <a:gd name="T9" fmla="*/ 9 h 10"/>
                    <a:gd name="T10" fmla="*/ 19 w 19"/>
                    <a:gd name="T11" fmla="*/ 9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" h="10">
                      <a:moveTo>
                        <a:pt x="19" y="9"/>
                      </a:moveTo>
                      <a:cubicBezTo>
                        <a:pt x="19" y="9"/>
                        <a:pt x="13" y="0"/>
                        <a:pt x="9" y="0"/>
                      </a:cubicBezTo>
                      <a:cubicBezTo>
                        <a:pt x="5" y="0"/>
                        <a:pt x="0" y="1"/>
                        <a:pt x="0" y="3"/>
                      </a:cubicBezTo>
                      <a:cubicBezTo>
                        <a:pt x="0" y="4"/>
                        <a:pt x="7" y="5"/>
                        <a:pt x="10" y="6"/>
                      </a:cubicBezTo>
                      <a:cubicBezTo>
                        <a:pt x="13" y="7"/>
                        <a:pt x="14" y="9"/>
                        <a:pt x="16" y="9"/>
                      </a:cubicBezTo>
                      <a:cubicBezTo>
                        <a:pt x="17" y="10"/>
                        <a:pt x="19" y="10"/>
                        <a:pt x="19" y="9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2" name="Freeform 899"/>
                <p:cNvSpPr/>
                <p:nvPr/>
              </p:nvSpPr>
              <p:spPr bwMode="auto">
                <a:xfrm>
                  <a:off x="11737921" y="4620586"/>
                  <a:ext cx="66420" cy="46132"/>
                </a:xfrm>
                <a:custGeom>
                  <a:avLst/>
                  <a:gdLst>
                    <a:gd name="T0" fmla="*/ 10 w 12"/>
                    <a:gd name="T1" fmla="*/ 2 h 8"/>
                    <a:gd name="T2" fmla="*/ 0 w 12"/>
                    <a:gd name="T3" fmla="*/ 2 h 8"/>
                    <a:gd name="T4" fmla="*/ 4 w 12"/>
                    <a:gd name="T5" fmla="*/ 8 h 8"/>
                    <a:gd name="T6" fmla="*/ 10 w 12"/>
                    <a:gd name="T7" fmla="*/ 2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8">
                      <a:moveTo>
                        <a:pt x="10" y="2"/>
                      </a:moveTo>
                      <a:cubicBezTo>
                        <a:pt x="10" y="2"/>
                        <a:pt x="1" y="0"/>
                        <a:pt x="0" y="2"/>
                      </a:cubicBezTo>
                      <a:cubicBezTo>
                        <a:pt x="0" y="4"/>
                        <a:pt x="1" y="8"/>
                        <a:pt x="4" y="8"/>
                      </a:cubicBezTo>
                      <a:cubicBezTo>
                        <a:pt x="7" y="8"/>
                        <a:pt x="12" y="8"/>
                        <a:pt x="10" y="2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3" name="Freeform 900"/>
                <p:cNvSpPr/>
                <p:nvPr/>
              </p:nvSpPr>
              <p:spPr bwMode="auto">
                <a:xfrm>
                  <a:off x="11774146" y="4686489"/>
                  <a:ext cx="36226" cy="46132"/>
                </a:xfrm>
                <a:custGeom>
                  <a:avLst/>
                  <a:gdLst>
                    <a:gd name="T0" fmla="*/ 0 w 7"/>
                    <a:gd name="T1" fmla="*/ 3 h 8"/>
                    <a:gd name="T2" fmla="*/ 2 w 7"/>
                    <a:gd name="T3" fmla="*/ 7 h 8"/>
                    <a:gd name="T4" fmla="*/ 7 w 7"/>
                    <a:gd name="T5" fmla="*/ 3 h 8"/>
                    <a:gd name="T6" fmla="*/ 0 w 7"/>
                    <a:gd name="T7" fmla="*/ 3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8">
                      <a:moveTo>
                        <a:pt x="0" y="3"/>
                      </a:moveTo>
                      <a:cubicBezTo>
                        <a:pt x="0" y="3"/>
                        <a:pt x="0" y="7"/>
                        <a:pt x="2" y="7"/>
                      </a:cubicBezTo>
                      <a:cubicBezTo>
                        <a:pt x="4" y="8"/>
                        <a:pt x="7" y="6"/>
                        <a:pt x="7" y="3"/>
                      </a:cubicBezTo>
                      <a:cubicBezTo>
                        <a:pt x="6" y="0"/>
                        <a:pt x="0" y="3"/>
                        <a:pt x="0" y="3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4" name="Freeform 901"/>
                <p:cNvSpPr/>
                <p:nvPr/>
              </p:nvSpPr>
              <p:spPr bwMode="auto">
                <a:xfrm>
                  <a:off x="11647353" y="4686489"/>
                  <a:ext cx="66420" cy="39541"/>
                </a:xfrm>
                <a:custGeom>
                  <a:avLst/>
                  <a:gdLst>
                    <a:gd name="T0" fmla="*/ 7 w 12"/>
                    <a:gd name="T1" fmla="*/ 0 h 7"/>
                    <a:gd name="T2" fmla="*/ 1 w 12"/>
                    <a:gd name="T3" fmla="*/ 4 h 7"/>
                    <a:gd name="T4" fmla="*/ 7 w 12"/>
                    <a:gd name="T5" fmla="*/ 7 h 7"/>
                    <a:gd name="T6" fmla="*/ 7 w 12"/>
                    <a:gd name="T7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7">
                      <a:moveTo>
                        <a:pt x="7" y="0"/>
                      </a:moveTo>
                      <a:cubicBezTo>
                        <a:pt x="7" y="0"/>
                        <a:pt x="0" y="0"/>
                        <a:pt x="1" y="4"/>
                      </a:cubicBezTo>
                      <a:cubicBezTo>
                        <a:pt x="2" y="7"/>
                        <a:pt x="5" y="7"/>
                        <a:pt x="7" y="7"/>
                      </a:cubicBezTo>
                      <a:cubicBezTo>
                        <a:pt x="10" y="7"/>
                        <a:pt x="12" y="2"/>
                        <a:pt x="7" y="0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5" name="Freeform 902"/>
                <p:cNvSpPr/>
                <p:nvPr/>
              </p:nvSpPr>
              <p:spPr bwMode="auto">
                <a:xfrm>
                  <a:off x="11405846" y="4758978"/>
                  <a:ext cx="54340" cy="32955"/>
                </a:xfrm>
                <a:custGeom>
                  <a:avLst/>
                  <a:gdLst>
                    <a:gd name="T0" fmla="*/ 4 w 10"/>
                    <a:gd name="T1" fmla="*/ 1 h 6"/>
                    <a:gd name="T2" fmla="*/ 9 w 10"/>
                    <a:gd name="T3" fmla="*/ 2 h 6"/>
                    <a:gd name="T4" fmla="*/ 2 w 10"/>
                    <a:gd name="T5" fmla="*/ 4 h 6"/>
                    <a:gd name="T6" fmla="*/ 4 w 10"/>
                    <a:gd name="T7" fmla="*/ 1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6">
                      <a:moveTo>
                        <a:pt x="4" y="1"/>
                      </a:moveTo>
                      <a:cubicBezTo>
                        <a:pt x="4" y="1"/>
                        <a:pt x="7" y="0"/>
                        <a:pt x="9" y="2"/>
                      </a:cubicBezTo>
                      <a:cubicBezTo>
                        <a:pt x="10" y="4"/>
                        <a:pt x="4" y="6"/>
                        <a:pt x="2" y="4"/>
                      </a:cubicBezTo>
                      <a:cubicBezTo>
                        <a:pt x="0" y="2"/>
                        <a:pt x="2" y="1"/>
                        <a:pt x="4" y="1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6" name="Freeform 903"/>
                <p:cNvSpPr/>
                <p:nvPr/>
              </p:nvSpPr>
              <p:spPr bwMode="auto">
                <a:xfrm>
                  <a:off x="11490373" y="4726030"/>
                  <a:ext cx="72454" cy="39541"/>
                </a:xfrm>
                <a:custGeom>
                  <a:avLst/>
                  <a:gdLst>
                    <a:gd name="T0" fmla="*/ 3 w 13"/>
                    <a:gd name="T1" fmla="*/ 2 h 6"/>
                    <a:gd name="T2" fmla="*/ 7 w 13"/>
                    <a:gd name="T3" fmla="*/ 6 h 6"/>
                    <a:gd name="T4" fmla="*/ 9 w 13"/>
                    <a:gd name="T5" fmla="*/ 1 h 6"/>
                    <a:gd name="T6" fmla="*/ 3 w 13"/>
                    <a:gd name="T7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3" h="6">
                      <a:moveTo>
                        <a:pt x="3" y="2"/>
                      </a:moveTo>
                      <a:cubicBezTo>
                        <a:pt x="3" y="2"/>
                        <a:pt x="0" y="6"/>
                        <a:pt x="7" y="6"/>
                      </a:cubicBezTo>
                      <a:cubicBezTo>
                        <a:pt x="13" y="6"/>
                        <a:pt x="10" y="2"/>
                        <a:pt x="9" y="1"/>
                      </a:cubicBezTo>
                      <a:cubicBezTo>
                        <a:pt x="8" y="0"/>
                        <a:pt x="3" y="1"/>
                        <a:pt x="3" y="2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7" name="Freeform 904"/>
                <p:cNvSpPr/>
                <p:nvPr/>
              </p:nvSpPr>
              <p:spPr bwMode="auto">
                <a:xfrm>
                  <a:off x="10922832" y="3987944"/>
                  <a:ext cx="458866" cy="711722"/>
                </a:xfrm>
                <a:custGeom>
                  <a:avLst/>
                  <a:gdLst>
                    <a:gd name="T0" fmla="*/ 22 w 84"/>
                    <a:gd name="T1" fmla="*/ 0 h 119"/>
                    <a:gd name="T2" fmla="*/ 29 w 84"/>
                    <a:gd name="T3" fmla="*/ 8 h 119"/>
                    <a:gd name="T4" fmla="*/ 34 w 84"/>
                    <a:gd name="T5" fmla="*/ 11 h 119"/>
                    <a:gd name="T6" fmla="*/ 22 w 84"/>
                    <a:gd name="T7" fmla="*/ 39 h 119"/>
                    <a:gd name="T8" fmla="*/ 26 w 84"/>
                    <a:gd name="T9" fmla="*/ 61 h 119"/>
                    <a:gd name="T10" fmla="*/ 33 w 84"/>
                    <a:gd name="T11" fmla="*/ 60 h 119"/>
                    <a:gd name="T12" fmla="*/ 41 w 84"/>
                    <a:gd name="T13" fmla="*/ 82 h 119"/>
                    <a:gd name="T14" fmla="*/ 59 w 84"/>
                    <a:gd name="T15" fmla="*/ 68 h 119"/>
                    <a:gd name="T16" fmla="*/ 63 w 84"/>
                    <a:gd name="T17" fmla="*/ 80 h 119"/>
                    <a:gd name="T18" fmla="*/ 75 w 84"/>
                    <a:gd name="T19" fmla="*/ 75 h 119"/>
                    <a:gd name="T20" fmla="*/ 80 w 84"/>
                    <a:gd name="T21" fmla="*/ 84 h 119"/>
                    <a:gd name="T22" fmla="*/ 84 w 84"/>
                    <a:gd name="T23" fmla="*/ 90 h 119"/>
                    <a:gd name="T24" fmla="*/ 67 w 84"/>
                    <a:gd name="T25" fmla="*/ 105 h 119"/>
                    <a:gd name="T26" fmla="*/ 22 w 84"/>
                    <a:gd name="T27" fmla="*/ 104 h 119"/>
                    <a:gd name="T28" fmla="*/ 20 w 84"/>
                    <a:gd name="T29" fmla="*/ 1 h 119"/>
                    <a:gd name="T30" fmla="*/ 22 w 84"/>
                    <a:gd name="T31" fmla="*/ 0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84" h="119">
                      <a:moveTo>
                        <a:pt x="22" y="0"/>
                      </a:moveTo>
                      <a:cubicBezTo>
                        <a:pt x="22" y="0"/>
                        <a:pt x="25" y="7"/>
                        <a:pt x="29" y="8"/>
                      </a:cubicBezTo>
                      <a:cubicBezTo>
                        <a:pt x="33" y="10"/>
                        <a:pt x="34" y="11"/>
                        <a:pt x="34" y="11"/>
                      </a:cubicBezTo>
                      <a:cubicBezTo>
                        <a:pt x="34" y="11"/>
                        <a:pt x="22" y="20"/>
                        <a:pt x="22" y="39"/>
                      </a:cubicBezTo>
                      <a:cubicBezTo>
                        <a:pt x="21" y="57"/>
                        <a:pt x="26" y="61"/>
                        <a:pt x="26" y="61"/>
                      </a:cubicBezTo>
                      <a:cubicBezTo>
                        <a:pt x="33" y="60"/>
                        <a:pt x="33" y="60"/>
                        <a:pt x="33" y="60"/>
                      </a:cubicBezTo>
                      <a:cubicBezTo>
                        <a:pt x="33" y="60"/>
                        <a:pt x="34" y="81"/>
                        <a:pt x="41" y="82"/>
                      </a:cubicBezTo>
                      <a:cubicBezTo>
                        <a:pt x="41" y="82"/>
                        <a:pt x="55" y="67"/>
                        <a:pt x="59" y="68"/>
                      </a:cubicBezTo>
                      <a:cubicBezTo>
                        <a:pt x="64" y="70"/>
                        <a:pt x="63" y="80"/>
                        <a:pt x="63" y="80"/>
                      </a:cubicBezTo>
                      <a:cubicBezTo>
                        <a:pt x="63" y="80"/>
                        <a:pt x="72" y="75"/>
                        <a:pt x="75" y="75"/>
                      </a:cubicBezTo>
                      <a:cubicBezTo>
                        <a:pt x="79" y="76"/>
                        <a:pt x="79" y="84"/>
                        <a:pt x="80" y="84"/>
                      </a:cubicBezTo>
                      <a:cubicBezTo>
                        <a:pt x="82" y="85"/>
                        <a:pt x="84" y="88"/>
                        <a:pt x="84" y="90"/>
                      </a:cubicBezTo>
                      <a:cubicBezTo>
                        <a:pt x="84" y="92"/>
                        <a:pt x="72" y="102"/>
                        <a:pt x="67" y="105"/>
                      </a:cubicBezTo>
                      <a:cubicBezTo>
                        <a:pt x="59" y="109"/>
                        <a:pt x="47" y="119"/>
                        <a:pt x="22" y="104"/>
                      </a:cubicBezTo>
                      <a:cubicBezTo>
                        <a:pt x="0" y="90"/>
                        <a:pt x="0" y="41"/>
                        <a:pt x="20" y="1"/>
                      </a:cubicBez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8" name="Freeform 905"/>
                <p:cNvSpPr/>
                <p:nvPr/>
              </p:nvSpPr>
              <p:spPr bwMode="auto">
                <a:xfrm>
                  <a:off x="11007359" y="4053849"/>
                  <a:ext cx="42267" cy="26362"/>
                </a:xfrm>
                <a:custGeom>
                  <a:avLst/>
                  <a:gdLst>
                    <a:gd name="T0" fmla="*/ 4 w 7"/>
                    <a:gd name="T1" fmla="*/ 1 h 5"/>
                    <a:gd name="T2" fmla="*/ 7 w 7"/>
                    <a:gd name="T3" fmla="*/ 3 h 5"/>
                    <a:gd name="T4" fmla="*/ 4 w 7"/>
                    <a:gd name="T5" fmla="*/ 5 h 5"/>
                    <a:gd name="T6" fmla="*/ 2 w 7"/>
                    <a:gd name="T7" fmla="*/ 1 h 5"/>
                    <a:gd name="T8" fmla="*/ 4 w 7"/>
                    <a:gd name="T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5">
                      <a:moveTo>
                        <a:pt x="4" y="1"/>
                      </a:moveTo>
                      <a:cubicBezTo>
                        <a:pt x="7" y="3"/>
                        <a:pt x="7" y="3"/>
                        <a:pt x="7" y="3"/>
                      </a:cubicBezTo>
                      <a:cubicBezTo>
                        <a:pt x="7" y="3"/>
                        <a:pt x="7" y="4"/>
                        <a:pt x="4" y="5"/>
                      </a:cubicBezTo>
                      <a:cubicBezTo>
                        <a:pt x="0" y="5"/>
                        <a:pt x="2" y="2"/>
                        <a:pt x="2" y="1"/>
                      </a:cubicBezTo>
                      <a:cubicBezTo>
                        <a:pt x="2" y="0"/>
                        <a:pt x="4" y="1"/>
                        <a:pt x="4" y="1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9" name="Freeform 906"/>
                <p:cNvSpPr/>
                <p:nvPr/>
              </p:nvSpPr>
              <p:spPr bwMode="auto">
                <a:xfrm>
                  <a:off x="11001320" y="4106565"/>
                  <a:ext cx="12073" cy="19771"/>
                </a:xfrm>
                <a:custGeom>
                  <a:avLst/>
                  <a:gdLst>
                    <a:gd name="T0" fmla="*/ 1 w 2"/>
                    <a:gd name="T1" fmla="*/ 0 h 3"/>
                    <a:gd name="T2" fmla="*/ 0 w 2"/>
                    <a:gd name="T3" fmla="*/ 2 h 3"/>
                    <a:gd name="T4" fmla="*/ 2 w 2"/>
                    <a:gd name="T5" fmla="*/ 3 h 3"/>
                    <a:gd name="T6" fmla="*/ 2 w 2"/>
                    <a:gd name="T7" fmla="*/ 2 h 3"/>
                    <a:gd name="T8" fmla="*/ 1 w 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>
                      <a:moveTo>
                        <a:pt x="1" y="0"/>
                      </a:moveTo>
                      <a:lnTo>
                        <a:pt x="0" y="2"/>
                      </a:lnTo>
                      <a:lnTo>
                        <a:pt x="2" y="3"/>
                      </a:lnTo>
                      <a:lnTo>
                        <a:pt x="2" y="2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0" name="Freeform 907"/>
                <p:cNvSpPr/>
                <p:nvPr/>
              </p:nvSpPr>
              <p:spPr bwMode="auto">
                <a:xfrm>
                  <a:off x="11019434" y="4159291"/>
                  <a:ext cx="18114" cy="19771"/>
                </a:xfrm>
                <a:custGeom>
                  <a:avLst/>
                  <a:gdLst>
                    <a:gd name="T0" fmla="*/ 0 w 3"/>
                    <a:gd name="T1" fmla="*/ 1 h 3"/>
                    <a:gd name="T2" fmla="*/ 0 w 3"/>
                    <a:gd name="T3" fmla="*/ 3 h 3"/>
                    <a:gd name="T4" fmla="*/ 3 w 3"/>
                    <a:gd name="T5" fmla="*/ 2 h 3"/>
                    <a:gd name="T6" fmla="*/ 2 w 3"/>
                    <a:gd name="T7" fmla="*/ 0 h 3"/>
                    <a:gd name="T8" fmla="*/ 0 w 3"/>
                    <a:gd name="T9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0" y="1"/>
                      </a:moveTo>
                      <a:lnTo>
                        <a:pt x="0" y="3"/>
                      </a:ln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1" name="Freeform 908"/>
                <p:cNvSpPr/>
                <p:nvPr/>
              </p:nvSpPr>
              <p:spPr bwMode="auto">
                <a:xfrm>
                  <a:off x="10995279" y="4218603"/>
                  <a:ext cx="18114" cy="26362"/>
                </a:xfrm>
                <a:custGeom>
                  <a:avLst/>
                  <a:gdLst>
                    <a:gd name="T0" fmla="*/ 0 w 4"/>
                    <a:gd name="T1" fmla="*/ 1 h 4"/>
                    <a:gd name="T2" fmla="*/ 1 w 4"/>
                    <a:gd name="T3" fmla="*/ 3 h 4"/>
                    <a:gd name="T4" fmla="*/ 4 w 4"/>
                    <a:gd name="T5" fmla="*/ 2 h 4"/>
                    <a:gd name="T6" fmla="*/ 0 w 4"/>
                    <a:gd name="T7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4">
                      <a:moveTo>
                        <a:pt x="0" y="1"/>
                      </a:moveTo>
                      <a:cubicBezTo>
                        <a:pt x="1" y="3"/>
                        <a:pt x="1" y="3"/>
                        <a:pt x="1" y="3"/>
                      </a:cubicBezTo>
                      <a:cubicBezTo>
                        <a:pt x="1" y="3"/>
                        <a:pt x="4" y="4"/>
                        <a:pt x="4" y="2"/>
                      </a:cubicBezTo>
                      <a:cubicBezTo>
                        <a:pt x="4" y="1"/>
                        <a:pt x="1" y="0"/>
                        <a:pt x="0" y="1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2" name="Freeform 909"/>
                <p:cNvSpPr/>
                <p:nvPr/>
              </p:nvSpPr>
              <p:spPr bwMode="auto">
                <a:xfrm>
                  <a:off x="10971133" y="4304270"/>
                  <a:ext cx="48301" cy="39541"/>
                </a:xfrm>
                <a:custGeom>
                  <a:avLst/>
                  <a:gdLst>
                    <a:gd name="T0" fmla="*/ 1 w 9"/>
                    <a:gd name="T1" fmla="*/ 2 h 7"/>
                    <a:gd name="T2" fmla="*/ 7 w 9"/>
                    <a:gd name="T3" fmla="*/ 3 h 7"/>
                    <a:gd name="T4" fmla="*/ 3 w 9"/>
                    <a:gd name="T5" fmla="*/ 7 h 7"/>
                    <a:gd name="T6" fmla="*/ 1 w 9"/>
                    <a:gd name="T7" fmla="*/ 2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7">
                      <a:moveTo>
                        <a:pt x="1" y="2"/>
                      </a:moveTo>
                      <a:cubicBezTo>
                        <a:pt x="1" y="2"/>
                        <a:pt x="5" y="0"/>
                        <a:pt x="7" y="3"/>
                      </a:cubicBezTo>
                      <a:cubicBezTo>
                        <a:pt x="9" y="5"/>
                        <a:pt x="5" y="7"/>
                        <a:pt x="3" y="7"/>
                      </a:cubicBezTo>
                      <a:cubicBezTo>
                        <a:pt x="2" y="6"/>
                        <a:pt x="0" y="3"/>
                        <a:pt x="1" y="2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3" name="Freeform 910"/>
                <p:cNvSpPr/>
                <p:nvPr/>
              </p:nvSpPr>
              <p:spPr bwMode="auto">
                <a:xfrm>
                  <a:off x="10989247" y="4383350"/>
                  <a:ext cx="30194" cy="26362"/>
                </a:xfrm>
                <a:custGeom>
                  <a:avLst/>
                  <a:gdLst>
                    <a:gd name="T0" fmla="*/ 1 w 6"/>
                    <a:gd name="T1" fmla="*/ 2 h 5"/>
                    <a:gd name="T2" fmla="*/ 5 w 6"/>
                    <a:gd name="T3" fmla="*/ 2 h 5"/>
                    <a:gd name="T4" fmla="*/ 4 w 6"/>
                    <a:gd name="T5" fmla="*/ 5 h 5"/>
                    <a:gd name="T6" fmla="*/ 0 w 6"/>
                    <a:gd name="T7" fmla="*/ 4 h 5"/>
                    <a:gd name="T8" fmla="*/ 1 w 6"/>
                    <a:gd name="T9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5">
                      <a:moveTo>
                        <a:pt x="1" y="2"/>
                      </a:moveTo>
                      <a:cubicBezTo>
                        <a:pt x="2" y="2"/>
                        <a:pt x="5" y="0"/>
                        <a:pt x="5" y="2"/>
                      </a:cubicBezTo>
                      <a:cubicBezTo>
                        <a:pt x="6" y="3"/>
                        <a:pt x="4" y="5"/>
                        <a:pt x="4" y="5"/>
                      </a:cubicBezTo>
                      <a:cubicBezTo>
                        <a:pt x="4" y="5"/>
                        <a:pt x="0" y="5"/>
                        <a:pt x="0" y="4"/>
                      </a:cubicBezTo>
                      <a:cubicBezTo>
                        <a:pt x="0" y="2"/>
                        <a:pt x="0" y="2"/>
                        <a:pt x="1" y="2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4" name="Freeform 911"/>
                <p:cNvSpPr/>
                <p:nvPr/>
              </p:nvSpPr>
              <p:spPr bwMode="auto">
                <a:xfrm>
                  <a:off x="11007359" y="4495378"/>
                  <a:ext cx="48301" cy="39541"/>
                </a:xfrm>
                <a:custGeom>
                  <a:avLst/>
                  <a:gdLst>
                    <a:gd name="T0" fmla="*/ 1 w 8"/>
                    <a:gd name="T1" fmla="*/ 1 h 7"/>
                    <a:gd name="T2" fmla="*/ 6 w 8"/>
                    <a:gd name="T3" fmla="*/ 2 h 7"/>
                    <a:gd name="T4" fmla="*/ 6 w 8"/>
                    <a:gd name="T5" fmla="*/ 6 h 7"/>
                    <a:gd name="T6" fmla="*/ 0 w 8"/>
                    <a:gd name="T7" fmla="*/ 6 h 7"/>
                    <a:gd name="T8" fmla="*/ 1 w 8"/>
                    <a:gd name="T9" fmla="*/ 1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7">
                      <a:moveTo>
                        <a:pt x="1" y="1"/>
                      </a:moveTo>
                      <a:cubicBezTo>
                        <a:pt x="1" y="1"/>
                        <a:pt x="4" y="0"/>
                        <a:pt x="6" y="2"/>
                      </a:cubicBezTo>
                      <a:cubicBezTo>
                        <a:pt x="8" y="4"/>
                        <a:pt x="6" y="6"/>
                        <a:pt x="6" y="6"/>
                      </a:cubicBezTo>
                      <a:cubicBezTo>
                        <a:pt x="6" y="6"/>
                        <a:pt x="0" y="7"/>
                        <a:pt x="0" y="6"/>
                      </a:cubicBezTo>
                      <a:cubicBezTo>
                        <a:pt x="0" y="3"/>
                        <a:pt x="1" y="1"/>
                        <a:pt x="1" y="1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5" name="Freeform 912"/>
                <p:cNvSpPr/>
                <p:nvPr/>
              </p:nvSpPr>
              <p:spPr bwMode="auto">
                <a:xfrm>
                  <a:off x="11176412" y="4581045"/>
                  <a:ext cx="42267" cy="19771"/>
                </a:xfrm>
                <a:custGeom>
                  <a:avLst/>
                  <a:gdLst>
                    <a:gd name="T0" fmla="*/ 2 w 8"/>
                    <a:gd name="T1" fmla="*/ 1 h 4"/>
                    <a:gd name="T2" fmla="*/ 2 w 8"/>
                    <a:gd name="T3" fmla="*/ 3 h 4"/>
                    <a:gd name="T4" fmla="*/ 8 w 8"/>
                    <a:gd name="T5" fmla="*/ 2 h 4"/>
                    <a:gd name="T6" fmla="*/ 2 w 8"/>
                    <a:gd name="T7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4">
                      <a:moveTo>
                        <a:pt x="2" y="1"/>
                      </a:moveTo>
                      <a:cubicBezTo>
                        <a:pt x="2" y="1"/>
                        <a:pt x="0" y="3"/>
                        <a:pt x="2" y="3"/>
                      </a:cubicBezTo>
                      <a:cubicBezTo>
                        <a:pt x="5" y="4"/>
                        <a:pt x="8" y="2"/>
                        <a:pt x="8" y="2"/>
                      </a:cubicBezTo>
                      <a:cubicBezTo>
                        <a:pt x="8" y="2"/>
                        <a:pt x="5" y="0"/>
                        <a:pt x="2" y="1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6" name="Freeform 913"/>
                <p:cNvSpPr/>
                <p:nvPr/>
              </p:nvSpPr>
              <p:spPr bwMode="auto">
                <a:xfrm>
                  <a:off x="11079813" y="4442662"/>
                  <a:ext cx="18114" cy="26362"/>
                </a:xfrm>
                <a:custGeom>
                  <a:avLst/>
                  <a:gdLst>
                    <a:gd name="T0" fmla="*/ 2 w 3"/>
                    <a:gd name="T1" fmla="*/ 1 h 5"/>
                    <a:gd name="T2" fmla="*/ 3 w 3"/>
                    <a:gd name="T3" fmla="*/ 2 h 5"/>
                    <a:gd name="T4" fmla="*/ 1 w 3"/>
                    <a:gd name="T5" fmla="*/ 4 h 5"/>
                    <a:gd name="T6" fmla="*/ 2 w 3"/>
                    <a:gd name="T7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5">
                      <a:moveTo>
                        <a:pt x="2" y="1"/>
                      </a:moveTo>
                      <a:cubicBezTo>
                        <a:pt x="3" y="2"/>
                        <a:pt x="3" y="2"/>
                        <a:pt x="3" y="2"/>
                      </a:cubicBezTo>
                      <a:cubicBezTo>
                        <a:pt x="3" y="2"/>
                        <a:pt x="1" y="5"/>
                        <a:pt x="1" y="4"/>
                      </a:cubicBezTo>
                      <a:cubicBezTo>
                        <a:pt x="0" y="2"/>
                        <a:pt x="1" y="0"/>
                        <a:pt x="2" y="1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7" name="Freeform 914"/>
                <p:cNvSpPr/>
                <p:nvPr/>
              </p:nvSpPr>
              <p:spPr bwMode="auto">
                <a:xfrm>
                  <a:off x="11043587" y="4561281"/>
                  <a:ext cx="36226" cy="46132"/>
                </a:xfrm>
                <a:custGeom>
                  <a:avLst/>
                  <a:gdLst>
                    <a:gd name="T0" fmla="*/ 4 w 7"/>
                    <a:gd name="T1" fmla="*/ 0 h 8"/>
                    <a:gd name="T2" fmla="*/ 3 w 7"/>
                    <a:gd name="T3" fmla="*/ 7 h 8"/>
                    <a:gd name="T4" fmla="*/ 7 w 7"/>
                    <a:gd name="T5" fmla="*/ 4 h 8"/>
                    <a:gd name="T6" fmla="*/ 4 w 7"/>
                    <a:gd name="T7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8">
                      <a:moveTo>
                        <a:pt x="4" y="0"/>
                      </a:moveTo>
                      <a:cubicBezTo>
                        <a:pt x="4" y="0"/>
                        <a:pt x="0" y="5"/>
                        <a:pt x="3" y="7"/>
                      </a:cubicBezTo>
                      <a:cubicBezTo>
                        <a:pt x="6" y="8"/>
                        <a:pt x="7" y="6"/>
                        <a:pt x="7" y="4"/>
                      </a:cubicBezTo>
                      <a:cubicBezTo>
                        <a:pt x="6" y="2"/>
                        <a:pt x="6" y="0"/>
                        <a:pt x="4" y="0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8" name="Freeform 915"/>
                <p:cNvSpPr/>
                <p:nvPr/>
              </p:nvSpPr>
              <p:spPr bwMode="auto">
                <a:xfrm>
                  <a:off x="11085847" y="4521742"/>
                  <a:ext cx="24153" cy="19771"/>
                </a:xfrm>
                <a:custGeom>
                  <a:avLst/>
                  <a:gdLst>
                    <a:gd name="T0" fmla="*/ 1 w 4"/>
                    <a:gd name="T1" fmla="*/ 0 h 4"/>
                    <a:gd name="T2" fmla="*/ 0 w 4"/>
                    <a:gd name="T3" fmla="*/ 2 h 4"/>
                    <a:gd name="T4" fmla="*/ 3 w 4"/>
                    <a:gd name="T5" fmla="*/ 2 h 4"/>
                    <a:gd name="T6" fmla="*/ 1 w 4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4">
                      <a:moveTo>
                        <a:pt x="1" y="0"/>
                      </a:moveTo>
                      <a:cubicBezTo>
                        <a:pt x="1" y="0"/>
                        <a:pt x="0" y="0"/>
                        <a:pt x="0" y="2"/>
                      </a:cubicBezTo>
                      <a:cubicBezTo>
                        <a:pt x="1" y="3"/>
                        <a:pt x="3" y="4"/>
                        <a:pt x="3" y="2"/>
                      </a:cubicBezTo>
                      <a:cubicBezTo>
                        <a:pt x="4" y="1"/>
                        <a:pt x="1" y="0"/>
                        <a:pt x="1" y="0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9" name="Freeform 916"/>
                <p:cNvSpPr/>
                <p:nvPr/>
              </p:nvSpPr>
              <p:spPr bwMode="auto">
                <a:xfrm>
                  <a:off x="11146228" y="4515149"/>
                  <a:ext cx="48301" cy="26362"/>
                </a:xfrm>
                <a:custGeom>
                  <a:avLst/>
                  <a:gdLst>
                    <a:gd name="T0" fmla="*/ 4 w 9"/>
                    <a:gd name="T1" fmla="*/ 0 h 5"/>
                    <a:gd name="T2" fmla="*/ 4 w 9"/>
                    <a:gd name="T3" fmla="*/ 5 h 5"/>
                    <a:gd name="T4" fmla="*/ 8 w 9"/>
                    <a:gd name="T5" fmla="*/ 1 h 5"/>
                    <a:gd name="T6" fmla="*/ 4 w 9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5">
                      <a:moveTo>
                        <a:pt x="4" y="0"/>
                      </a:moveTo>
                      <a:cubicBezTo>
                        <a:pt x="4" y="0"/>
                        <a:pt x="0" y="4"/>
                        <a:pt x="4" y="5"/>
                      </a:cubicBezTo>
                      <a:cubicBezTo>
                        <a:pt x="7" y="5"/>
                        <a:pt x="9" y="3"/>
                        <a:pt x="8" y="1"/>
                      </a:cubicBezTo>
                      <a:cubicBezTo>
                        <a:pt x="8" y="0"/>
                        <a:pt x="6" y="0"/>
                        <a:pt x="4" y="0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0" name="Freeform 917"/>
                <p:cNvSpPr/>
                <p:nvPr/>
              </p:nvSpPr>
              <p:spPr bwMode="auto">
                <a:xfrm>
                  <a:off x="11218679" y="4521742"/>
                  <a:ext cx="30194" cy="32955"/>
                </a:xfrm>
                <a:custGeom>
                  <a:avLst/>
                  <a:gdLst>
                    <a:gd name="T0" fmla="*/ 1 w 6"/>
                    <a:gd name="T1" fmla="*/ 1 h 6"/>
                    <a:gd name="T2" fmla="*/ 2 w 6"/>
                    <a:gd name="T3" fmla="*/ 5 h 6"/>
                    <a:gd name="T4" fmla="*/ 5 w 6"/>
                    <a:gd name="T5" fmla="*/ 2 h 6"/>
                    <a:gd name="T6" fmla="*/ 1 w 6"/>
                    <a:gd name="T7" fmla="*/ 1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6">
                      <a:moveTo>
                        <a:pt x="1" y="1"/>
                      </a:moveTo>
                      <a:cubicBezTo>
                        <a:pt x="1" y="1"/>
                        <a:pt x="0" y="6"/>
                        <a:pt x="2" y="5"/>
                      </a:cubicBezTo>
                      <a:cubicBezTo>
                        <a:pt x="5" y="5"/>
                        <a:pt x="6" y="2"/>
                        <a:pt x="5" y="2"/>
                      </a:cubicBezTo>
                      <a:cubicBezTo>
                        <a:pt x="4" y="1"/>
                        <a:pt x="2" y="0"/>
                        <a:pt x="1" y="1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1" name="Freeform 918"/>
                <p:cNvSpPr/>
                <p:nvPr/>
              </p:nvSpPr>
              <p:spPr bwMode="auto">
                <a:xfrm>
                  <a:off x="11266980" y="4508565"/>
                  <a:ext cx="54340" cy="26362"/>
                </a:xfrm>
                <a:custGeom>
                  <a:avLst/>
                  <a:gdLst>
                    <a:gd name="T0" fmla="*/ 6 w 10"/>
                    <a:gd name="T1" fmla="*/ 0 h 5"/>
                    <a:gd name="T2" fmla="*/ 3 w 10"/>
                    <a:gd name="T3" fmla="*/ 4 h 5"/>
                    <a:gd name="T4" fmla="*/ 9 w 10"/>
                    <a:gd name="T5" fmla="*/ 3 h 5"/>
                    <a:gd name="T6" fmla="*/ 6 w 10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5">
                      <a:moveTo>
                        <a:pt x="6" y="0"/>
                      </a:moveTo>
                      <a:cubicBezTo>
                        <a:pt x="6" y="0"/>
                        <a:pt x="0" y="3"/>
                        <a:pt x="3" y="4"/>
                      </a:cubicBezTo>
                      <a:cubicBezTo>
                        <a:pt x="5" y="5"/>
                        <a:pt x="10" y="5"/>
                        <a:pt x="9" y="3"/>
                      </a:cubicBezTo>
                      <a:cubicBezTo>
                        <a:pt x="9" y="0"/>
                        <a:pt x="7" y="0"/>
                        <a:pt x="6" y="0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2" name="Freeform 919"/>
                <p:cNvSpPr/>
                <p:nvPr/>
              </p:nvSpPr>
              <p:spPr bwMode="auto">
                <a:xfrm>
                  <a:off x="11194526" y="4469023"/>
                  <a:ext cx="30194" cy="26362"/>
                </a:xfrm>
                <a:custGeom>
                  <a:avLst/>
                  <a:gdLst>
                    <a:gd name="T0" fmla="*/ 2 w 5"/>
                    <a:gd name="T1" fmla="*/ 0 h 4"/>
                    <a:gd name="T2" fmla="*/ 2 w 5"/>
                    <a:gd name="T3" fmla="*/ 4 h 4"/>
                    <a:gd name="T4" fmla="*/ 5 w 5"/>
                    <a:gd name="T5" fmla="*/ 2 h 4"/>
                    <a:gd name="T6" fmla="*/ 2 w 5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4">
                      <a:moveTo>
                        <a:pt x="2" y="0"/>
                      </a:moveTo>
                      <a:cubicBezTo>
                        <a:pt x="2" y="0"/>
                        <a:pt x="0" y="3"/>
                        <a:pt x="2" y="4"/>
                      </a:cubicBezTo>
                      <a:cubicBezTo>
                        <a:pt x="4" y="4"/>
                        <a:pt x="5" y="2"/>
                        <a:pt x="5" y="2"/>
                      </a:cubicBezTo>
                      <a:cubicBezTo>
                        <a:pt x="5" y="2"/>
                        <a:pt x="4" y="0"/>
                        <a:pt x="2" y="0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3" name="Freeform 920"/>
                <p:cNvSpPr/>
                <p:nvPr/>
              </p:nvSpPr>
              <p:spPr bwMode="auto">
                <a:xfrm>
                  <a:off x="11110000" y="4574461"/>
                  <a:ext cx="18114" cy="19771"/>
                </a:xfrm>
                <a:custGeom>
                  <a:avLst/>
                  <a:gdLst>
                    <a:gd name="T0" fmla="*/ 3 w 4"/>
                    <a:gd name="T1" fmla="*/ 0 h 4"/>
                    <a:gd name="T2" fmla="*/ 0 w 4"/>
                    <a:gd name="T3" fmla="*/ 2 h 4"/>
                    <a:gd name="T4" fmla="*/ 3 w 4"/>
                    <a:gd name="T5" fmla="*/ 3 h 4"/>
                    <a:gd name="T6" fmla="*/ 3 w 4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4">
                      <a:moveTo>
                        <a:pt x="3" y="0"/>
                      </a:moveTo>
                      <a:cubicBezTo>
                        <a:pt x="3" y="0"/>
                        <a:pt x="0" y="0"/>
                        <a:pt x="0" y="2"/>
                      </a:cubicBezTo>
                      <a:cubicBezTo>
                        <a:pt x="1" y="3"/>
                        <a:pt x="3" y="4"/>
                        <a:pt x="3" y="3"/>
                      </a:cubicBezTo>
                      <a:cubicBezTo>
                        <a:pt x="4" y="1"/>
                        <a:pt x="3" y="0"/>
                        <a:pt x="3" y="0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6" name="文本框 5"/>
              <p:cNvSpPr txBox="1"/>
              <p:nvPr/>
            </p:nvSpPr>
            <p:spPr>
              <a:xfrm>
                <a:off x="1079120" y="3584451"/>
                <a:ext cx="11945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1200">
                    <a:solidFill>
                      <a:prstClr val="white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厨余垃圾</a:t>
                </a:r>
                <a:endParaRPr lang="en-US" altLang="zh-CN" sz="1200">
                  <a:solidFill>
                    <a:prstClr val="whit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endParaRPr>
              </a:p>
              <a:p>
                <a:pPr algn="ctr"/>
                <a:r>
                  <a:rPr lang="en-US" altLang="zh-CN" sz="1200">
                    <a:solidFill>
                      <a:prstClr val="white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Kitchen waste</a:t>
                </a:r>
                <a:endParaRPr lang="zh-CN" altLang="en-US" sz="1200">
                  <a:solidFill>
                    <a:prstClr val="whit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endParaRPr>
              </a:p>
            </p:txBody>
          </p:sp>
        </p:grpSp>
      </p:grpSp>
      <p:grpSp>
        <p:nvGrpSpPr>
          <p:cNvPr id="8" name="组合 7"/>
          <p:cNvGrpSpPr/>
          <p:nvPr/>
        </p:nvGrpSpPr>
        <p:grpSpPr>
          <a:xfrm>
            <a:off x="7559279" y="2415724"/>
            <a:ext cx="2836934" cy="1943147"/>
            <a:chOff x="7559279" y="2415724"/>
            <a:chExt cx="2836934" cy="1943147"/>
          </a:xfrm>
        </p:grpSpPr>
        <p:sp>
          <p:nvSpPr>
            <p:cNvPr id="157" name="Freeform 724"/>
            <p:cNvSpPr>
              <a:spLocks noEditPoints="1"/>
            </p:cNvSpPr>
            <p:nvPr/>
          </p:nvSpPr>
          <p:spPr bwMode="auto">
            <a:xfrm>
              <a:off x="8757094" y="2469615"/>
              <a:ext cx="529764" cy="578572"/>
            </a:xfrm>
            <a:custGeom>
              <a:avLst/>
              <a:gdLst>
                <a:gd name="T0" fmla="*/ 368 w 572"/>
                <a:gd name="T1" fmla="*/ 561 h 624"/>
                <a:gd name="T2" fmla="*/ 312 w 572"/>
                <a:gd name="T3" fmla="*/ 587 h 624"/>
                <a:gd name="T4" fmla="*/ 275 w 572"/>
                <a:gd name="T5" fmla="*/ 576 h 624"/>
                <a:gd name="T6" fmla="*/ 212 w 572"/>
                <a:gd name="T7" fmla="*/ 569 h 624"/>
                <a:gd name="T8" fmla="*/ 198 w 572"/>
                <a:gd name="T9" fmla="*/ 562 h 624"/>
                <a:gd name="T10" fmla="*/ 214 w 572"/>
                <a:gd name="T11" fmla="*/ 520 h 624"/>
                <a:gd name="T12" fmla="*/ 179 w 572"/>
                <a:gd name="T13" fmla="*/ 464 h 624"/>
                <a:gd name="T14" fmla="*/ 127 w 572"/>
                <a:gd name="T15" fmla="*/ 377 h 624"/>
                <a:gd name="T16" fmla="*/ 110 w 572"/>
                <a:gd name="T17" fmla="*/ 346 h 624"/>
                <a:gd name="T18" fmla="*/ 77 w 572"/>
                <a:gd name="T19" fmla="*/ 307 h 624"/>
                <a:gd name="T20" fmla="*/ 33 w 572"/>
                <a:gd name="T21" fmla="*/ 288 h 624"/>
                <a:gd name="T22" fmla="*/ 9 w 572"/>
                <a:gd name="T23" fmla="*/ 249 h 624"/>
                <a:gd name="T24" fmla="*/ 39 w 572"/>
                <a:gd name="T25" fmla="*/ 166 h 624"/>
                <a:gd name="T26" fmla="*/ 135 w 572"/>
                <a:gd name="T27" fmla="*/ 64 h 624"/>
                <a:gd name="T28" fmla="*/ 154 w 572"/>
                <a:gd name="T29" fmla="*/ 27 h 624"/>
                <a:gd name="T30" fmla="*/ 205 w 572"/>
                <a:gd name="T31" fmla="*/ 20 h 624"/>
                <a:gd name="T32" fmla="*/ 306 w 572"/>
                <a:gd name="T33" fmla="*/ 41 h 624"/>
                <a:gd name="T34" fmla="*/ 351 w 572"/>
                <a:gd name="T35" fmla="*/ 86 h 624"/>
                <a:gd name="T36" fmla="*/ 398 w 572"/>
                <a:gd name="T37" fmla="*/ 171 h 624"/>
                <a:gd name="T38" fmla="*/ 398 w 572"/>
                <a:gd name="T39" fmla="*/ 191 h 624"/>
                <a:gd name="T40" fmla="*/ 463 w 572"/>
                <a:gd name="T41" fmla="*/ 504 h 624"/>
                <a:gd name="T42" fmla="*/ 455 w 572"/>
                <a:gd name="T43" fmla="*/ 509 h 624"/>
                <a:gd name="T44" fmla="*/ 453 w 572"/>
                <a:gd name="T45" fmla="*/ 590 h 624"/>
                <a:gd name="T46" fmla="*/ 379 w 572"/>
                <a:gd name="T47" fmla="*/ 563 h 624"/>
                <a:gd name="T48" fmla="*/ 354 w 572"/>
                <a:gd name="T49" fmla="*/ 544 h 624"/>
                <a:gd name="T50" fmla="*/ 322 w 572"/>
                <a:gd name="T51" fmla="*/ 535 h 624"/>
                <a:gd name="T52" fmla="*/ 226 w 572"/>
                <a:gd name="T53" fmla="*/ 348 h 624"/>
                <a:gd name="T54" fmla="*/ 211 w 572"/>
                <a:gd name="T55" fmla="*/ 129 h 624"/>
                <a:gd name="T56" fmla="*/ 400 w 572"/>
                <a:gd name="T57" fmla="*/ 523 h 624"/>
                <a:gd name="T58" fmla="*/ 211 w 572"/>
                <a:gd name="T59" fmla="*/ 129 h 624"/>
                <a:gd name="T60" fmla="*/ 440 w 572"/>
                <a:gd name="T61" fmla="*/ 504 h 624"/>
                <a:gd name="T62" fmla="*/ 355 w 572"/>
                <a:gd name="T63" fmla="*/ 245 h 624"/>
                <a:gd name="T64" fmla="*/ 354 w 572"/>
                <a:gd name="T65" fmla="*/ 74 h 624"/>
                <a:gd name="T66" fmla="*/ 361 w 572"/>
                <a:gd name="T67" fmla="*/ 67 h 624"/>
                <a:gd name="T68" fmla="*/ 354 w 572"/>
                <a:gd name="T69" fmla="*/ 74 h 624"/>
                <a:gd name="T70" fmla="*/ 70 w 572"/>
                <a:gd name="T71" fmla="*/ 187 h 624"/>
                <a:gd name="T72" fmla="*/ 75 w 572"/>
                <a:gd name="T73" fmla="*/ 218 h 624"/>
                <a:gd name="T74" fmla="*/ 152 w 572"/>
                <a:gd name="T75" fmla="*/ 86 h 624"/>
                <a:gd name="T76" fmla="*/ 136 w 572"/>
                <a:gd name="T77" fmla="*/ 152 h 624"/>
                <a:gd name="T78" fmla="*/ 302 w 572"/>
                <a:gd name="T79" fmla="*/ 125 h 624"/>
                <a:gd name="T80" fmla="*/ 230 w 572"/>
                <a:gd name="T81" fmla="*/ 121 h 624"/>
                <a:gd name="T82" fmla="*/ 319 w 572"/>
                <a:gd name="T83" fmla="*/ 96 h 624"/>
                <a:gd name="T84" fmla="*/ 287 w 572"/>
                <a:gd name="T85" fmla="*/ 96 h 624"/>
                <a:gd name="T86" fmla="*/ 343 w 572"/>
                <a:gd name="T87" fmla="*/ 193 h 624"/>
                <a:gd name="T88" fmla="*/ 321 w 572"/>
                <a:gd name="T89" fmla="*/ 171 h 624"/>
                <a:gd name="T90" fmla="*/ 160 w 572"/>
                <a:gd name="T91" fmla="*/ 213 h 624"/>
                <a:gd name="T92" fmla="*/ 169 w 572"/>
                <a:gd name="T93" fmla="*/ 265 h 624"/>
                <a:gd name="T94" fmla="*/ 183 w 572"/>
                <a:gd name="T95" fmla="*/ 159 h 624"/>
                <a:gd name="T96" fmla="*/ 189 w 572"/>
                <a:gd name="T97" fmla="*/ 196 h 624"/>
                <a:gd name="T98" fmla="*/ 105 w 572"/>
                <a:gd name="T99" fmla="*/ 244 h 624"/>
                <a:gd name="T100" fmla="*/ 111 w 572"/>
                <a:gd name="T101" fmla="*/ 281 h 624"/>
                <a:gd name="T102" fmla="*/ 232 w 572"/>
                <a:gd name="T103" fmla="*/ 66 h 624"/>
                <a:gd name="T104" fmla="*/ 199 w 572"/>
                <a:gd name="T105" fmla="*/ 65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2" h="624">
                  <a:moveTo>
                    <a:pt x="379" y="563"/>
                  </a:moveTo>
                  <a:cubicBezTo>
                    <a:pt x="375" y="562"/>
                    <a:pt x="371" y="561"/>
                    <a:pt x="368" y="561"/>
                  </a:cubicBezTo>
                  <a:cubicBezTo>
                    <a:pt x="367" y="558"/>
                    <a:pt x="366" y="556"/>
                    <a:pt x="365" y="554"/>
                  </a:cubicBezTo>
                  <a:cubicBezTo>
                    <a:pt x="365" y="569"/>
                    <a:pt x="317" y="587"/>
                    <a:pt x="312" y="587"/>
                  </a:cubicBezTo>
                  <a:cubicBezTo>
                    <a:pt x="294" y="581"/>
                    <a:pt x="286" y="574"/>
                    <a:pt x="282" y="569"/>
                  </a:cubicBezTo>
                  <a:cubicBezTo>
                    <a:pt x="277" y="572"/>
                    <a:pt x="277" y="572"/>
                    <a:pt x="275" y="576"/>
                  </a:cubicBezTo>
                  <a:cubicBezTo>
                    <a:pt x="258" y="577"/>
                    <a:pt x="243" y="579"/>
                    <a:pt x="227" y="581"/>
                  </a:cubicBezTo>
                  <a:cubicBezTo>
                    <a:pt x="219" y="570"/>
                    <a:pt x="216" y="570"/>
                    <a:pt x="212" y="569"/>
                  </a:cubicBezTo>
                  <a:cubicBezTo>
                    <a:pt x="211" y="567"/>
                    <a:pt x="210" y="565"/>
                    <a:pt x="210" y="564"/>
                  </a:cubicBezTo>
                  <a:cubicBezTo>
                    <a:pt x="206" y="563"/>
                    <a:pt x="202" y="562"/>
                    <a:pt x="198" y="562"/>
                  </a:cubicBezTo>
                  <a:cubicBezTo>
                    <a:pt x="189" y="546"/>
                    <a:pt x="202" y="532"/>
                    <a:pt x="209" y="521"/>
                  </a:cubicBezTo>
                  <a:cubicBezTo>
                    <a:pt x="211" y="520"/>
                    <a:pt x="213" y="520"/>
                    <a:pt x="214" y="520"/>
                  </a:cubicBezTo>
                  <a:cubicBezTo>
                    <a:pt x="212" y="498"/>
                    <a:pt x="199" y="488"/>
                    <a:pt x="188" y="484"/>
                  </a:cubicBezTo>
                  <a:cubicBezTo>
                    <a:pt x="184" y="477"/>
                    <a:pt x="182" y="471"/>
                    <a:pt x="179" y="464"/>
                  </a:cubicBezTo>
                  <a:cubicBezTo>
                    <a:pt x="166" y="440"/>
                    <a:pt x="171" y="424"/>
                    <a:pt x="171" y="409"/>
                  </a:cubicBezTo>
                  <a:cubicBezTo>
                    <a:pt x="160" y="396"/>
                    <a:pt x="133" y="379"/>
                    <a:pt x="127" y="377"/>
                  </a:cubicBezTo>
                  <a:cubicBezTo>
                    <a:pt x="122" y="366"/>
                    <a:pt x="117" y="356"/>
                    <a:pt x="114" y="346"/>
                  </a:cubicBezTo>
                  <a:cubicBezTo>
                    <a:pt x="110" y="346"/>
                    <a:pt x="110" y="346"/>
                    <a:pt x="110" y="346"/>
                  </a:cubicBezTo>
                  <a:cubicBezTo>
                    <a:pt x="109" y="342"/>
                    <a:pt x="108" y="339"/>
                    <a:pt x="108" y="337"/>
                  </a:cubicBezTo>
                  <a:cubicBezTo>
                    <a:pt x="83" y="337"/>
                    <a:pt x="81" y="317"/>
                    <a:pt x="77" y="307"/>
                  </a:cubicBezTo>
                  <a:cubicBezTo>
                    <a:pt x="58" y="307"/>
                    <a:pt x="55" y="303"/>
                    <a:pt x="48" y="301"/>
                  </a:cubicBezTo>
                  <a:cubicBezTo>
                    <a:pt x="48" y="295"/>
                    <a:pt x="38" y="291"/>
                    <a:pt x="33" y="288"/>
                  </a:cubicBezTo>
                  <a:cubicBezTo>
                    <a:pt x="32" y="278"/>
                    <a:pt x="31" y="269"/>
                    <a:pt x="31" y="260"/>
                  </a:cubicBezTo>
                  <a:cubicBezTo>
                    <a:pt x="19" y="253"/>
                    <a:pt x="18" y="249"/>
                    <a:pt x="9" y="249"/>
                  </a:cubicBezTo>
                  <a:cubicBezTo>
                    <a:pt x="9" y="241"/>
                    <a:pt x="7" y="237"/>
                    <a:pt x="0" y="230"/>
                  </a:cubicBezTo>
                  <a:cubicBezTo>
                    <a:pt x="0" y="182"/>
                    <a:pt x="13" y="191"/>
                    <a:pt x="39" y="166"/>
                  </a:cubicBezTo>
                  <a:cubicBezTo>
                    <a:pt x="39" y="134"/>
                    <a:pt x="51" y="130"/>
                    <a:pt x="82" y="128"/>
                  </a:cubicBezTo>
                  <a:cubicBezTo>
                    <a:pt x="82" y="91"/>
                    <a:pt x="83" y="46"/>
                    <a:pt x="135" y="64"/>
                  </a:cubicBezTo>
                  <a:cubicBezTo>
                    <a:pt x="138" y="63"/>
                    <a:pt x="142" y="62"/>
                    <a:pt x="146" y="61"/>
                  </a:cubicBezTo>
                  <a:cubicBezTo>
                    <a:pt x="148" y="43"/>
                    <a:pt x="152" y="36"/>
                    <a:pt x="154" y="27"/>
                  </a:cubicBezTo>
                  <a:cubicBezTo>
                    <a:pt x="166" y="21"/>
                    <a:pt x="176" y="0"/>
                    <a:pt x="202" y="15"/>
                  </a:cubicBezTo>
                  <a:cubicBezTo>
                    <a:pt x="203" y="17"/>
                    <a:pt x="204" y="18"/>
                    <a:pt x="205" y="20"/>
                  </a:cubicBezTo>
                  <a:cubicBezTo>
                    <a:pt x="220" y="20"/>
                    <a:pt x="237" y="11"/>
                    <a:pt x="256" y="33"/>
                  </a:cubicBezTo>
                  <a:cubicBezTo>
                    <a:pt x="276" y="28"/>
                    <a:pt x="285" y="25"/>
                    <a:pt x="306" y="41"/>
                  </a:cubicBezTo>
                  <a:cubicBezTo>
                    <a:pt x="306" y="49"/>
                    <a:pt x="306" y="49"/>
                    <a:pt x="306" y="49"/>
                  </a:cubicBezTo>
                  <a:cubicBezTo>
                    <a:pt x="335" y="49"/>
                    <a:pt x="340" y="55"/>
                    <a:pt x="351" y="86"/>
                  </a:cubicBezTo>
                  <a:cubicBezTo>
                    <a:pt x="379" y="94"/>
                    <a:pt x="381" y="110"/>
                    <a:pt x="385" y="144"/>
                  </a:cubicBezTo>
                  <a:cubicBezTo>
                    <a:pt x="393" y="144"/>
                    <a:pt x="398" y="164"/>
                    <a:pt x="398" y="171"/>
                  </a:cubicBezTo>
                  <a:cubicBezTo>
                    <a:pt x="396" y="175"/>
                    <a:pt x="387" y="182"/>
                    <a:pt x="391" y="190"/>
                  </a:cubicBezTo>
                  <a:cubicBezTo>
                    <a:pt x="393" y="190"/>
                    <a:pt x="395" y="190"/>
                    <a:pt x="398" y="191"/>
                  </a:cubicBezTo>
                  <a:cubicBezTo>
                    <a:pt x="400" y="215"/>
                    <a:pt x="402" y="239"/>
                    <a:pt x="405" y="264"/>
                  </a:cubicBezTo>
                  <a:cubicBezTo>
                    <a:pt x="420" y="337"/>
                    <a:pt x="572" y="460"/>
                    <a:pt x="463" y="504"/>
                  </a:cubicBezTo>
                  <a:cubicBezTo>
                    <a:pt x="463" y="509"/>
                    <a:pt x="463" y="509"/>
                    <a:pt x="463" y="509"/>
                  </a:cubicBezTo>
                  <a:cubicBezTo>
                    <a:pt x="455" y="509"/>
                    <a:pt x="455" y="509"/>
                    <a:pt x="455" y="509"/>
                  </a:cubicBezTo>
                  <a:cubicBezTo>
                    <a:pt x="455" y="519"/>
                    <a:pt x="422" y="532"/>
                    <a:pt x="417" y="533"/>
                  </a:cubicBezTo>
                  <a:cubicBezTo>
                    <a:pt x="402" y="556"/>
                    <a:pt x="444" y="594"/>
                    <a:pt x="453" y="590"/>
                  </a:cubicBezTo>
                  <a:cubicBezTo>
                    <a:pt x="454" y="624"/>
                    <a:pt x="444" y="619"/>
                    <a:pt x="436" y="620"/>
                  </a:cubicBezTo>
                  <a:cubicBezTo>
                    <a:pt x="410" y="622"/>
                    <a:pt x="381" y="586"/>
                    <a:pt x="379" y="563"/>
                  </a:cubicBezTo>
                  <a:moveTo>
                    <a:pt x="216" y="347"/>
                  </a:moveTo>
                  <a:cubicBezTo>
                    <a:pt x="211" y="417"/>
                    <a:pt x="255" y="598"/>
                    <a:pt x="354" y="544"/>
                  </a:cubicBezTo>
                  <a:cubicBezTo>
                    <a:pt x="354" y="539"/>
                    <a:pt x="354" y="539"/>
                    <a:pt x="354" y="539"/>
                  </a:cubicBezTo>
                  <a:cubicBezTo>
                    <a:pt x="339" y="542"/>
                    <a:pt x="326" y="535"/>
                    <a:pt x="322" y="535"/>
                  </a:cubicBezTo>
                  <a:cubicBezTo>
                    <a:pt x="322" y="530"/>
                    <a:pt x="322" y="530"/>
                    <a:pt x="322" y="530"/>
                  </a:cubicBezTo>
                  <a:cubicBezTo>
                    <a:pt x="284" y="513"/>
                    <a:pt x="233" y="391"/>
                    <a:pt x="226" y="348"/>
                  </a:cubicBezTo>
                  <a:cubicBezTo>
                    <a:pt x="222" y="347"/>
                    <a:pt x="219" y="347"/>
                    <a:pt x="216" y="347"/>
                  </a:cubicBezTo>
                  <a:moveTo>
                    <a:pt x="211" y="129"/>
                  </a:moveTo>
                  <a:cubicBezTo>
                    <a:pt x="218" y="149"/>
                    <a:pt x="236" y="229"/>
                    <a:pt x="272" y="313"/>
                  </a:cubicBezTo>
                  <a:cubicBezTo>
                    <a:pt x="322" y="428"/>
                    <a:pt x="346" y="560"/>
                    <a:pt x="400" y="523"/>
                  </a:cubicBezTo>
                  <a:cubicBezTo>
                    <a:pt x="430" y="502"/>
                    <a:pt x="401" y="403"/>
                    <a:pt x="336" y="321"/>
                  </a:cubicBezTo>
                  <a:cubicBezTo>
                    <a:pt x="262" y="227"/>
                    <a:pt x="208" y="132"/>
                    <a:pt x="211" y="129"/>
                  </a:cubicBezTo>
                  <a:moveTo>
                    <a:pt x="430" y="506"/>
                  </a:moveTo>
                  <a:cubicBezTo>
                    <a:pt x="433" y="505"/>
                    <a:pt x="436" y="504"/>
                    <a:pt x="440" y="504"/>
                  </a:cubicBezTo>
                  <a:cubicBezTo>
                    <a:pt x="448" y="493"/>
                    <a:pt x="461" y="494"/>
                    <a:pt x="460" y="478"/>
                  </a:cubicBezTo>
                  <a:cubicBezTo>
                    <a:pt x="493" y="426"/>
                    <a:pt x="376" y="299"/>
                    <a:pt x="355" y="245"/>
                  </a:cubicBezTo>
                  <a:cubicBezTo>
                    <a:pt x="321" y="293"/>
                    <a:pt x="481" y="399"/>
                    <a:pt x="430" y="506"/>
                  </a:cubicBezTo>
                  <a:moveTo>
                    <a:pt x="354" y="74"/>
                  </a:moveTo>
                  <a:cubicBezTo>
                    <a:pt x="361" y="74"/>
                    <a:pt x="361" y="74"/>
                    <a:pt x="361" y="74"/>
                  </a:cubicBezTo>
                  <a:cubicBezTo>
                    <a:pt x="361" y="67"/>
                    <a:pt x="361" y="67"/>
                    <a:pt x="361" y="67"/>
                  </a:cubicBezTo>
                  <a:cubicBezTo>
                    <a:pt x="354" y="67"/>
                    <a:pt x="354" y="67"/>
                    <a:pt x="354" y="67"/>
                  </a:cubicBezTo>
                  <a:lnTo>
                    <a:pt x="354" y="74"/>
                  </a:lnTo>
                  <a:close/>
                  <a:moveTo>
                    <a:pt x="75" y="218"/>
                  </a:moveTo>
                  <a:cubicBezTo>
                    <a:pt x="70" y="187"/>
                    <a:pt x="70" y="187"/>
                    <a:pt x="70" y="187"/>
                  </a:cubicBezTo>
                  <a:cubicBezTo>
                    <a:pt x="70" y="187"/>
                    <a:pt x="62" y="229"/>
                    <a:pt x="77" y="235"/>
                  </a:cubicBezTo>
                  <a:cubicBezTo>
                    <a:pt x="93" y="241"/>
                    <a:pt x="75" y="218"/>
                    <a:pt x="75" y="218"/>
                  </a:cubicBezTo>
                  <a:moveTo>
                    <a:pt x="136" y="152"/>
                  </a:moveTo>
                  <a:cubicBezTo>
                    <a:pt x="152" y="86"/>
                    <a:pt x="152" y="86"/>
                    <a:pt x="152" y="86"/>
                  </a:cubicBezTo>
                  <a:cubicBezTo>
                    <a:pt x="148" y="83"/>
                    <a:pt x="113" y="168"/>
                    <a:pt x="130" y="188"/>
                  </a:cubicBezTo>
                  <a:cubicBezTo>
                    <a:pt x="146" y="208"/>
                    <a:pt x="136" y="152"/>
                    <a:pt x="136" y="152"/>
                  </a:cubicBezTo>
                  <a:moveTo>
                    <a:pt x="230" y="121"/>
                  </a:moveTo>
                  <a:cubicBezTo>
                    <a:pt x="302" y="125"/>
                    <a:pt x="302" y="125"/>
                    <a:pt x="302" y="125"/>
                  </a:cubicBezTo>
                  <a:cubicBezTo>
                    <a:pt x="304" y="121"/>
                    <a:pt x="210" y="103"/>
                    <a:pt x="192" y="122"/>
                  </a:cubicBezTo>
                  <a:cubicBezTo>
                    <a:pt x="174" y="141"/>
                    <a:pt x="230" y="121"/>
                    <a:pt x="230" y="121"/>
                  </a:cubicBezTo>
                  <a:moveTo>
                    <a:pt x="287" y="96"/>
                  </a:moveTo>
                  <a:cubicBezTo>
                    <a:pt x="287" y="96"/>
                    <a:pt x="334" y="113"/>
                    <a:pt x="319" y="96"/>
                  </a:cubicBezTo>
                  <a:cubicBezTo>
                    <a:pt x="304" y="80"/>
                    <a:pt x="224" y="95"/>
                    <a:pt x="225" y="99"/>
                  </a:cubicBezTo>
                  <a:lnTo>
                    <a:pt x="287" y="96"/>
                  </a:lnTo>
                  <a:close/>
                  <a:moveTo>
                    <a:pt x="321" y="171"/>
                  </a:moveTo>
                  <a:cubicBezTo>
                    <a:pt x="321" y="171"/>
                    <a:pt x="341" y="215"/>
                    <a:pt x="343" y="193"/>
                  </a:cubicBezTo>
                  <a:cubicBezTo>
                    <a:pt x="345" y="172"/>
                    <a:pt x="278" y="127"/>
                    <a:pt x="276" y="131"/>
                  </a:cubicBezTo>
                  <a:lnTo>
                    <a:pt x="321" y="171"/>
                  </a:lnTo>
                  <a:close/>
                  <a:moveTo>
                    <a:pt x="169" y="265"/>
                  </a:moveTo>
                  <a:cubicBezTo>
                    <a:pt x="160" y="213"/>
                    <a:pt x="160" y="213"/>
                    <a:pt x="160" y="213"/>
                  </a:cubicBezTo>
                  <a:cubicBezTo>
                    <a:pt x="160" y="213"/>
                    <a:pt x="147" y="282"/>
                    <a:pt x="172" y="292"/>
                  </a:cubicBezTo>
                  <a:cubicBezTo>
                    <a:pt x="198" y="302"/>
                    <a:pt x="169" y="265"/>
                    <a:pt x="169" y="265"/>
                  </a:cubicBezTo>
                  <a:moveTo>
                    <a:pt x="189" y="196"/>
                  </a:moveTo>
                  <a:cubicBezTo>
                    <a:pt x="183" y="159"/>
                    <a:pt x="183" y="159"/>
                    <a:pt x="183" y="159"/>
                  </a:cubicBezTo>
                  <a:cubicBezTo>
                    <a:pt x="183" y="159"/>
                    <a:pt x="173" y="209"/>
                    <a:pt x="191" y="215"/>
                  </a:cubicBezTo>
                  <a:cubicBezTo>
                    <a:pt x="210" y="222"/>
                    <a:pt x="189" y="196"/>
                    <a:pt x="189" y="196"/>
                  </a:cubicBezTo>
                  <a:moveTo>
                    <a:pt x="111" y="281"/>
                  </a:moveTo>
                  <a:cubicBezTo>
                    <a:pt x="105" y="244"/>
                    <a:pt x="105" y="244"/>
                    <a:pt x="105" y="244"/>
                  </a:cubicBezTo>
                  <a:cubicBezTo>
                    <a:pt x="105" y="244"/>
                    <a:pt x="95" y="294"/>
                    <a:pt x="113" y="301"/>
                  </a:cubicBezTo>
                  <a:cubicBezTo>
                    <a:pt x="131" y="308"/>
                    <a:pt x="111" y="281"/>
                    <a:pt x="111" y="281"/>
                  </a:cubicBezTo>
                  <a:moveTo>
                    <a:pt x="199" y="65"/>
                  </a:moveTo>
                  <a:cubicBezTo>
                    <a:pt x="232" y="66"/>
                    <a:pt x="232" y="66"/>
                    <a:pt x="232" y="66"/>
                  </a:cubicBezTo>
                  <a:cubicBezTo>
                    <a:pt x="232" y="66"/>
                    <a:pt x="190" y="51"/>
                    <a:pt x="181" y="64"/>
                  </a:cubicBezTo>
                  <a:cubicBezTo>
                    <a:pt x="173" y="78"/>
                    <a:pt x="199" y="65"/>
                    <a:pt x="199" y="65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8" name="Freeform 725"/>
            <p:cNvSpPr>
              <a:spLocks noEditPoints="1"/>
            </p:cNvSpPr>
            <p:nvPr/>
          </p:nvSpPr>
          <p:spPr bwMode="auto">
            <a:xfrm>
              <a:off x="9731210" y="3585068"/>
              <a:ext cx="583656" cy="394527"/>
            </a:xfrm>
            <a:custGeom>
              <a:avLst/>
              <a:gdLst>
                <a:gd name="T0" fmla="*/ 208 w 631"/>
                <a:gd name="T1" fmla="*/ 427 h 427"/>
                <a:gd name="T2" fmla="*/ 214 w 631"/>
                <a:gd name="T3" fmla="*/ 407 h 427"/>
                <a:gd name="T4" fmla="*/ 411 w 631"/>
                <a:gd name="T5" fmla="*/ 406 h 427"/>
                <a:gd name="T6" fmla="*/ 411 w 631"/>
                <a:gd name="T7" fmla="*/ 427 h 427"/>
                <a:gd name="T8" fmla="*/ 208 w 631"/>
                <a:gd name="T9" fmla="*/ 427 h 427"/>
                <a:gd name="T10" fmla="*/ 198 w 631"/>
                <a:gd name="T11" fmla="*/ 385 h 427"/>
                <a:gd name="T12" fmla="*/ 31 w 631"/>
                <a:gd name="T13" fmla="*/ 147 h 427"/>
                <a:gd name="T14" fmla="*/ 4 w 631"/>
                <a:gd name="T15" fmla="*/ 147 h 427"/>
                <a:gd name="T16" fmla="*/ 0 w 631"/>
                <a:gd name="T17" fmla="*/ 134 h 427"/>
                <a:gd name="T18" fmla="*/ 2 w 631"/>
                <a:gd name="T19" fmla="*/ 134 h 427"/>
                <a:gd name="T20" fmla="*/ 626 w 631"/>
                <a:gd name="T21" fmla="*/ 134 h 427"/>
                <a:gd name="T22" fmla="*/ 631 w 631"/>
                <a:gd name="T23" fmla="*/ 145 h 427"/>
                <a:gd name="T24" fmla="*/ 594 w 631"/>
                <a:gd name="T25" fmla="*/ 158 h 427"/>
                <a:gd name="T26" fmla="*/ 433 w 631"/>
                <a:gd name="T27" fmla="*/ 385 h 427"/>
                <a:gd name="T28" fmla="*/ 198 w 631"/>
                <a:gd name="T29" fmla="*/ 385 h 427"/>
                <a:gd name="T30" fmla="*/ 44 w 631"/>
                <a:gd name="T31" fmla="*/ 119 h 427"/>
                <a:gd name="T32" fmla="*/ 43 w 631"/>
                <a:gd name="T33" fmla="*/ 109 h 427"/>
                <a:gd name="T34" fmla="*/ 90 w 631"/>
                <a:gd name="T35" fmla="*/ 74 h 427"/>
                <a:gd name="T36" fmla="*/ 134 w 631"/>
                <a:gd name="T37" fmla="*/ 84 h 427"/>
                <a:gd name="T38" fmla="*/ 197 w 631"/>
                <a:gd name="T39" fmla="*/ 78 h 427"/>
                <a:gd name="T40" fmla="*/ 198 w 631"/>
                <a:gd name="T41" fmla="*/ 82 h 427"/>
                <a:gd name="T42" fmla="*/ 201 w 631"/>
                <a:gd name="T43" fmla="*/ 78 h 427"/>
                <a:gd name="T44" fmla="*/ 235 w 631"/>
                <a:gd name="T45" fmla="*/ 83 h 427"/>
                <a:gd name="T46" fmla="*/ 355 w 631"/>
                <a:gd name="T47" fmla="*/ 66 h 427"/>
                <a:gd name="T48" fmla="*/ 463 w 631"/>
                <a:gd name="T49" fmla="*/ 15 h 427"/>
                <a:gd name="T50" fmla="*/ 479 w 631"/>
                <a:gd name="T51" fmla="*/ 18 h 427"/>
                <a:gd name="T52" fmla="*/ 482 w 631"/>
                <a:gd name="T53" fmla="*/ 26 h 427"/>
                <a:gd name="T54" fmla="*/ 518 w 631"/>
                <a:gd name="T55" fmla="*/ 32 h 427"/>
                <a:gd name="T56" fmla="*/ 518 w 631"/>
                <a:gd name="T57" fmla="*/ 36 h 427"/>
                <a:gd name="T58" fmla="*/ 587 w 631"/>
                <a:gd name="T59" fmla="*/ 85 h 427"/>
                <a:gd name="T60" fmla="*/ 589 w 631"/>
                <a:gd name="T61" fmla="*/ 118 h 427"/>
                <a:gd name="T62" fmla="*/ 585 w 631"/>
                <a:gd name="T63" fmla="*/ 119 h 427"/>
                <a:gd name="T64" fmla="*/ 44 w 631"/>
                <a:gd name="T65" fmla="*/ 119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31" h="427">
                  <a:moveTo>
                    <a:pt x="208" y="427"/>
                  </a:moveTo>
                  <a:cubicBezTo>
                    <a:pt x="214" y="407"/>
                    <a:pt x="214" y="407"/>
                    <a:pt x="214" y="407"/>
                  </a:cubicBezTo>
                  <a:cubicBezTo>
                    <a:pt x="411" y="406"/>
                    <a:pt x="411" y="406"/>
                    <a:pt x="411" y="406"/>
                  </a:cubicBezTo>
                  <a:cubicBezTo>
                    <a:pt x="411" y="427"/>
                    <a:pt x="411" y="427"/>
                    <a:pt x="411" y="427"/>
                  </a:cubicBezTo>
                  <a:lnTo>
                    <a:pt x="208" y="427"/>
                  </a:lnTo>
                  <a:close/>
                  <a:moveTo>
                    <a:pt x="198" y="385"/>
                  </a:moveTo>
                  <a:cubicBezTo>
                    <a:pt x="96" y="361"/>
                    <a:pt x="48" y="237"/>
                    <a:pt x="31" y="147"/>
                  </a:cubicBezTo>
                  <a:cubicBezTo>
                    <a:pt x="4" y="147"/>
                    <a:pt x="4" y="147"/>
                    <a:pt x="4" y="147"/>
                  </a:cubicBezTo>
                  <a:cubicBezTo>
                    <a:pt x="2" y="142"/>
                    <a:pt x="1" y="138"/>
                    <a:pt x="0" y="134"/>
                  </a:cubicBezTo>
                  <a:cubicBezTo>
                    <a:pt x="1" y="134"/>
                    <a:pt x="1" y="134"/>
                    <a:pt x="2" y="134"/>
                  </a:cubicBezTo>
                  <a:cubicBezTo>
                    <a:pt x="626" y="134"/>
                    <a:pt x="626" y="134"/>
                    <a:pt x="626" y="134"/>
                  </a:cubicBezTo>
                  <a:cubicBezTo>
                    <a:pt x="629" y="135"/>
                    <a:pt x="631" y="138"/>
                    <a:pt x="631" y="145"/>
                  </a:cubicBezTo>
                  <a:cubicBezTo>
                    <a:pt x="612" y="151"/>
                    <a:pt x="604" y="151"/>
                    <a:pt x="594" y="158"/>
                  </a:cubicBezTo>
                  <a:cubicBezTo>
                    <a:pt x="565" y="284"/>
                    <a:pt x="549" y="340"/>
                    <a:pt x="433" y="385"/>
                  </a:cubicBezTo>
                  <a:lnTo>
                    <a:pt x="198" y="385"/>
                  </a:lnTo>
                  <a:close/>
                  <a:moveTo>
                    <a:pt x="44" y="119"/>
                  </a:moveTo>
                  <a:cubicBezTo>
                    <a:pt x="43" y="115"/>
                    <a:pt x="43" y="112"/>
                    <a:pt x="43" y="109"/>
                  </a:cubicBezTo>
                  <a:cubicBezTo>
                    <a:pt x="58" y="104"/>
                    <a:pt x="81" y="88"/>
                    <a:pt x="90" y="74"/>
                  </a:cubicBezTo>
                  <a:cubicBezTo>
                    <a:pt x="98" y="71"/>
                    <a:pt x="115" y="82"/>
                    <a:pt x="134" y="84"/>
                  </a:cubicBezTo>
                  <a:cubicBezTo>
                    <a:pt x="156" y="86"/>
                    <a:pt x="180" y="78"/>
                    <a:pt x="197" y="78"/>
                  </a:cubicBezTo>
                  <a:cubicBezTo>
                    <a:pt x="197" y="79"/>
                    <a:pt x="197" y="80"/>
                    <a:pt x="198" y="82"/>
                  </a:cubicBezTo>
                  <a:cubicBezTo>
                    <a:pt x="199" y="80"/>
                    <a:pt x="200" y="79"/>
                    <a:pt x="201" y="78"/>
                  </a:cubicBezTo>
                  <a:cubicBezTo>
                    <a:pt x="211" y="78"/>
                    <a:pt x="224" y="84"/>
                    <a:pt x="235" y="83"/>
                  </a:cubicBezTo>
                  <a:cubicBezTo>
                    <a:pt x="274" y="82"/>
                    <a:pt x="313" y="73"/>
                    <a:pt x="355" y="66"/>
                  </a:cubicBezTo>
                  <a:cubicBezTo>
                    <a:pt x="360" y="62"/>
                    <a:pt x="455" y="0"/>
                    <a:pt x="463" y="15"/>
                  </a:cubicBezTo>
                  <a:cubicBezTo>
                    <a:pt x="468" y="16"/>
                    <a:pt x="473" y="17"/>
                    <a:pt x="479" y="18"/>
                  </a:cubicBezTo>
                  <a:cubicBezTo>
                    <a:pt x="480" y="20"/>
                    <a:pt x="481" y="23"/>
                    <a:pt x="482" y="26"/>
                  </a:cubicBezTo>
                  <a:cubicBezTo>
                    <a:pt x="489" y="27"/>
                    <a:pt x="498" y="25"/>
                    <a:pt x="518" y="32"/>
                  </a:cubicBezTo>
                  <a:cubicBezTo>
                    <a:pt x="518" y="36"/>
                    <a:pt x="518" y="36"/>
                    <a:pt x="518" y="36"/>
                  </a:cubicBezTo>
                  <a:cubicBezTo>
                    <a:pt x="529" y="36"/>
                    <a:pt x="577" y="64"/>
                    <a:pt x="587" y="85"/>
                  </a:cubicBezTo>
                  <a:cubicBezTo>
                    <a:pt x="587" y="96"/>
                    <a:pt x="588" y="107"/>
                    <a:pt x="589" y="118"/>
                  </a:cubicBezTo>
                  <a:cubicBezTo>
                    <a:pt x="587" y="118"/>
                    <a:pt x="587" y="119"/>
                    <a:pt x="585" y="119"/>
                  </a:cubicBezTo>
                  <a:lnTo>
                    <a:pt x="44" y="119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9" name="Freeform 726"/>
            <p:cNvSpPr/>
            <p:nvPr/>
          </p:nvSpPr>
          <p:spPr bwMode="auto">
            <a:xfrm>
              <a:off x="8826239" y="3925704"/>
              <a:ext cx="280643" cy="199297"/>
            </a:xfrm>
            <a:custGeom>
              <a:avLst/>
              <a:gdLst>
                <a:gd name="T0" fmla="*/ 0 w 303"/>
                <a:gd name="T1" fmla="*/ 0 h 216"/>
                <a:gd name="T2" fmla="*/ 303 w 303"/>
                <a:gd name="T3" fmla="*/ 0 h 216"/>
                <a:gd name="T4" fmla="*/ 269 w 303"/>
                <a:gd name="T5" fmla="*/ 216 h 216"/>
                <a:gd name="T6" fmla="*/ 201 w 303"/>
                <a:gd name="T7" fmla="*/ 216 h 216"/>
                <a:gd name="T8" fmla="*/ 150 w 303"/>
                <a:gd name="T9" fmla="*/ 167 h 216"/>
                <a:gd name="T10" fmla="*/ 99 w 303"/>
                <a:gd name="T11" fmla="*/ 216 h 216"/>
                <a:gd name="T12" fmla="*/ 35 w 303"/>
                <a:gd name="T13" fmla="*/ 216 h 216"/>
                <a:gd name="T14" fmla="*/ 0 w 303"/>
                <a:gd name="T15" fmla="*/ 0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3" h="216">
                  <a:moveTo>
                    <a:pt x="0" y="0"/>
                  </a:moveTo>
                  <a:cubicBezTo>
                    <a:pt x="303" y="0"/>
                    <a:pt x="303" y="0"/>
                    <a:pt x="303" y="0"/>
                  </a:cubicBezTo>
                  <a:cubicBezTo>
                    <a:pt x="269" y="216"/>
                    <a:pt x="269" y="216"/>
                    <a:pt x="269" y="216"/>
                  </a:cubicBezTo>
                  <a:cubicBezTo>
                    <a:pt x="201" y="216"/>
                    <a:pt x="201" y="216"/>
                    <a:pt x="201" y="216"/>
                  </a:cubicBezTo>
                  <a:cubicBezTo>
                    <a:pt x="196" y="188"/>
                    <a:pt x="175" y="167"/>
                    <a:pt x="150" y="167"/>
                  </a:cubicBezTo>
                  <a:cubicBezTo>
                    <a:pt x="125" y="167"/>
                    <a:pt x="104" y="188"/>
                    <a:pt x="99" y="216"/>
                  </a:cubicBezTo>
                  <a:cubicBezTo>
                    <a:pt x="35" y="216"/>
                    <a:pt x="35" y="216"/>
                    <a:pt x="35" y="21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0" name="Rectangle 727"/>
            <p:cNvSpPr>
              <a:spLocks noChangeArrowheads="1"/>
            </p:cNvSpPr>
            <p:nvPr/>
          </p:nvSpPr>
          <p:spPr bwMode="auto">
            <a:xfrm>
              <a:off x="8781499" y="3842325"/>
              <a:ext cx="354871" cy="68127"/>
            </a:xfrm>
            <a:prstGeom prst="rect">
              <a:avLst/>
            </a:pr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1" name="Freeform 728"/>
            <p:cNvSpPr/>
            <p:nvPr/>
          </p:nvSpPr>
          <p:spPr bwMode="auto">
            <a:xfrm>
              <a:off x="8801835" y="3697936"/>
              <a:ext cx="149473" cy="103716"/>
            </a:xfrm>
            <a:custGeom>
              <a:avLst/>
              <a:gdLst>
                <a:gd name="T0" fmla="*/ 157 w 161"/>
                <a:gd name="T1" fmla="*/ 68 h 111"/>
                <a:gd name="T2" fmla="*/ 160 w 161"/>
                <a:gd name="T3" fmla="*/ 111 h 111"/>
                <a:gd name="T4" fmla="*/ 0 w 161"/>
                <a:gd name="T5" fmla="*/ 7 h 111"/>
                <a:gd name="T6" fmla="*/ 157 w 161"/>
                <a:gd name="T7" fmla="*/ 6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1" h="110">
                  <a:moveTo>
                    <a:pt x="157" y="68"/>
                  </a:moveTo>
                  <a:cubicBezTo>
                    <a:pt x="161" y="82"/>
                    <a:pt x="156" y="97"/>
                    <a:pt x="160" y="111"/>
                  </a:cubicBezTo>
                  <a:cubicBezTo>
                    <a:pt x="83" y="97"/>
                    <a:pt x="41" y="50"/>
                    <a:pt x="0" y="7"/>
                  </a:cubicBezTo>
                  <a:cubicBezTo>
                    <a:pt x="56" y="0"/>
                    <a:pt x="116" y="9"/>
                    <a:pt x="157" y="68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2" name="Freeform 729"/>
            <p:cNvSpPr/>
            <p:nvPr/>
          </p:nvSpPr>
          <p:spPr bwMode="auto">
            <a:xfrm>
              <a:off x="8914702" y="3457966"/>
              <a:ext cx="264373" cy="392493"/>
            </a:xfrm>
            <a:custGeom>
              <a:avLst/>
              <a:gdLst>
                <a:gd name="T0" fmla="*/ 150 w 285"/>
                <a:gd name="T1" fmla="*/ 40 h 424"/>
                <a:gd name="T2" fmla="*/ 177 w 285"/>
                <a:gd name="T3" fmla="*/ 46 h 424"/>
                <a:gd name="T4" fmla="*/ 215 w 285"/>
                <a:gd name="T5" fmla="*/ 24 h 424"/>
                <a:gd name="T6" fmla="*/ 207 w 285"/>
                <a:gd name="T7" fmla="*/ 65 h 424"/>
                <a:gd name="T8" fmla="*/ 227 w 285"/>
                <a:gd name="T9" fmla="*/ 93 h 424"/>
                <a:gd name="T10" fmla="*/ 277 w 285"/>
                <a:gd name="T11" fmla="*/ 88 h 424"/>
                <a:gd name="T12" fmla="*/ 234 w 285"/>
                <a:gd name="T13" fmla="*/ 131 h 424"/>
                <a:gd name="T14" fmla="*/ 234 w 285"/>
                <a:gd name="T15" fmla="*/ 137 h 424"/>
                <a:gd name="T16" fmla="*/ 285 w 285"/>
                <a:gd name="T17" fmla="*/ 174 h 424"/>
                <a:gd name="T18" fmla="*/ 220 w 285"/>
                <a:gd name="T19" fmla="*/ 173 h 424"/>
                <a:gd name="T20" fmla="*/ 214 w 285"/>
                <a:gd name="T21" fmla="*/ 181 h 424"/>
                <a:gd name="T22" fmla="*/ 229 w 285"/>
                <a:gd name="T23" fmla="*/ 237 h 424"/>
                <a:gd name="T24" fmla="*/ 182 w 285"/>
                <a:gd name="T25" fmla="*/ 205 h 424"/>
                <a:gd name="T26" fmla="*/ 158 w 285"/>
                <a:gd name="T27" fmla="*/ 212 h 424"/>
                <a:gd name="T28" fmla="*/ 135 w 285"/>
                <a:gd name="T29" fmla="*/ 252 h 424"/>
                <a:gd name="T30" fmla="*/ 121 w 285"/>
                <a:gd name="T31" fmla="*/ 211 h 424"/>
                <a:gd name="T32" fmla="*/ 115 w 285"/>
                <a:gd name="T33" fmla="*/ 209 h 424"/>
                <a:gd name="T34" fmla="*/ 73 w 285"/>
                <a:gd name="T35" fmla="*/ 424 h 424"/>
                <a:gd name="T36" fmla="*/ 49 w 285"/>
                <a:gd name="T37" fmla="*/ 423 h 424"/>
                <a:gd name="T38" fmla="*/ 89 w 285"/>
                <a:gd name="T39" fmla="*/ 208 h 424"/>
                <a:gd name="T40" fmla="*/ 49 w 285"/>
                <a:gd name="T41" fmla="*/ 221 h 424"/>
                <a:gd name="T42" fmla="*/ 70 w 285"/>
                <a:gd name="T43" fmla="*/ 178 h 424"/>
                <a:gd name="T44" fmla="*/ 57 w 285"/>
                <a:gd name="T45" fmla="*/ 153 h 424"/>
                <a:gd name="T46" fmla="*/ 0 w 285"/>
                <a:gd name="T47" fmla="*/ 132 h 424"/>
                <a:gd name="T48" fmla="*/ 53 w 285"/>
                <a:gd name="T49" fmla="*/ 116 h 424"/>
                <a:gd name="T50" fmla="*/ 62 w 285"/>
                <a:gd name="T51" fmla="*/ 87 h 424"/>
                <a:gd name="T52" fmla="*/ 45 w 285"/>
                <a:gd name="T53" fmla="*/ 33 h 424"/>
                <a:gd name="T54" fmla="*/ 87 w 285"/>
                <a:gd name="T55" fmla="*/ 58 h 424"/>
                <a:gd name="T56" fmla="*/ 113 w 285"/>
                <a:gd name="T57" fmla="*/ 45 h 424"/>
                <a:gd name="T58" fmla="*/ 126 w 285"/>
                <a:gd name="T59" fmla="*/ 0 h 424"/>
                <a:gd name="T60" fmla="*/ 150 w 285"/>
                <a:gd name="T61" fmla="*/ 40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5" h="423">
                  <a:moveTo>
                    <a:pt x="150" y="40"/>
                  </a:moveTo>
                  <a:cubicBezTo>
                    <a:pt x="159" y="40"/>
                    <a:pt x="169" y="43"/>
                    <a:pt x="177" y="46"/>
                  </a:cubicBezTo>
                  <a:cubicBezTo>
                    <a:pt x="188" y="37"/>
                    <a:pt x="201" y="29"/>
                    <a:pt x="215" y="24"/>
                  </a:cubicBezTo>
                  <a:cubicBezTo>
                    <a:pt x="216" y="38"/>
                    <a:pt x="214" y="51"/>
                    <a:pt x="207" y="65"/>
                  </a:cubicBezTo>
                  <a:cubicBezTo>
                    <a:pt x="216" y="73"/>
                    <a:pt x="223" y="82"/>
                    <a:pt x="227" y="93"/>
                  </a:cubicBezTo>
                  <a:cubicBezTo>
                    <a:pt x="243" y="88"/>
                    <a:pt x="260" y="87"/>
                    <a:pt x="277" y="88"/>
                  </a:cubicBezTo>
                  <a:cubicBezTo>
                    <a:pt x="269" y="107"/>
                    <a:pt x="256" y="120"/>
                    <a:pt x="234" y="131"/>
                  </a:cubicBezTo>
                  <a:cubicBezTo>
                    <a:pt x="234" y="133"/>
                    <a:pt x="234" y="135"/>
                    <a:pt x="234" y="137"/>
                  </a:cubicBezTo>
                  <a:cubicBezTo>
                    <a:pt x="254" y="145"/>
                    <a:pt x="271" y="158"/>
                    <a:pt x="285" y="174"/>
                  </a:cubicBezTo>
                  <a:cubicBezTo>
                    <a:pt x="265" y="182"/>
                    <a:pt x="245" y="182"/>
                    <a:pt x="220" y="173"/>
                  </a:cubicBezTo>
                  <a:cubicBezTo>
                    <a:pt x="218" y="176"/>
                    <a:pt x="216" y="178"/>
                    <a:pt x="214" y="181"/>
                  </a:cubicBezTo>
                  <a:cubicBezTo>
                    <a:pt x="223" y="198"/>
                    <a:pt x="228" y="217"/>
                    <a:pt x="229" y="237"/>
                  </a:cubicBezTo>
                  <a:cubicBezTo>
                    <a:pt x="210" y="232"/>
                    <a:pt x="195" y="222"/>
                    <a:pt x="182" y="205"/>
                  </a:cubicBezTo>
                  <a:cubicBezTo>
                    <a:pt x="175" y="208"/>
                    <a:pt x="166" y="211"/>
                    <a:pt x="158" y="212"/>
                  </a:cubicBezTo>
                  <a:cubicBezTo>
                    <a:pt x="154" y="228"/>
                    <a:pt x="146" y="241"/>
                    <a:pt x="135" y="252"/>
                  </a:cubicBezTo>
                  <a:cubicBezTo>
                    <a:pt x="127" y="239"/>
                    <a:pt x="123" y="225"/>
                    <a:pt x="121" y="211"/>
                  </a:cubicBezTo>
                  <a:cubicBezTo>
                    <a:pt x="119" y="210"/>
                    <a:pt x="117" y="210"/>
                    <a:pt x="115" y="209"/>
                  </a:cubicBezTo>
                  <a:cubicBezTo>
                    <a:pt x="51" y="281"/>
                    <a:pt x="61" y="353"/>
                    <a:pt x="73" y="424"/>
                  </a:cubicBezTo>
                  <a:cubicBezTo>
                    <a:pt x="65" y="424"/>
                    <a:pt x="57" y="424"/>
                    <a:pt x="49" y="423"/>
                  </a:cubicBezTo>
                  <a:cubicBezTo>
                    <a:pt x="40" y="343"/>
                    <a:pt x="42" y="269"/>
                    <a:pt x="89" y="208"/>
                  </a:cubicBezTo>
                  <a:cubicBezTo>
                    <a:pt x="77" y="216"/>
                    <a:pt x="64" y="220"/>
                    <a:pt x="49" y="221"/>
                  </a:cubicBezTo>
                  <a:cubicBezTo>
                    <a:pt x="53" y="205"/>
                    <a:pt x="60" y="191"/>
                    <a:pt x="70" y="178"/>
                  </a:cubicBezTo>
                  <a:cubicBezTo>
                    <a:pt x="64" y="170"/>
                    <a:pt x="60" y="162"/>
                    <a:pt x="57" y="153"/>
                  </a:cubicBezTo>
                  <a:cubicBezTo>
                    <a:pt x="33" y="152"/>
                    <a:pt x="15" y="145"/>
                    <a:pt x="0" y="132"/>
                  </a:cubicBezTo>
                  <a:cubicBezTo>
                    <a:pt x="17" y="123"/>
                    <a:pt x="34" y="117"/>
                    <a:pt x="53" y="116"/>
                  </a:cubicBezTo>
                  <a:cubicBezTo>
                    <a:pt x="54" y="106"/>
                    <a:pt x="57" y="96"/>
                    <a:pt x="62" y="87"/>
                  </a:cubicBezTo>
                  <a:cubicBezTo>
                    <a:pt x="49" y="69"/>
                    <a:pt x="43" y="52"/>
                    <a:pt x="45" y="33"/>
                  </a:cubicBezTo>
                  <a:cubicBezTo>
                    <a:pt x="61" y="39"/>
                    <a:pt x="75" y="47"/>
                    <a:pt x="87" y="58"/>
                  </a:cubicBezTo>
                  <a:cubicBezTo>
                    <a:pt x="95" y="52"/>
                    <a:pt x="103" y="48"/>
                    <a:pt x="113" y="45"/>
                  </a:cubicBezTo>
                  <a:cubicBezTo>
                    <a:pt x="114" y="29"/>
                    <a:pt x="119" y="14"/>
                    <a:pt x="126" y="0"/>
                  </a:cubicBezTo>
                  <a:cubicBezTo>
                    <a:pt x="138" y="11"/>
                    <a:pt x="146" y="23"/>
                    <a:pt x="150" y="40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3" name="Freeform 730"/>
            <p:cNvSpPr/>
            <p:nvPr/>
          </p:nvSpPr>
          <p:spPr bwMode="auto">
            <a:xfrm>
              <a:off x="7854157" y="3713188"/>
              <a:ext cx="31521" cy="30505"/>
            </a:xfrm>
            <a:custGeom>
              <a:avLst/>
              <a:gdLst>
                <a:gd name="T0" fmla="*/ 16 w 34"/>
                <a:gd name="T1" fmla="*/ 33 h 33"/>
                <a:gd name="T2" fmla="*/ 0 w 34"/>
                <a:gd name="T3" fmla="*/ 9 h 33"/>
                <a:gd name="T4" fmla="*/ 3 w 34"/>
                <a:gd name="T5" fmla="*/ 0 h 33"/>
                <a:gd name="T6" fmla="*/ 24 w 34"/>
                <a:gd name="T7" fmla="*/ 1 h 33"/>
                <a:gd name="T8" fmla="*/ 34 w 34"/>
                <a:gd name="T9" fmla="*/ 33 h 33"/>
                <a:gd name="T10" fmla="*/ 16 w 34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33">
                  <a:moveTo>
                    <a:pt x="16" y="33"/>
                  </a:moveTo>
                  <a:cubicBezTo>
                    <a:pt x="10" y="25"/>
                    <a:pt x="5" y="17"/>
                    <a:pt x="0" y="9"/>
                  </a:cubicBezTo>
                  <a:cubicBezTo>
                    <a:pt x="1" y="6"/>
                    <a:pt x="1" y="3"/>
                    <a:pt x="3" y="0"/>
                  </a:cubicBezTo>
                  <a:cubicBezTo>
                    <a:pt x="10" y="0"/>
                    <a:pt x="17" y="1"/>
                    <a:pt x="24" y="1"/>
                  </a:cubicBezTo>
                  <a:cubicBezTo>
                    <a:pt x="27" y="12"/>
                    <a:pt x="31" y="23"/>
                    <a:pt x="34" y="33"/>
                  </a:cubicBezTo>
                  <a:lnTo>
                    <a:pt x="16" y="33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4" name="Freeform 731"/>
            <p:cNvSpPr/>
            <p:nvPr/>
          </p:nvSpPr>
          <p:spPr bwMode="auto">
            <a:xfrm>
              <a:off x="7754508" y="3517958"/>
              <a:ext cx="461637" cy="236920"/>
            </a:xfrm>
            <a:custGeom>
              <a:avLst/>
              <a:gdLst>
                <a:gd name="T0" fmla="*/ 408 w 499"/>
                <a:gd name="T1" fmla="*/ 256 h 256"/>
                <a:gd name="T2" fmla="*/ 284 w 499"/>
                <a:gd name="T3" fmla="*/ 224 h 256"/>
                <a:gd name="T4" fmla="*/ 390 w 499"/>
                <a:gd name="T5" fmla="*/ 168 h 256"/>
                <a:gd name="T6" fmla="*/ 313 w 499"/>
                <a:gd name="T7" fmla="*/ 181 h 256"/>
                <a:gd name="T8" fmla="*/ 317 w 499"/>
                <a:gd name="T9" fmla="*/ 125 h 256"/>
                <a:gd name="T10" fmla="*/ 250 w 499"/>
                <a:gd name="T11" fmla="*/ 126 h 256"/>
                <a:gd name="T12" fmla="*/ 294 w 499"/>
                <a:gd name="T13" fmla="*/ 185 h 256"/>
                <a:gd name="T14" fmla="*/ 250 w 499"/>
                <a:gd name="T15" fmla="*/ 188 h 256"/>
                <a:gd name="T16" fmla="*/ 187 w 499"/>
                <a:gd name="T17" fmla="*/ 137 h 256"/>
                <a:gd name="T18" fmla="*/ 112 w 499"/>
                <a:gd name="T19" fmla="*/ 132 h 256"/>
                <a:gd name="T20" fmla="*/ 0 w 499"/>
                <a:gd name="T21" fmla="*/ 79 h 256"/>
                <a:gd name="T22" fmla="*/ 5 w 499"/>
                <a:gd name="T23" fmla="*/ 54 h 256"/>
                <a:gd name="T24" fmla="*/ 303 w 499"/>
                <a:gd name="T25" fmla="*/ 0 h 256"/>
                <a:gd name="T26" fmla="*/ 483 w 499"/>
                <a:gd name="T27" fmla="*/ 49 h 256"/>
                <a:gd name="T28" fmla="*/ 491 w 499"/>
                <a:gd name="T29" fmla="*/ 162 h 256"/>
                <a:gd name="T30" fmla="*/ 439 w 499"/>
                <a:gd name="T31" fmla="*/ 250 h 256"/>
                <a:gd name="T32" fmla="*/ 408 w 499"/>
                <a:gd name="T33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9" h="256">
                  <a:moveTo>
                    <a:pt x="408" y="256"/>
                  </a:moveTo>
                  <a:cubicBezTo>
                    <a:pt x="369" y="249"/>
                    <a:pt x="309" y="246"/>
                    <a:pt x="284" y="224"/>
                  </a:cubicBezTo>
                  <a:cubicBezTo>
                    <a:pt x="328" y="197"/>
                    <a:pt x="378" y="225"/>
                    <a:pt x="390" y="168"/>
                  </a:cubicBezTo>
                  <a:cubicBezTo>
                    <a:pt x="358" y="170"/>
                    <a:pt x="342" y="183"/>
                    <a:pt x="313" y="181"/>
                  </a:cubicBezTo>
                  <a:cubicBezTo>
                    <a:pt x="312" y="144"/>
                    <a:pt x="312" y="144"/>
                    <a:pt x="317" y="125"/>
                  </a:cubicBezTo>
                  <a:cubicBezTo>
                    <a:pt x="287" y="117"/>
                    <a:pt x="274" y="114"/>
                    <a:pt x="250" y="126"/>
                  </a:cubicBezTo>
                  <a:cubicBezTo>
                    <a:pt x="258" y="152"/>
                    <a:pt x="294" y="129"/>
                    <a:pt x="294" y="185"/>
                  </a:cubicBezTo>
                  <a:cubicBezTo>
                    <a:pt x="278" y="199"/>
                    <a:pt x="263" y="193"/>
                    <a:pt x="250" y="188"/>
                  </a:cubicBezTo>
                  <a:cubicBezTo>
                    <a:pt x="188" y="222"/>
                    <a:pt x="190" y="178"/>
                    <a:pt x="187" y="137"/>
                  </a:cubicBezTo>
                  <a:cubicBezTo>
                    <a:pt x="161" y="125"/>
                    <a:pt x="137" y="131"/>
                    <a:pt x="112" y="132"/>
                  </a:cubicBezTo>
                  <a:cubicBezTo>
                    <a:pt x="101" y="97"/>
                    <a:pt x="28" y="86"/>
                    <a:pt x="0" y="79"/>
                  </a:cubicBezTo>
                  <a:cubicBezTo>
                    <a:pt x="2" y="71"/>
                    <a:pt x="3" y="62"/>
                    <a:pt x="5" y="54"/>
                  </a:cubicBezTo>
                  <a:cubicBezTo>
                    <a:pt x="119" y="10"/>
                    <a:pt x="177" y="0"/>
                    <a:pt x="303" y="0"/>
                  </a:cubicBezTo>
                  <a:cubicBezTo>
                    <a:pt x="408" y="23"/>
                    <a:pt x="433" y="35"/>
                    <a:pt x="483" y="49"/>
                  </a:cubicBezTo>
                  <a:cubicBezTo>
                    <a:pt x="499" y="73"/>
                    <a:pt x="491" y="129"/>
                    <a:pt x="491" y="162"/>
                  </a:cubicBezTo>
                  <a:cubicBezTo>
                    <a:pt x="467" y="209"/>
                    <a:pt x="442" y="238"/>
                    <a:pt x="439" y="250"/>
                  </a:cubicBezTo>
                  <a:cubicBezTo>
                    <a:pt x="429" y="252"/>
                    <a:pt x="418" y="254"/>
                    <a:pt x="408" y="256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5" name="Freeform 732"/>
            <p:cNvSpPr/>
            <p:nvPr/>
          </p:nvSpPr>
          <p:spPr bwMode="auto">
            <a:xfrm>
              <a:off x="7716886" y="3725390"/>
              <a:ext cx="109817" cy="51857"/>
            </a:xfrm>
            <a:custGeom>
              <a:avLst/>
              <a:gdLst>
                <a:gd name="T0" fmla="*/ 84 w 118"/>
                <a:gd name="T1" fmla="*/ 56 h 56"/>
                <a:gd name="T2" fmla="*/ 65 w 118"/>
                <a:gd name="T3" fmla="*/ 35 h 56"/>
                <a:gd name="T4" fmla="*/ 0 w 118"/>
                <a:gd name="T5" fmla="*/ 27 h 56"/>
                <a:gd name="T6" fmla="*/ 3 w 118"/>
                <a:gd name="T7" fmla="*/ 3 h 56"/>
                <a:gd name="T8" fmla="*/ 114 w 118"/>
                <a:gd name="T9" fmla="*/ 20 h 56"/>
                <a:gd name="T10" fmla="*/ 118 w 118"/>
                <a:gd name="T11" fmla="*/ 44 h 56"/>
                <a:gd name="T12" fmla="*/ 84 w 118"/>
                <a:gd name="T13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56">
                  <a:moveTo>
                    <a:pt x="84" y="56"/>
                  </a:moveTo>
                  <a:cubicBezTo>
                    <a:pt x="77" y="49"/>
                    <a:pt x="71" y="42"/>
                    <a:pt x="65" y="35"/>
                  </a:cubicBezTo>
                  <a:cubicBezTo>
                    <a:pt x="43" y="35"/>
                    <a:pt x="12" y="39"/>
                    <a:pt x="0" y="27"/>
                  </a:cubicBezTo>
                  <a:cubicBezTo>
                    <a:pt x="1" y="19"/>
                    <a:pt x="2" y="10"/>
                    <a:pt x="3" y="3"/>
                  </a:cubicBezTo>
                  <a:cubicBezTo>
                    <a:pt x="40" y="0"/>
                    <a:pt x="69" y="17"/>
                    <a:pt x="114" y="20"/>
                  </a:cubicBezTo>
                  <a:cubicBezTo>
                    <a:pt x="115" y="28"/>
                    <a:pt x="117" y="36"/>
                    <a:pt x="118" y="44"/>
                  </a:cubicBezTo>
                  <a:cubicBezTo>
                    <a:pt x="109" y="52"/>
                    <a:pt x="109" y="52"/>
                    <a:pt x="84" y="56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6" name="Freeform 733"/>
            <p:cNvSpPr/>
            <p:nvPr/>
          </p:nvSpPr>
          <p:spPr bwMode="auto">
            <a:xfrm>
              <a:off x="7839921" y="3781316"/>
              <a:ext cx="29488" cy="22369"/>
            </a:xfrm>
            <a:custGeom>
              <a:avLst/>
              <a:gdLst>
                <a:gd name="T0" fmla="*/ 0 w 31"/>
                <a:gd name="T1" fmla="*/ 24 h 24"/>
                <a:gd name="T2" fmla="*/ 0 w 31"/>
                <a:gd name="T3" fmla="*/ 0 h 24"/>
                <a:gd name="T4" fmla="*/ 31 w 31"/>
                <a:gd name="T5" fmla="*/ 15 h 24"/>
                <a:gd name="T6" fmla="*/ 0 w 31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4">
                  <a:moveTo>
                    <a:pt x="0" y="2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4" y="2"/>
                    <a:pt x="17" y="1"/>
                    <a:pt x="31" y="15"/>
                  </a:cubicBezTo>
                  <a:cubicBezTo>
                    <a:pt x="20" y="18"/>
                    <a:pt x="10" y="21"/>
                    <a:pt x="0" y="24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7" name="Freeform 734"/>
            <p:cNvSpPr/>
            <p:nvPr/>
          </p:nvSpPr>
          <p:spPr bwMode="auto">
            <a:xfrm>
              <a:off x="8024983" y="3804702"/>
              <a:ext cx="43723" cy="31521"/>
            </a:xfrm>
            <a:custGeom>
              <a:avLst/>
              <a:gdLst>
                <a:gd name="T0" fmla="*/ 29 w 47"/>
                <a:gd name="T1" fmla="*/ 34 h 34"/>
                <a:gd name="T2" fmla="*/ 0 w 47"/>
                <a:gd name="T3" fmla="*/ 11 h 34"/>
                <a:gd name="T4" fmla="*/ 47 w 47"/>
                <a:gd name="T5" fmla="*/ 5 h 34"/>
                <a:gd name="T6" fmla="*/ 43 w 47"/>
                <a:gd name="T7" fmla="*/ 30 h 34"/>
                <a:gd name="T8" fmla="*/ 29 w 47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4">
                  <a:moveTo>
                    <a:pt x="29" y="34"/>
                  </a:moveTo>
                  <a:cubicBezTo>
                    <a:pt x="19" y="27"/>
                    <a:pt x="9" y="19"/>
                    <a:pt x="0" y="11"/>
                  </a:cubicBezTo>
                  <a:cubicBezTo>
                    <a:pt x="19" y="0"/>
                    <a:pt x="19" y="2"/>
                    <a:pt x="47" y="5"/>
                  </a:cubicBezTo>
                  <a:cubicBezTo>
                    <a:pt x="46" y="13"/>
                    <a:pt x="44" y="22"/>
                    <a:pt x="43" y="30"/>
                  </a:cubicBezTo>
                  <a:cubicBezTo>
                    <a:pt x="38" y="32"/>
                    <a:pt x="33" y="33"/>
                    <a:pt x="29" y="34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8" name="Freeform 735"/>
            <p:cNvSpPr/>
            <p:nvPr/>
          </p:nvSpPr>
          <p:spPr bwMode="auto">
            <a:xfrm>
              <a:off x="7711801" y="3806735"/>
              <a:ext cx="128120" cy="47791"/>
            </a:xfrm>
            <a:custGeom>
              <a:avLst/>
              <a:gdLst>
                <a:gd name="T0" fmla="*/ 96 w 139"/>
                <a:gd name="T1" fmla="*/ 50 h 52"/>
                <a:gd name="T2" fmla="*/ 59 w 139"/>
                <a:gd name="T3" fmla="*/ 24 h 52"/>
                <a:gd name="T4" fmla="*/ 0 w 139"/>
                <a:gd name="T5" fmla="*/ 17 h 52"/>
                <a:gd name="T6" fmla="*/ 0 w 139"/>
                <a:gd name="T7" fmla="*/ 0 h 52"/>
                <a:gd name="T8" fmla="*/ 139 w 139"/>
                <a:gd name="T9" fmla="*/ 26 h 52"/>
                <a:gd name="T10" fmla="*/ 96 w 139"/>
                <a:gd name="T11" fmla="*/ 5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52">
                  <a:moveTo>
                    <a:pt x="96" y="50"/>
                  </a:moveTo>
                  <a:cubicBezTo>
                    <a:pt x="73" y="41"/>
                    <a:pt x="69" y="40"/>
                    <a:pt x="59" y="24"/>
                  </a:cubicBezTo>
                  <a:cubicBezTo>
                    <a:pt x="39" y="21"/>
                    <a:pt x="20" y="19"/>
                    <a:pt x="0" y="1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8" y="6"/>
                    <a:pt x="84" y="23"/>
                    <a:pt x="139" y="26"/>
                  </a:cubicBezTo>
                  <a:cubicBezTo>
                    <a:pt x="132" y="52"/>
                    <a:pt x="119" y="47"/>
                    <a:pt x="96" y="50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9" name="Freeform 736"/>
            <p:cNvSpPr/>
            <p:nvPr/>
          </p:nvSpPr>
          <p:spPr bwMode="auto">
            <a:xfrm>
              <a:off x="7576564" y="3446781"/>
              <a:ext cx="750414" cy="416897"/>
            </a:xfrm>
            <a:custGeom>
              <a:avLst/>
              <a:gdLst>
                <a:gd name="T0" fmla="*/ 810 w 811"/>
                <a:gd name="T1" fmla="*/ 451 h 451"/>
                <a:gd name="T2" fmla="*/ 470 w 811"/>
                <a:gd name="T3" fmla="*/ 335 h 451"/>
                <a:gd name="T4" fmla="*/ 388 w 811"/>
                <a:gd name="T5" fmla="*/ 305 h 451"/>
                <a:gd name="T6" fmla="*/ 321 w 811"/>
                <a:gd name="T7" fmla="*/ 247 h 451"/>
                <a:gd name="T8" fmla="*/ 0 w 811"/>
                <a:gd name="T9" fmla="*/ 313 h 451"/>
                <a:gd name="T10" fmla="*/ 0 w 811"/>
                <a:gd name="T11" fmla="*/ 264 h 451"/>
                <a:gd name="T12" fmla="*/ 41 w 811"/>
                <a:gd name="T13" fmla="*/ 225 h 451"/>
                <a:gd name="T14" fmla="*/ 99 w 811"/>
                <a:gd name="T15" fmla="*/ 178 h 451"/>
                <a:gd name="T16" fmla="*/ 0 w 811"/>
                <a:gd name="T17" fmla="*/ 178 h 451"/>
                <a:gd name="T18" fmla="*/ 0 w 811"/>
                <a:gd name="T19" fmla="*/ 141 h 451"/>
                <a:gd name="T20" fmla="*/ 99 w 811"/>
                <a:gd name="T21" fmla="*/ 141 h 451"/>
                <a:gd name="T22" fmla="*/ 638 w 811"/>
                <a:gd name="T23" fmla="*/ 88 h 451"/>
                <a:gd name="T24" fmla="*/ 707 w 811"/>
                <a:gd name="T25" fmla="*/ 95 h 451"/>
                <a:gd name="T26" fmla="*/ 683 w 811"/>
                <a:gd name="T27" fmla="*/ 316 h 451"/>
                <a:gd name="T28" fmla="*/ 800 w 811"/>
                <a:gd name="T29" fmla="*/ 394 h 451"/>
                <a:gd name="T30" fmla="*/ 811 w 811"/>
                <a:gd name="T31" fmla="*/ 386 h 451"/>
                <a:gd name="T32" fmla="*/ 810 w 811"/>
                <a:gd name="T33" fmla="*/ 451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11" h="451">
                  <a:moveTo>
                    <a:pt x="810" y="451"/>
                  </a:moveTo>
                  <a:cubicBezTo>
                    <a:pt x="765" y="379"/>
                    <a:pt x="540" y="351"/>
                    <a:pt x="470" y="335"/>
                  </a:cubicBezTo>
                  <a:cubicBezTo>
                    <a:pt x="442" y="325"/>
                    <a:pt x="415" y="315"/>
                    <a:pt x="388" y="305"/>
                  </a:cubicBezTo>
                  <a:cubicBezTo>
                    <a:pt x="373" y="274"/>
                    <a:pt x="336" y="276"/>
                    <a:pt x="321" y="247"/>
                  </a:cubicBezTo>
                  <a:cubicBezTo>
                    <a:pt x="164" y="141"/>
                    <a:pt x="114" y="192"/>
                    <a:pt x="0" y="313"/>
                  </a:cubicBezTo>
                  <a:cubicBezTo>
                    <a:pt x="0" y="264"/>
                    <a:pt x="0" y="264"/>
                    <a:pt x="0" y="264"/>
                  </a:cubicBezTo>
                  <a:cubicBezTo>
                    <a:pt x="32" y="264"/>
                    <a:pt x="31" y="248"/>
                    <a:pt x="41" y="225"/>
                  </a:cubicBezTo>
                  <a:cubicBezTo>
                    <a:pt x="63" y="216"/>
                    <a:pt x="87" y="199"/>
                    <a:pt x="99" y="178"/>
                  </a:cubicBezTo>
                  <a:cubicBezTo>
                    <a:pt x="62" y="166"/>
                    <a:pt x="35" y="174"/>
                    <a:pt x="0" y="178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32" y="141"/>
                    <a:pt x="66" y="141"/>
                    <a:pt x="99" y="141"/>
                  </a:cubicBezTo>
                  <a:cubicBezTo>
                    <a:pt x="299" y="53"/>
                    <a:pt x="422" y="0"/>
                    <a:pt x="638" y="88"/>
                  </a:cubicBezTo>
                  <a:cubicBezTo>
                    <a:pt x="661" y="91"/>
                    <a:pt x="684" y="93"/>
                    <a:pt x="707" y="95"/>
                  </a:cubicBezTo>
                  <a:cubicBezTo>
                    <a:pt x="735" y="167"/>
                    <a:pt x="720" y="247"/>
                    <a:pt x="683" y="316"/>
                  </a:cubicBezTo>
                  <a:cubicBezTo>
                    <a:pt x="683" y="368"/>
                    <a:pt x="752" y="375"/>
                    <a:pt x="800" y="394"/>
                  </a:cubicBezTo>
                  <a:cubicBezTo>
                    <a:pt x="804" y="391"/>
                    <a:pt x="807" y="389"/>
                    <a:pt x="811" y="386"/>
                  </a:cubicBezTo>
                  <a:cubicBezTo>
                    <a:pt x="811" y="408"/>
                    <a:pt x="810" y="429"/>
                    <a:pt x="810" y="451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0" name="Freeform 737"/>
            <p:cNvSpPr/>
            <p:nvPr/>
          </p:nvSpPr>
          <p:spPr bwMode="auto">
            <a:xfrm>
              <a:off x="7697566" y="3847408"/>
              <a:ext cx="28471" cy="22369"/>
            </a:xfrm>
            <a:custGeom>
              <a:avLst/>
              <a:gdLst>
                <a:gd name="T0" fmla="*/ 0 w 31"/>
                <a:gd name="T1" fmla="*/ 24 h 24"/>
                <a:gd name="T2" fmla="*/ 0 w 31"/>
                <a:gd name="T3" fmla="*/ 0 h 24"/>
                <a:gd name="T4" fmla="*/ 31 w 31"/>
                <a:gd name="T5" fmla="*/ 15 h 24"/>
                <a:gd name="T6" fmla="*/ 0 w 31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4">
                  <a:moveTo>
                    <a:pt x="0" y="2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4" y="2"/>
                    <a:pt x="16" y="1"/>
                    <a:pt x="31" y="15"/>
                  </a:cubicBezTo>
                  <a:cubicBezTo>
                    <a:pt x="24" y="21"/>
                    <a:pt x="24" y="21"/>
                    <a:pt x="0" y="24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1" name="Freeform 738"/>
            <p:cNvSpPr/>
            <p:nvPr/>
          </p:nvSpPr>
          <p:spPr bwMode="auto">
            <a:xfrm>
              <a:off x="8000579" y="3847408"/>
              <a:ext cx="34571" cy="26437"/>
            </a:xfrm>
            <a:custGeom>
              <a:avLst/>
              <a:gdLst>
                <a:gd name="T0" fmla="*/ 0 w 37"/>
                <a:gd name="T1" fmla="*/ 29 h 29"/>
                <a:gd name="T2" fmla="*/ 0 w 37"/>
                <a:gd name="T3" fmla="*/ 0 h 29"/>
                <a:gd name="T4" fmla="*/ 37 w 37"/>
                <a:gd name="T5" fmla="*/ 15 h 29"/>
                <a:gd name="T6" fmla="*/ 0 w 37"/>
                <a:gd name="T7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28">
                  <a:moveTo>
                    <a:pt x="0" y="2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7" y="2"/>
                    <a:pt x="21" y="0"/>
                    <a:pt x="37" y="15"/>
                  </a:cubicBezTo>
                  <a:cubicBezTo>
                    <a:pt x="23" y="28"/>
                    <a:pt x="17" y="27"/>
                    <a:pt x="0" y="29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2" name="Freeform 739"/>
            <p:cNvSpPr/>
            <p:nvPr/>
          </p:nvSpPr>
          <p:spPr bwMode="auto">
            <a:xfrm>
              <a:off x="8087010" y="3873847"/>
              <a:ext cx="16269" cy="17286"/>
            </a:xfrm>
            <a:custGeom>
              <a:avLst/>
              <a:gdLst>
                <a:gd name="T0" fmla="*/ 0 w 18"/>
                <a:gd name="T1" fmla="*/ 18 h 18"/>
                <a:gd name="T2" fmla="*/ 4 w 18"/>
                <a:gd name="T3" fmla="*/ 5 h 18"/>
                <a:gd name="T4" fmla="*/ 18 w 18"/>
                <a:gd name="T5" fmla="*/ 0 h 18"/>
                <a:gd name="T6" fmla="*/ 18 w 18"/>
                <a:gd name="T7" fmla="*/ 18 h 18"/>
                <a:gd name="T8" fmla="*/ 0 w 18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0" y="18"/>
                  </a:moveTo>
                  <a:cubicBezTo>
                    <a:pt x="1" y="14"/>
                    <a:pt x="2" y="9"/>
                    <a:pt x="4" y="5"/>
                  </a:cubicBezTo>
                  <a:cubicBezTo>
                    <a:pt x="8" y="3"/>
                    <a:pt x="13" y="2"/>
                    <a:pt x="18" y="0"/>
                  </a:cubicBezTo>
                  <a:cubicBezTo>
                    <a:pt x="18" y="18"/>
                    <a:pt x="18" y="18"/>
                    <a:pt x="18" y="18"/>
                  </a:cubicBezTo>
                  <a:lnTo>
                    <a:pt x="0" y="18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3" name="Freeform 740"/>
            <p:cNvSpPr/>
            <p:nvPr/>
          </p:nvSpPr>
          <p:spPr bwMode="auto">
            <a:xfrm>
              <a:off x="8201910" y="3860628"/>
              <a:ext cx="67110" cy="35589"/>
            </a:xfrm>
            <a:custGeom>
              <a:avLst/>
              <a:gdLst>
                <a:gd name="T0" fmla="*/ 23 w 72"/>
                <a:gd name="T1" fmla="*/ 39 h 39"/>
                <a:gd name="T2" fmla="*/ 0 w 72"/>
                <a:gd name="T3" fmla="*/ 3 h 39"/>
                <a:gd name="T4" fmla="*/ 68 w 72"/>
                <a:gd name="T5" fmla="*/ 19 h 39"/>
                <a:gd name="T6" fmla="*/ 72 w 72"/>
                <a:gd name="T7" fmla="*/ 39 h 39"/>
                <a:gd name="T8" fmla="*/ 23 w 72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39">
                  <a:moveTo>
                    <a:pt x="23" y="39"/>
                  </a:moveTo>
                  <a:cubicBezTo>
                    <a:pt x="15" y="27"/>
                    <a:pt x="7" y="15"/>
                    <a:pt x="0" y="3"/>
                  </a:cubicBezTo>
                  <a:cubicBezTo>
                    <a:pt x="33" y="1"/>
                    <a:pt x="36" y="0"/>
                    <a:pt x="68" y="19"/>
                  </a:cubicBezTo>
                  <a:cubicBezTo>
                    <a:pt x="70" y="25"/>
                    <a:pt x="71" y="32"/>
                    <a:pt x="72" y="39"/>
                  </a:cubicBezTo>
                  <a:cubicBezTo>
                    <a:pt x="44" y="35"/>
                    <a:pt x="44" y="35"/>
                    <a:pt x="23" y="39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4" name="Freeform 741"/>
            <p:cNvSpPr/>
            <p:nvPr/>
          </p:nvSpPr>
          <p:spPr bwMode="auto">
            <a:xfrm>
              <a:off x="7745356" y="3873847"/>
              <a:ext cx="45757" cy="39657"/>
            </a:xfrm>
            <a:custGeom>
              <a:avLst/>
              <a:gdLst>
                <a:gd name="T0" fmla="*/ 29 w 50"/>
                <a:gd name="T1" fmla="*/ 42 h 42"/>
                <a:gd name="T2" fmla="*/ 0 w 50"/>
                <a:gd name="T3" fmla="*/ 11 h 42"/>
                <a:gd name="T4" fmla="*/ 41 w 50"/>
                <a:gd name="T5" fmla="*/ 0 h 42"/>
                <a:gd name="T6" fmla="*/ 50 w 50"/>
                <a:gd name="T7" fmla="*/ 38 h 42"/>
                <a:gd name="T8" fmla="*/ 29 w 50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2">
                  <a:moveTo>
                    <a:pt x="29" y="42"/>
                  </a:moveTo>
                  <a:cubicBezTo>
                    <a:pt x="14" y="32"/>
                    <a:pt x="14" y="32"/>
                    <a:pt x="0" y="11"/>
                  </a:cubicBezTo>
                  <a:cubicBezTo>
                    <a:pt x="14" y="0"/>
                    <a:pt x="20" y="2"/>
                    <a:pt x="41" y="0"/>
                  </a:cubicBezTo>
                  <a:cubicBezTo>
                    <a:pt x="50" y="23"/>
                    <a:pt x="50" y="23"/>
                    <a:pt x="50" y="38"/>
                  </a:cubicBezTo>
                  <a:cubicBezTo>
                    <a:pt x="42" y="39"/>
                    <a:pt x="36" y="40"/>
                    <a:pt x="29" y="42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5" name="Freeform 742"/>
            <p:cNvSpPr/>
            <p:nvPr/>
          </p:nvSpPr>
          <p:spPr bwMode="auto">
            <a:xfrm>
              <a:off x="7806367" y="3897234"/>
              <a:ext cx="64059" cy="31521"/>
            </a:xfrm>
            <a:custGeom>
              <a:avLst/>
              <a:gdLst>
                <a:gd name="T0" fmla="*/ 49 w 70"/>
                <a:gd name="T1" fmla="*/ 34 h 34"/>
                <a:gd name="T2" fmla="*/ 0 w 70"/>
                <a:gd name="T3" fmla="*/ 14 h 34"/>
                <a:gd name="T4" fmla="*/ 70 w 70"/>
                <a:gd name="T5" fmla="*/ 2 h 34"/>
                <a:gd name="T6" fmla="*/ 70 w 70"/>
                <a:gd name="T7" fmla="*/ 24 h 34"/>
                <a:gd name="T8" fmla="*/ 49 w 70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34">
                  <a:moveTo>
                    <a:pt x="49" y="34"/>
                  </a:moveTo>
                  <a:cubicBezTo>
                    <a:pt x="18" y="25"/>
                    <a:pt x="18" y="25"/>
                    <a:pt x="0" y="14"/>
                  </a:cubicBezTo>
                  <a:cubicBezTo>
                    <a:pt x="27" y="0"/>
                    <a:pt x="35" y="1"/>
                    <a:pt x="70" y="2"/>
                  </a:cubicBezTo>
                  <a:cubicBezTo>
                    <a:pt x="70" y="24"/>
                    <a:pt x="70" y="24"/>
                    <a:pt x="70" y="24"/>
                  </a:cubicBezTo>
                  <a:cubicBezTo>
                    <a:pt x="63" y="27"/>
                    <a:pt x="56" y="31"/>
                    <a:pt x="49" y="34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6" name="Freeform 743"/>
            <p:cNvSpPr/>
            <p:nvPr/>
          </p:nvSpPr>
          <p:spPr bwMode="auto">
            <a:xfrm>
              <a:off x="7978208" y="3879947"/>
              <a:ext cx="67110" cy="59993"/>
            </a:xfrm>
            <a:custGeom>
              <a:avLst/>
              <a:gdLst>
                <a:gd name="T0" fmla="*/ 42 w 72"/>
                <a:gd name="T1" fmla="*/ 65 h 65"/>
                <a:gd name="T2" fmla="*/ 3 w 72"/>
                <a:gd name="T3" fmla="*/ 4 h 65"/>
                <a:gd name="T4" fmla="*/ 24 w 72"/>
                <a:gd name="T5" fmla="*/ 0 h 65"/>
                <a:gd name="T6" fmla="*/ 69 w 72"/>
                <a:gd name="T7" fmla="*/ 61 h 65"/>
                <a:gd name="T8" fmla="*/ 42 w 72"/>
                <a:gd name="T9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5">
                  <a:moveTo>
                    <a:pt x="42" y="65"/>
                  </a:moveTo>
                  <a:cubicBezTo>
                    <a:pt x="36" y="16"/>
                    <a:pt x="0" y="38"/>
                    <a:pt x="3" y="4"/>
                  </a:cubicBezTo>
                  <a:cubicBezTo>
                    <a:pt x="10" y="2"/>
                    <a:pt x="17" y="1"/>
                    <a:pt x="24" y="0"/>
                  </a:cubicBezTo>
                  <a:cubicBezTo>
                    <a:pt x="36" y="36"/>
                    <a:pt x="72" y="17"/>
                    <a:pt x="69" y="61"/>
                  </a:cubicBezTo>
                  <a:cubicBezTo>
                    <a:pt x="60" y="63"/>
                    <a:pt x="51" y="64"/>
                    <a:pt x="42" y="65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7" name="Freeform 744"/>
            <p:cNvSpPr/>
            <p:nvPr/>
          </p:nvSpPr>
          <p:spPr bwMode="auto">
            <a:xfrm>
              <a:off x="8137850" y="3904351"/>
              <a:ext cx="51857" cy="46774"/>
            </a:xfrm>
            <a:custGeom>
              <a:avLst/>
              <a:gdLst>
                <a:gd name="T0" fmla="*/ 6 w 57"/>
                <a:gd name="T1" fmla="*/ 50 h 50"/>
                <a:gd name="T2" fmla="*/ 0 w 57"/>
                <a:gd name="T3" fmla="*/ 3 h 50"/>
                <a:gd name="T4" fmla="*/ 37 w 57"/>
                <a:gd name="T5" fmla="*/ 0 h 50"/>
                <a:gd name="T6" fmla="*/ 57 w 57"/>
                <a:gd name="T7" fmla="*/ 34 h 50"/>
                <a:gd name="T8" fmla="*/ 6 w 57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0">
                  <a:moveTo>
                    <a:pt x="6" y="50"/>
                  </a:moveTo>
                  <a:cubicBezTo>
                    <a:pt x="4" y="34"/>
                    <a:pt x="2" y="18"/>
                    <a:pt x="0" y="3"/>
                  </a:cubicBezTo>
                  <a:cubicBezTo>
                    <a:pt x="12" y="1"/>
                    <a:pt x="25" y="1"/>
                    <a:pt x="37" y="0"/>
                  </a:cubicBezTo>
                  <a:cubicBezTo>
                    <a:pt x="50" y="11"/>
                    <a:pt x="57" y="12"/>
                    <a:pt x="57" y="34"/>
                  </a:cubicBezTo>
                  <a:cubicBezTo>
                    <a:pt x="40" y="39"/>
                    <a:pt x="23" y="44"/>
                    <a:pt x="6" y="50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8" name="Freeform 745"/>
            <p:cNvSpPr/>
            <p:nvPr/>
          </p:nvSpPr>
          <p:spPr bwMode="auto">
            <a:xfrm>
              <a:off x="7983293" y="3946041"/>
              <a:ext cx="28471" cy="10169"/>
            </a:xfrm>
            <a:custGeom>
              <a:avLst/>
              <a:gdLst>
                <a:gd name="T0" fmla="*/ 0 w 30"/>
                <a:gd name="T1" fmla="*/ 12 h 12"/>
                <a:gd name="T2" fmla="*/ 0 w 30"/>
                <a:gd name="T3" fmla="*/ 0 h 12"/>
                <a:gd name="T4" fmla="*/ 30 w 30"/>
                <a:gd name="T5" fmla="*/ 9 h 12"/>
                <a:gd name="T6" fmla="*/ 0 w 30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12">
                  <a:moveTo>
                    <a:pt x="0" y="1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3"/>
                    <a:pt x="24" y="3"/>
                    <a:pt x="30" y="9"/>
                  </a:cubicBezTo>
                  <a:cubicBezTo>
                    <a:pt x="20" y="10"/>
                    <a:pt x="10" y="10"/>
                    <a:pt x="0" y="12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9" name="Freeform 746"/>
            <p:cNvSpPr/>
            <p:nvPr/>
          </p:nvSpPr>
          <p:spPr bwMode="auto">
            <a:xfrm>
              <a:off x="8277154" y="3898250"/>
              <a:ext cx="48807" cy="64059"/>
            </a:xfrm>
            <a:custGeom>
              <a:avLst/>
              <a:gdLst>
                <a:gd name="T0" fmla="*/ 53 w 53"/>
                <a:gd name="T1" fmla="*/ 69 h 69"/>
                <a:gd name="T2" fmla="*/ 0 w 53"/>
                <a:gd name="T3" fmla="*/ 3 h 69"/>
                <a:gd name="T4" fmla="*/ 53 w 53"/>
                <a:gd name="T5" fmla="*/ 0 h 69"/>
                <a:gd name="T6" fmla="*/ 53 w 53"/>
                <a:gd name="T7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69">
                  <a:moveTo>
                    <a:pt x="53" y="69"/>
                  </a:moveTo>
                  <a:cubicBezTo>
                    <a:pt x="41" y="38"/>
                    <a:pt x="21" y="19"/>
                    <a:pt x="0" y="3"/>
                  </a:cubicBezTo>
                  <a:cubicBezTo>
                    <a:pt x="17" y="2"/>
                    <a:pt x="35" y="1"/>
                    <a:pt x="53" y="0"/>
                  </a:cubicBezTo>
                  <a:cubicBezTo>
                    <a:pt x="53" y="23"/>
                    <a:pt x="53" y="46"/>
                    <a:pt x="53" y="69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0" name="Freeform 747"/>
            <p:cNvSpPr/>
            <p:nvPr/>
          </p:nvSpPr>
          <p:spPr bwMode="auto">
            <a:xfrm>
              <a:off x="8103278" y="3966377"/>
              <a:ext cx="16269" cy="11185"/>
            </a:xfrm>
            <a:custGeom>
              <a:avLst/>
              <a:gdLst>
                <a:gd name="T0" fmla="*/ 0 w 18"/>
                <a:gd name="T1" fmla="*/ 12 h 12"/>
                <a:gd name="T2" fmla="*/ 0 w 18"/>
                <a:gd name="T3" fmla="*/ 0 h 12"/>
                <a:gd name="T4" fmla="*/ 18 w 18"/>
                <a:gd name="T5" fmla="*/ 9 h 12"/>
                <a:gd name="T6" fmla="*/ 0 w 18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2">
                  <a:moveTo>
                    <a:pt x="0" y="1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3"/>
                    <a:pt x="12" y="6"/>
                    <a:pt x="18" y="9"/>
                  </a:cubicBezTo>
                  <a:cubicBezTo>
                    <a:pt x="12" y="10"/>
                    <a:pt x="6" y="11"/>
                    <a:pt x="0" y="12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1" name="Freeform 748"/>
            <p:cNvSpPr/>
            <p:nvPr/>
          </p:nvSpPr>
          <p:spPr bwMode="auto">
            <a:xfrm>
              <a:off x="8229363" y="3951124"/>
              <a:ext cx="58976" cy="48807"/>
            </a:xfrm>
            <a:custGeom>
              <a:avLst/>
              <a:gdLst>
                <a:gd name="T0" fmla="*/ 37 w 64"/>
                <a:gd name="T1" fmla="*/ 53 h 53"/>
                <a:gd name="T2" fmla="*/ 0 w 64"/>
                <a:gd name="T3" fmla="*/ 3 h 53"/>
                <a:gd name="T4" fmla="*/ 64 w 64"/>
                <a:gd name="T5" fmla="*/ 21 h 53"/>
                <a:gd name="T6" fmla="*/ 64 w 64"/>
                <a:gd name="T7" fmla="*/ 37 h 53"/>
                <a:gd name="T8" fmla="*/ 37 w 64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2">
                  <a:moveTo>
                    <a:pt x="37" y="53"/>
                  </a:moveTo>
                  <a:cubicBezTo>
                    <a:pt x="25" y="29"/>
                    <a:pt x="20" y="15"/>
                    <a:pt x="0" y="3"/>
                  </a:cubicBezTo>
                  <a:cubicBezTo>
                    <a:pt x="32" y="3"/>
                    <a:pt x="34" y="0"/>
                    <a:pt x="64" y="21"/>
                  </a:cubicBezTo>
                  <a:cubicBezTo>
                    <a:pt x="64" y="37"/>
                    <a:pt x="64" y="37"/>
                    <a:pt x="64" y="37"/>
                  </a:cubicBezTo>
                  <a:cubicBezTo>
                    <a:pt x="55" y="42"/>
                    <a:pt x="46" y="48"/>
                    <a:pt x="37" y="53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2" name="Freeform 749"/>
            <p:cNvSpPr/>
            <p:nvPr/>
          </p:nvSpPr>
          <p:spPr bwMode="auto">
            <a:xfrm>
              <a:off x="8323928" y="3978579"/>
              <a:ext cx="3051" cy="32539"/>
            </a:xfrm>
            <a:custGeom>
              <a:avLst/>
              <a:gdLst>
                <a:gd name="T0" fmla="*/ 2 w 3"/>
                <a:gd name="T1" fmla="*/ 35 h 35"/>
                <a:gd name="T2" fmla="*/ 3 w 3"/>
                <a:gd name="T3" fmla="*/ 0 h 35"/>
                <a:gd name="T4" fmla="*/ 2 w 3"/>
                <a:gd name="T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5">
                  <a:moveTo>
                    <a:pt x="2" y="35"/>
                  </a:moveTo>
                  <a:cubicBezTo>
                    <a:pt x="0" y="3"/>
                    <a:pt x="0" y="3"/>
                    <a:pt x="3" y="0"/>
                  </a:cubicBezTo>
                  <a:cubicBezTo>
                    <a:pt x="3" y="11"/>
                    <a:pt x="2" y="23"/>
                    <a:pt x="2" y="35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3" name="Freeform 750"/>
            <p:cNvSpPr/>
            <p:nvPr/>
          </p:nvSpPr>
          <p:spPr bwMode="auto">
            <a:xfrm>
              <a:off x="8169371" y="3985697"/>
              <a:ext cx="156591" cy="90497"/>
            </a:xfrm>
            <a:custGeom>
              <a:avLst/>
              <a:gdLst>
                <a:gd name="T0" fmla="*/ 126 w 169"/>
                <a:gd name="T1" fmla="*/ 98 h 98"/>
                <a:gd name="T2" fmla="*/ 0 w 169"/>
                <a:gd name="T3" fmla="*/ 59 h 98"/>
                <a:gd name="T4" fmla="*/ 0 w 169"/>
                <a:gd name="T5" fmla="*/ 13 h 98"/>
                <a:gd name="T6" fmla="*/ 91 w 169"/>
                <a:gd name="T7" fmla="*/ 31 h 98"/>
                <a:gd name="T8" fmla="*/ 169 w 169"/>
                <a:gd name="T9" fmla="*/ 47 h 98"/>
                <a:gd name="T10" fmla="*/ 169 w 169"/>
                <a:gd name="T11" fmla="*/ 84 h 98"/>
                <a:gd name="T12" fmla="*/ 160 w 169"/>
                <a:gd name="T13" fmla="*/ 77 h 98"/>
                <a:gd name="T14" fmla="*/ 126 w 169"/>
                <a:gd name="T15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9" h="98">
                  <a:moveTo>
                    <a:pt x="126" y="98"/>
                  </a:moveTo>
                  <a:cubicBezTo>
                    <a:pt x="91" y="51"/>
                    <a:pt x="51" y="52"/>
                    <a:pt x="0" y="5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30" y="0"/>
                    <a:pt x="54" y="24"/>
                    <a:pt x="91" y="31"/>
                  </a:cubicBezTo>
                  <a:cubicBezTo>
                    <a:pt x="103" y="57"/>
                    <a:pt x="140" y="56"/>
                    <a:pt x="169" y="47"/>
                  </a:cubicBezTo>
                  <a:cubicBezTo>
                    <a:pt x="169" y="84"/>
                    <a:pt x="169" y="84"/>
                    <a:pt x="169" y="84"/>
                  </a:cubicBezTo>
                  <a:cubicBezTo>
                    <a:pt x="166" y="82"/>
                    <a:pt x="163" y="79"/>
                    <a:pt x="160" y="77"/>
                  </a:cubicBezTo>
                  <a:cubicBezTo>
                    <a:pt x="149" y="84"/>
                    <a:pt x="137" y="91"/>
                    <a:pt x="126" y="98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4" name="Freeform 751"/>
            <p:cNvSpPr/>
            <p:nvPr/>
          </p:nvSpPr>
          <p:spPr bwMode="auto">
            <a:xfrm>
              <a:off x="7574530" y="3761996"/>
              <a:ext cx="482990" cy="325383"/>
            </a:xfrm>
            <a:custGeom>
              <a:avLst/>
              <a:gdLst>
                <a:gd name="T0" fmla="*/ 485 w 522"/>
                <a:gd name="T1" fmla="*/ 351 h 351"/>
                <a:gd name="T2" fmla="*/ 385 w 522"/>
                <a:gd name="T3" fmla="*/ 259 h 351"/>
                <a:gd name="T4" fmla="*/ 186 w 522"/>
                <a:gd name="T5" fmla="*/ 229 h 351"/>
                <a:gd name="T6" fmla="*/ 2 w 522"/>
                <a:gd name="T7" fmla="*/ 172 h 351"/>
                <a:gd name="T8" fmla="*/ 2 w 522"/>
                <a:gd name="T9" fmla="*/ 141 h 351"/>
                <a:gd name="T10" fmla="*/ 38 w 522"/>
                <a:gd name="T11" fmla="*/ 138 h 351"/>
                <a:gd name="T12" fmla="*/ 5 w 522"/>
                <a:gd name="T13" fmla="*/ 87 h 351"/>
                <a:gd name="T14" fmla="*/ 0 w 522"/>
                <a:gd name="T15" fmla="*/ 98 h 351"/>
                <a:gd name="T16" fmla="*/ 2 w 522"/>
                <a:gd name="T17" fmla="*/ 70 h 351"/>
                <a:gd name="T18" fmla="*/ 20 w 522"/>
                <a:gd name="T19" fmla="*/ 73 h 351"/>
                <a:gd name="T20" fmla="*/ 8 w 522"/>
                <a:gd name="T21" fmla="*/ 48 h 351"/>
                <a:gd name="T22" fmla="*/ 1 w 522"/>
                <a:gd name="T23" fmla="*/ 50 h 351"/>
                <a:gd name="T24" fmla="*/ 2 w 522"/>
                <a:gd name="T25" fmla="*/ 0 h 351"/>
                <a:gd name="T26" fmla="*/ 145 w 522"/>
                <a:gd name="T27" fmla="*/ 174 h 351"/>
                <a:gd name="T28" fmla="*/ 146 w 522"/>
                <a:gd name="T29" fmla="*/ 185 h 351"/>
                <a:gd name="T30" fmla="*/ 201 w 522"/>
                <a:gd name="T31" fmla="*/ 212 h 351"/>
                <a:gd name="T32" fmla="*/ 522 w 522"/>
                <a:gd name="T33" fmla="*/ 351 h 351"/>
                <a:gd name="T34" fmla="*/ 485 w 522"/>
                <a:gd name="T35" fmla="*/ 351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2" h="351">
                  <a:moveTo>
                    <a:pt x="485" y="351"/>
                  </a:moveTo>
                  <a:cubicBezTo>
                    <a:pt x="432" y="319"/>
                    <a:pt x="457" y="273"/>
                    <a:pt x="385" y="259"/>
                  </a:cubicBezTo>
                  <a:cubicBezTo>
                    <a:pt x="307" y="256"/>
                    <a:pt x="255" y="251"/>
                    <a:pt x="186" y="229"/>
                  </a:cubicBezTo>
                  <a:cubicBezTo>
                    <a:pt x="100" y="183"/>
                    <a:pt x="95" y="143"/>
                    <a:pt x="2" y="172"/>
                  </a:cubicBezTo>
                  <a:cubicBezTo>
                    <a:pt x="2" y="141"/>
                    <a:pt x="2" y="141"/>
                    <a:pt x="2" y="141"/>
                  </a:cubicBezTo>
                  <a:cubicBezTo>
                    <a:pt x="27" y="142"/>
                    <a:pt x="27" y="142"/>
                    <a:pt x="38" y="138"/>
                  </a:cubicBezTo>
                  <a:cubicBezTo>
                    <a:pt x="53" y="100"/>
                    <a:pt x="43" y="80"/>
                    <a:pt x="5" y="87"/>
                  </a:cubicBezTo>
                  <a:cubicBezTo>
                    <a:pt x="3" y="90"/>
                    <a:pt x="2" y="94"/>
                    <a:pt x="0" y="98"/>
                  </a:cubicBezTo>
                  <a:cubicBezTo>
                    <a:pt x="0" y="88"/>
                    <a:pt x="1" y="79"/>
                    <a:pt x="2" y="70"/>
                  </a:cubicBezTo>
                  <a:cubicBezTo>
                    <a:pt x="8" y="71"/>
                    <a:pt x="13" y="72"/>
                    <a:pt x="20" y="73"/>
                  </a:cubicBezTo>
                  <a:cubicBezTo>
                    <a:pt x="17" y="56"/>
                    <a:pt x="17" y="56"/>
                    <a:pt x="8" y="48"/>
                  </a:cubicBezTo>
                  <a:cubicBezTo>
                    <a:pt x="6" y="49"/>
                    <a:pt x="3" y="49"/>
                    <a:pt x="1" y="50"/>
                  </a:cubicBezTo>
                  <a:cubicBezTo>
                    <a:pt x="1" y="33"/>
                    <a:pt x="1" y="17"/>
                    <a:pt x="2" y="0"/>
                  </a:cubicBezTo>
                  <a:cubicBezTo>
                    <a:pt x="67" y="53"/>
                    <a:pt x="74" y="123"/>
                    <a:pt x="145" y="174"/>
                  </a:cubicBezTo>
                  <a:cubicBezTo>
                    <a:pt x="145" y="178"/>
                    <a:pt x="146" y="181"/>
                    <a:pt x="146" y="185"/>
                  </a:cubicBezTo>
                  <a:cubicBezTo>
                    <a:pt x="164" y="193"/>
                    <a:pt x="182" y="203"/>
                    <a:pt x="201" y="212"/>
                  </a:cubicBezTo>
                  <a:cubicBezTo>
                    <a:pt x="303" y="226"/>
                    <a:pt x="498" y="204"/>
                    <a:pt x="522" y="351"/>
                  </a:cubicBezTo>
                  <a:lnTo>
                    <a:pt x="485" y="351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5" name="Freeform 752"/>
            <p:cNvSpPr/>
            <p:nvPr/>
          </p:nvSpPr>
          <p:spPr bwMode="auto">
            <a:xfrm>
              <a:off x="7895845" y="3792500"/>
              <a:ext cx="27455" cy="22369"/>
            </a:xfrm>
            <a:custGeom>
              <a:avLst/>
              <a:gdLst>
                <a:gd name="T0" fmla="*/ 0 w 30"/>
                <a:gd name="T1" fmla="*/ 24 h 24"/>
                <a:gd name="T2" fmla="*/ 0 w 30"/>
                <a:gd name="T3" fmla="*/ 0 h 24"/>
                <a:gd name="T4" fmla="*/ 30 w 30"/>
                <a:gd name="T5" fmla="*/ 15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3" y="2"/>
                    <a:pt x="17" y="1"/>
                    <a:pt x="30" y="15"/>
                  </a:cubicBezTo>
                  <a:cubicBezTo>
                    <a:pt x="20" y="18"/>
                    <a:pt x="10" y="21"/>
                    <a:pt x="0" y="24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6" name="Freeform 753"/>
            <p:cNvSpPr/>
            <p:nvPr/>
          </p:nvSpPr>
          <p:spPr bwMode="auto">
            <a:xfrm>
              <a:off x="7648758" y="3709121"/>
              <a:ext cx="32539" cy="30505"/>
            </a:xfrm>
            <a:custGeom>
              <a:avLst/>
              <a:gdLst>
                <a:gd name="T0" fmla="*/ 16 w 35"/>
                <a:gd name="T1" fmla="*/ 33 h 33"/>
                <a:gd name="T2" fmla="*/ 0 w 35"/>
                <a:gd name="T3" fmla="*/ 9 h 33"/>
                <a:gd name="T4" fmla="*/ 3 w 35"/>
                <a:gd name="T5" fmla="*/ 0 h 33"/>
                <a:gd name="T6" fmla="*/ 25 w 35"/>
                <a:gd name="T7" fmla="*/ 1 h 33"/>
                <a:gd name="T8" fmla="*/ 35 w 35"/>
                <a:gd name="T9" fmla="*/ 33 h 33"/>
                <a:gd name="T10" fmla="*/ 16 w 35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33">
                  <a:moveTo>
                    <a:pt x="16" y="33"/>
                  </a:moveTo>
                  <a:cubicBezTo>
                    <a:pt x="11" y="25"/>
                    <a:pt x="6" y="17"/>
                    <a:pt x="0" y="9"/>
                  </a:cubicBezTo>
                  <a:cubicBezTo>
                    <a:pt x="1" y="6"/>
                    <a:pt x="2" y="3"/>
                    <a:pt x="3" y="0"/>
                  </a:cubicBezTo>
                  <a:cubicBezTo>
                    <a:pt x="11" y="0"/>
                    <a:pt x="18" y="0"/>
                    <a:pt x="25" y="1"/>
                  </a:cubicBezTo>
                  <a:cubicBezTo>
                    <a:pt x="28" y="12"/>
                    <a:pt x="31" y="22"/>
                    <a:pt x="35" y="33"/>
                  </a:cubicBezTo>
                  <a:lnTo>
                    <a:pt x="16" y="33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7" name="Freeform 754"/>
            <p:cNvSpPr/>
            <p:nvPr/>
          </p:nvSpPr>
          <p:spPr bwMode="auto">
            <a:xfrm>
              <a:off x="7651809" y="3754878"/>
              <a:ext cx="31521" cy="30505"/>
            </a:xfrm>
            <a:custGeom>
              <a:avLst/>
              <a:gdLst>
                <a:gd name="T0" fmla="*/ 16 w 34"/>
                <a:gd name="T1" fmla="*/ 33 h 33"/>
                <a:gd name="T2" fmla="*/ 0 w 34"/>
                <a:gd name="T3" fmla="*/ 9 h 33"/>
                <a:gd name="T4" fmla="*/ 3 w 34"/>
                <a:gd name="T5" fmla="*/ 0 h 33"/>
                <a:gd name="T6" fmla="*/ 24 w 34"/>
                <a:gd name="T7" fmla="*/ 1 h 33"/>
                <a:gd name="T8" fmla="*/ 34 w 34"/>
                <a:gd name="T9" fmla="*/ 33 h 33"/>
                <a:gd name="T10" fmla="*/ 16 w 34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33">
                  <a:moveTo>
                    <a:pt x="16" y="33"/>
                  </a:moveTo>
                  <a:cubicBezTo>
                    <a:pt x="10" y="25"/>
                    <a:pt x="5" y="17"/>
                    <a:pt x="0" y="9"/>
                  </a:cubicBezTo>
                  <a:cubicBezTo>
                    <a:pt x="0" y="6"/>
                    <a:pt x="1" y="3"/>
                    <a:pt x="3" y="0"/>
                  </a:cubicBezTo>
                  <a:cubicBezTo>
                    <a:pt x="10" y="0"/>
                    <a:pt x="17" y="1"/>
                    <a:pt x="24" y="1"/>
                  </a:cubicBezTo>
                  <a:cubicBezTo>
                    <a:pt x="27" y="12"/>
                    <a:pt x="30" y="22"/>
                    <a:pt x="34" y="33"/>
                  </a:cubicBezTo>
                  <a:lnTo>
                    <a:pt x="16" y="33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8" name="Freeform 755"/>
            <p:cNvSpPr/>
            <p:nvPr/>
          </p:nvSpPr>
          <p:spPr bwMode="auto">
            <a:xfrm>
              <a:off x="7976175" y="3783349"/>
              <a:ext cx="43723" cy="31521"/>
            </a:xfrm>
            <a:custGeom>
              <a:avLst/>
              <a:gdLst>
                <a:gd name="T0" fmla="*/ 29 w 47"/>
                <a:gd name="T1" fmla="*/ 34 h 34"/>
                <a:gd name="T2" fmla="*/ 0 w 47"/>
                <a:gd name="T3" fmla="*/ 11 h 34"/>
                <a:gd name="T4" fmla="*/ 47 w 47"/>
                <a:gd name="T5" fmla="*/ 5 h 34"/>
                <a:gd name="T6" fmla="*/ 43 w 47"/>
                <a:gd name="T7" fmla="*/ 30 h 34"/>
                <a:gd name="T8" fmla="*/ 29 w 47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4">
                  <a:moveTo>
                    <a:pt x="29" y="34"/>
                  </a:moveTo>
                  <a:cubicBezTo>
                    <a:pt x="19" y="27"/>
                    <a:pt x="9" y="19"/>
                    <a:pt x="0" y="11"/>
                  </a:cubicBezTo>
                  <a:cubicBezTo>
                    <a:pt x="19" y="0"/>
                    <a:pt x="19" y="2"/>
                    <a:pt x="47" y="5"/>
                  </a:cubicBezTo>
                  <a:cubicBezTo>
                    <a:pt x="46" y="13"/>
                    <a:pt x="44" y="22"/>
                    <a:pt x="43" y="30"/>
                  </a:cubicBezTo>
                  <a:cubicBezTo>
                    <a:pt x="38" y="32"/>
                    <a:pt x="33" y="33"/>
                    <a:pt x="29" y="34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9" name="Freeform 756"/>
            <p:cNvSpPr/>
            <p:nvPr/>
          </p:nvSpPr>
          <p:spPr bwMode="auto">
            <a:xfrm>
              <a:off x="7916183" y="3832157"/>
              <a:ext cx="43723" cy="31521"/>
            </a:xfrm>
            <a:custGeom>
              <a:avLst/>
              <a:gdLst>
                <a:gd name="T0" fmla="*/ 28 w 47"/>
                <a:gd name="T1" fmla="*/ 35 h 35"/>
                <a:gd name="T2" fmla="*/ 0 w 47"/>
                <a:gd name="T3" fmla="*/ 12 h 35"/>
                <a:gd name="T4" fmla="*/ 47 w 47"/>
                <a:gd name="T5" fmla="*/ 5 h 35"/>
                <a:gd name="T6" fmla="*/ 43 w 47"/>
                <a:gd name="T7" fmla="*/ 31 h 35"/>
                <a:gd name="T8" fmla="*/ 28 w 47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5">
                  <a:moveTo>
                    <a:pt x="28" y="35"/>
                  </a:moveTo>
                  <a:cubicBezTo>
                    <a:pt x="18" y="27"/>
                    <a:pt x="9" y="19"/>
                    <a:pt x="0" y="12"/>
                  </a:cubicBezTo>
                  <a:cubicBezTo>
                    <a:pt x="19" y="0"/>
                    <a:pt x="19" y="2"/>
                    <a:pt x="47" y="5"/>
                  </a:cubicBezTo>
                  <a:cubicBezTo>
                    <a:pt x="45" y="14"/>
                    <a:pt x="44" y="22"/>
                    <a:pt x="43" y="31"/>
                  </a:cubicBezTo>
                  <a:cubicBezTo>
                    <a:pt x="38" y="32"/>
                    <a:pt x="33" y="33"/>
                    <a:pt x="28" y="35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0" name="Freeform 757"/>
            <p:cNvSpPr/>
            <p:nvPr/>
          </p:nvSpPr>
          <p:spPr bwMode="auto">
            <a:xfrm>
              <a:off x="9628512" y="2415724"/>
              <a:ext cx="767701" cy="726011"/>
            </a:xfrm>
            <a:custGeom>
              <a:avLst/>
              <a:gdLst>
                <a:gd name="T0" fmla="*/ 41 w 830"/>
                <a:gd name="T1" fmla="*/ 0 h 785"/>
                <a:gd name="T2" fmla="*/ 788 w 830"/>
                <a:gd name="T3" fmla="*/ 0 h 785"/>
                <a:gd name="T4" fmla="*/ 830 w 830"/>
                <a:gd name="T5" fmla="*/ 39 h 785"/>
                <a:gd name="T6" fmla="*/ 830 w 830"/>
                <a:gd name="T7" fmla="*/ 745 h 785"/>
                <a:gd name="T8" fmla="*/ 788 w 830"/>
                <a:gd name="T9" fmla="*/ 785 h 785"/>
                <a:gd name="T10" fmla="*/ 41 w 830"/>
                <a:gd name="T11" fmla="*/ 785 h 785"/>
                <a:gd name="T12" fmla="*/ 0 w 830"/>
                <a:gd name="T13" fmla="*/ 745 h 785"/>
                <a:gd name="T14" fmla="*/ 0 w 830"/>
                <a:gd name="T15" fmla="*/ 39 h 785"/>
                <a:gd name="T16" fmla="*/ 41 w 830"/>
                <a:gd name="T17" fmla="*/ 0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5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8"/>
                    <a:pt x="830" y="39"/>
                  </a:cubicBezTo>
                  <a:cubicBezTo>
                    <a:pt x="830" y="745"/>
                    <a:pt x="830" y="745"/>
                    <a:pt x="830" y="745"/>
                  </a:cubicBezTo>
                  <a:cubicBezTo>
                    <a:pt x="830" y="767"/>
                    <a:pt x="811" y="785"/>
                    <a:pt x="788" y="785"/>
                  </a:cubicBezTo>
                  <a:cubicBezTo>
                    <a:pt x="41" y="785"/>
                    <a:pt x="41" y="785"/>
                    <a:pt x="41" y="785"/>
                  </a:cubicBezTo>
                  <a:cubicBezTo>
                    <a:pt x="19" y="785"/>
                    <a:pt x="0" y="767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19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873C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1" name="Freeform 758"/>
            <p:cNvSpPr/>
            <p:nvPr/>
          </p:nvSpPr>
          <p:spPr bwMode="auto">
            <a:xfrm>
              <a:off x="8585252" y="2415724"/>
              <a:ext cx="768717" cy="726011"/>
            </a:xfrm>
            <a:custGeom>
              <a:avLst/>
              <a:gdLst>
                <a:gd name="T0" fmla="*/ 41 w 830"/>
                <a:gd name="T1" fmla="*/ 0 h 785"/>
                <a:gd name="T2" fmla="*/ 788 w 830"/>
                <a:gd name="T3" fmla="*/ 0 h 785"/>
                <a:gd name="T4" fmla="*/ 830 w 830"/>
                <a:gd name="T5" fmla="*/ 39 h 785"/>
                <a:gd name="T6" fmla="*/ 830 w 830"/>
                <a:gd name="T7" fmla="*/ 745 h 785"/>
                <a:gd name="T8" fmla="*/ 788 w 830"/>
                <a:gd name="T9" fmla="*/ 785 h 785"/>
                <a:gd name="T10" fmla="*/ 41 w 830"/>
                <a:gd name="T11" fmla="*/ 785 h 785"/>
                <a:gd name="T12" fmla="*/ 0 w 830"/>
                <a:gd name="T13" fmla="*/ 745 h 785"/>
                <a:gd name="T14" fmla="*/ 0 w 830"/>
                <a:gd name="T15" fmla="*/ 39 h 785"/>
                <a:gd name="T16" fmla="*/ 41 w 830"/>
                <a:gd name="T17" fmla="*/ 0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5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8"/>
                    <a:pt x="830" y="39"/>
                  </a:cubicBezTo>
                  <a:cubicBezTo>
                    <a:pt x="830" y="745"/>
                    <a:pt x="830" y="745"/>
                    <a:pt x="830" y="745"/>
                  </a:cubicBezTo>
                  <a:cubicBezTo>
                    <a:pt x="830" y="767"/>
                    <a:pt x="811" y="785"/>
                    <a:pt x="788" y="785"/>
                  </a:cubicBezTo>
                  <a:cubicBezTo>
                    <a:pt x="41" y="785"/>
                    <a:pt x="41" y="785"/>
                    <a:pt x="41" y="785"/>
                  </a:cubicBezTo>
                  <a:cubicBezTo>
                    <a:pt x="19" y="785"/>
                    <a:pt x="0" y="767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19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873C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2" name="Freeform 759"/>
            <p:cNvSpPr/>
            <p:nvPr/>
          </p:nvSpPr>
          <p:spPr bwMode="auto">
            <a:xfrm>
              <a:off x="7559279" y="2415724"/>
              <a:ext cx="767701" cy="726011"/>
            </a:xfrm>
            <a:custGeom>
              <a:avLst/>
              <a:gdLst>
                <a:gd name="T0" fmla="*/ 42 w 830"/>
                <a:gd name="T1" fmla="*/ 0 h 785"/>
                <a:gd name="T2" fmla="*/ 789 w 830"/>
                <a:gd name="T3" fmla="*/ 0 h 785"/>
                <a:gd name="T4" fmla="*/ 830 w 830"/>
                <a:gd name="T5" fmla="*/ 39 h 785"/>
                <a:gd name="T6" fmla="*/ 830 w 830"/>
                <a:gd name="T7" fmla="*/ 745 h 785"/>
                <a:gd name="T8" fmla="*/ 789 w 830"/>
                <a:gd name="T9" fmla="*/ 785 h 785"/>
                <a:gd name="T10" fmla="*/ 42 w 830"/>
                <a:gd name="T11" fmla="*/ 785 h 785"/>
                <a:gd name="T12" fmla="*/ 0 w 830"/>
                <a:gd name="T13" fmla="*/ 745 h 785"/>
                <a:gd name="T14" fmla="*/ 0 w 830"/>
                <a:gd name="T15" fmla="*/ 39 h 785"/>
                <a:gd name="T16" fmla="*/ 42 w 830"/>
                <a:gd name="T17" fmla="*/ 0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5">
                  <a:moveTo>
                    <a:pt x="42" y="0"/>
                  </a:moveTo>
                  <a:cubicBezTo>
                    <a:pt x="789" y="0"/>
                    <a:pt x="789" y="0"/>
                    <a:pt x="789" y="0"/>
                  </a:cubicBezTo>
                  <a:cubicBezTo>
                    <a:pt x="811" y="0"/>
                    <a:pt x="830" y="18"/>
                    <a:pt x="830" y="39"/>
                  </a:cubicBezTo>
                  <a:cubicBezTo>
                    <a:pt x="830" y="745"/>
                    <a:pt x="830" y="745"/>
                    <a:pt x="830" y="745"/>
                  </a:cubicBezTo>
                  <a:cubicBezTo>
                    <a:pt x="830" y="767"/>
                    <a:pt x="811" y="785"/>
                    <a:pt x="789" y="785"/>
                  </a:cubicBezTo>
                  <a:cubicBezTo>
                    <a:pt x="42" y="785"/>
                    <a:pt x="42" y="785"/>
                    <a:pt x="42" y="785"/>
                  </a:cubicBezTo>
                  <a:cubicBezTo>
                    <a:pt x="19" y="785"/>
                    <a:pt x="0" y="767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19" y="0"/>
                    <a:pt x="42" y="0"/>
                  </a:cubicBezTo>
                  <a:close/>
                </a:path>
              </a:pathLst>
            </a:custGeom>
            <a:noFill/>
            <a:ln w="23813" cap="flat">
              <a:solidFill>
                <a:srgbClr val="00873C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3" name="Freeform 760"/>
            <p:cNvSpPr/>
            <p:nvPr/>
          </p:nvSpPr>
          <p:spPr bwMode="auto">
            <a:xfrm>
              <a:off x="9628512" y="3425429"/>
              <a:ext cx="767701" cy="726011"/>
            </a:xfrm>
            <a:custGeom>
              <a:avLst/>
              <a:gdLst>
                <a:gd name="T0" fmla="*/ 41 w 830"/>
                <a:gd name="T1" fmla="*/ 0 h 784"/>
                <a:gd name="T2" fmla="*/ 788 w 830"/>
                <a:gd name="T3" fmla="*/ 0 h 784"/>
                <a:gd name="T4" fmla="*/ 830 w 830"/>
                <a:gd name="T5" fmla="*/ 39 h 784"/>
                <a:gd name="T6" fmla="*/ 830 w 830"/>
                <a:gd name="T7" fmla="*/ 745 h 784"/>
                <a:gd name="T8" fmla="*/ 788 w 830"/>
                <a:gd name="T9" fmla="*/ 784 h 784"/>
                <a:gd name="T10" fmla="*/ 41 w 830"/>
                <a:gd name="T11" fmla="*/ 784 h 784"/>
                <a:gd name="T12" fmla="*/ 0 w 830"/>
                <a:gd name="T13" fmla="*/ 745 h 784"/>
                <a:gd name="T14" fmla="*/ 0 w 830"/>
                <a:gd name="T15" fmla="*/ 39 h 784"/>
                <a:gd name="T16" fmla="*/ 41 w 830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7"/>
                    <a:pt x="830" y="39"/>
                  </a:cubicBezTo>
                  <a:cubicBezTo>
                    <a:pt x="830" y="745"/>
                    <a:pt x="830" y="745"/>
                    <a:pt x="830" y="745"/>
                  </a:cubicBezTo>
                  <a:cubicBezTo>
                    <a:pt x="830" y="766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9" y="784"/>
                    <a:pt x="0" y="766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9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873C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4" name="Freeform 761"/>
            <p:cNvSpPr/>
            <p:nvPr/>
          </p:nvSpPr>
          <p:spPr bwMode="auto">
            <a:xfrm>
              <a:off x="8585252" y="3425429"/>
              <a:ext cx="768717" cy="726011"/>
            </a:xfrm>
            <a:custGeom>
              <a:avLst/>
              <a:gdLst>
                <a:gd name="T0" fmla="*/ 41 w 830"/>
                <a:gd name="T1" fmla="*/ 0 h 784"/>
                <a:gd name="T2" fmla="*/ 788 w 830"/>
                <a:gd name="T3" fmla="*/ 0 h 784"/>
                <a:gd name="T4" fmla="*/ 830 w 830"/>
                <a:gd name="T5" fmla="*/ 39 h 784"/>
                <a:gd name="T6" fmla="*/ 830 w 830"/>
                <a:gd name="T7" fmla="*/ 745 h 784"/>
                <a:gd name="T8" fmla="*/ 788 w 830"/>
                <a:gd name="T9" fmla="*/ 784 h 784"/>
                <a:gd name="T10" fmla="*/ 41 w 830"/>
                <a:gd name="T11" fmla="*/ 784 h 784"/>
                <a:gd name="T12" fmla="*/ 0 w 830"/>
                <a:gd name="T13" fmla="*/ 745 h 784"/>
                <a:gd name="T14" fmla="*/ 0 w 830"/>
                <a:gd name="T15" fmla="*/ 39 h 784"/>
                <a:gd name="T16" fmla="*/ 41 w 830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7"/>
                    <a:pt x="830" y="39"/>
                  </a:cubicBezTo>
                  <a:cubicBezTo>
                    <a:pt x="830" y="745"/>
                    <a:pt x="830" y="745"/>
                    <a:pt x="830" y="745"/>
                  </a:cubicBezTo>
                  <a:cubicBezTo>
                    <a:pt x="830" y="766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9" y="784"/>
                    <a:pt x="0" y="766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9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873C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5" name="Freeform 762"/>
            <p:cNvSpPr/>
            <p:nvPr/>
          </p:nvSpPr>
          <p:spPr bwMode="auto">
            <a:xfrm>
              <a:off x="7559279" y="3425429"/>
              <a:ext cx="767701" cy="726011"/>
            </a:xfrm>
            <a:custGeom>
              <a:avLst/>
              <a:gdLst>
                <a:gd name="T0" fmla="*/ 42 w 830"/>
                <a:gd name="T1" fmla="*/ 0 h 784"/>
                <a:gd name="T2" fmla="*/ 789 w 830"/>
                <a:gd name="T3" fmla="*/ 0 h 784"/>
                <a:gd name="T4" fmla="*/ 830 w 830"/>
                <a:gd name="T5" fmla="*/ 39 h 784"/>
                <a:gd name="T6" fmla="*/ 830 w 830"/>
                <a:gd name="T7" fmla="*/ 745 h 784"/>
                <a:gd name="T8" fmla="*/ 789 w 830"/>
                <a:gd name="T9" fmla="*/ 784 h 784"/>
                <a:gd name="T10" fmla="*/ 42 w 830"/>
                <a:gd name="T11" fmla="*/ 784 h 784"/>
                <a:gd name="T12" fmla="*/ 0 w 830"/>
                <a:gd name="T13" fmla="*/ 745 h 784"/>
                <a:gd name="T14" fmla="*/ 0 w 830"/>
                <a:gd name="T15" fmla="*/ 39 h 784"/>
                <a:gd name="T16" fmla="*/ 42 w 830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4">
                  <a:moveTo>
                    <a:pt x="42" y="0"/>
                  </a:moveTo>
                  <a:cubicBezTo>
                    <a:pt x="789" y="0"/>
                    <a:pt x="789" y="0"/>
                    <a:pt x="789" y="0"/>
                  </a:cubicBezTo>
                  <a:cubicBezTo>
                    <a:pt x="811" y="0"/>
                    <a:pt x="830" y="17"/>
                    <a:pt x="830" y="39"/>
                  </a:cubicBezTo>
                  <a:cubicBezTo>
                    <a:pt x="830" y="745"/>
                    <a:pt x="830" y="745"/>
                    <a:pt x="830" y="745"/>
                  </a:cubicBezTo>
                  <a:cubicBezTo>
                    <a:pt x="830" y="766"/>
                    <a:pt x="811" y="784"/>
                    <a:pt x="789" y="784"/>
                  </a:cubicBezTo>
                  <a:cubicBezTo>
                    <a:pt x="42" y="784"/>
                    <a:pt x="42" y="784"/>
                    <a:pt x="42" y="784"/>
                  </a:cubicBezTo>
                  <a:cubicBezTo>
                    <a:pt x="19" y="784"/>
                    <a:pt x="0" y="766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9" y="0"/>
                    <a:pt x="42" y="0"/>
                  </a:cubicBezTo>
                  <a:close/>
                </a:path>
              </a:pathLst>
            </a:custGeom>
            <a:noFill/>
            <a:ln w="23813" cap="flat">
              <a:solidFill>
                <a:srgbClr val="00873C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6" name="Freeform 763"/>
            <p:cNvSpPr/>
            <p:nvPr/>
          </p:nvSpPr>
          <p:spPr bwMode="auto">
            <a:xfrm>
              <a:off x="7643674" y="2472666"/>
              <a:ext cx="600941" cy="203365"/>
            </a:xfrm>
            <a:custGeom>
              <a:avLst/>
              <a:gdLst>
                <a:gd name="T0" fmla="*/ 165 w 649"/>
                <a:gd name="T1" fmla="*/ 174 h 219"/>
                <a:gd name="T2" fmla="*/ 56 w 649"/>
                <a:gd name="T3" fmla="*/ 207 h 219"/>
                <a:gd name="T4" fmla="*/ 59 w 649"/>
                <a:gd name="T5" fmla="*/ 113 h 219"/>
                <a:gd name="T6" fmla="*/ 36 w 649"/>
                <a:gd name="T7" fmla="*/ 18 h 219"/>
                <a:gd name="T8" fmla="*/ 156 w 649"/>
                <a:gd name="T9" fmla="*/ 46 h 219"/>
                <a:gd name="T10" fmla="*/ 156 w 649"/>
                <a:gd name="T11" fmla="*/ 46 h 219"/>
                <a:gd name="T12" fmla="*/ 493 w 649"/>
                <a:gd name="T13" fmla="*/ 46 h 219"/>
                <a:gd name="T14" fmla="*/ 493 w 649"/>
                <a:gd name="T15" fmla="*/ 46 h 219"/>
                <a:gd name="T16" fmla="*/ 613 w 649"/>
                <a:gd name="T17" fmla="*/ 18 h 219"/>
                <a:gd name="T18" fmla="*/ 589 w 649"/>
                <a:gd name="T19" fmla="*/ 113 h 219"/>
                <a:gd name="T20" fmla="*/ 593 w 649"/>
                <a:gd name="T21" fmla="*/ 207 h 219"/>
                <a:gd name="T22" fmla="*/ 484 w 649"/>
                <a:gd name="T23" fmla="*/ 174 h 219"/>
                <a:gd name="T24" fmla="*/ 165 w 649"/>
                <a:gd name="T25" fmla="*/ 174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9" h="219">
                  <a:moveTo>
                    <a:pt x="165" y="174"/>
                  </a:moveTo>
                  <a:cubicBezTo>
                    <a:pt x="133" y="213"/>
                    <a:pt x="86" y="219"/>
                    <a:pt x="56" y="207"/>
                  </a:cubicBezTo>
                  <a:cubicBezTo>
                    <a:pt x="13" y="188"/>
                    <a:pt x="0" y="153"/>
                    <a:pt x="59" y="113"/>
                  </a:cubicBezTo>
                  <a:cubicBezTo>
                    <a:pt x="10" y="91"/>
                    <a:pt x="4" y="40"/>
                    <a:pt x="36" y="18"/>
                  </a:cubicBezTo>
                  <a:cubicBezTo>
                    <a:pt x="63" y="0"/>
                    <a:pt x="116" y="4"/>
                    <a:pt x="156" y="46"/>
                  </a:cubicBezTo>
                  <a:cubicBezTo>
                    <a:pt x="156" y="46"/>
                    <a:pt x="156" y="46"/>
                    <a:pt x="156" y="46"/>
                  </a:cubicBezTo>
                  <a:cubicBezTo>
                    <a:pt x="493" y="46"/>
                    <a:pt x="493" y="46"/>
                    <a:pt x="493" y="46"/>
                  </a:cubicBezTo>
                  <a:cubicBezTo>
                    <a:pt x="493" y="46"/>
                    <a:pt x="493" y="46"/>
                    <a:pt x="493" y="46"/>
                  </a:cubicBezTo>
                  <a:cubicBezTo>
                    <a:pt x="533" y="4"/>
                    <a:pt x="586" y="0"/>
                    <a:pt x="613" y="18"/>
                  </a:cubicBezTo>
                  <a:cubicBezTo>
                    <a:pt x="645" y="40"/>
                    <a:pt x="639" y="91"/>
                    <a:pt x="589" y="113"/>
                  </a:cubicBezTo>
                  <a:cubicBezTo>
                    <a:pt x="649" y="153"/>
                    <a:pt x="636" y="188"/>
                    <a:pt x="593" y="207"/>
                  </a:cubicBezTo>
                  <a:cubicBezTo>
                    <a:pt x="563" y="219"/>
                    <a:pt x="516" y="213"/>
                    <a:pt x="484" y="174"/>
                  </a:cubicBezTo>
                  <a:lnTo>
                    <a:pt x="165" y="174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7" name="Freeform 764"/>
            <p:cNvSpPr/>
            <p:nvPr/>
          </p:nvSpPr>
          <p:spPr bwMode="auto">
            <a:xfrm>
              <a:off x="7635540" y="2744157"/>
              <a:ext cx="632463" cy="320299"/>
            </a:xfrm>
            <a:custGeom>
              <a:avLst/>
              <a:gdLst>
                <a:gd name="T0" fmla="*/ 2 w 683"/>
                <a:gd name="T1" fmla="*/ 189 h 346"/>
                <a:gd name="T2" fmla="*/ 0 w 683"/>
                <a:gd name="T3" fmla="*/ 41 h 346"/>
                <a:gd name="T4" fmla="*/ 133 w 683"/>
                <a:gd name="T5" fmla="*/ 147 h 346"/>
                <a:gd name="T6" fmla="*/ 158 w 683"/>
                <a:gd name="T7" fmla="*/ 150 h 346"/>
                <a:gd name="T8" fmla="*/ 103 w 683"/>
                <a:gd name="T9" fmla="*/ 4 h 346"/>
                <a:gd name="T10" fmla="*/ 194 w 683"/>
                <a:gd name="T11" fmla="*/ 158 h 346"/>
                <a:gd name="T12" fmla="*/ 148 w 683"/>
                <a:gd name="T13" fmla="*/ 5 h 346"/>
                <a:gd name="T14" fmla="*/ 238 w 683"/>
                <a:gd name="T15" fmla="*/ 156 h 346"/>
                <a:gd name="T16" fmla="*/ 194 w 683"/>
                <a:gd name="T17" fmla="*/ 3 h 346"/>
                <a:gd name="T18" fmla="*/ 283 w 683"/>
                <a:gd name="T19" fmla="*/ 154 h 346"/>
                <a:gd name="T20" fmla="*/ 238 w 683"/>
                <a:gd name="T21" fmla="*/ 2 h 346"/>
                <a:gd name="T22" fmla="*/ 243 w 683"/>
                <a:gd name="T23" fmla="*/ 1 h 346"/>
                <a:gd name="T24" fmla="*/ 332 w 683"/>
                <a:gd name="T25" fmla="*/ 155 h 346"/>
                <a:gd name="T26" fmla="*/ 285 w 683"/>
                <a:gd name="T27" fmla="*/ 3 h 346"/>
                <a:gd name="T28" fmla="*/ 288 w 683"/>
                <a:gd name="T29" fmla="*/ 3 h 346"/>
                <a:gd name="T30" fmla="*/ 371 w 683"/>
                <a:gd name="T31" fmla="*/ 161 h 346"/>
                <a:gd name="T32" fmla="*/ 327 w 683"/>
                <a:gd name="T33" fmla="*/ 5 h 346"/>
                <a:gd name="T34" fmla="*/ 418 w 683"/>
                <a:gd name="T35" fmla="*/ 159 h 346"/>
                <a:gd name="T36" fmla="*/ 376 w 683"/>
                <a:gd name="T37" fmla="*/ 2 h 346"/>
                <a:gd name="T38" fmla="*/ 464 w 683"/>
                <a:gd name="T39" fmla="*/ 156 h 346"/>
                <a:gd name="T40" fmla="*/ 444 w 683"/>
                <a:gd name="T41" fmla="*/ 25 h 346"/>
                <a:gd name="T42" fmla="*/ 683 w 683"/>
                <a:gd name="T43" fmla="*/ 177 h 346"/>
                <a:gd name="T44" fmla="*/ 636 w 683"/>
                <a:gd name="T45" fmla="*/ 189 h 346"/>
                <a:gd name="T46" fmla="*/ 683 w 683"/>
                <a:gd name="T47" fmla="*/ 198 h 346"/>
                <a:gd name="T48" fmla="*/ 444 w 683"/>
                <a:gd name="T49" fmla="*/ 326 h 346"/>
                <a:gd name="T50" fmla="*/ 464 w 683"/>
                <a:gd name="T51" fmla="*/ 216 h 346"/>
                <a:gd name="T52" fmla="*/ 376 w 683"/>
                <a:gd name="T53" fmla="*/ 345 h 346"/>
                <a:gd name="T54" fmla="*/ 418 w 683"/>
                <a:gd name="T55" fmla="*/ 214 h 346"/>
                <a:gd name="T56" fmla="*/ 327 w 683"/>
                <a:gd name="T57" fmla="*/ 343 h 346"/>
                <a:gd name="T58" fmla="*/ 371 w 683"/>
                <a:gd name="T59" fmla="*/ 212 h 346"/>
                <a:gd name="T60" fmla="*/ 288 w 683"/>
                <a:gd name="T61" fmla="*/ 344 h 346"/>
                <a:gd name="T62" fmla="*/ 285 w 683"/>
                <a:gd name="T63" fmla="*/ 344 h 346"/>
                <a:gd name="T64" fmla="*/ 332 w 683"/>
                <a:gd name="T65" fmla="*/ 217 h 346"/>
                <a:gd name="T66" fmla="*/ 243 w 683"/>
                <a:gd name="T67" fmla="*/ 346 h 346"/>
                <a:gd name="T68" fmla="*/ 238 w 683"/>
                <a:gd name="T69" fmla="*/ 345 h 346"/>
                <a:gd name="T70" fmla="*/ 283 w 683"/>
                <a:gd name="T71" fmla="*/ 217 h 346"/>
                <a:gd name="T72" fmla="*/ 194 w 683"/>
                <a:gd name="T73" fmla="*/ 344 h 346"/>
                <a:gd name="T74" fmla="*/ 238 w 683"/>
                <a:gd name="T75" fmla="*/ 216 h 346"/>
                <a:gd name="T76" fmla="*/ 148 w 683"/>
                <a:gd name="T77" fmla="*/ 343 h 346"/>
                <a:gd name="T78" fmla="*/ 194 w 683"/>
                <a:gd name="T79" fmla="*/ 214 h 346"/>
                <a:gd name="T80" fmla="*/ 103 w 683"/>
                <a:gd name="T81" fmla="*/ 343 h 346"/>
                <a:gd name="T82" fmla="*/ 158 w 683"/>
                <a:gd name="T83" fmla="*/ 221 h 346"/>
                <a:gd name="T84" fmla="*/ 133 w 683"/>
                <a:gd name="T85" fmla="*/ 223 h 346"/>
                <a:gd name="T86" fmla="*/ 0 w 683"/>
                <a:gd name="T87" fmla="*/ 312 h 346"/>
                <a:gd name="T88" fmla="*/ 2 w 683"/>
                <a:gd name="T89" fmla="*/ 189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83" h="346">
                  <a:moveTo>
                    <a:pt x="2" y="189"/>
                  </a:moveTo>
                  <a:cubicBezTo>
                    <a:pt x="0" y="139"/>
                    <a:pt x="0" y="90"/>
                    <a:pt x="0" y="41"/>
                  </a:cubicBezTo>
                  <a:cubicBezTo>
                    <a:pt x="64" y="55"/>
                    <a:pt x="113" y="84"/>
                    <a:pt x="133" y="147"/>
                  </a:cubicBezTo>
                  <a:cubicBezTo>
                    <a:pt x="142" y="165"/>
                    <a:pt x="150" y="166"/>
                    <a:pt x="158" y="150"/>
                  </a:cubicBezTo>
                  <a:cubicBezTo>
                    <a:pt x="147" y="86"/>
                    <a:pt x="126" y="44"/>
                    <a:pt x="103" y="4"/>
                  </a:cubicBezTo>
                  <a:cubicBezTo>
                    <a:pt x="154" y="30"/>
                    <a:pt x="181" y="84"/>
                    <a:pt x="194" y="158"/>
                  </a:cubicBezTo>
                  <a:cubicBezTo>
                    <a:pt x="189" y="108"/>
                    <a:pt x="173" y="56"/>
                    <a:pt x="148" y="5"/>
                  </a:cubicBezTo>
                  <a:cubicBezTo>
                    <a:pt x="202" y="21"/>
                    <a:pt x="222" y="87"/>
                    <a:pt x="238" y="156"/>
                  </a:cubicBezTo>
                  <a:cubicBezTo>
                    <a:pt x="223" y="105"/>
                    <a:pt x="209" y="54"/>
                    <a:pt x="194" y="3"/>
                  </a:cubicBezTo>
                  <a:cubicBezTo>
                    <a:pt x="240" y="37"/>
                    <a:pt x="271" y="87"/>
                    <a:pt x="283" y="154"/>
                  </a:cubicBezTo>
                  <a:cubicBezTo>
                    <a:pt x="281" y="120"/>
                    <a:pt x="280" y="78"/>
                    <a:pt x="238" y="2"/>
                  </a:cubicBezTo>
                  <a:cubicBezTo>
                    <a:pt x="238" y="1"/>
                    <a:pt x="241" y="0"/>
                    <a:pt x="243" y="1"/>
                  </a:cubicBezTo>
                  <a:cubicBezTo>
                    <a:pt x="300" y="28"/>
                    <a:pt x="341" y="187"/>
                    <a:pt x="332" y="155"/>
                  </a:cubicBezTo>
                  <a:cubicBezTo>
                    <a:pt x="317" y="104"/>
                    <a:pt x="313" y="52"/>
                    <a:pt x="285" y="3"/>
                  </a:cubicBezTo>
                  <a:cubicBezTo>
                    <a:pt x="285" y="2"/>
                    <a:pt x="287" y="3"/>
                    <a:pt x="288" y="3"/>
                  </a:cubicBezTo>
                  <a:cubicBezTo>
                    <a:pt x="345" y="9"/>
                    <a:pt x="357" y="95"/>
                    <a:pt x="371" y="161"/>
                  </a:cubicBezTo>
                  <a:cubicBezTo>
                    <a:pt x="379" y="108"/>
                    <a:pt x="352" y="57"/>
                    <a:pt x="327" y="5"/>
                  </a:cubicBezTo>
                  <a:cubicBezTo>
                    <a:pt x="376" y="39"/>
                    <a:pt x="405" y="94"/>
                    <a:pt x="418" y="159"/>
                  </a:cubicBezTo>
                  <a:cubicBezTo>
                    <a:pt x="418" y="110"/>
                    <a:pt x="402" y="54"/>
                    <a:pt x="376" y="2"/>
                  </a:cubicBezTo>
                  <a:cubicBezTo>
                    <a:pt x="424" y="45"/>
                    <a:pt x="449" y="98"/>
                    <a:pt x="464" y="156"/>
                  </a:cubicBezTo>
                  <a:cubicBezTo>
                    <a:pt x="467" y="114"/>
                    <a:pt x="469" y="70"/>
                    <a:pt x="444" y="25"/>
                  </a:cubicBezTo>
                  <a:cubicBezTo>
                    <a:pt x="580" y="2"/>
                    <a:pt x="664" y="92"/>
                    <a:pt x="683" y="177"/>
                  </a:cubicBezTo>
                  <a:cubicBezTo>
                    <a:pt x="662" y="176"/>
                    <a:pt x="640" y="171"/>
                    <a:pt x="636" y="189"/>
                  </a:cubicBezTo>
                  <a:cubicBezTo>
                    <a:pt x="640" y="204"/>
                    <a:pt x="662" y="199"/>
                    <a:pt x="683" y="198"/>
                  </a:cubicBezTo>
                  <a:cubicBezTo>
                    <a:pt x="664" y="270"/>
                    <a:pt x="580" y="345"/>
                    <a:pt x="444" y="326"/>
                  </a:cubicBezTo>
                  <a:cubicBezTo>
                    <a:pt x="469" y="288"/>
                    <a:pt x="467" y="251"/>
                    <a:pt x="464" y="216"/>
                  </a:cubicBezTo>
                  <a:cubicBezTo>
                    <a:pt x="449" y="264"/>
                    <a:pt x="424" y="309"/>
                    <a:pt x="376" y="345"/>
                  </a:cubicBezTo>
                  <a:cubicBezTo>
                    <a:pt x="402" y="301"/>
                    <a:pt x="418" y="255"/>
                    <a:pt x="418" y="214"/>
                  </a:cubicBezTo>
                  <a:cubicBezTo>
                    <a:pt x="405" y="268"/>
                    <a:pt x="376" y="314"/>
                    <a:pt x="327" y="343"/>
                  </a:cubicBezTo>
                  <a:cubicBezTo>
                    <a:pt x="352" y="299"/>
                    <a:pt x="379" y="256"/>
                    <a:pt x="371" y="212"/>
                  </a:cubicBezTo>
                  <a:cubicBezTo>
                    <a:pt x="357" y="267"/>
                    <a:pt x="345" y="339"/>
                    <a:pt x="288" y="344"/>
                  </a:cubicBezTo>
                  <a:cubicBezTo>
                    <a:pt x="287" y="344"/>
                    <a:pt x="285" y="344"/>
                    <a:pt x="285" y="344"/>
                  </a:cubicBezTo>
                  <a:cubicBezTo>
                    <a:pt x="313" y="303"/>
                    <a:pt x="317" y="260"/>
                    <a:pt x="332" y="217"/>
                  </a:cubicBezTo>
                  <a:cubicBezTo>
                    <a:pt x="341" y="190"/>
                    <a:pt x="300" y="323"/>
                    <a:pt x="243" y="346"/>
                  </a:cubicBezTo>
                  <a:cubicBezTo>
                    <a:pt x="241" y="346"/>
                    <a:pt x="238" y="346"/>
                    <a:pt x="238" y="345"/>
                  </a:cubicBezTo>
                  <a:cubicBezTo>
                    <a:pt x="280" y="281"/>
                    <a:pt x="281" y="246"/>
                    <a:pt x="283" y="217"/>
                  </a:cubicBezTo>
                  <a:cubicBezTo>
                    <a:pt x="271" y="274"/>
                    <a:pt x="240" y="316"/>
                    <a:pt x="194" y="344"/>
                  </a:cubicBezTo>
                  <a:cubicBezTo>
                    <a:pt x="209" y="301"/>
                    <a:pt x="223" y="259"/>
                    <a:pt x="238" y="216"/>
                  </a:cubicBezTo>
                  <a:cubicBezTo>
                    <a:pt x="222" y="274"/>
                    <a:pt x="202" y="329"/>
                    <a:pt x="148" y="343"/>
                  </a:cubicBezTo>
                  <a:cubicBezTo>
                    <a:pt x="173" y="300"/>
                    <a:pt x="189" y="256"/>
                    <a:pt x="194" y="214"/>
                  </a:cubicBezTo>
                  <a:cubicBezTo>
                    <a:pt x="181" y="276"/>
                    <a:pt x="154" y="322"/>
                    <a:pt x="103" y="343"/>
                  </a:cubicBezTo>
                  <a:cubicBezTo>
                    <a:pt x="126" y="310"/>
                    <a:pt x="147" y="275"/>
                    <a:pt x="158" y="221"/>
                  </a:cubicBezTo>
                  <a:cubicBezTo>
                    <a:pt x="150" y="208"/>
                    <a:pt x="142" y="209"/>
                    <a:pt x="133" y="223"/>
                  </a:cubicBezTo>
                  <a:cubicBezTo>
                    <a:pt x="113" y="276"/>
                    <a:pt x="64" y="301"/>
                    <a:pt x="0" y="312"/>
                  </a:cubicBezTo>
                  <a:cubicBezTo>
                    <a:pt x="0" y="271"/>
                    <a:pt x="0" y="230"/>
                    <a:pt x="2" y="189"/>
                  </a:cubicBezTo>
                  <a:close/>
                </a:path>
              </a:pathLst>
            </a:custGeom>
            <a:noFill/>
            <a:ln w="6350" cap="flat">
              <a:solidFill>
                <a:srgbClr val="00873C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8" name="Freeform 765"/>
            <p:cNvSpPr>
              <a:spLocks noEditPoints="1"/>
            </p:cNvSpPr>
            <p:nvPr/>
          </p:nvSpPr>
          <p:spPr bwMode="auto">
            <a:xfrm>
              <a:off x="8102261" y="2863125"/>
              <a:ext cx="91514" cy="87447"/>
            </a:xfrm>
            <a:custGeom>
              <a:avLst/>
              <a:gdLst>
                <a:gd name="T0" fmla="*/ 50 w 99"/>
                <a:gd name="T1" fmla="*/ 0 h 94"/>
                <a:gd name="T2" fmla="*/ 99 w 99"/>
                <a:gd name="T3" fmla="*/ 47 h 94"/>
                <a:gd name="T4" fmla="*/ 50 w 99"/>
                <a:gd name="T5" fmla="*/ 94 h 94"/>
                <a:gd name="T6" fmla="*/ 0 w 99"/>
                <a:gd name="T7" fmla="*/ 47 h 94"/>
                <a:gd name="T8" fmla="*/ 50 w 99"/>
                <a:gd name="T9" fmla="*/ 0 h 94"/>
                <a:gd name="T10" fmla="*/ 50 w 99"/>
                <a:gd name="T11" fmla="*/ 28 h 94"/>
                <a:gd name="T12" fmla="*/ 29 w 99"/>
                <a:gd name="T13" fmla="*/ 47 h 94"/>
                <a:gd name="T14" fmla="*/ 50 w 99"/>
                <a:gd name="T15" fmla="*/ 66 h 94"/>
                <a:gd name="T16" fmla="*/ 70 w 99"/>
                <a:gd name="T17" fmla="*/ 47 h 94"/>
                <a:gd name="T18" fmla="*/ 50 w 99"/>
                <a:gd name="T19" fmla="*/ 28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94">
                  <a:moveTo>
                    <a:pt x="50" y="0"/>
                  </a:moveTo>
                  <a:cubicBezTo>
                    <a:pt x="77" y="0"/>
                    <a:pt x="99" y="21"/>
                    <a:pt x="99" y="47"/>
                  </a:cubicBezTo>
                  <a:cubicBezTo>
                    <a:pt x="99" y="73"/>
                    <a:pt x="77" y="94"/>
                    <a:pt x="50" y="94"/>
                  </a:cubicBezTo>
                  <a:cubicBezTo>
                    <a:pt x="22" y="94"/>
                    <a:pt x="0" y="73"/>
                    <a:pt x="0" y="47"/>
                  </a:cubicBezTo>
                  <a:cubicBezTo>
                    <a:pt x="0" y="21"/>
                    <a:pt x="22" y="0"/>
                    <a:pt x="50" y="0"/>
                  </a:cubicBezTo>
                  <a:moveTo>
                    <a:pt x="50" y="28"/>
                  </a:moveTo>
                  <a:cubicBezTo>
                    <a:pt x="38" y="28"/>
                    <a:pt x="29" y="36"/>
                    <a:pt x="29" y="47"/>
                  </a:cubicBezTo>
                  <a:cubicBezTo>
                    <a:pt x="29" y="57"/>
                    <a:pt x="38" y="66"/>
                    <a:pt x="50" y="66"/>
                  </a:cubicBezTo>
                  <a:cubicBezTo>
                    <a:pt x="61" y="66"/>
                    <a:pt x="70" y="57"/>
                    <a:pt x="70" y="47"/>
                  </a:cubicBezTo>
                  <a:cubicBezTo>
                    <a:pt x="70" y="36"/>
                    <a:pt x="61" y="28"/>
                    <a:pt x="50" y="28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9" name="Freeform 766"/>
            <p:cNvSpPr/>
            <p:nvPr/>
          </p:nvSpPr>
          <p:spPr bwMode="auto">
            <a:xfrm>
              <a:off x="8928938" y="2617054"/>
              <a:ext cx="62026" cy="109817"/>
            </a:xfrm>
            <a:custGeom>
              <a:avLst/>
              <a:gdLst>
                <a:gd name="T0" fmla="*/ 61 w 67"/>
                <a:gd name="T1" fmla="*/ 60 h 118"/>
                <a:gd name="T2" fmla="*/ 0 w 67"/>
                <a:gd name="T3" fmla="*/ 0 h 118"/>
                <a:gd name="T4" fmla="*/ 59 w 67"/>
                <a:gd name="T5" fmla="*/ 89 h 118"/>
                <a:gd name="T6" fmla="*/ 61 w 67"/>
                <a:gd name="T7" fmla="*/ 6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118">
                  <a:moveTo>
                    <a:pt x="61" y="6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52" y="60"/>
                    <a:pt x="59" y="89"/>
                  </a:cubicBezTo>
                  <a:cubicBezTo>
                    <a:pt x="67" y="118"/>
                    <a:pt x="61" y="60"/>
                    <a:pt x="61" y="60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0" name="Freeform 767"/>
            <p:cNvSpPr/>
            <p:nvPr/>
          </p:nvSpPr>
          <p:spPr bwMode="auto">
            <a:xfrm>
              <a:off x="8953342" y="2681114"/>
              <a:ext cx="62026" cy="108800"/>
            </a:xfrm>
            <a:custGeom>
              <a:avLst/>
              <a:gdLst>
                <a:gd name="T0" fmla="*/ 61 w 67"/>
                <a:gd name="T1" fmla="*/ 60 h 118"/>
                <a:gd name="T2" fmla="*/ 0 w 67"/>
                <a:gd name="T3" fmla="*/ 0 h 118"/>
                <a:gd name="T4" fmla="*/ 59 w 67"/>
                <a:gd name="T5" fmla="*/ 89 h 118"/>
                <a:gd name="T6" fmla="*/ 61 w 67"/>
                <a:gd name="T7" fmla="*/ 6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118">
                  <a:moveTo>
                    <a:pt x="61" y="6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52" y="60"/>
                    <a:pt x="59" y="89"/>
                  </a:cubicBezTo>
                  <a:cubicBezTo>
                    <a:pt x="67" y="118"/>
                    <a:pt x="61" y="60"/>
                    <a:pt x="61" y="60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1" name="Freeform 768"/>
            <p:cNvSpPr/>
            <p:nvPr/>
          </p:nvSpPr>
          <p:spPr bwMode="auto">
            <a:xfrm>
              <a:off x="8996048" y="2603835"/>
              <a:ext cx="33555" cy="122019"/>
            </a:xfrm>
            <a:custGeom>
              <a:avLst/>
              <a:gdLst>
                <a:gd name="T0" fmla="*/ 0 w 36"/>
                <a:gd name="T1" fmla="*/ 84 h 131"/>
                <a:gd name="T2" fmla="*/ 2 w 36"/>
                <a:gd name="T3" fmla="*/ 0 h 131"/>
                <a:gd name="T4" fmla="*/ 21 w 36"/>
                <a:gd name="T5" fmla="*/ 105 h 131"/>
                <a:gd name="T6" fmla="*/ 0 w 36"/>
                <a:gd name="T7" fmla="*/ 84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31">
                  <a:moveTo>
                    <a:pt x="0" y="84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6" y="78"/>
                    <a:pt x="21" y="105"/>
                  </a:cubicBezTo>
                  <a:cubicBezTo>
                    <a:pt x="36" y="131"/>
                    <a:pt x="0" y="84"/>
                    <a:pt x="0" y="84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2" name="Freeform 769"/>
            <p:cNvSpPr/>
            <p:nvPr/>
          </p:nvSpPr>
          <p:spPr bwMode="auto">
            <a:xfrm>
              <a:off x="9029603" y="2655694"/>
              <a:ext cx="34571" cy="121002"/>
            </a:xfrm>
            <a:custGeom>
              <a:avLst/>
              <a:gdLst>
                <a:gd name="T0" fmla="*/ 0 w 37"/>
                <a:gd name="T1" fmla="*/ 84 h 130"/>
                <a:gd name="T2" fmla="*/ 2 w 37"/>
                <a:gd name="T3" fmla="*/ 0 h 130"/>
                <a:gd name="T4" fmla="*/ 22 w 37"/>
                <a:gd name="T5" fmla="*/ 104 h 130"/>
                <a:gd name="T6" fmla="*/ 0 w 37"/>
                <a:gd name="T7" fmla="*/ 8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130">
                  <a:moveTo>
                    <a:pt x="0" y="84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7" y="78"/>
                    <a:pt x="22" y="104"/>
                  </a:cubicBezTo>
                  <a:cubicBezTo>
                    <a:pt x="37" y="130"/>
                    <a:pt x="0" y="84"/>
                    <a:pt x="0" y="84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3" name="Freeform 770"/>
            <p:cNvSpPr>
              <a:spLocks noEditPoints="1"/>
            </p:cNvSpPr>
            <p:nvPr/>
          </p:nvSpPr>
          <p:spPr bwMode="auto">
            <a:xfrm>
              <a:off x="9655965" y="2487917"/>
              <a:ext cx="713809" cy="585689"/>
            </a:xfrm>
            <a:custGeom>
              <a:avLst/>
              <a:gdLst>
                <a:gd name="T0" fmla="*/ 335 w 771"/>
                <a:gd name="T1" fmla="*/ 614 h 633"/>
                <a:gd name="T2" fmla="*/ 219 w 771"/>
                <a:gd name="T3" fmla="*/ 540 h 633"/>
                <a:gd name="T4" fmla="*/ 295 w 771"/>
                <a:gd name="T5" fmla="*/ 491 h 633"/>
                <a:gd name="T6" fmla="*/ 372 w 771"/>
                <a:gd name="T7" fmla="*/ 460 h 633"/>
                <a:gd name="T8" fmla="*/ 406 w 771"/>
                <a:gd name="T9" fmla="*/ 360 h 633"/>
                <a:gd name="T10" fmla="*/ 382 w 771"/>
                <a:gd name="T11" fmla="*/ 259 h 633"/>
                <a:gd name="T12" fmla="*/ 329 w 771"/>
                <a:gd name="T13" fmla="*/ 310 h 633"/>
                <a:gd name="T14" fmla="*/ 327 w 771"/>
                <a:gd name="T15" fmla="*/ 398 h 633"/>
                <a:gd name="T16" fmla="*/ 222 w 771"/>
                <a:gd name="T17" fmla="*/ 362 h 633"/>
                <a:gd name="T18" fmla="*/ 123 w 771"/>
                <a:gd name="T19" fmla="*/ 425 h 633"/>
                <a:gd name="T20" fmla="*/ 3 w 771"/>
                <a:gd name="T21" fmla="*/ 371 h 633"/>
                <a:gd name="T22" fmla="*/ 99 w 771"/>
                <a:gd name="T23" fmla="*/ 321 h 633"/>
                <a:gd name="T24" fmla="*/ 146 w 771"/>
                <a:gd name="T25" fmla="*/ 272 h 633"/>
                <a:gd name="T26" fmla="*/ 79 w 771"/>
                <a:gd name="T27" fmla="*/ 155 h 633"/>
                <a:gd name="T28" fmla="*/ 231 w 771"/>
                <a:gd name="T29" fmla="*/ 113 h 633"/>
                <a:gd name="T30" fmla="*/ 314 w 771"/>
                <a:gd name="T31" fmla="*/ 29 h 633"/>
                <a:gd name="T32" fmla="*/ 380 w 771"/>
                <a:gd name="T33" fmla="*/ 71 h 633"/>
                <a:gd name="T34" fmla="*/ 339 w 771"/>
                <a:gd name="T35" fmla="*/ 189 h 633"/>
                <a:gd name="T36" fmla="*/ 363 w 771"/>
                <a:gd name="T37" fmla="*/ 221 h 633"/>
                <a:gd name="T38" fmla="*/ 445 w 771"/>
                <a:gd name="T39" fmla="*/ 164 h 633"/>
                <a:gd name="T40" fmla="*/ 545 w 771"/>
                <a:gd name="T41" fmla="*/ 115 h 633"/>
                <a:gd name="T42" fmla="*/ 479 w 771"/>
                <a:gd name="T43" fmla="*/ 196 h 633"/>
                <a:gd name="T44" fmla="*/ 594 w 771"/>
                <a:gd name="T45" fmla="*/ 222 h 633"/>
                <a:gd name="T46" fmla="*/ 610 w 771"/>
                <a:gd name="T47" fmla="*/ 254 h 633"/>
                <a:gd name="T48" fmla="*/ 511 w 771"/>
                <a:gd name="T49" fmla="*/ 324 h 633"/>
                <a:gd name="T50" fmla="*/ 541 w 771"/>
                <a:gd name="T51" fmla="*/ 446 h 633"/>
                <a:gd name="T52" fmla="*/ 584 w 771"/>
                <a:gd name="T53" fmla="*/ 484 h 633"/>
                <a:gd name="T54" fmla="*/ 635 w 771"/>
                <a:gd name="T55" fmla="*/ 401 h 633"/>
                <a:gd name="T56" fmla="*/ 758 w 771"/>
                <a:gd name="T57" fmla="*/ 362 h 633"/>
                <a:gd name="T58" fmla="*/ 741 w 771"/>
                <a:gd name="T59" fmla="*/ 449 h 633"/>
                <a:gd name="T60" fmla="*/ 629 w 771"/>
                <a:gd name="T61" fmla="*/ 500 h 633"/>
                <a:gd name="T62" fmla="*/ 625 w 771"/>
                <a:gd name="T63" fmla="*/ 584 h 633"/>
                <a:gd name="T64" fmla="*/ 551 w 771"/>
                <a:gd name="T65" fmla="*/ 627 h 633"/>
                <a:gd name="T66" fmla="*/ 467 w 771"/>
                <a:gd name="T67" fmla="*/ 592 h 633"/>
                <a:gd name="T68" fmla="*/ 578 w 771"/>
                <a:gd name="T69" fmla="*/ 602 h 633"/>
                <a:gd name="T70" fmla="*/ 487 w 771"/>
                <a:gd name="T71" fmla="*/ 576 h 633"/>
                <a:gd name="T72" fmla="*/ 360 w 771"/>
                <a:gd name="T73" fmla="*/ 562 h 633"/>
                <a:gd name="T74" fmla="*/ 259 w 771"/>
                <a:gd name="T75" fmla="*/ 569 h 633"/>
                <a:gd name="T76" fmla="*/ 350 w 771"/>
                <a:gd name="T77" fmla="*/ 602 h 633"/>
                <a:gd name="T78" fmla="*/ 424 w 771"/>
                <a:gd name="T79" fmla="*/ 591 h 633"/>
                <a:gd name="T80" fmla="*/ 456 w 771"/>
                <a:gd name="T81" fmla="*/ 613 h 633"/>
                <a:gd name="T82" fmla="*/ 560 w 771"/>
                <a:gd name="T83" fmla="*/ 584 h 633"/>
                <a:gd name="T84" fmla="*/ 535 w 771"/>
                <a:gd name="T85" fmla="*/ 506 h 633"/>
                <a:gd name="T86" fmla="*/ 487 w 771"/>
                <a:gd name="T87" fmla="*/ 360 h 633"/>
                <a:gd name="T88" fmla="*/ 555 w 771"/>
                <a:gd name="T89" fmla="*/ 246 h 633"/>
                <a:gd name="T90" fmla="*/ 402 w 771"/>
                <a:gd name="T91" fmla="*/ 239 h 633"/>
                <a:gd name="T92" fmla="*/ 434 w 771"/>
                <a:gd name="T93" fmla="*/ 342 h 633"/>
                <a:gd name="T94" fmla="*/ 391 w 771"/>
                <a:gd name="T95" fmla="*/ 445 h 633"/>
                <a:gd name="T96" fmla="*/ 403 w 771"/>
                <a:gd name="T97" fmla="*/ 531 h 633"/>
                <a:gd name="T98" fmla="*/ 503 w 771"/>
                <a:gd name="T99" fmla="*/ 558 h 633"/>
                <a:gd name="T100" fmla="*/ 322 w 771"/>
                <a:gd name="T101" fmla="*/ 583 h 633"/>
                <a:gd name="T102" fmla="*/ 454 w 771"/>
                <a:gd name="T103" fmla="*/ 518 h 633"/>
                <a:gd name="T104" fmla="*/ 463 w 771"/>
                <a:gd name="T105" fmla="*/ 435 h 633"/>
                <a:gd name="T106" fmla="*/ 410 w 771"/>
                <a:gd name="T107" fmla="*/ 486 h 633"/>
                <a:gd name="T108" fmla="*/ 597 w 771"/>
                <a:gd name="T109" fmla="*/ 493 h 633"/>
                <a:gd name="T110" fmla="*/ 610 w 771"/>
                <a:gd name="T111" fmla="*/ 481 h 633"/>
                <a:gd name="T112" fmla="*/ 739 w 771"/>
                <a:gd name="T113" fmla="*/ 377 h 633"/>
                <a:gd name="T114" fmla="*/ 252 w 771"/>
                <a:gd name="T115" fmla="*/ 293 h 633"/>
                <a:gd name="T116" fmla="*/ 494 w 771"/>
                <a:gd name="T117" fmla="*/ 285 h 633"/>
                <a:gd name="T118" fmla="*/ 292 w 771"/>
                <a:gd name="T119" fmla="*/ 228 h 633"/>
                <a:gd name="T120" fmla="*/ 456 w 771"/>
                <a:gd name="T121" fmla="*/ 147 h 633"/>
                <a:gd name="T122" fmla="*/ 245 w 771"/>
                <a:gd name="T123" fmla="*/ 125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71" h="633">
                  <a:moveTo>
                    <a:pt x="477" y="632"/>
                  </a:moveTo>
                  <a:cubicBezTo>
                    <a:pt x="475" y="632"/>
                    <a:pt x="473" y="630"/>
                    <a:pt x="472" y="630"/>
                  </a:cubicBezTo>
                  <a:cubicBezTo>
                    <a:pt x="469" y="630"/>
                    <a:pt x="466" y="631"/>
                    <a:pt x="464" y="631"/>
                  </a:cubicBezTo>
                  <a:cubicBezTo>
                    <a:pt x="460" y="631"/>
                    <a:pt x="452" y="630"/>
                    <a:pt x="450" y="629"/>
                  </a:cubicBezTo>
                  <a:cubicBezTo>
                    <a:pt x="440" y="627"/>
                    <a:pt x="429" y="628"/>
                    <a:pt x="420" y="629"/>
                  </a:cubicBezTo>
                  <a:cubicBezTo>
                    <a:pt x="420" y="629"/>
                    <a:pt x="419" y="628"/>
                    <a:pt x="418" y="628"/>
                  </a:cubicBezTo>
                  <a:cubicBezTo>
                    <a:pt x="414" y="626"/>
                    <a:pt x="411" y="628"/>
                    <a:pt x="408" y="627"/>
                  </a:cubicBezTo>
                  <a:cubicBezTo>
                    <a:pt x="399" y="626"/>
                    <a:pt x="399" y="626"/>
                    <a:pt x="393" y="626"/>
                  </a:cubicBezTo>
                  <a:cubicBezTo>
                    <a:pt x="393" y="626"/>
                    <a:pt x="392" y="625"/>
                    <a:pt x="391" y="625"/>
                  </a:cubicBezTo>
                  <a:cubicBezTo>
                    <a:pt x="386" y="625"/>
                    <a:pt x="382" y="624"/>
                    <a:pt x="378" y="623"/>
                  </a:cubicBezTo>
                  <a:cubicBezTo>
                    <a:pt x="375" y="623"/>
                    <a:pt x="375" y="621"/>
                    <a:pt x="374" y="621"/>
                  </a:cubicBezTo>
                  <a:cubicBezTo>
                    <a:pt x="372" y="620"/>
                    <a:pt x="370" y="620"/>
                    <a:pt x="368" y="620"/>
                  </a:cubicBezTo>
                  <a:cubicBezTo>
                    <a:pt x="363" y="621"/>
                    <a:pt x="356" y="618"/>
                    <a:pt x="354" y="617"/>
                  </a:cubicBezTo>
                  <a:cubicBezTo>
                    <a:pt x="352" y="616"/>
                    <a:pt x="350" y="617"/>
                    <a:pt x="348" y="617"/>
                  </a:cubicBezTo>
                  <a:cubicBezTo>
                    <a:pt x="346" y="616"/>
                    <a:pt x="343" y="614"/>
                    <a:pt x="341" y="614"/>
                  </a:cubicBezTo>
                  <a:cubicBezTo>
                    <a:pt x="339" y="614"/>
                    <a:pt x="337" y="615"/>
                    <a:pt x="335" y="614"/>
                  </a:cubicBezTo>
                  <a:cubicBezTo>
                    <a:pt x="330" y="613"/>
                    <a:pt x="325" y="613"/>
                    <a:pt x="322" y="611"/>
                  </a:cubicBezTo>
                  <a:cubicBezTo>
                    <a:pt x="321" y="609"/>
                    <a:pt x="320" y="609"/>
                    <a:pt x="319" y="608"/>
                  </a:cubicBezTo>
                  <a:cubicBezTo>
                    <a:pt x="312" y="607"/>
                    <a:pt x="306" y="603"/>
                    <a:pt x="300" y="602"/>
                  </a:cubicBezTo>
                  <a:cubicBezTo>
                    <a:pt x="296" y="601"/>
                    <a:pt x="293" y="599"/>
                    <a:pt x="289" y="598"/>
                  </a:cubicBezTo>
                  <a:cubicBezTo>
                    <a:pt x="286" y="597"/>
                    <a:pt x="279" y="594"/>
                    <a:pt x="277" y="592"/>
                  </a:cubicBezTo>
                  <a:cubicBezTo>
                    <a:pt x="275" y="589"/>
                    <a:pt x="271" y="590"/>
                    <a:pt x="269" y="589"/>
                  </a:cubicBezTo>
                  <a:cubicBezTo>
                    <a:pt x="264" y="587"/>
                    <a:pt x="261" y="585"/>
                    <a:pt x="257" y="583"/>
                  </a:cubicBezTo>
                  <a:cubicBezTo>
                    <a:pt x="255" y="583"/>
                    <a:pt x="253" y="580"/>
                    <a:pt x="251" y="579"/>
                  </a:cubicBezTo>
                  <a:cubicBezTo>
                    <a:pt x="248" y="577"/>
                    <a:pt x="246" y="578"/>
                    <a:pt x="244" y="575"/>
                  </a:cubicBezTo>
                  <a:cubicBezTo>
                    <a:pt x="242" y="573"/>
                    <a:pt x="239" y="573"/>
                    <a:pt x="238" y="572"/>
                  </a:cubicBezTo>
                  <a:cubicBezTo>
                    <a:pt x="236" y="569"/>
                    <a:pt x="235" y="567"/>
                    <a:pt x="233" y="566"/>
                  </a:cubicBezTo>
                  <a:cubicBezTo>
                    <a:pt x="232" y="565"/>
                    <a:pt x="233" y="564"/>
                    <a:pt x="230" y="561"/>
                  </a:cubicBezTo>
                  <a:cubicBezTo>
                    <a:pt x="228" y="559"/>
                    <a:pt x="225" y="559"/>
                    <a:pt x="225" y="558"/>
                  </a:cubicBezTo>
                  <a:cubicBezTo>
                    <a:pt x="222" y="554"/>
                    <a:pt x="220" y="553"/>
                    <a:pt x="218" y="550"/>
                  </a:cubicBezTo>
                  <a:cubicBezTo>
                    <a:pt x="217" y="548"/>
                    <a:pt x="217" y="547"/>
                    <a:pt x="218" y="545"/>
                  </a:cubicBezTo>
                  <a:cubicBezTo>
                    <a:pt x="218" y="543"/>
                    <a:pt x="218" y="541"/>
                    <a:pt x="219" y="540"/>
                  </a:cubicBezTo>
                  <a:cubicBezTo>
                    <a:pt x="221" y="539"/>
                    <a:pt x="225" y="539"/>
                    <a:pt x="228" y="539"/>
                  </a:cubicBezTo>
                  <a:cubicBezTo>
                    <a:pt x="232" y="539"/>
                    <a:pt x="235" y="538"/>
                    <a:pt x="240" y="538"/>
                  </a:cubicBezTo>
                  <a:cubicBezTo>
                    <a:pt x="241" y="538"/>
                    <a:pt x="244" y="536"/>
                    <a:pt x="246" y="535"/>
                  </a:cubicBezTo>
                  <a:cubicBezTo>
                    <a:pt x="247" y="534"/>
                    <a:pt x="248" y="535"/>
                    <a:pt x="249" y="534"/>
                  </a:cubicBezTo>
                  <a:cubicBezTo>
                    <a:pt x="250" y="534"/>
                    <a:pt x="250" y="532"/>
                    <a:pt x="251" y="532"/>
                  </a:cubicBezTo>
                  <a:cubicBezTo>
                    <a:pt x="253" y="530"/>
                    <a:pt x="256" y="528"/>
                    <a:pt x="259" y="527"/>
                  </a:cubicBezTo>
                  <a:cubicBezTo>
                    <a:pt x="261" y="526"/>
                    <a:pt x="262" y="524"/>
                    <a:pt x="263" y="523"/>
                  </a:cubicBezTo>
                  <a:cubicBezTo>
                    <a:pt x="264" y="522"/>
                    <a:pt x="265" y="521"/>
                    <a:pt x="266" y="520"/>
                  </a:cubicBezTo>
                  <a:cubicBezTo>
                    <a:pt x="267" y="520"/>
                    <a:pt x="268" y="520"/>
                    <a:pt x="269" y="520"/>
                  </a:cubicBezTo>
                  <a:cubicBezTo>
                    <a:pt x="269" y="520"/>
                    <a:pt x="268" y="519"/>
                    <a:pt x="268" y="518"/>
                  </a:cubicBezTo>
                  <a:cubicBezTo>
                    <a:pt x="269" y="516"/>
                    <a:pt x="273" y="515"/>
                    <a:pt x="274" y="513"/>
                  </a:cubicBezTo>
                  <a:cubicBezTo>
                    <a:pt x="275" y="510"/>
                    <a:pt x="275" y="511"/>
                    <a:pt x="277" y="509"/>
                  </a:cubicBezTo>
                  <a:cubicBezTo>
                    <a:pt x="280" y="506"/>
                    <a:pt x="280" y="502"/>
                    <a:pt x="283" y="499"/>
                  </a:cubicBezTo>
                  <a:cubicBezTo>
                    <a:pt x="284" y="498"/>
                    <a:pt x="286" y="498"/>
                    <a:pt x="287" y="498"/>
                  </a:cubicBezTo>
                  <a:cubicBezTo>
                    <a:pt x="288" y="497"/>
                    <a:pt x="288" y="496"/>
                    <a:pt x="289" y="495"/>
                  </a:cubicBezTo>
                  <a:cubicBezTo>
                    <a:pt x="291" y="494"/>
                    <a:pt x="292" y="492"/>
                    <a:pt x="295" y="491"/>
                  </a:cubicBezTo>
                  <a:cubicBezTo>
                    <a:pt x="296" y="491"/>
                    <a:pt x="299" y="492"/>
                    <a:pt x="300" y="491"/>
                  </a:cubicBezTo>
                  <a:cubicBezTo>
                    <a:pt x="304" y="489"/>
                    <a:pt x="304" y="488"/>
                    <a:pt x="309" y="488"/>
                  </a:cubicBezTo>
                  <a:cubicBezTo>
                    <a:pt x="311" y="489"/>
                    <a:pt x="310" y="489"/>
                    <a:pt x="312" y="490"/>
                  </a:cubicBezTo>
                  <a:cubicBezTo>
                    <a:pt x="315" y="491"/>
                    <a:pt x="318" y="491"/>
                    <a:pt x="321" y="493"/>
                  </a:cubicBezTo>
                  <a:cubicBezTo>
                    <a:pt x="324" y="496"/>
                    <a:pt x="327" y="497"/>
                    <a:pt x="332" y="499"/>
                  </a:cubicBezTo>
                  <a:cubicBezTo>
                    <a:pt x="336" y="501"/>
                    <a:pt x="338" y="505"/>
                    <a:pt x="342" y="502"/>
                  </a:cubicBezTo>
                  <a:cubicBezTo>
                    <a:pt x="345" y="497"/>
                    <a:pt x="347" y="497"/>
                    <a:pt x="351" y="494"/>
                  </a:cubicBezTo>
                  <a:cubicBezTo>
                    <a:pt x="352" y="494"/>
                    <a:pt x="352" y="493"/>
                    <a:pt x="352" y="492"/>
                  </a:cubicBezTo>
                  <a:cubicBezTo>
                    <a:pt x="353" y="492"/>
                    <a:pt x="354" y="492"/>
                    <a:pt x="355" y="492"/>
                  </a:cubicBezTo>
                  <a:cubicBezTo>
                    <a:pt x="356" y="489"/>
                    <a:pt x="356" y="490"/>
                    <a:pt x="358" y="488"/>
                  </a:cubicBezTo>
                  <a:cubicBezTo>
                    <a:pt x="359" y="487"/>
                    <a:pt x="359" y="486"/>
                    <a:pt x="358" y="485"/>
                  </a:cubicBezTo>
                  <a:cubicBezTo>
                    <a:pt x="356" y="480"/>
                    <a:pt x="357" y="482"/>
                    <a:pt x="362" y="479"/>
                  </a:cubicBezTo>
                  <a:cubicBezTo>
                    <a:pt x="364" y="479"/>
                    <a:pt x="364" y="476"/>
                    <a:pt x="365" y="475"/>
                  </a:cubicBezTo>
                  <a:cubicBezTo>
                    <a:pt x="366" y="474"/>
                    <a:pt x="368" y="473"/>
                    <a:pt x="368" y="472"/>
                  </a:cubicBezTo>
                  <a:cubicBezTo>
                    <a:pt x="369" y="469"/>
                    <a:pt x="370" y="468"/>
                    <a:pt x="370" y="466"/>
                  </a:cubicBezTo>
                  <a:cubicBezTo>
                    <a:pt x="371" y="464"/>
                    <a:pt x="370" y="461"/>
                    <a:pt x="372" y="460"/>
                  </a:cubicBezTo>
                  <a:cubicBezTo>
                    <a:pt x="373" y="459"/>
                    <a:pt x="374" y="460"/>
                    <a:pt x="375" y="459"/>
                  </a:cubicBezTo>
                  <a:cubicBezTo>
                    <a:pt x="375" y="459"/>
                    <a:pt x="375" y="454"/>
                    <a:pt x="377" y="449"/>
                  </a:cubicBezTo>
                  <a:cubicBezTo>
                    <a:pt x="377" y="446"/>
                    <a:pt x="381" y="448"/>
                    <a:pt x="382" y="445"/>
                  </a:cubicBezTo>
                  <a:cubicBezTo>
                    <a:pt x="384" y="441"/>
                    <a:pt x="382" y="436"/>
                    <a:pt x="384" y="433"/>
                  </a:cubicBezTo>
                  <a:cubicBezTo>
                    <a:pt x="385" y="432"/>
                    <a:pt x="386" y="432"/>
                    <a:pt x="387" y="431"/>
                  </a:cubicBezTo>
                  <a:cubicBezTo>
                    <a:pt x="388" y="429"/>
                    <a:pt x="388" y="428"/>
                    <a:pt x="389" y="426"/>
                  </a:cubicBezTo>
                  <a:cubicBezTo>
                    <a:pt x="389" y="423"/>
                    <a:pt x="389" y="420"/>
                    <a:pt x="389" y="417"/>
                  </a:cubicBezTo>
                  <a:cubicBezTo>
                    <a:pt x="389" y="416"/>
                    <a:pt x="389" y="414"/>
                    <a:pt x="390" y="412"/>
                  </a:cubicBezTo>
                  <a:cubicBezTo>
                    <a:pt x="391" y="410"/>
                    <a:pt x="393" y="408"/>
                    <a:pt x="394" y="405"/>
                  </a:cubicBezTo>
                  <a:cubicBezTo>
                    <a:pt x="395" y="403"/>
                    <a:pt x="395" y="401"/>
                    <a:pt x="395" y="399"/>
                  </a:cubicBezTo>
                  <a:cubicBezTo>
                    <a:pt x="396" y="398"/>
                    <a:pt x="395" y="396"/>
                    <a:pt x="395" y="394"/>
                  </a:cubicBezTo>
                  <a:cubicBezTo>
                    <a:pt x="396" y="392"/>
                    <a:pt x="398" y="390"/>
                    <a:pt x="399" y="389"/>
                  </a:cubicBezTo>
                  <a:cubicBezTo>
                    <a:pt x="400" y="387"/>
                    <a:pt x="401" y="388"/>
                    <a:pt x="401" y="387"/>
                  </a:cubicBezTo>
                  <a:cubicBezTo>
                    <a:pt x="401" y="383"/>
                    <a:pt x="400" y="380"/>
                    <a:pt x="401" y="376"/>
                  </a:cubicBezTo>
                  <a:cubicBezTo>
                    <a:pt x="402" y="372"/>
                    <a:pt x="404" y="373"/>
                    <a:pt x="407" y="369"/>
                  </a:cubicBezTo>
                  <a:cubicBezTo>
                    <a:pt x="409" y="367"/>
                    <a:pt x="405" y="363"/>
                    <a:pt x="406" y="360"/>
                  </a:cubicBezTo>
                  <a:cubicBezTo>
                    <a:pt x="406" y="358"/>
                    <a:pt x="407" y="355"/>
                    <a:pt x="408" y="353"/>
                  </a:cubicBezTo>
                  <a:cubicBezTo>
                    <a:pt x="410" y="349"/>
                    <a:pt x="410" y="349"/>
                    <a:pt x="411" y="348"/>
                  </a:cubicBezTo>
                  <a:cubicBezTo>
                    <a:pt x="413" y="346"/>
                    <a:pt x="413" y="347"/>
                    <a:pt x="414" y="344"/>
                  </a:cubicBezTo>
                  <a:cubicBezTo>
                    <a:pt x="415" y="341"/>
                    <a:pt x="417" y="334"/>
                    <a:pt x="418" y="331"/>
                  </a:cubicBezTo>
                  <a:cubicBezTo>
                    <a:pt x="420" y="329"/>
                    <a:pt x="418" y="326"/>
                    <a:pt x="417" y="324"/>
                  </a:cubicBezTo>
                  <a:cubicBezTo>
                    <a:pt x="417" y="321"/>
                    <a:pt x="417" y="318"/>
                    <a:pt x="416" y="317"/>
                  </a:cubicBezTo>
                  <a:cubicBezTo>
                    <a:pt x="414" y="314"/>
                    <a:pt x="414" y="312"/>
                    <a:pt x="413" y="310"/>
                  </a:cubicBezTo>
                  <a:cubicBezTo>
                    <a:pt x="412" y="307"/>
                    <a:pt x="412" y="304"/>
                    <a:pt x="412" y="301"/>
                  </a:cubicBezTo>
                  <a:cubicBezTo>
                    <a:pt x="413" y="297"/>
                    <a:pt x="412" y="298"/>
                    <a:pt x="410" y="296"/>
                  </a:cubicBezTo>
                  <a:cubicBezTo>
                    <a:pt x="408" y="294"/>
                    <a:pt x="408" y="293"/>
                    <a:pt x="407" y="291"/>
                  </a:cubicBezTo>
                  <a:cubicBezTo>
                    <a:pt x="405" y="287"/>
                    <a:pt x="401" y="285"/>
                    <a:pt x="401" y="282"/>
                  </a:cubicBezTo>
                  <a:cubicBezTo>
                    <a:pt x="400" y="280"/>
                    <a:pt x="400" y="278"/>
                    <a:pt x="399" y="277"/>
                  </a:cubicBezTo>
                  <a:cubicBezTo>
                    <a:pt x="398" y="273"/>
                    <a:pt x="398" y="275"/>
                    <a:pt x="396" y="273"/>
                  </a:cubicBezTo>
                  <a:cubicBezTo>
                    <a:pt x="394" y="272"/>
                    <a:pt x="394" y="270"/>
                    <a:pt x="393" y="269"/>
                  </a:cubicBezTo>
                  <a:cubicBezTo>
                    <a:pt x="393" y="268"/>
                    <a:pt x="392" y="267"/>
                    <a:pt x="391" y="267"/>
                  </a:cubicBezTo>
                  <a:cubicBezTo>
                    <a:pt x="386" y="266"/>
                    <a:pt x="384" y="263"/>
                    <a:pt x="382" y="259"/>
                  </a:cubicBezTo>
                  <a:cubicBezTo>
                    <a:pt x="379" y="254"/>
                    <a:pt x="374" y="254"/>
                    <a:pt x="370" y="253"/>
                  </a:cubicBezTo>
                  <a:cubicBezTo>
                    <a:pt x="368" y="253"/>
                    <a:pt x="368" y="252"/>
                    <a:pt x="367" y="251"/>
                  </a:cubicBezTo>
                  <a:cubicBezTo>
                    <a:pt x="363" y="251"/>
                    <a:pt x="360" y="250"/>
                    <a:pt x="358" y="248"/>
                  </a:cubicBezTo>
                  <a:cubicBezTo>
                    <a:pt x="357" y="248"/>
                    <a:pt x="356" y="249"/>
                    <a:pt x="355" y="248"/>
                  </a:cubicBezTo>
                  <a:cubicBezTo>
                    <a:pt x="351" y="247"/>
                    <a:pt x="347" y="246"/>
                    <a:pt x="344" y="247"/>
                  </a:cubicBezTo>
                  <a:cubicBezTo>
                    <a:pt x="342" y="247"/>
                    <a:pt x="341" y="248"/>
                    <a:pt x="340" y="249"/>
                  </a:cubicBezTo>
                  <a:cubicBezTo>
                    <a:pt x="334" y="250"/>
                    <a:pt x="328" y="248"/>
                    <a:pt x="325" y="251"/>
                  </a:cubicBezTo>
                  <a:cubicBezTo>
                    <a:pt x="321" y="254"/>
                    <a:pt x="321" y="254"/>
                    <a:pt x="316" y="254"/>
                  </a:cubicBezTo>
                  <a:cubicBezTo>
                    <a:pt x="316" y="254"/>
                    <a:pt x="315" y="253"/>
                    <a:pt x="314" y="254"/>
                  </a:cubicBezTo>
                  <a:cubicBezTo>
                    <a:pt x="312" y="255"/>
                    <a:pt x="313" y="258"/>
                    <a:pt x="313" y="262"/>
                  </a:cubicBezTo>
                  <a:cubicBezTo>
                    <a:pt x="312" y="263"/>
                    <a:pt x="311" y="263"/>
                    <a:pt x="311" y="264"/>
                  </a:cubicBezTo>
                  <a:cubicBezTo>
                    <a:pt x="310" y="269"/>
                    <a:pt x="309" y="275"/>
                    <a:pt x="310" y="280"/>
                  </a:cubicBezTo>
                  <a:cubicBezTo>
                    <a:pt x="310" y="283"/>
                    <a:pt x="313" y="287"/>
                    <a:pt x="314" y="291"/>
                  </a:cubicBezTo>
                  <a:cubicBezTo>
                    <a:pt x="315" y="293"/>
                    <a:pt x="317" y="294"/>
                    <a:pt x="317" y="296"/>
                  </a:cubicBezTo>
                  <a:cubicBezTo>
                    <a:pt x="318" y="299"/>
                    <a:pt x="320" y="300"/>
                    <a:pt x="323" y="303"/>
                  </a:cubicBezTo>
                  <a:cubicBezTo>
                    <a:pt x="325" y="305"/>
                    <a:pt x="326" y="307"/>
                    <a:pt x="329" y="310"/>
                  </a:cubicBezTo>
                  <a:cubicBezTo>
                    <a:pt x="330" y="311"/>
                    <a:pt x="332" y="316"/>
                    <a:pt x="335" y="317"/>
                  </a:cubicBezTo>
                  <a:cubicBezTo>
                    <a:pt x="337" y="318"/>
                    <a:pt x="337" y="320"/>
                    <a:pt x="340" y="320"/>
                  </a:cubicBezTo>
                  <a:cubicBezTo>
                    <a:pt x="342" y="320"/>
                    <a:pt x="343" y="318"/>
                    <a:pt x="345" y="320"/>
                  </a:cubicBezTo>
                  <a:cubicBezTo>
                    <a:pt x="347" y="321"/>
                    <a:pt x="348" y="322"/>
                    <a:pt x="350" y="324"/>
                  </a:cubicBezTo>
                  <a:cubicBezTo>
                    <a:pt x="352" y="326"/>
                    <a:pt x="354" y="326"/>
                    <a:pt x="357" y="328"/>
                  </a:cubicBezTo>
                  <a:cubicBezTo>
                    <a:pt x="361" y="330"/>
                    <a:pt x="361" y="333"/>
                    <a:pt x="365" y="337"/>
                  </a:cubicBezTo>
                  <a:cubicBezTo>
                    <a:pt x="368" y="341"/>
                    <a:pt x="369" y="342"/>
                    <a:pt x="371" y="347"/>
                  </a:cubicBezTo>
                  <a:cubicBezTo>
                    <a:pt x="372" y="351"/>
                    <a:pt x="373" y="350"/>
                    <a:pt x="373" y="351"/>
                  </a:cubicBezTo>
                  <a:cubicBezTo>
                    <a:pt x="373" y="356"/>
                    <a:pt x="374" y="360"/>
                    <a:pt x="373" y="364"/>
                  </a:cubicBezTo>
                  <a:cubicBezTo>
                    <a:pt x="372" y="368"/>
                    <a:pt x="372" y="371"/>
                    <a:pt x="371" y="375"/>
                  </a:cubicBezTo>
                  <a:cubicBezTo>
                    <a:pt x="370" y="378"/>
                    <a:pt x="367" y="376"/>
                    <a:pt x="365" y="378"/>
                  </a:cubicBezTo>
                  <a:cubicBezTo>
                    <a:pt x="364" y="380"/>
                    <a:pt x="365" y="382"/>
                    <a:pt x="363" y="383"/>
                  </a:cubicBezTo>
                  <a:cubicBezTo>
                    <a:pt x="362" y="385"/>
                    <a:pt x="361" y="384"/>
                    <a:pt x="360" y="386"/>
                  </a:cubicBezTo>
                  <a:cubicBezTo>
                    <a:pt x="357" y="389"/>
                    <a:pt x="352" y="389"/>
                    <a:pt x="349" y="391"/>
                  </a:cubicBezTo>
                  <a:cubicBezTo>
                    <a:pt x="347" y="394"/>
                    <a:pt x="342" y="396"/>
                    <a:pt x="339" y="397"/>
                  </a:cubicBezTo>
                  <a:cubicBezTo>
                    <a:pt x="335" y="398"/>
                    <a:pt x="331" y="399"/>
                    <a:pt x="327" y="398"/>
                  </a:cubicBezTo>
                  <a:cubicBezTo>
                    <a:pt x="323" y="397"/>
                    <a:pt x="323" y="396"/>
                    <a:pt x="322" y="397"/>
                  </a:cubicBezTo>
                  <a:cubicBezTo>
                    <a:pt x="319" y="398"/>
                    <a:pt x="317" y="397"/>
                    <a:pt x="315" y="397"/>
                  </a:cubicBezTo>
                  <a:cubicBezTo>
                    <a:pt x="311" y="397"/>
                    <a:pt x="310" y="396"/>
                    <a:pt x="307" y="396"/>
                  </a:cubicBezTo>
                  <a:cubicBezTo>
                    <a:pt x="300" y="397"/>
                    <a:pt x="291" y="397"/>
                    <a:pt x="286" y="392"/>
                  </a:cubicBezTo>
                  <a:cubicBezTo>
                    <a:pt x="283" y="389"/>
                    <a:pt x="282" y="390"/>
                    <a:pt x="279" y="390"/>
                  </a:cubicBezTo>
                  <a:cubicBezTo>
                    <a:pt x="277" y="389"/>
                    <a:pt x="275" y="389"/>
                    <a:pt x="274" y="388"/>
                  </a:cubicBezTo>
                  <a:cubicBezTo>
                    <a:pt x="272" y="386"/>
                    <a:pt x="270" y="386"/>
                    <a:pt x="269" y="385"/>
                  </a:cubicBezTo>
                  <a:cubicBezTo>
                    <a:pt x="264" y="383"/>
                    <a:pt x="261" y="381"/>
                    <a:pt x="259" y="377"/>
                  </a:cubicBezTo>
                  <a:cubicBezTo>
                    <a:pt x="259" y="376"/>
                    <a:pt x="257" y="377"/>
                    <a:pt x="257" y="376"/>
                  </a:cubicBezTo>
                  <a:cubicBezTo>
                    <a:pt x="255" y="373"/>
                    <a:pt x="252" y="372"/>
                    <a:pt x="251" y="371"/>
                  </a:cubicBezTo>
                  <a:cubicBezTo>
                    <a:pt x="247" y="368"/>
                    <a:pt x="245" y="366"/>
                    <a:pt x="242" y="364"/>
                  </a:cubicBezTo>
                  <a:cubicBezTo>
                    <a:pt x="241" y="363"/>
                    <a:pt x="241" y="363"/>
                    <a:pt x="240" y="362"/>
                  </a:cubicBezTo>
                  <a:cubicBezTo>
                    <a:pt x="239" y="361"/>
                    <a:pt x="238" y="359"/>
                    <a:pt x="237" y="357"/>
                  </a:cubicBezTo>
                  <a:cubicBezTo>
                    <a:pt x="235" y="352"/>
                    <a:pt x="235" y="352"/>
                    <a:pt x="231" y="353"/>
                  </a:cubicBezTo>
                  <a:cubicBezTo>
                    <a:pt x="229" y="353"/>
                    <a:pt x="228" y="353"/>
                    <a:pt x="227" y="354"/>
                  </a:cubicBezTo>
                  <a:cubicBezTo>
                    <a:pt x="225" y="357"/>
                    <a:pt x="224" y="360"/>
                    <a:pt x="222" y="362"/>
                  </a:cubicBezTo>
                  <a:cubicBezTo>
                    <a:pt x="221" y="363"/>
                    <a:pt x="219" y="364"/>
                    <a:pt x="217" y="365"/>
                  </a:cubicBezTo>
                  <a:cubicBezTo>
                    <a:pt x="216" y="367"/>
                    <a:pt x="214" y="370"/>
                    <a:pt x="212" y="372"/>
                  </a:cubicBezTo>
                  <a:cubicBezTo>
                    <a:pt x="210" y="373"/>
                    <a:pt x="209" y="375"/>
                    <a:pt x="207" y="377"/>
                  </a:cubicBezTo>
                  <a:cubicBezTo>
                    <a:pt x="205" y="378"/>
                    <a:pt x="202" y="379"/>
                    <a:pt x="200" y="381"/>
                  </a:cubicBezTo>
                  <a:cubicBezTo>
                    <a:pt x="198" y="383"/>
                    <a:pt x="197" y="384"/>
                    <a:pt x="195" y="386"/>
                  </a:cubicBezTo>
                  <a:cubicBezTo>
                    <a:pt x="192" y="388"/>
                    <a:pt x="190" y="389"/>
                    <a:pt x="187" y="390"/>
                  </a:cubicBezTo>
                  <a:cubicBezTo>
                    <a:pt x="186" y="391"/>
                    <a:pt x="186" y="393"/>
                    <a:pt x="185" y="394"/>
                  </a:cubicBezTo>
                  <a:cubicBezTo>
                    <a:pt x="183" y="395"/>
                    <a:pt x="180" y="395"/>
                    <a:pt x="178" y="397"/>
                  </a:cubicBezTo>
                  <a:cubicBezTo>
                    <a:pt x="173" y="400"/>
                    <a:pt x="171" y="406"/>
                    <a:pt x="165" y="408"/>
                  </a:cubicBezTo>
                  <a:cubicBezTo>
                    <a:pt x="161" y="410"/>
                    <a:pt x="162" y="409"/>
                    <a:pt x="159" y="410"/>
                  </a:cubicBezTo>
                  <a:cubicBezTo>
                    <a:pt x="158" y="411"/>
                    <a:pt x="157" y="411"/>
                    <a:pt x="156" y="412"/>
                  </a:cubicBezTo>
                  <a:cubicBezTo>
                    <a:pt x="155" y="413"/>
                    <a:pt x="155" y="412"/>
                    <a:pt x="151" y="413"/>
                  </a:cubicBezTo>
                  <a:cubicBezTo>
                    <a:pt x="150" y="414"/>
                    <a:pt x="149" y="415"/>
                    <a:pt x="148" y="416"/>
                  </a:cubicBezTo>
                  <a:cubicBezTo>
                    <a:pt x="147" y="417"/>
                    <a:pt x="146" y="417"/>
                    <a:pt x="144" y="418"/>
                  </a:cubicBezTo>
                  <a:cubicBezTo>
                    <a:pt x="140" y="420"/>
                    <a:pt x="136" y="421"/>
                    <a:pt x="132" y="422"/>
                  </a:cubicBezTo>
                  <a:cubicBezTo>
                    <a:pt x="127" y="423"/>
                    <a:pt x="127" y="423"/>
                    <a:pt x="123" y="425"/>
                  </a:cubicBezTo>
                  <a:cubicBezTo>
                    <a:pt x="120" y="426"/>
                    <a:pt x="115" y="424"/>
                    <a:pt x="113" y="424"/>
                  </a:cubicBezTo>
                  <a:cubicBezTo>
                    <a:pt x="105" y="425"/>
                    <a:pt x="99" y="425"/>
                    <a:pt x="92" y="425"/>
                  </a:cubicBezTo>
                  <a:cubicBezTo>
                    <a:pt x="89" y="425"/>
                    <a:pt x="86" y="425"/>
                    <a:pt x="84" y="425"/>
                  </a:cubicBezTo>
                  <a:cubicBezTo>
                    <a:pt x="82" y="425"/>
                    <a:pt x="82" y="425"/>
                    <a:pt x="80" y="424"/>
                  </a:cubicBezTo>
                  <a:cubicBezTo>
                    <a:pt x="77" y="423"/>
                    <a:pt x="74" y="423"/>
                    <a:pt x="72" y="422"/>
                  </a:cubicBezTo>
                  <a:cubicBezTo>
                    <a:pt x="71" y="422"/>
                    <a:pt x="69" y="421"/>
                    <a:pt x="67" y="421"/>
                  </a:cubicBezTo>
                  <a:cubicBezTo>
                    <a:pt x="62" y="421"/>
                    <a:pt x="57" y="419"/>
                    <a:pt x="55" y="416"/>
                  </a:cubicBezTo>
                  <a:cubicBezTo>
                    <a:pt x="54" y="414"/>
                    <a:pt x="52" y="412"/>
                    <a:pt x="50" y="412"/>
                  </a:cubicBezTo>
                  <a:cubicBezTo>
                    <a:pt x="48" y="412"/>
                    <a:pt x="47" y="412"/>
                    <a:pt x="46" y="412"/>
                  </a:cubicBezTo>
                  <a:cubicBezTo>
                    <a:pt x="42" y="410"/>
                    <a:pt x="41" y="408"/>
                    <a:pt x="38" y="408"/>
                  </a:cubicBezTo>
                  <a:cubicBezTo>
                    <a:pt x="31" y="406"/>
                    <a:pt x="30" y="405"/>
                    <a:pt x="27" y="399"/>
                  </a:cubicBezTo>
                  <a:cubicBezTo>
                    <a:pt x="25" y="396"/>
                    <a:pt x="24" y="397"/>
                    <a:pt x="22" y="396"/>
                  </a:cubicBezTo>
                  <a:cubicBezTo>
                    <a:pt x="20" y="394"/>
                    <a:pt x="19" y="392"/>
                    <a:pt x="17" y="391"/>
                  </a:cubicBezTo>
                  <a:cubicBezTo>
                    <a:pt x="15" y="389"/>
                    <a:pt x="13" y="389"/>
                    <a:pt x="12" y="387"/>
                  </a:cubicBezTo>
                  <a:cubicBezTo>
                    <a:pt x="10" y="384"/>
                    <a:pt x="9" y="381"/>
                    <a:pt x="7" y="379"/>
                  </a:cubicBezTo>
                  <a:cubicBezTo>
                    <a:pt x="5" y="377"/>
                    <a:pt x="4" y="372"/>
                    <a:pt x="3" y="371"/>
                  </a:cubicBezTo>
                  <a:cubicBezTo>
                    <a:pt x="2" y="368"/>
                    <a:pt x="1" y="366"/>
                    <a:pt x="2" y="363"/>
                  </a:cubicBezTo>
                  <a:cubicBezTo>
                    <a:pt x="3" y="361"/>
                    <a:pt x="5" y="359"/>
                    <a:pt x="5" y="356"/>
                  </a:cubicBezTo>
                  <a:cubicBezTo>
                    <a:pt x="6" y="351"/>
                    <a:pt x="9" y="350"/>
                    <a:pt x="12" y="347"/>
                  </a:cubicBezTo>
                  <a:cubicBezTo>
                    <a:pt x="14" y="344"/>
                    <a:pt x="19" y="340"/>
                    <a:pt x="23" y="339"/>
                  </a:cubicBezTo>
                  <a:cubicBezTo>
                    <a:pt x="24" y="339"/>
                    <a:pt x="30" y="339"/>
                    <a:pt x="31" y="337"/>
                  </a:cubicBezTo>
                  <a:cubicBezTo>
                    <a:pt x="32" y="334"/>
                    <a:pt x="31" y="334"/>
                    <a:pt x="34" y="334"/>
                  </a:cubicBezTo>
                  <a:cubicBezTo>
                    <a:pt x="37" y="334"/>
                    <a:pt x="40" y="334"/>
                    <a:pt x="42" y="334"/>
                  </a:cubicBezTo>
                  <a:cubicBezTo>
                    <a:pt x="44" y="333"/>
                    <a:pt x="46" y="332"/>
                    <a:pt x="48" y="332"/>
                  </a:cubicBezTo>
                  <a:cubicBezTo>
                    <a:pt x="49" y="332"/>
                    <a:pt x="50" y="332"/>
                    <a:pt x="53" y="332"/>
                  </a:cubicBezTo>
                  <a:cubicBezTo>
                    <a:pt x="55" y="332"/>
                    <a:pt x="57" y="333"/>
                    <a:pt x="60" y="332"/>
                  </a:cubicBezTo>
                  <a:cubicBezTo>
                    <a:pt x="61" y="331"/>
                    <a:pt x="63" y="331"/>
                    <a:pt x="64" y="331"/>
                  </a:cubicBezTo>
                  <a:cubicBezTo>
                    <a:pt x="67" y="330"/>
                    <a:pt x="70" y="329"/>
                    <a:pt x="74" y="330"/>
                  </a:cubicBezTo>
                  <a:cubicBezTo>
                    <a:pt x="75" y="330"/>
                    <a:pt x="75" y="329"/>
                    <a:pt x="76" y="329"/>
                  </a:cubicBezTo>
                  <a:cubicBezTo>
                    <a:pt x="79" y="327"/>
                    <a:pt x="81" y="325"/>
                    <a:pt x="84" y="325"/>
                  </a:cubicBezTo>
                  <a:cubicBezTo>
                    <a:pt x="96" y="325"/>
                    <a:pt x="96" y="326"/>
                    <a:pt x="97" y="326"/>
                  </a:cubicBezTo>
                  <a:cubicBezTo>
                    <a:pt x="97" y="325"/>
                    <a:pt x="98" y="322"/>
                    <a:pt x="99" y="321"/>
                  </a:cubicBezTo>
                  <a:cubicBezTo>
                    <a:pt x="101" y="320"/>
                    <a:pt x="103" y="320"/>
                    <a:pt x="105" y="319"/>
                  </a:cubicBezTo>
                  <a:cubicBezTo>
                    <a:pt x="113" y="318"/>
                    <a:pt x="113" y="319"/>
                    <a:pt x="115" y="318"/>
                  </a:cubicBezTo>
                  <a:cubicBezTo>
                    <a:pt x="116" y="318"/>
                    <a:pt x="116" y="316"/>
                    <a:pt x="117" y="315"/>
                  </a:cubicBezTo>
                  <a:cubicBezTo>
                    <a:pt x="118" y="314"/>
                    <a:pt x="118" y="314"/>
                    <a:pt x="121" y="312"/>
                  </a:cubicBezTo>
                  <a:cubicBezTo>
                    <a:pt x="122" y="311"/>
                    <a:pt x="121" y="308"/>
                    <a:pt x="123" y="308"/>
                  </a:cubicBezTo>
                  <a:cubicBezTo>
                    <a:pt x="126" y="306"/>
                    <a:pt x="126" y="304"/>
                    <a:pt x="128" y="302"/>
                  </a:cubicBezTo>
                  <a:cubicBezTo>
                    <a:pt x="130" y="299"/>
                    <a:pt x="132" y="297"/>
                    <a:pt x="134" y="294"/>
                  </a:cubicBezTo>
                  <a:cubicBezTo>
                    <a:pt x="136" y="293"/>
                    <a:pt x="136" y="293"/>
                    <a:pt x="137" y="293"/>
                  </a:cubicBezTo>
                  <a:cubicBezTo>
                    <a:pt x="138" y="292"/>
                    <a:pt x="139" y="293"/>
                    <a:pt x="140" y="292"/>
                  </a:cubicBezTo>
                  <a:cubicBezTo>
                    <a:pt x="140" y="291"/>
                    <a:pt x="139" y="290"/>
                    <a:pt x="140" y="290"/>
                  </a:cubicBezTo>
                  <a:cubicBezTo>
                    <a:pt x="144" y="286"/>
                    <a:pt x="146" y="282"/>
                    <a:pt x="148" y="278"/>
                  </a:cubicBezTo>
                  <a:cubicBezTo>
                    <a:pt x="149" y="277"/>
                    <a:pt x="150" y="277"/>
                    <a:pt x="150" y="276"/>
                  </a:cubicBezTo>
                  <a:cubicBezTo>
                    <a:pt x="151" y="273"/>
                    <a:pt x="152" y="272"/>
                    <a:pt x="155" y="270"/>
                  </a:cubicBezTo>
                  <a:cubicBezTo>
                    <a:pt x="155" y="269"/>
                    <a:pt x="155" y="269"/>
                    <a:pt x="155" y="269"/>
                  </a:cubicBezTo>
                  <a:cubicBezTo>
                    <a:pt x="152" y="268"/>
                    <a:pt x="150" y="268"/>
                    <a:pt x="149" y="269"/>
                  </a:cubicBezTo>
                  <a:cubicBezTo>
                    <a:pt x="147" y="270"/>
                    <a:pt x="148" y="271"/>
                    <a:pt x="146" y="272"/>
                  </a:cubicBezTo>
                  <a:cubicBezTo>
                    <a:pt x="144" y="272"/>
                    <a:pt x="141" y="271"/>
                    <a:pt x="138" y="271"/>
                  </a:cubicBezTo>
                  <a:cubicBezTo>
                    <a:pt x="133" y="272"/>
                    <a:pt x="129" y="273"/>
                    <a:pt x="125" y="273"/>
                  </a:cubicBezTo>
                  <a:cubicBezTo>
                    <a:pt x="117" y="274"/>
                    <a:pt x="106" y="274"/>
                    <a:pt x="103" y="273"/>
                  </a:cubicBezTo>
                  <a:cubicBezTo>
                    <a:pt x="100" y="273"/>
                    <a:pt x="98" y="270"/>
                    <a:pt x="96" y="269"/>
                  </a:cubicBezTo>
                  <a:cubicBezTo>
                    <a:pt x="57" y="258"/>
                    <a:pt x="38" y="236"/>
                    <a:pt x="24" y="200"/>
                  </a:cubicBezTo>
                  <a:cubicBezTo>
                    <a:pt x="23" y="197"/>
                    <a:pt x="20" y="195"/>
                    <a:pt x="20" y="192"/>
                  </a:cubicBezTo>
                  <a:cubicBezTo>
                    <a:pt x="18" y="186"/>
                    <a:pt x="17" y="180"/>
                    <a:pt x="20" y="175"/>
                  </a:cubicBezTo>
                  <a:cubicBezTo>
                    <a:pt x="21" y="173"/>
                    <a:pt x="22" y="174"/>
                    <a:pt x="24" y="172"/>
                  </a:cubicBezTo>
                  <a:cubicBezTo>
                    <a:pt x="26" y="170"/>
                    <a:pt x="25" y="167"/>
                    <a:pt x="27" y="165"/>
                  </a:cubicBezTo>
                  <a:cubicBezTo>
                    <a:pt x="28" y="162"/>
                    <a:pt x="30" y="158"/>
                    <a:pt x="34" y="157"/>
                  </a:cubicBezTo>
                  <a:cubicBezTo>
                    <a:pt x="35" y="156"/>
                    <a:pt x="37" y="156"/>
                    <a:pt x="38" y="155"/>
                  </a:cubicBezTo>
                  <a:cubicBezTo>
                    <a:pt x="44" y="150"/>
                    <a:pt x="41" y="152"/>
                    <a:pt x="50" y="152"/>
                  </a:cubicBezTo>
                  <a:cubicBezTo>
                    <a:pt x="52" y="151"/>
                    <a:pt x="54" y="153"/>
                    <a:pt x="58" y="152"/>
                  </a:cubicBezTo>
                  <a:cubicBezTo>
                    <a:pt x="62" y="151"/>
                    <a:pt x="63" y="151"/>
                    <a:pt x="68" y="152"/>
                  </a:cubicBezTo>
                  <a:cubicBezTo>
                    <a:pt x="70" y="153"/>
                    <a:pt x="70" y="152"/>
                    <a:pt x="71" y="152"/>
                  </a:cubicBezTo>
                  <a:cubicBezTo>
                    <a:pt x="74" y="152"/>
                    <a:pt x="77" y="153"/>
                    <a:pt x="79" y="155"/>
                  </a:cubicBezTo>
                  <a:cubicBezTo>
                    <a:pt x="82" y="157"/>
                    <a:pt x="82" y="157"/>
                    <a:pt x="86" y="159"/>
                  </a:cubicBezTo>
                  <a:cubicBezTo>
                    <a:pt x="89" y="160"/>
                    <a:pt x="90" y="163"/>
                    <a:pt x="94" y="165"/>
                  </a:cubicBezTo>
                  <a:cubicBezTo>
                    <a:pt x="98" y="167"/>
                    <a:pt x="100" y="169"/>
                    <a:pt x="103" y="173"/>
                  </a:cubicBezTo>
                  <a:cubicBezTo>
                    <a:pt x="105" y="175"/>
                    <a:pt x="106" y="174"/>
                    <a:pt x="108" y="175"/>
                  </a:cubicBezTo>
                  <a:cubicBezTo>
                    <a:pt x="111" y="175"/>
                    <a:pt x="113" y="173"/>
                    <a:pt x="114" y="177"/>
                  </a:cubicBezTo>
                  <a:cubicBezTo>
                    <a:pt x="114" y="178"/>
                    <a:pt x="114" y="179"/>
                    <a:pt x="115" y="179"/>
                  </a:cubicBezTo>
                  <a:cubicBezTo>
                    <a:pt x="118" y="182"/>
                    <a:pt x="120" y="181"/>
                    <a:pt x="125" y="180"/>
                  </a:cubicBezTo>
                  <a:cubicBezTo>
                    <a:pt x="128" y="178"/>
                    <a:pt x="128" y="179"/>
                    <a:pt x="130" y="179"/>
                  </a:cubicBezTo>
                  <a:cubicBezTo>
                    <a:pt x="131" y="179"/>
                    <a:pt x="131" y="180"/>
                    <a:pt x="131" y="180"/>
                  </a:cubicBezTo>
                  <a:cubicBezTo>
                    <a:pt x="131" y="184"/>
                    <a:pt x="135" y="183"/>
                    <a:pt x="139" y="182"/>
                  </a:cubicBezTo>
                  <a:cubicBezTo>
                    <a:pt x="168" y="172"/>
                    <a:pt x="190" y="163"/>
                    <a:pt x="213" y="140"/>
                  </a:cubicBezTo>
                  <a:cubicBezTo>
                    <a:pt x="216" y="137"/>
                    <a:pt x="216" y="133"/>
                    <a:pt x="218" y="129"/>
                  </a:cubicBezTo>
                  <a:cubicBezTo>
                    <a:pt x="219" y="129"/>
                    <a:pt x="220" y="129"/>
                    <a:pt x="221" y="128"/>
                  </a:cubicBezTo>
                  <a:cubicBezTo>
                    <a:pt x="222" y="124"/>
                    <a:pt x="221" y="124"/>
                    <a:pt x="225" y="122"/>
                  </a:cubicBezTo>
                  <a:cubicBezTo>
                    <a:pt x="226" y="121"/>
                    <a:pt x="227" y="121"/>
                    <a:pt x="227" y="120"/>
                  </a:cubicBezTo>
                  <a:cubicBezTo>
                    <a:pt x="227" y="116"/>
                    <a:pt x="230" y="116"/>
                    <a:pt x="231" y="113"/>
                  </a:cubicBezTo>
                  <a:cubicBezTo>
                    <a:pt x="231" y="111"/>
                    <a:pt x="234" y="107"/>
                    <a:pt x="236" y="106"/>
                  </a:cubicBezTo>
                  <a:cubicBezTo>
                    <a:pt x="239" y="103"/>
                    <a:pt x="239" y="99"/>
                    <a:pt x="243" y="96"/>
                  </a:cubicBezTo>
                  <a:cubicBezTo>
                    <a:pt x="244" y="95"/>
                    <a:pt x="245" y="96"/>
                    <a:pt x="245" y="95"/>
                  </a:cubicBezTo>
                  <a:cubicBezTo>
                    <a:pt x="247" y="91"/>
                    <a:pt x="248" y="88"/>
                    <a:pt x="252" y="85"/>
                  </a:cubicBezTo>
                  <a:cubicBezTo>
                    <a:pt x="253" y="84"/>
                    <a:pt x="254" y="83"/>
                    <a:pt x="255" y="81"/>
                  </a:cubicBezTo>
                  <a:cubicBezTo>
                    <a:pt x="256" y="76"/>
                    <a:pt x="259" y="76"/>
                    <a:pt x="263" y="73"/>
                  </a:cubicBezTo>
                  <a:cubicBezTo>
                    <a:pt x="265" y="71"/>
                    <a:pt x="264" y="70"/>
                    <a:pt x="266" y="68"/>
                  </a:cubicBezTo>
                  <a:cubicBezTo>
                    <a:pt x="268" y="66"/>
                    <a:pt x="269" y="63"/>
                    <a:pt x="271" y="61"/>
                  </a:cubicBezTo>
                  <a:cubicBezTo>
                    <a:pt x="273" y="60"/>
                    <a:pt x="275" y="61"/>
                    <a:pt x="276" y="59"/>
                  </a:cubicBezTo>
                  <a:cubicBezTo>
                    <a:pt x="279" y="56"/>
                    <a:pt x="279" y="53"/>
                    <a:pt x="283" y="51"/>
                  </a:cubicBezTo>
                  <a:cubicBezTo>
                    <a:pt x="284" y="51"/>
                    <a:pt x="284" y="49"/>
                    <a:pt x="285" y="49"/>
                  </a:cubicBezTo>
                  <a:cubicBezTo>
                    <a:pt x="289" y="46"/>
                    <a:pt x="294" y="44"/>
                    <a:pt x="298" y="41"/>
                  </a:cubicBezTo>
                  <a:cubicBezTo>
                    <a:pt x="301" y="40"/>
                    <a:pt x="302" y="41"/>
                    <a:pt x="303" y="40"/>
                  </a:cubicBezTo>
                  <a:cubicBezTo>
                    <a:pt x="306" y="36"/>
                    <a:pt x="305" y="36"/>
                    <a:pt x="310" y="34"/>
                  </a:cubicBezTo>
                  <a:cubicBezTo>
                    <a:pt x="312" y="33"/>
                    <a:pt x="311" y="33"/>
                    <a:pt x="313" y="31"/>
                  </a:cubicBezTo>
                  <a:cubicBezTo>
                    <a:pt x="314" y="31"/>
                    <a:pt x="313" y="30"/>
                    <a:pt x="314" y="29"/>
                  </a:cubicBezTo>
                  <a:cubicBezTo>
                    <a:pt x="315" y="28"/>
                    <a:pt x="319" y="30"/>
                    <a:pt x="321" y="28"/>
                  </a:cubicBezTo>
                  <a:cubicBezTo>
                    <a:pt x="323" y="26"/>
                    <a:pt x="322" y="24"/>
                    <a:pt x="323" y="22"/>
                  </a:cubicBezTo>
                  <a:cubicBezTo>
                    <a:pt x="327" y="18"/>
                    <a:pt x="328" y="19"/>
                    <a:pt x="329" y="17"/>
                  </a:cubicBezTo>
                  <a:cubicBezTo>
                    <a:pt x="332" y="12"/>
                    <a:pt x="331" y="11"/>
                    <a:pt x="334" y="7"/>
                  </a:cubicBezTo>
                  <a:cubicBezTo>
                    <a:pt x="334" y="5"/>
                    <a:pt x="336" y="5"/>
                    <a:pt x="337" y="5"/>
                  </a:cubicBezTo>
                  <a:cubicBezTo>
                    <a:pt x="342" y="4"/>
                    <a:pt x="344" y="0"/>
                    <a:pt x="348" y="6"/>
                  </a:cubicBezTo>
                  <a:cubicBezTo>
                    <a:pt x="349" y="7"/>
                    <a:pt x="350" y="8"/>
                    <a:pt x="352" y="9"/>
                  </a:cubicBezTo>
                  <a:cubicBezTo>
                    <a:pt x="355" y="10"/>
                    <a:pt x="358" y="7"/>
                    <a:pt x="361" y="10"/>
                  </a:cubicBezTo>
                  <a:cubicBezTo>
                    <a:pt x="362" y="11"/>
                    <a:pt x="363" y="11"/>
                    <a:pt x="364" y="11"/>
                  </a:cubicBezTo>
                  <a:cubicBezTo>
                    <a:pt x="369" y="12"/>
                    <a:pt x="374" y="12"/>
                    <a:pt x="376" y="18"/>
                  </a:cubicBezTo>
                  <a:cubicBezTo>
                    <a:pt x="376" y="19"/>
                    <a:pt x="377" y="19"/>
                    <a:pt x="377" y="20"/>
                  </a:cubicBezTo>
                  <a:cubicBezTo>
                    <a:pt x="378" y="23"/>
                    <a:pt x="378" y="24"/>
                    <a:pt x="381" y="27"/>
                  </a:cubicBezTo>
                  <a:cubicBezTo>
                    <a:pt x="383" y="29"/>
                    <a:pt x="382" y="33"/>
                    <a:pt x="384" y="36"/>
                  </a:cubicBezTo>
                  <a:cubicBezTo>
                    <a:pt x="388" y="39"/>
                    <a:pt x="388" y="47"/>
                    <a:pt x="387" y="52"/>
                  </a:cubicBezTo>
                  <a:cubicBezTo>
                    <a:pt x="385" y="57"/>
                    <a:pt x="383" y="60"/>
                    <a:pt x="381" y="66"/>
                  </a:cubicBezTo>
                  <a:cubicBezTo>
                    <a:pt x="381" y="68"/>
                    <a:pt x="381" y="68"/>
                    <a:pt x="380" y="71"/>
                  </a:cubicBezTo>
                  <a:cubicBezTo>
                    <a:pt x="379" y="75"/>
                    <a:pt x="380" y="78"/>
                    <a:pt x="379" y="83"/>
                  </a:cubicBezTo>
                  <a:cubicBezTo>
                    <a:pt x="379" y="85"/>
                    <a:pt x="376" y="86"/>
                    <a:pt x="376" y="89"/>
                  </a:cubicBezTo>
                  <a:cubicBezTo>
                    <a:pt x="376" y="95"/>
                    <a:pt x="375" y="102"/>
                    <a:pt x="375" y="109"/>
                  </a:cubicBezTo>
                  <a:cubicBezTo>
                    <a:pt x="375" y="111"/>
                    <a:pt x="375" y="117"/>
                    <a:pt x="373" y="120"/>
                  </a:cubicBezTo>
                  <a:cubicBezTo>
                    <a:pt x="372" y="121"/>
                    <a:pt x="373" y="124"/>
                    <a:pt x="373" y="125"/>
                  </a:cubicBezTo>
                  <a:cubicBezTo>
                    <a:pt x="372" y="127"/>
                    <a:pt x="370" y="128"/>
                    <a:pt x="370" y="130"/>
                  </a:cubicBezTo>
                  <a:cubicBezTo>
                    <a:pt x="369" y="131"/>
                    <a:pt x="370" y="133"/>
                    <a:pt x="369" y="134"/>
                  </a:cubicBezTo>
                  <a:cubicBezTo>
                    <a:pt x="368" y="135"/>
                    <a:pt x="367" y="138"/>
                    <a:pt x="365" y="138"/>
                  </a:cubicBezTo>
                  <a:cubicBezTo>
                    <a:pt x="364" y="139"/>
                    <a:pt x="364" y="139"/>
                    <a:pt x="364" y="139"/>
                  </a:cubicBezTo>
                  <a:cubicBezTo>
                    <a:pt x="364" y="144"/>
                    <a:pt x="364" y="152"/>
                    <a:pt x="358" y="156"/>
                  </a:cubicBezTo>
                  <a:cubicBezTo>
                    <a:pt x="356" y="158"/>
                    <a:pt x="357" y="161"/>
                    <a:pt x="355" y="163"/>
                  </a:cubicBezTo>
                  <a:cubicBezTo>
                    <a:pt x="352" y="167"/>
                    <a:pt x="352" y="168"/>
                    <a:pt x="351" y="172"/>
                  </a:cubicBezTo>
                  <a:cubicBezTo>
                    <a:pt x="350" y="175"/>
                    <a:pt x="345" y="175"/>
                    <a:pt x="344" y="178"/>
                  </a:cubicBezTo>
                  <a:cubicBezTo>
                    <a:pt x="343" y="179"/>
                    <a:pt x="344" y="180"/>
                    <a:pt x="344" y="182"/>
                  </a:cubicBezTo>
                  <a:cubicBezTo>
                    <a:pt x="343" y="184"/>
                    <a:pt x="342" y="187"/>
                    <a:pt x="341" y="188"/>
                  </a:cubicBezTo>
                  <a:cubicBezTo>
                    <a:pt x="340" y="189"/>
                    <a:pt x="339" y="189"/>
                    <a:pt x="339" y="189"/>
                  </a:cubicBezTo>
                  <a:cubicBezTo>
                    <a:pt x="336" y="194"/>
                    <a:pt x="337" y="197"/>
                    <a:pt x="333" y="201"/>
                  </a:cubicBezTo>
                  <a:cubicBezTo>
                    <a:pt x="332" y="203"/>
                    <a:pt x="332" y="205"/>
                    <a:pt x="331" y="207"/>
                  </a:cubicBezTo>
                  <a:cubicBezTo>
                    <a:pt x="330" y="209"/>
                    <a:pt x="326" y="210"/>
                    <a:pt x="325" y="213"/>
                  </a:cubicBezTo>
                  <a:cubicBezTo>
                    <a:pt x="324" y="215"/>
                    <a:pt x="326" y="218"/>
                    <a:pt x="324" y="219"/>
                  </a:cubicBezTo>
                  <a:cubicBezTo>
                    <a:pt x="323" y="221"/>
                    <a:pt x="322" y="219"/>
                    <a:pt x="322" y="219"/>
                  </a:cubicBezTo>
                  <a:cubicBezTo>
                    <a:pt x="321" y="220"/>
                    <a:pt x="321" y="220"/>
                    <a:pt x="321" y="220"/>
                  </a:cubicBezTo>
                  <a:cubicBezTo>
                    <a:pt x="322" y="221"/>
                    <a:pt x="326" y="222"/>
                    <a:pt x="329" y="222"/>
                  </a:cubicBezTo>
                  <a:cubicBezTo>
                    <a:pt x="332" y="221"/>
                    <a:pt x="334" y="219"/>
                    <a:pt x="337" y="220"/>
                  </a:cubicBezTo>
                  <a:cubicBezTo>
                    <a:pt x="339" y="221"/>
                    <a:pt x="342" y="222"/>
                    <a:pt x="345" y="221"/>
                  </a:cubicBezTo>
                  <a:cubicBezTo>
                    <a:pt x="346" y="220"/>
                    <a:pt x="352" y="220"/>
                    <a:pt x="351" y="218"/>
                  </a:cubicBezTo>
                  <a:cubicBezTo>
                    <a:pt x="351" y="217"/>
                    <a:pt x="349" y="217"/>
                    <a:pt x="349" y="217"/>
                  </a:cubicBezTo>
                  <a:cubicBezTo>
                    <a:pt x="348" y="214"/>
                    <a:pt x="348" y="211"/>
                    <a:pt x="350" y="211"/>
                  </a:cubicBezTo>
                  <a:cubicBezTo>
                    <a:pt x="355" y="209"/>
                    <a:pt x="360" y="210"/>
                    <a:pt x="365" y="211"/>
                  </a:cubicBezTo>
                  <a:cubicBezTo>
                    <a:pt x="366" y="211"/>
                    <a:pt x="367" y="216"/>
                    <a:pt x="365" y="217"/>
                  </a:cubicBezTo>
                  <a:cubicBezTo>
                    <a:pt x="363" y="218"/>
                    <a:pt x="350" y="219"/>
                    <a:pt x="355" y="222"/>
                  </a:cubicBezTo>
                  <a:cubicBezTo>
                    <a:pt x="357" y="223"/>
                    <a:pt x="360" y="221"/>
                    <a:pt x="363" y="221"/>
                  </a:cubicBezTo>
                  <a:cubicBezTo>
                    <a:pt x="364" y="222"/>
                    <a:pt x="364" y="223"/>
                    <a:pt x="367" y="222"/>
                  </a:cubicBezTo>
                  <a:cubicBezTo>
                    <a:pt x="370" y="221"/>
                    <a:pt x="375" y="222"/>
                    <a:pt x="379" y="220"/>
                  </a:cubicBezTo>
                  <a:cubicBezTo>
                    <a:pt x="380" y="220"/>
                    <a:pt x="380" y="218"/>
                    <a:pt x="381" y="218"/>
                  </a:cubicBezTo>
                  <a:cubicBezTo>
                    <a:pt x="383" y="217"/>
                    <a:pt x="385" y="218"/>
                    <a:pt x="386" y="218"/>
                  </a:cubicBezTo>
                  <a:cubicBezTo>
                    <a:pt x="387" y="217"/>
                    <a:pt x="388" y="216"/>
                    <a:pt x="388" y="214"/>
                  </a:cubicBezTo>
                  <a:cubicBezTo>
                    <a:pt x="392" y="207"/>
                    <a:pt x="394" y="205"/>
                    <a:pt x="403" y="203"/>
                  </a:cubicBezTo>
                  <a:cubicBezTo>
                    <a:pt x="404" y="203"/>
                    <a:pt x="406" y="202"/>
                    <a:pt x="408" y="202"/>
                  </a:cubicBezTo>
                  <a:cubicBezTo>
                    <a:pt x="409" y="201"/>
                    <a:pt x="411" y="203"/>
                    <a:pt x="412" y="202"/>
                  </a:cubicBezTo>
                  <a:cubicBezTo>
                    <a:pt x="418" y="199"/>
                    <a:pt x="419" y="199"/>
                    <a:pt x="425" y="200"/>
                  </a:cubicBezTo>
                  <a:cubicBezTo>
                    <a:pt x="426" y="201"/>
                    <a:pt x="426" y="201"/>
                    <a:pt x="427" y="200"/>
                  </a:cubicBezTo>
                  <a:cubicBezTo>
                    <a:pt x="428" y="200"/>
                    <a:pt x="428" y="199"/>
                    <a:pt x="429" y="199"/>
                  </a:cubicBezTo>
                  <a:cubicBezTo>
                    <a:pt x="434" y="198"/>
                    <a:pt x="438" y="199"/>
                    <a:pt x="440" y="194"/>
                  </a:cubicBezTo>
                  <a:cubicBezTo>
                    <a:pt x="441" y="192"/>
                    <a:pt x="440" y="189"/>
                    <a:pt x="441" y="187"/>
                  </a:cubicBezTo>
                  <a:cubicBezTo>
                    <a:pt x="441" y="186"/>
                    <a:pt x="442" y="185"/>
                    <a:pt x="443" y="185"/>
                  </a:cubicBezTo>
                  <a:cubicBezTo>
                    <a:pt x="443" y="181"/>
                    <a:pt x="445" y="178"/>
                    <a:pt x="444" y="176"/>
                  </a:cubicBezTo>
                  <a:cubicBezTo>
                    <a:pt x="442" y="172"/>
                    <a:pt x="444" y="166"/>
                    <a:pt x="445" y="164"/>
                  </a:cubicBezTo>
                  <a:cubicBezTo>
                    <a:pt x="446" y="160"/>
                    <a:pt x="447" y="156"/>
                    <a:pt x="448" y="153"/>
                  </a:cubicBezTo>
                  <a:cubicBezTo>
                    <a:pt x="450" y="149"/>
                    <a:pt x="451" y="146"/>
                    <a:pt x="452" y="143"/>
                  </a:cubicBezTo>
                  <a:cubicBezTo>
                    <a:pt x="453" y="141"/>
                    <a:pt x="456" y="138"/>
                    <a:pt x="458" y="134"/>
                  </a:cubicBezTo>
                  <a:cubicBezTo>
                    <a:pt x="460" y="130"/>
                    <a:pt x="460" y="130"/>
                    <a:pt x="463" y="126"/>
                  </a:cubicBezTo>
                  <a:cubicBezTo>
                    <a:pt x="465" y="124"/>
                    <a:pt x="465" y="120"/>
                    <a:pt x="467" y="116"/>
                  </a:cubicBezTo>
                  <a:cubicBezTo>
                    <a:pt x="468" y="114"/>
                    <a:pt x="471" y="112"/>
                    <a:pt x="473" y="110"/>
                  </a:cubicBezTo>
                  <a:cubicBezTo>
                    <a:pt x="474" y="109"/>
                    <a:pt x="475" y="109"/>
                    <a:pt x="475" y="109"/>
                  </a:cubicBezTo>
                  <a:cubicBezTo>
                    <a:pt x="476" y="107"/>
                    <a:pt x="476" y="105"/>
                    <a:pt x="477" y="104"/>
                  </a:cubicBezTo>
                  <a:cubicBezTo>
                    <a:pt x="478" y="103"/>
                    <a:pt x="482" y="102"/>
                    <a:pt x="482" y="100"/>
                  </a:cubicBezTo>
                  <a:cubicBezTo>
                    <a:pt x="483" y="94"/>
                    <a:pt x="486" y="88"/>
                    <a:pt x="492" y="88"/>
                  </a:cubicBezTo>
                  <a:cubicBezTo>
                    <a:pt x="494" y="88"/>
                    <a:pt x="495" y="90"/>
                    <a:pt x="497" y="90"/>
                  </a:cubicBezTo>
                  <a:cubicBezTo>
                    <a:pt x="501" y="90"/>
                    <a:pt x="505" y="88"/>
                    <a:pt x="508" y="90"/>
                  </a:cubicBezTo>
                  <a:cubicBezTo>
                    <a:pt x="513" y="92"/>
                    <a:pt x="519" y="91"/>
                    <a:pt x="525" y="94"/>
                  </a:cubicBezTo>
                  <a:cubicBezTo>
                    <a:pt x="527" y="94"/>
                    <a:pt x="526" y="95"/>
                    <a:pt x="528" y="96"/>
                  </a:cubicBezTo>
                  <a:cubicBezTo>
                    <a:pt x="534" y="98"/>
                    <a:pt x="532" y="98"/>
                    <a:pt x="537" y="104"/>
                  </a:cubicBezTo>
                  <a:cubicBezTo>
                    <a:pt x="540" y="107"/>
                    <a:pt x="542" y="111"/>
                    <a:pt x="545" y="115"/>
                  </a:cubicBezTo>
                  <a:cubicBezTo>
                    <a:pt x="546" y="116"/>
                    <a:pt x="547" y="117"/>
                    <a:pt x="548" y="120"/>
                  </a:cubicBezTo>
                  <a:cubicBezTo>
                    <a:pt x="549" y="121"/>
                    <a:pt x="548" y="124"/>
                    <a:pt x="550" y="124"/>
                  </a:cubicBezTo>
                  <a:cubicBezTo>
                    <a:pt x="554" y="126"/>
                    <a:pt x="554" y="127"/>
                    <a:pt x="555" y="132"/>
                  </a:cubicBezTo>
                  <a:cubicBezTo>
                    <a:pt x="556" y="133"/>
                    <a:pt x="558" y="136"/>
                    <a:pt x="556" y="138"/>
                  </a:cubicBezTo>
                  <a:cubicBezTo>
                    <a:pt x="555" y="139"/>
                    <a:pt x="553" y="140"/>
                    <a:pt x="552" y="141"/>
                  </a:cubicBezTo>
                  <a:cubicBezTo>
                    <a:pt x="550" y="144"/>
                    <a:pt x="544" y="146"/>
                    <a:pt x="542" y="146"/>
                  </a:cubicBezTo>
                  <a:cubicBezTo>
                    <a:pt x="539" y="147"/>
                    <a:pt x="537" y="147"/>
                    <a:pt x="535" y="147"/>
                  </a:cubicBezTo>
                  <a:cubicBezTo>
                    <a:pt x="529" y="147"/>
                    <a:pt x="522" y="150"/>
                    <a:pt x="516" y="151"/>
                  </a:cubicBezTo>
                  <a:cubicBezTo>
                    <a:pt x="510" y="153"/>
                    <a:pt x="510" y="152"/>
                    <a:pt x="506" y="154"/>
                  </a:cubicBezTo>
                  <a:cubicBezTo>
                    <a:pt x="504" y="155"/>
                    <a:pt x="504" y="158"/>
                    <a:pt x="502" y="159"/>
                  </a:cubicBezTo>
                  <a:cubicBezTo>
                    <a:pt x="499" y="161"/>
                    <a:pt x="496" y="163"/>
                    <a:pt x="494" y="166"/>
                  </a:cubicBezTo>
                  <a:cubicBezTo>
                    <a:pt x="493" y="168"/>
                    <a:pt x="492" y="169"/>
                    <a:pt x="491" y="171"/>
                  </a:cubicBezTo>
                  <a:cubicBezTo>
                    <a:pt x="491" y="173"/>
                    <a:pt x="490" y="176"/>
                    <a:pt x="488" y="178"/>
                  </a:cubicBezTo>
                  <a:cubicBezTo>
                    <a:pt x="487" y="179"/>
                    <a:pt x="487" y="181"/>
                    <a:pt x="487" y="182"/>
                  </a:cubicBezTo>
                  <a:cubicBezTo>
                    <a:pt x="486" y="184"/>
                    <a:pt x="484" y="185"/>
                    <a:pt x="483" y="186"/>
                  </a:cubicBezTo>
                  <a:cubicBezTo>
                    <a:pt x="481" y="189"/>
                    <a:pt x="480" y="193"/>
                    <a:pt x="479" y="196"/>
                  </a:cubicBezTo>
                  <a:cubicBezTo>
                    <a:pt x="479" y="197"/>
                    <a:pt x="478" y="198"/>
                    <a:pt x="480" y="198"/>
                  </a:cubicBezTo>
                  <a:cubicBezTo>
                    <a:pt x="483" y="199"/>
                    <a:pt x="482" y="199"/>
                    <a:pt x="485" y="201"/>
                  </a:cubicBezTo>
                  <a:cubicBezTo>
                    <a:pt x="487" y="202"/>
                    <a:pt x="490" y="201"/>
                    <a:pt x="492" y="203"/>
                  </a:cubicBezTo>
                  <a:cubicBezTo>
                    <a:pt x="494" y="205"/>
                    <a:pt x="497" y="204"/>
                    <a:pt x="500" y="204"/>
                  </a:cubicBezTo>
                  <a:cubicBezTo>
                    <a:pt x="501" y="204"/>
                    <a:pt x="501" y="206"/>
                    <a:pt x="504" y="206"/>
                  </a:cubicBezTo>
                  <a:cubicBezTo>
                    <a:pt x="508" y="207"/>
                    <a:pt x="513" y="206"/>
                    <a:pt x="518" y="207"/>
                  </a:cubicBezTo>
                  <a:cubicBezTo>
                    <a:pt x="518" y="207"/>
                    <a:pt x="518" y="208"/>
                    <a:pt x="519" y="209"/>
                  </a:cubicBezTo>
                  <a:cubicBezTo>
                    <a:pt x="520" y="211"/>
                    <a:pt x="525" y="210"/>
                    <a:pt x="528" y="209"/>
                  </a:cubicBezTo>
                  <a:cubicBezTo>
                    <a:pt x="532" y="208"/>
                    <a:pt x="538" y="211"/>
                    <a:pt x="544" y="210"/>
                  </a:cubicBezTo>
                  <a:cubicBezTo>
                    <a:pt x="545" y="209"/>
                    <a:pt x="546" y="212"/>
                    <a:pt x="549" y="212"/>
                  </a:cubicBezTo>
                  <a:cubicBezTo>
                    <a:pt x="558" y="212"/>
                    <a:pt x="559" y="211"/>
                    <a:pt x="566" y="217"/>
                  </a:cubicBezTo>
                  <a:cubicBezTo>
                    <a:pt x="568" y="218"/>
                    <a:pt x="572" y="216"/>
                    <a:pt x="572" y="219"/>
                  </a:cubicBezTo>
                  <a:cubicBezTo>
                    <a:pt x="571" y="220"/>
                    <a:pt x="569" y="221"/>
                    <a:pt x="571" y="221"/>
                  </a:cubicBezTo>
                  <a:cubicBezTo>
                    <a:pt x="573" y="222"/>
                    <a:pt x="573" y="220"/>
                    <a:pt x="575" y="218"/>
                  </a:cubicBezTo>
                  <a:cubicBezTo>
                    <a:pt x="577" y="217"/>
                    <a:pt x="580" y="218"/>
                    <a:pt x="583" y="218"/>
                  </a:cubicBezTo>
                  <a:cubicBezTo>
                    <a:pt x="586" y="219"/>
                    <a:pt x="590" y="221"/>
                    <a:pt x="594" y="222"/>
                  </a:cubicBezTo>
                  <a:cubicBezTo>
                    <a:pt x="595" y="222"/>
                    <a:pt x="595" y="223"/>
                    <a:pt x="596" y="223"/>
                  </a:cubicBezTo>
                  <a:cubicBezTo>
                    <a:pt x="598" y="223"/>
                    <a:pt x="600" y="223"/>
                    <a:pt x="602" y="223"/>
                  </a:cubicBezTo>
                  <a:cubicBezTo>
                    <a:pt x="604" y="223"/>
                    <a:pt x="602" y="224"/>
                    <a:pt x="604" y="225"/>
                  </a:cubicBezTo>
                  <a:cubicBezTo>
                    <a:pt x="607" y="227"/>
                    <a:pt x="608" y="226"/>
                    <a:pt x="611" y="228"/>
                  </a:cubicBezTo>
                  <a:cubicBezTo>
                    <a:pt x="612" y="229"/>
                    <a:pt x="614" y="228"/>
                    <a:pt x="615" y="228"/>
                  </a:cubicBezTo>
                  <a:cubicBezTo>
                    <a:pt x="620" y="230"/>
                    <a:pt x="627" y="232"/>
                    <a:pt x="633" y="235"/>
                  </a:cubicBezTo>
                  <a:cubicBezTo>
                    <a:pt x="635" y="235"/>
                    <a:pt x="638" y="235"/>
                    <a:pt x="641" y="236"/>
                  </a:cubicBezTo>
                  <a:cubicBezTo>
                    <a:pt x="643" y="236"/>
                    <a:pt x="643" y="236"/>
                    <a:pt x="645" y="238"/>
                  </a:cubicBezTo>
                  <a:cubicBezTo>
                    <a:pt x="647" y="239"/>
                    <a:pt x="647" y="241"/>
                    <a:pt x="650" y="241"/>
                  </a:cubicBezTo>
                  <a:cubicBezTo>
                    <a:pt x="653" y="242"/>
                    <a:pt x="653" y="242"/>
                    <a:pt x="654" y="245"/>
                  </a:cubicBezTo>
                  <a:cubicBezTo>
                    <a:pt x="654" y="248"/>
                    <a:pt x="653" y="249"/>
                    <a:pt x="650" y="251"/>
                  </a:cubicBezTo>
                  <a:cubicBezTo>
                    <a:pt x="648" y="252"/>
                    <a:pt x="645" y="251"/>
                    <a:pt x="643" y="251"/>
                  </a:cubicBezTo>
                  <a:cubicBezTo>
                    <a:pt x="639" y="251"/>
                    <a:pt x="638" y="251"/>
                    <a:pt x="635" y="252"/>
                  </a:cubicBezTo>
                  <a:cubicBezTo>
                    <a:pt x="634" y="252"/>
                    <a:pt x="633" y="252"/>
                    <a:pt x="632" y="251"/>
                  </a:cubicBezTo>
                  <a:cubicBezTo>
                    <a:pt x="628" y="250"/>
                    <a:pt x="624" y="253"/>
                    <a:pt x="621" y="253"/>
                  </a:cubicBezTo>
                  <a:cubicBezTo>
                    <a:pt x="617" y="254"/>
                    <a:pt x="614" y="253"/>
                    <a:pt x="610" y="254"/>
                  </a:cubicBezTo>
                  <a:cubicBezTo>
                    <a:pt x="607" y="254"/>
                    <a:pt x="604" y="253"/>
                    <a:pt x="601" y="254"/>
                  </a:cubicBezTo>
                  <a:cubicBezTo>
                    <a:pt x="596" y="255"/>
                    <a:pt x="593" y="255"/>
                    <a:pt x="589" y="256"/>
                  </a:cubicBezTo>
                  <a:cubicBezTo>
                    <a:pt x="585" y="256"/>
                    <a:pt x="580" y="255"/>
                    <a:pt x="576" y="255"/>
                  </a:cubicBezTo>
                  <a:cubicBezTo>
                    <a:pt x="573" y="256"/>
                    <a:pt x="573" y="259"/>
                    <a:pt x="571" y="260"/>
                  </a:cubicBezTo>
                  <a:cubicBezTo>
                    <a:pt x="568" y="261"/>
                    <a:pt x="565" y="261"/>
                    <a:pt x="564" y="262"/>
                  </a:cubicBezTo>
                  <a:cubicBezTo>
                    <a:pt x="561" y="264"/>
                    <a:pt x="560" y="264"/>
                    <a:pt x="557" y="265"/>
                  </a:cubicBezTo>
                  <a:cubicBezTo>
                    <a:pt x="554" y="266"/>
                    <a:pt x="551" y="268"/>
                    <a:pt x="549" y="269"/>
                  </a:cubicBezTo>
                  <a:cubicBezTo>
                    <a:pt x="548" y="270"/>
                    <a:pt x="548" y="272"/>
                    <a:pt x="547" y="273"/>
                  </a:cubicBezTo>
                  <a:cubicBezTo>
                    <a:pt x="543" y="274"/>
                    <a:pt x="538" y="281"/>
                    <a:pt x="534" y="284"/>
                  </a:cubicBezTo>
                  <a:cubicBezTo>
                    <a:pt x="531" y="286"/>
                    <a:pt x="533" y="289"/>
                    <a:pt x="530" y="291"/>
                  </a:cubicBezTo>
                  <a:cubicBezTo>
                    <a:pt x="527" y="294"/>
                    <a:pt x="526" y="296"/>
                    <a:pt x="523" y="298"/>
                  </a:cubicBezTo>
                  <a:cubicBezTo>
                    <a:pt x="522" y="299"/>
                    <a:pt x="521" y="298"/>
                    <a:pt x="521" y="299"/>
                  </a:cubicBezTo>
                  <a:cubicBezTo>
                    <a:pt x="520" y="301"/>
                    <a:pt x="518" y="303"/>
                    <a:pt x="517" y="305"/>
                  </a:cubicBezTo>
                  <a:cubicBezTo>
                    <a:pt x="516" y="307"/>
                    <a:pt x="516" y="309"/>
                    <a:pt x="515" y="311"/>
                  </a:cubicBezTo>
                  <a:cubicBezTo>
                    <a:pt x="514" y="314"/>
                    <a:pt x="511" y="316"/>
                    <a:pt x="511" y="319"/>
                  </a:cubicBezTo>
                  <a:cubicBezTo>
                    <a:pt x="510" y="321"/>
                    <a:pt x="511" y="323"/>
                    <a:pt x="511" y="324"/>
                  </a:cubicBezTo>
                  <a:cubicBezTo>
                    <a:pt x="508" y="329"/>
                    <a:pt x="511" y="336"/>
                    <a:pt x="508" y="341"/>
                  </a:cubicBezTo>
                  <a:cubicBezTo>
                    <a:pt x="507" y="343"/>
                    <a:pt x="508" y="345"/>
                    <a:pt x="508" y="347"/>
                  </a:cubicBezTo>
                  <a:cubicBezTo>
                    <a:pt x="508" y="348"/>
                    <a:pt x="507" y="348"/>
                    <a:pt x="507" y="349"/>
                  </a:cubicBezTo>
                  <a:cubicBezTo>
                    <a:pt x="507" y="350"/>
                    <a:pt x="508" y="353"/>
                    <a:pt x="509" y="355"/>
                  </a:cubicBezTo>
                  <a:cubicBezTo>
                    <a:pt x="509" y="359"/>
                    <a:pt x="509" y="365"/>
                    <a:pt x="511" y="369"/>
                  </a:cubicBezTo>
                  <a:cubicBezTo>
                    <a:pt x="512" y="373"/>
                    <a:pt x="510" y="378"/>
                    <a:pt x="512" y="383"/>
                  </a:cubicBezTo>
                  <a:cubicBezTo>
                    <a:pt x="513" y="386"/>
                    <a:pt x="513" y="386"/>
                    <a:pt x="515" y="390"/>
                  </a:cubicBezTo>
                  <a:cubicBezTo>
                    <a:pt x="517" y="393"/>
                    <a:pt x="517" y="398"/>
                    <a:pt x="518" y="402"/>
                  </a:cubicBezTo>
                  <a:cubicBezTo>
                    <a:pt x="518" y="403"/>
                    <a:pt x="519" y="405"/>
                    <a:pt x="521" y="406"/>
                  </a:cubicBezTo>
                  <a:cubicBezTo>
                    <a:pt x="524" y="409"/>
                    <a:pt x="523" y="408"/>
                    <a:pt x="525" y="413"/>
                  </a:cubicBezTo>
                  <a:cubicBezTo>
                    <a:pt x="525" y="414"/>
                    <a:pt x="524" y="417"/>
                    <a:pt x="526" y="419"/>
                  </a:cubicBezTo>
                  <a:cubicBezTo>
                    <a:pt x="527" y="419"/>
                    <a:pt x="527" y="419"/>
                    <a:pt x="528" y="420"/>
                  </a:cubicBezTo>
                  <a:cubicBezTo>
                    <a:pt x="529" y="423"/>
                    <a:pt x="530" y="425"/>
                    <a:pt x="533" y="428"/>
                  </a:cubicBezTo>
                  <a:cubicBezTo>
                    <a:pt x="535" y="431"/>
                    <a:pt x="533" y="434"/>
                    <a:pt x="535" y="438"/>
                  </a:cubicBezTo>
                  <a:cubicBezTo>
                    <a:pt x="536" y="440"/>
                    <a:pt x="536" y="440"/>
                    <a:pt x="538" y="442"/>
                  </a:cubicBezTo>
                  <a:cubicBezTo>
                    <a:pt x="539" y="443"/>
                    <a:pt x="539" y="445"/>
                    <a:pt x="541" y="446"/>
                  </a:cubicBezTo>
                  <a:cubicBezTo>
                    <a:pt x="541" y="446"/>
                    <a:pt x="541" y="446"/>
                    <a:pt x="542" y="447"/>
                  </a:cubicBezTo>
                  <a:cubicBezTo>
                    <a:pt x="542" y="450"/>
                    <a:pt x="543" y="452"/>
                    <a:pt x="544" y="457"/>
                  </a:cubicBezTo>
                  <a:cubicBezTo>
                    <a:pt x="545" y="459"/>
                    <a:pt x="545" y="462"/>
                    <a:pt x="545" y="464"/>
                  </a:cubicBezTo>
                  <a:cubicBezTo>
                    <a:pt x="545" y="468"/>
                    <a:pt x="542" y="471"/>
                    <a:pt x="545" y="475"/>
                  </a:cubicBezTo>
                  <a:cubicBezTo>
                    <a:pt x="546" y="477"/>
                    <a:pt x="547" y="478"/>
                    <a:pt x="548" y="481"/>
                  </a:cubicBezTo>
                  <a:cubicBezTo>
                    <a:pt x="549" y="484"/>
                    <a:pt x="549" y="489"/>
                    <a:pt x="552" y="492"/>
                  </a:cubicBezTo>
                  <a:cubicBezTo>
                    <a:pt x="554" y="494"/>
                    <a:pt x="556" y="496"/>
                    <a:pt x="558" y="499"/>
                  </a:cubicBezTo>
                  <a:cubicBezTo>
                    <a:pt x="560" y="501"/>
                    <a:pt x="564" y="498"/>
                    <a:pt x="567" y="501"/>
                  </a:cubicBezTo>
                  <a:cubicBezTo>
                    <a:pt x="570" y="504"/>
                    <a:pt x="575" y="504"/>
                    <a:pt x="574" y="510"/>
                  </a:cubicBezTo>
                  <a:cubicBezTo>
                    <a:pt x="574" y="511"/>
                    <a:pt x="573" y="513"/>
                    <a:pt x="575" y="515"/>
                  </a:cubicBezTo>
                  <a:cubicBezTo>
                    <a:pt x="576" y="515"/>
                    <a:pt x="577" y="515"/>
                    <a:pt x="579" y="515"/>
                  </a:cubicBezTo>
                  <a:cubicBezTo>
                    <a:pt x="581" y="514"/>
                    <a:pt x="582" y="512"/>
                    <a:pt x="584" y="510"/>
                  </a:cubicBezTo>
                  <a:cubicBezTo>
                    <a:pt x="587" y="508"/>
                    <a:pt x="591" y="506"/>
                    <a:pt x="590" y="503"/>
                  </a:cubicBezTo>
                  <a:cubicBezTo>
                    <a:pt x="589" y="501"/>
                    <a:pt x="584" y="503"/>
                    <a:pt x="583" y="502"/>
                  </a:cubicBezTo>
                  <a:cubicBezTo>
                    <a:pt x="581" y="502"/>
                    <a:pt x="580" y="501"/>
                    <a:pt x="580" y="500"/>
                  </a:cubicBezTo>
                  <a:cubicBezTo>
                    <a:pt x="578" y="493"/>
                    <a:pt x="579" y="489"/>
                    <a:pt x="584" y="484"/>
                  </a:cubicBezTo>
                  <a:cubicBezTo>
                    <a:pt x="586" y="482"/>
                    <a:pt x="587" y="479"/>
                    <a:pt x="588" y="476"/>
                  </a:cubicBezTo>
                  <a:cubicBezTo>
                    <a:pt x="589" y="475"/>
                    <a:pt x="591" y="474"/>
                    <a:pt x="591" y="472"/>
                  </a:cubicBezTo>
                  <a:cubicBezTo>
                    <a:pt x="592" y="469"/>
                    <a:pt x="593" y="461"/>
                    <a:pt x="595" y="459"/>
                  </a:cubicBezTo>
                  <a:cubicBezTo>
                    <a:pt x="598" y="456"/>
                    <a:pt x="599" y="457"/>
                    <a:pt x="599" y="456"/>
                  </a:cubicBezTo>
                  <a:cubicBezTo>
                    <a:pt x="600" y="452"/>
                    <a:pt x="600" y="448"/>
                    <a:pt x="603" y="446"/>
                  </a:cubicBezTo>
                  <a:cubicBezTo>
                    <a:pt x="604" y="446"/>
                    <a:pt x="604" y="444"/>
                    <a:pt x="604" y="443"/>
                  </a:cubicBezTo>
                  <a:cubicBezTo>
                    <a:pt x="605" y="441"/>
                    <a:pt x="605" y="441"/>
                    <a:pt x="608" y="437"/>
                  </a:cubicBezTo>
                  <a:cubicBezTo>
                    <a:pt x="608" y="436"/>
                    <a:pt x="609" y="435"/>
                    <a:pt x="610" y="434"/>
                  </a:cubicBezTo>
                  <a:cubicBezTo>
                    <a:pt x="611" y="433"/>
                    <a:pt x="613" y="432"/>
                    <a:pt x="614" y="430"/>
                  </a:cubicBezTo>
                  <a:cubicBezTo>
                    <a:pt x="615" y="428"/>
                    <a:pt x="615" y="427"/>
                    <a:pt x="617" y="426"/>
                  </a:cubicBezTo>
                  <a:cubicBezTo>
                    <a:pt x="619" y="424"/>
                    <a:pt x="619" y="424"/>
                    <a:pt x="619" y="421"/>
                  </a:cubicBezTo>
                  <a:cubicBezTo>
                    <a:pt x="619" y="420"/>
                    <a:pt x="621" y="421"/>
                    <a:pt x="624" y="417"/>
                  </a:cubicBezTo>
                  <a:cubicBezTo>
                    <a:pt x="626" y="415"/>
                    <a:pt x="625" y="413"/>
                    <a:pt x="628" y="412"/>
                  </a:cubicBezTo>
                  <a:cubicBezTo>
                    <a:pt x="630" y="410"/>
                    <a:pt x="629" y="408"/>
                    <a:pt x="631" y="407"/>
                  </a:cubicBezTo>
                  <a:cubicBezTo>
                    <a:pt x="633" y="406"/>
                    <a:pt x="633" y="406"/>
                    <a:pt x="635" y="404"/>
                  </a:cubicBezTo>
                  <a:cubicBezTo>
                    <a:pt x="636" y="403"/>
                    <a:pt x="635" y="402"/>
                    <a:pt x="635" y="401"/>
                  </a:cubicBezTo>
                  <a:cubicBezTo>
                    <a:pt x="638" y="397"/>
                    <a:pt x="641" y="392"/>
                    <a:pt x="646" y="389"/>
                  </a:cubicBezTo>
                  <a:cubicBezTo>
                    <a:pt x="648" y="388"/>
                    <a:pt x="650" y="389"/>
                    <a:pt x="651" y="388"/>
                  </a:cubicBezTo>
                  <a:cubicBezTo>
                    <a:pt x="653" y="384"/>
                    <a:pt x="656" y="384"/>
                    <a:pt x="657" y="381"/>
                  </a:cubicBezTo>
                  <a:cubicBezTo>
                    <a:pt x="660" y="376"/>
                    <a:pt x="662" y="378"/>
                    <a:pt x="665" y="374"/>
                  </a:cubicBezTo>
                  <a:cubicBezTo>
                    <a:pt x="667" y="372"/>
                    <a:pt x="667" y="372"/>
                    <a:pt x="669" y="370"/>
                  </a:cubicBezTo>
                  <a:cubicBezTo>
                    <a:pt x="673" y="367"/>
                    <a:pt x="677" y="367"/>
                    <a:pt x="680" y="365"/>
                  </a:cubicBezTo>
                  <a:cubicBezTo>
                    <a:pt x="696" y="356"/>
                    <a:pt x="719" y="345"/>
                    <a:pt x="736" y="341"/>
                  </a:cubicBezTo>
                  <a:cubicBezTo>
                    <a:pt x="740" y="340"/>
                    <a:pt x="744" y="339"/>
                    <a:pt x="748" y="337"/>
                  </a:cubicBezTo>
                  <a:cubicBezTo>
                    <a:pt x="749" y="337"/>
                    <a:pt x="750" y="337"/>
                    <a:pt x="751" y="337"/>
                  </a:cubicBezTo>
                  <a:cubicBezTo>
                    <a:pt x="754" y="334"/>
                    <a:pt x="754" y="335"/>
                    <a:pt x="759" y="336"/>
                  </a:cubicBezTo>
                  <a:cubicBezTo>
                    <a:pt x="766" y="337"/>
                    <a:pt x="771" y="334"/>
                    <a:pt x="771" y="341"/>
                  </a:cubicBezTo>
                  <a:cubicBezTo>
                    <a:pt x="771" y="347"/>
                    <a:pt x="771" y="347"/>
                    <a:pt x="771" y="347"/>
                  </a:cubicBezTo>
                  <a:cubicBezTo>
                    <a:pt x="771" y="351"/>
                    <a:pt x="767" y="348"/>
                    <a:pt x="765" y="352"/>
                  </a:cubicBezTo>
                  <a:cubicBezTo>
                    <a:pt x="765" y="353"/>
                    <a:pt x="759" y="355"/>
                    <a:pt x="758" y="356"/>
                  </a:cubicBezTo>
                  <a:cubicBezTo>
                    <a:pt x="757" y="357"/>
                    <a:pt x="753" y="360"/>
                    <a:pt x="756" y="362"/>
                  </a:cubicBezTo>
                  <a:cubicBezTo>
                    <a:pt x="757" y="362"/>
                    <a:pt x="757" y="362"/>
                    <a:pt x="758" y="362"/>
                  </a:cubicBezTo>
                  <a:cubicBezTo>
                    <a:pt x="758" y="361"/>
                    <a:pt x="759" y="359"/>
                    <a:pt x="760" y="359"/>
                  </a:cubicBezTo>
                  <a:cubicBezTo>
                    <a:pt x="761" y="358"/>
                    <a:pt x="763" y="359"/>
                    <a:pt x="764" y="358"/>
                  </a:cubicBezTo>
                  <a:cubicBezTo>
                    <a:pt x="766" y="357"/>
                    <a:pt x="766" y="355"/>
                    <a:pt x="766" y="353"/>
                  </a:cubicBezTo>
                  <a:cubicBezTo>
                    <a:pt x="767" y="352"/>
                    <a:pt x="771" y="349"/>
                    <a:pt x="771" y="350"/>
                  </a:cubicBezTo>
                  <a:cubicBezTo>
                    <a:pt x="771" y="400"/>
                    <a:pt x="771" y="400"/>
                    <a:pt x="771" y="400"/>
                  </a:cubicBezTo>
                  <a:cubicBezTo>
                    <a:pt x="771" y="401"/>
                    <a:pt x="769" y="400"/>
                    <a:pt x="769" y="401"/>
                  </a:cubicBezTo>
                  <a:cubicBezTo>
                    <a:pt x="767" y="404"/>
                    <a:pt x="771" y="404"/>
                    <a:pt x="771" y="406"/>
                  </a:cubicBezTo>
                  <a:cubicBezTo>
                    <a:pt x="771" y="420"/>
                    <a:pt x="771" y="420"/>
                    <a:pt x="771" y="420"/>
                  </a:cubicBezTo>
                  <a:cubicBezTo>
                    <a:pt x="771" y="423"/>
                    <a:pt x="767" y="423"/>
                    <a:pt x="765" y="426"/>
                  </a:cubicBezTo>
                  <a:cubicBezTo>
                    <a:pt x="763" y="428"/>
                    <a:pt x="763" y="428"/>
                    <a:pt x="762" y="431"/>
                  </a:cubicBezTo>
                  <a:cubicBezTo>
                    <a:pt x="761" y="431"/>
                    <a:pt x="760" y="431"/>
                    <a:pt x="760" y="432"/>
                  </a:cubicBezTo>
                  <a:cubicBezTo>
                    <a:pt x="760" y="432"/>
                    <a:pt x="760" y="432"/>
                    <a:pt x="760" y="432"/>
                  </a:cubicBezTo>
                  <a:cubicBezTo>
                    <a:pt x="755" y="435"/>
                    <a:pt x="756" y="435"/>
                    <a:pt x="753" y="439"/>
                  </a:cubicBezTo>
                  <a:cubicBezTo>
                    <a:pt x="751" y="440"/>
                    <a:pt x="751" y="440"/>
                    <a:pt x="750" y="443"/>
                  </a:cubicBezTo>
                  <a:cubicBezTo>
                    <a:pt x="749" y="444"/>
                    <a:pt x="748" y="444"/>
                    <a:pt x="747" y="445"/>
                  </a:cubicBezTo>
                  <a:cubicBezTo>
                    <a:pt x="743" y="446"/>
                    <a:pt x="745" y="447"/>
                    <a:pt x="741" y="449"/>
                  </a:cubicBezTo>
                  <a:cubicBezTo>
                    <a:pt x="737" y="451"/>
                    <a:pt x="736" y="455"/>
                    <a:pt x="734" y="457"/>
                  </a:cubicBezTo>
                  <a:cubicBezTo>
                    <a:pt x="732" y="457"/>
                    <a:pt x="730" y="458"/>
                    <a:pt x="729" y="459"/>
                  </a:cubicBezTo>
                  <a:cubicBezTo>
                    <a:pt x="726" y="459"/>
                    <a:pt x="724" y="461"/>
                    <a:pt x="721" y="462"/>
                  </a:cubicBezTo>
                  <a:cubicBezTo>
                    <a:pt x="720" y="463"/>
                    <a:pt x="719" y="463"/>
                    <a:pt x="718" y="463"/>
                  </a:cubicBezTo>
                  <a:cubicBezTo>
                    <a:pt x="716" y="464"/>
                    <a:pt x="714" y="465"/>
                    <a:pt x="713" y="466"/>
                  </a:cubicBezTo>
                  <a:cubicBezTo>
                    <a:pt x="709" y="469"/>
                    <a:pt x="706" y="470"/>
                    <a:pt x="703" y="472"/>
                  </a:cubicBezTo>
                  <a:cubicBezTo>
                    <a:pt x="700" y="474"/>
                    <a:pt x="700" y="473"/>
                    <a:pt x="697" y="475"/>
                  </a:cubicBezTo>
                  <a:cubicBezTo>
                    <a:pt x="696" y="475"/>
                    <a:pt x="694" y="476"/>
                    <a:pt x="693" y="476"/>
                  </a:cubicBezTo>
                  <a:cubicBezTo>
                    <a:pt x="688" y="477"/>
                    <a:pt x="687" y="476"/>
                    <a:pt x="687" y="477"/>
                  </a:cubicBezTo>
                  <a:cubicBezTo>
                    <a:pt x="685" y="481"/>
                    <a:pt x="677" y="483"/>
                    <a:pt x="674" y="483"/>
                  </a:cubicBezTo>
                  <a:cubicBezTo>
                    <a:pt x="671" y="484"/>
                    <a:pt x="669" y="482"/>
                    <a:pt x="667" y="484"/>
                  </a:cubicBezTo>
                  <a:cubicBezTo>
                    <a:pt x="662" y="486"/>
                    <a:pt x="657" y="488"/>
                    <a:pt x="653" y="491"/>
                  </a:cubicBezTo>
                  <a:cubicBezTo>
                    <a:pt x="651" y="493"/>
                    <a:pt x="648" y="494"/>
                    <a:pt x="645" y="494"/>
                  </a:cubicBezTo>
                  <a:cubicBezTo>
                    <a:pt x="642" y="495"/>
                    <a:pt x="641" y="496"/>
                    <a:pt x="638" y="497"/>
                  </a:cubicBezTo>
                  <a:cubicBezTo>
                    <a:pt x="635" y="498"/>
                    <a:pt x="635" y="497"/>
                    <a:pt x="633" y="499"/>
                  </a:cubicBezTo>
                  <a:cubicBezTo>
                    <a:pt x="632" y="501"/>
                    <a:pt x="630" y="500"/>
                    <a:pt x="629" y="500"/>
                  </a:cubicBezTo>
                  <a:cubicBezTo>
                    <a:pt x="627" y="501"/>
                    <a:pt x="627" y="504"/>
                    <a:pt x="626" y="504"/>
                  </a:cubicBezTo>
                  <a:cubicBezTo>
                    <a:pt x="620" y="506"/>
                    <a:pt x="613" y="510"/>
                    <a:pt x="607" y="511"/>
                  </a:cubicBezTo>
                  <a:cubicBezTo>
                    <a:pt x="604" y="512"/>
                    <a:pt x="602" y="511"/>
                    <a:pt x="601" y="513"/>
                  </a:cubicBezTo>
                  <a:cubicBezTo>
                    <a:pt x="597" y="519"/>
                    <a:pt x="596" y="517"/>
                    <a:pt x="589" y="519"/>
                  </a:cubicBezTo>
                  <a:cubicBezTo>
                    <a:pt x="588" y="520"/>
                    <a:pt x="587" y="522"/>
                    <a:pt x="585" y="523"/>
                  </a:cubicBezTo>
                  <a:cubicBezTo>
                    <a:pt x="580" y="525"/>
                    <a:pt x="576" y="529"/>
                    <a:pt x="578" y="534"/>
                  </a:cubicBezTo>
                  <a:cubicBezTo>
                    <a:pt x="578" y="535"/>
                    <a:pt x="579" y="536"/>
                    <a:pt x="580" y="537"/>
                  </a:cubicBezTo>
                  <a:cubicBezTo>
                    <a:pt x="581" y="538"/>
                    <a:pt x="582" y="538"/>
                    <a:pt x="583" y="540"/>
                  </a:cubicBezTo>
                  <a:cubicBezTo>
                    <a:pt x="584" y="543"/>
                    <a:pt x="583" y="544"/>
                    <a:pt x="585" y="547"/>
                  </a:cubicBezTo>
                  <a:cubicBezTo>
                    <a:pt x="587" y="550"/>
                    <a:pt x="591" y="552"/>
                    <a:pt x="592" y="554"/>
                  </a:cubicBezTo>
                  <a:cubicBezTo>
                    <a:pt x="593" y="557"/>
                    <a:pt x="595" y="560"/>
                    <a:pt x="597" y="564"/>
                  </a:cubicBezTo>
                  <a:cubicBezTo>
                    <a:pt x="598" y="564"/>
                    <a:pt x="600" y="565"/>
                    <a:pt x="600" y="566"/>
                  </a:cubicBezTo>
                  <a:cubicBezTo>
                    <a:pt x="602" y="568"/>
                    <a:pt x="602" y="572"/>
                    <a:pt x="605" y="574"/>
                  </a:cubicBezTo>
                  <a:cubicBezTo>
                    <a:pt x="606" y="576"/>
                    <a:pt x="609" y="576"/>
                    <a:pt x="611" y="578"/>
                  </a:cubicBezTo>
                  <a:cubicBezTo>
                    <a:pt x="615" y="581"/>
                    <a:pt x="613" y="580"/>
                    <a:pt x="618" y="581"/>
                  </a:cubicBezTo>
                  <a:cubicBezTo>
                    <a:pt x="620" y="582"/>
                    <a:pt x="622" y="583"/>
                    <a:pt x="625" y="584"/>
                  </a:cubicBezTo>
                  <a:cubicBezTo>
                    <a:pt x="627" y="585"/>
                    <a:pt x="630" y="583"/>
                    <a:pt x="633" y="584"/>
                  </a:cubicBezTo>
                  <a:cubicBezTo>
                    <a:pt x="636" y="584"/>
                    <a:pt x="637" y="583"/>
                    <a:pt x="639" y="583"/>
                  </a:cubicBezTo>
                  <a:cubicBezTo>
                    <a:pt x="640" y="583"/>
                    <a:pt x="641" y="585"/>
                    <a:pt x="642" y="585"/>
                  </a:cubicBezTo>
                  <a:cubicBezTo>
                    <a:pt x="648" y="585"/>
                    <a:pt x="652" y="585"/>
                    <a:pt x="651" y="592"/>
                  </a:cubicBezTo>
                  <a:cubicBezTo>
                    <a:pt x="651" y="594"/>
                    <a:pt x="647" y="596"/>
                    <a:pt x="646" y="597"/>
                  </a:cubicBezTo>
                  <a:cubicBezTo>
                    <a:pt x="643" y="599"/>
                    <a:pt x="643" y="599"/>
                    <a:pt x="640" y="601"/>
                  </a:cubicBezTo>
                  <a:cubicBezTo>
                    <a:pt x="638" y="603"/>
                    <a:pt x="636" y="602"/>
                    <a:pt x="634" y="604"/>
                  </a:cubicBezTo>
                  <a:cubicBezTo>
                    <a:pt x="632" y="605"/>
                    <a:pt x="629" y="607"/>
                    <a:pt x="626" y="608"/>
                  </a:cubicBezTo>
                  <a:cubicBezTo>
                    <a:pt x="623" y="609"/>
                    <a:pt x="620" y="608"/>
                    <a:pt x="618" y="611"/>
                  </a:cubicBezTo>
                  <a:cubicBezTo>
                    <a:pt x="616" y="614"/>
                    <a:pt x="615" y="614"/>
                    <a:pt x="614" y="614"/>
                  </a:cubicBezTo>
                  <a:cubicBezTo>
                    <a:pt x="607" y="614"/>
                    <a:pt x="602" y="615"/>
                    <a:pt x="597" y="618"/>
                  </a:cubicBezTo>
                  <a:cubicBezTo>
                    <a:pt x="593" y="620"/>
                    <a:pt x="590" y="621"/>
                    <a:pt x="587" y="620"/>
                  </a:cubicBezTo>
                  <a:cubicBezTo>
                    <a:pt x="582" y="620"/>
                    <a:pt x="581" y="621"/>
                    <a:pt x="578" y="623"/>
                  </a:cubicBezTo>
                  <a:cubicBezTo>
                    <a:pt x="576" y="624"/>
                    <a:pt x="573" y="622"/>
                    <a:pt x="571" y="623"/>
                  </a:cubicBezTo>
                  <a:cubicBezTo>
                    <a:pt x="569" y="623"/>
                    <a:pt x="568" y="625"/>
                    <a:pt x="566" y="625"/>
                  </a:cubicBezTo>
                  <a:cubicBezTo>
                    <a:pt x="561" y="626"/>
                    <a:pt x="556" y="628"/>
                    <a:pt x="551" y="627"/>
                  </a:cubicBezTo>
                  <a:cubicBezTo>
                    <a:pt x="550" y="627"/>
                    <a:pt x="549" y="627"/>
                    <a:pt x="548" y="627"/>
                  </a:cubicBezTo>
                  <a:cubicBezTo>
                    <a:pt x="545" y="627"/>
                    <a:pt x="543" y="627"/>
                    <a:pt x="540" y="628"/>
                  </a:cubicBezTo>
                  <a:cubicBezTo>
                    <a:pt x="535" y="628"/>
                    <a:pt x="530" y="627"/>
                    <a:pt x="525" y="628"/>
                  </a:cubicBezTo>
                  <a:cubicBezTo>
                    <a:pt x="522" y="628"/>
                    <a:pt x="517" y="629"/>
                    <a:pt x="515" y="629"/>
                  </a:cubicBezTo>
                  <a:cubicBezTo>
                    <a:pt x="512" y="628"/>
                    <a:pt x="511" y="626"/>
                    <a:pt x="511" y="630"/>
                  </a:cubicBezTo>
                  <a:cubicBezTo>
                    <a:pt x="511" y="630"/>
                    <a:pt x="511" y="631"/>
                    <a:pt x="511" y="631"/>
                  </a:cubicBezTo>
                  <a:cubicBezTo>
                    <a:pt x="502" y="631"/>
                    <a:pt x="493" y="630"/>
                    <a:pt x="484" y="631"/>
                  </a:cubicBezTo>
                  <a:cubicBezTo>
                    <a:pt x="481" y="631"/>
                    <a:pt x="479" y="633"/>
                    <a:pt x="477" y="632"/>
                  </a:cubicBezTo>
                  <a:moveTo>
                    <a:pt x="456" y="613"/>
                  </a:moveTo>
                  <a:cubicBezTo>
                    <a:pt x="458" y="614"/>
                    <a:pt x="460" y="613"/>
                    <a:pt x="462" y="613"/>
                  </a:cubicBezTo>
                  <a:cubicBezTo>
                    <a:pt x="471" y="612"/>
                    <a:pt x="480" y="613"/>
                    <a:pt x="489" y="613"/>
                  </a:cubicBezTo>
                  <a:cubicBezTo>
                    <a:pt x="490" y="612"/>
                    <a:pt x="491" y="614"/>
                    <a:pt x="492" y="612"/>
                  </a:cubicBezTo>
                  <a:cubicBezTo>
                    <a:pt x="494" y="609"/>
                    <a:pt x="489" y="608"/>
                    <a:pt x="488" y="607"/>
                  </a:cubicBezTo>
                  <a:cubicBezTo>
                    <a:pt x="484" y="601"/>
                    <a:pt x="482" y="602"/>
                    <a:pt x="477" y="600"/>
                  </a:cubicBezTo>
                  <a:cubicBezTo>
                    <a:pt x="476" y="600"/>
                    <a:pt x="474" y="599"/>
                    <a:pt x="473" y="597"/>
                  </a:cubicBezTo>
                  <a:cubicBezTo>
                    <a:pt x="471" y="595"/>
                    <a:pt x="467" y="595"/>
                    <a:pt x="467" y="592"/>
                  </a:cubicBezTo>
                  <a:cubicBezTo>
                    <a:pt x="466" y="584"/>
                    <a:pt x="477" y="583"/>
                    <a:pt x="484" y="583"/>
                  </a:cubicBezTo>
                  <a:cubicBezTo>
                    <a:pt x="486" y="583"/>
                    <a:pt x="487" y="585"/>
                    <a:pt x="488" y="585"/>
                  </a:cubicBezTo>
                  <a:cubicBezTo>
                    <a:pt x="490" y="585"/>
                    <a:pt x="491" y="585"/>
                    <a:pt x="494" y="586"/>
                  </a:cubicBezTo>
                  <a:cubicBezTo>
                    <a:pt x="496" y="587"/>
                    <a:pt x="497" y="587"/>
                    <a:pt x="499" y="589"/>
                  </a:cubicBezTo>
                  <a:cubicBezTo>
                    <a:pt x="502" y="591"/>
                    <a:pt x="503" y="590"/>
                    <a:pt x="505" y="593"/>
                  </a:cubicBezTo>
                  <a:cubicBezTo>
                    <a:pt x="507" y="595"/>
                    <a:pt x="508" y="596"/>
                    <a:pt x="508" y="600"/>
                  </a:cubicBezTo>
                  <a:cubicBezTo>
                    <a:pt x="507" y="606"/>
                    <a:pt x="502" y="613"/>
                    <a:pt x="512" y="612"/>
                  </a:cubicBezTo>
                  <a:cubicBezTo>
                    <a:pt x="514" y="612"/>
                    <a:pt x="516" y="611"/>
                    <a:pt x="518" y="611"/>
                  </a:cubicBezTo>
                  <a:cubicBezTo>
                    <a:pt x="521" y="612"/>
                    <a:pt x="524" y="614"/>
                    <a:pt x="527" y="612"/>
                  </a:cubicBezTo>
                  <a:cubicBezTo>
                    <a:pt x="528" y="610"/>
                    <a:pt x="539" y="608"/>
                    <a:pt x="542" y="609"/>
                  </a:cubicBezTo>
                  <a:cubicBezTo>
                    <a:pt x="543" y="609"/>
                    <a:pt x="543" y="610"/>
                    <a:pt x="544" y="611"/>
                  </a:cubicBezTo>
                  <a:cubicBezTo>
                    <a:pt x="545" y="610"/>
                    <a:pt x="545" y="610"/>
                    <a:pt x="545" y="610"/>
                  </a:cubicBezTo>
                  <a:cubicBezTo>
                    <a:pt x="547" y="607"/>
                    <a:pt x="547" y="605"/>
                    <a:pt x="552" y="606"/>
                  </a:cubicBezTo>
                  <a:cubicBezTo>
                    <a:pt x="553" y="606"/>
                    <a:pt x="554" y="608"/>
                    <a:pt x="557" y="608"/>
                  </a:cubicBezTo>
                  <a:cubicBezTo>
                    <a:pt x="560" y="607"/>
                    <a:pt x="564" y="607"/>
                    <a:pt x="568" y="605"/>
                  </a:cubicBezTo>
                  <a:cubicBezTo>
                    <a:pt x="572" y="603"/>
                    <a:pt x="573" y="603"/>
                    <a:pt x="578" y="602"/>
                  </a:cubicBezTo>
                  <a:cubicBezTo>
                    <a:pt x="582" y="602"/>
                    <a:pt x="588" y="599"/>
                    <a:pt x="591" y="598"/>
                  </a:cubicBezTo>
                  <a:cubicBezTo>
                    <a:pt x="591" y="597"/>
                    <a:pt x="591" y="597"/>
                    <a:pt x="591" y="597"/>
                  </a:cubicBezTo>
                  <a:cubicBezTo>
                    <a:pt x="586" y="596"/>
                    <a:pt x="582" y="596"/>
                    <a:pt x="578" y="596"/>
                  </a:cubicBezTo>
                  <a:cubicBezTo>
                    <a:pt x="577" y="597"/>
                    <a:pt x="577" y="598"/>
                    <a:pt x="576" y="598"/>
                  </a:cubicBezTo>
                  <a:cubicBezTo>
                    <a:pt x="574" y="598"/>
                    <a:pt x="571" y="598"/>
                    <a:pt x="569" y="598"/>
                  </a:cubicBezTo>
                  <a:cubicBezTo>
                    <a:pt x="568" y="598"/>
                    <a:pt x="567" y="597"/>
                    <a:pt x="566" y="598"/>
                  </a:cubicBezTo>
                  <a:cubicBezTo>
                    <a:pt x="562" y="598"/>
                    <a:pt x="557" y="599"/>
                    <a:pt x="553" y="599"/>
                  </a:cubicBezTo>
                  <a:cubicBezTo>
                    <a:pt x="551" y="599"/>
                    <a:pt x="549" y="598"/>
                    <a:pt x="546" y="597"/>
                  </a:cubicBezTo>
                  <a:cubicBezTo>
                    <a:pt x="542" y="597"/>
                    <a:pt x="538" y="597"/>
                    <a:pt x="535" y="596"/>
                  </a:cubicBezTo>
                  <a:cubicBezTo>
                    <a:pt x="531" y="594"/>
                    <a:pt x="528" y="594"/>
                    <a:pt x="526" y="593"/>
                  </a:cubicBezTo>
                  <a:cubicBezTo>
                    <a:pt x="524" y="593"/>
                    <a:pt x="523" y="591"/>
                    <a:pt x="520" y="590"/>
                  </a:cubicBezTo>
                  <a:cubicBezTo>
                    <a:pt x="516" y="589"/>
                    <a:pt x="511" y="589"/>
                    <a:pt x="508" y="587"/>
                  </a:cubicBezTo>
                  <a:cubicBezTo>
                    <a:pt x="506" y="586"/>
                    <a:pt x="503" y="586"/>
                    <a:pt x="501" y="585"/>
                  </a:cubicBezTo>
                  <a:cubicBezTo>
                    <a:pt x="498" y="584"/>
                    <a:pt x="497" y="583"/>
                    <a:pt x="494" y="582"/>
                  </a:cubicBezTo>
                  <a:cubicBezTo>
                    <a:pt x="493" y="582"/>
                    <a:pt x="494" y="581"/>
                    <a:pt x="492" y="580"/>
                  </a:cubicBezTo>
                  <a:cubicBezTo>
                    <a:pt x="490" y="578"/>
                    <a:pt x="488" y="578"/>
                    <a:pt x="487" y="576"/>
                  </a:cubicBezTo>
                  <a:cubicBezTo>
                    <a:pt x="486" y="573"/>
                    <a:pt x="482" y="573"/>
                    <a:pt x="480" y="572"/>
                  </a:cubicBezTo>
                  <a:cubicBezTo>
                    <a:pt x="478" y="571"/>
                    <a:pt x="477" y="568"/>
                    <a:pt x="476" y="568"/>
                  </a:cubicBezTo>
                  <a:cubicBezTo>
                    <a:pt x="472" y="568"/>
                    <a:pt x="470" y="569"/>
                    <a:pt x="468" y="568"/>
                  </a:cubicBezTo>
                  <a:cubicBezTo>
                    <a:pt x="463" y="567"/>
                    <a:pt x="458" y="568"/>
                    <a:pt x="454" y="570"/>
                  </a:cubicBezTo>
                  <a:cubicBezTo>
                    <a:pt x="453" y="570"/>
                    <a:pt x="452" y="570"/>
                    <a:pt x="452" y="570"/>
                  </a:cubicBezTo>
                  <a:cubicBezTo>
                    <a:pt x="445" y="573"/>
                    <a:pt x="443" y="570"/>
                    <a:pt x="437" y="569"/>
                  </a:cubicBezTo>
                  <a:cubicBezTo>
                    <a:pt x="436" y="569"/>
                    <a:pt x="436" y="568"/>
                    <a:pt x="435" y="568"/>
                  </a:cubicBezTo>
                  <a:cubicBezTo>
                    <a:pt x="434" y="567"/>
                    <a:pt x="434" y="568"/>
                    <a:pt x="427" y="565"/>
                  </a:cubicBezTo>
                  <a:cubicBezTo>
                    <a:pt x="426" y="565"/>
                    <a:pt x="426" y="565"/>
                    <a:pt x="424" y="564"/>
                  </a:cubicBezTo>
                  <a:cubicBezTo>
                    <a:pt x="421" y="561"/>
                    <a:pt x="419" y="561"/>
                    <a:pt x="417" y="559"/>
                  </a:cubicBezTo>
                  <a:cubicBezTo>
                    <a:pt x="416" y="559"/>
                    <a:pt x="416" y="557"/>
                    <a:pt x="415" y="557"/>
                  </a:cubicBezTo>
                  <a:cubicBezTo>
                    <a:pt x="410" y="555"/>
                    <a:pt x="408" y="554"/>
                    <a:pt x="405" y="553"/>
                  </a:cubicBezTo>
                  <a:cubicBezTo>
                    <a:pt x="400" y="553"/>
                    <a:pt x="399" y="555"/>
                    <a:pt x="395" y="556"/>
                  </a:cubicBezTo>
                  <a:cubicBezTo>
                    <a:pt x="393" y="556"/>
                    <a:pt x="391" y="555"/>
                    <a:pt x="389" y="556"/>
                  </a:cubicBezTo>
                  <a:cubicBezTo>
                    <a:pt x="384" y="557"/>
                    <a:pt x="381" y="558"/>
                    <a:pt x="376" y="559"/>
                  </a:cubicBezTo>
                  <a:cubicBezTo>
                    <a:pt x="371" y="561"/>
                    <a:pt x="365" y="561"/>
                    <a:pt x="360" y="562"/>
                  </a:cubicBezTo>
                  <a:cubicBezTo>
                    <a:pt x="359" y="562"/>
                    <a:pt x="358" y="564"/>
                    <a:pt x="357" y="564"/>
                  </a:cubicBezTo>
                  <a:cubicBezTo>
                    <a:pt x="354" y="565"/>
                    <a:pt x="347" y="565"/>
                    <a:pt x="345" y="564"/>
                  </a:cubicBezTo>
                  <a:cubicBezTo>
                    <a:pt x="343" y="563"/>
                    <a:pt x="344" y="562"/>
                    <a:pt x="342" y="561"/>
                  </a:cubicBezTo>
                  <a:cubicBezTo>
                    <a:pt x="336" y="558"/>
                    <a:pt x="331" y="556"/>
                    <a:pt x="327" y="554"/>
                  </a:cubicBezTo>
                  <a:cubicBezTo>
                    <a:pt x="322" y="551"/>
                    <a:pt x="320" y="548"/>
                    <a:pt x="317" y="546"/>
                  </a:cubicBezTo>
                  <a:cubicBezTo>
                    <a:pt x="312" y="543"/>
                    <a:pt x="314" y="544"/>
                    <a:pt x="309" y="543"/>
                  </a:cubicBezTo>
                  <a:cubicBezTo>
                    <a:pt x="307" y="543"/>
                    <a:pt x="304" y="542"/>
                    <a:pt x="302" y="542"/>
                  </a:cubicBezTo>
                  <a:cubicBezTo>
                    <a:pt x="297" y="542"/>
                    <a:pt x="295" y="544"/>
                    <a:pt x="290" y="545"/>
                  </a:cubicBezTo>
                  <a:cubicBezTo>
                    <a:pt x="288" y="545"/>
                    <a:pt x="286" y="545"/>
                    <a:pt x="283" y="546"/>
                  </a:cubicBezTo>
                  <a:cubicBezTo>
                    <a:pt x="278" y="547"/>
                    <a:pt x="274" y="549"/>
                    <a:pt x="270" y="549"/>
                  </a:cubicBezTo>
                  <a:cubicBezTo>
                    <a:pt x="263" y="549"/>
                    <a:pt x="266" y="549"/>
                    <a:pt x="261" y="552"/>
                  </a:cubicBezTo>
                  <a:cubicBezTo>
                    <a:pt x="258" y="554"/>
                    <a:pt x="253" y="555"/>
                    <a:pt x="249" y="555"/>
                  </a:cubicBezTo>
                  <a:cubicBezTo>
                    <a:pt x="249" y="555"/>
                    <a:pt x="249" y="556"/>
                    <a:pt x="248" y="556"/>
                  </a:cubicBezTo>
                  <a:cubicBezTo>
                    <a:pt x="248" y="557"/>
                    <a:pt x="249" y="558"/>
                    <a:pt x="251" y="560"/>
                  </a:cubicBezTo>
                  <a:cubicBezTo>
                    <a:pt x="251" y="561"/>
                    <a:pt x="251" y="562"/>
                    <a:pt x="252" y="563"/>
                  </a:cubicBezTo>
                  <a:cubicBezTo>
                    <a:pt x="254" y="565"/>
                    <a:pt x="257" y="565"/>
                    <a:pt x="259" y="569"/>
                  </a:cubicBezTo>
                  <a:cubicBezTo>
                    <a:pt x="260" y="570"/>
                    <a:pt x="261" y="570"/>
                    <a:pt x="262" y="570"/>
                  </a:cubicBezTo>
                  <a:cubicBezTo>
                    <a:pt x="262" y="571"/>
                    <a:pt x="262" y="571"/>
                    <a:pt x="262" y="571"/>
                  </a:cubicBezTo>
                  <a:cubicBezTo>
                    <a:pt x="263" y="572"/>
                    <a:pt x="263" y="571"/>
                    <a:pt x="264" y="571"/>
                  </a:cubicBezTo>
                  <a:cubicBezTo>
                    <a:pt x="265" y="572"/>
                    <a:pt x="266" y="573"/>
                    <a:pt x="268" y="573"/>
                  </a:cubicBezTo>
                  <a:cubicBezTo>
                    <a:pt x="269" y="573"/>
                    <a:pt x="270" y="575"/>
                    <a:pt x="272" y="576"/>
                  </a:cubicBezTo>
                  <a:cubicBezTo>
                    <a:pt x="276" y="578"/>
                    <a:pt x="276" y="579"/>
                    <a:pt x="281" y="582"/>
                  </a:cubicBezTo>
                  <a:cubicBezTo>
                    <a:pt x="284" y="583"/>
                    <a:pt x="286" y="581"/>
                    <a:pt x="290" y="585"/>
                  </a:cubicBezTo>
                  <a:cubicBezTo>
                    <a:pt x="291" y="585"/>
                    <a:pt x="293" y="585"/>
                    <a:pt x="294" y="585"/>
                  </a:cubicBezTo>
                  <a:cubicBezTo>
                    <a:pt x="295" y="586"/>
                    <a:pt x="296" y="587"/>
                    <a:pt x="298" y="587"/>
                  </a:cubicBezTo>
                  <a:cubicBezTo>
                    <a:pt x="299" y="588"/>
                    <a:pt x="301" y="587"/>
                    <a:pt x="303" y="587"/>
                  </a:cubicBezTo>
                  <a:cubicBezTo>
                    <a:pt x="305" y="588"/>
                    <a:pt x="307" y="589"/>
                    <a:pt x="311" y="589"/>
                  </a:cubicBezTo>
                  <a:cubicBezTo>
                    <a:pt x="313" y="588"/>
                    <a:pt x="322" y="586"/>
                    <a:pt x="324" y="590"/>
                  </a:cubicBezTo>
                  <a:cubicBezTo>
                    <a:pt x="325" y="594"/>
                    <a:pt x="326" y="593"/>
                    <a:pt x="329" y="598"/>
                  </a:cubicBezTo>
                  <a:cubicBezTo>
                    <a:pt x="331" y="600"/>
                    <a:pt x="334" y="598"/>
                    <a:pt x="338" y="599"/>
                  </a:cubicBezTo>
                  <a:cubicBezTo>
                    <a:pt x="341" y="600"/>
                    <a:pt x="344" y="599"/>
                    <a:pt x="347" y="599"/>
                  </a:cubicBezTo>
                  <a:cubicBezTo>
                    <a:pt x="348" y="600"/>
                    <a:pt x="349" y="602"/>
                    <a:pt x="350" y="602"/>
                  </a:cubicBezTo>
                  <a:cubicBezTo>
                    <a:pt x="352" y="603"/>
                    <a:pt x="353" y="602"/>
                    <a:pt x="357" y="603"/>
                  </a:cubicBezTo>
                  <a:cubicBezTo>
                    <a:pt x="360" y="605"/>
                    <a:pt x="363" y="603"/>
                    <a:pt x="366" y="604"/>
                  </a:cubicBezTo>
                  <a:cubicBezTo>
                    <a:pt x="370" y="605"/>
                    <a:pt x="373" y="604"/>
                    <a:pt x="377" y="605"/>
                  </a:cubicBezTo>
                  <a:cubicBezTo>
                    <a:pt x="379" y="605"/>
                    <a:pt x="380" y="607"/>
                    <a:pt x="383" y="607"/>
                  </a:cubicBezTo>
                  <a:cubicBezTo>
                    <a:pt x="387" y="607"/>
                    <a:pt x="390" y="605"/>
                    <a:pt x="395" y="608"/>
                  </a:cubicBezTo>
                  <a:cubicBezTo>
                    <a:pt x="395" y="609"/>
                    <a:pt x="397" y="608"/>
                    <a:pt x="398" y="608"/>
                  </a:cubicBezTo>
                  <a:cubicBezTo>
                    <a:pt x="399" y="609"/>
                    <a:pt x="400" y="611"/>
                    <a:pt x="403" y="611"/>
                  </a:cubicBezTo>
                  <a:cubicBezTo>
                    <a:pt x="407" y="610"/>
                    <a:pt x="408" y="609"/>
                    <a:pt x="412" y="612"/>
                  </a:cubicBezTo>
                  <a:cubicBezTo>
                    <a:pt x="414" y="613"/>
                    <a:pt x="415" y="613"/>
                    <a:pt x="417" y="612"/>
                  </a:cubicBezTo>
                  <a:cubicBezTo>
                    <a:pt x="418" y="612"/>
                    <a:pt x="419" y="611"/>
                    <a:pt x="420" y="611"/>
                  </a:cubicBezTo>
                  <a:cubicBezTo>
                    <a:pt x="421" y="610"/>
                    <a:pt x="422" y="610"/>
                    <a:pt x="423" y="610"/>
                  </a:cubicBezTo>
                  <a:cubicBezTo>
                    <a:pt x="423" y="609"/>
                    <a:pt x="423" y="609"/>
                    <a:pt x="423" y="609"/>
                  </a:cubicBezTo>
                  <a:cubicBezTo>
                    <a:pt x="421" y="608"/>
                    <a:pt x="421" y="609"/>
                    <a:pt x="418" y="607"/>
                  </a:cubicBezTo>
                  <a:cubicBezTo>
                    <a:pt x="414" y="604"/>
                    <a:pt x="418" y="602"/>
                    <a:pt x="420" y="599"/>
                  </a:cubicBezTo>
                  <a:cubicBezTo>
                    <a:pt x="422" y="596"/>
                    <a:pt x="425" y="596"/>
                    <a:pt x="427" y="593"/>
                  </a:cubicBezTo>
                  <a:cubicBezTo>
                    <a:pt x="428" y="591"/>
                    <a:pt x="425" y="592"/>
                    <a:pt x="424" y="591"/>
                  </a:cubicBezTo>
                  <a:cubicBezTo>
                    <a:pt x="422" y="591"/>
                    <a:pt x="420" y="590"/>
                    <a:pt x="419" y="589"/>
                  </a:cubicBezTo>
                  <a:cubicBezTo>
                    <a:pt x="418" y="588"/>
                    <a:pt x="417" y="587"/>
                    <a:pt x="417" y="586"/>
                  </a:cubicBezTo>
                  <a:cubicBezTo>
                    <a:pt x="416" y="580"/>
                    <a:pt x="415" y="578"/>
                    <a:pt x="422" y="577"/>
                  </a:cubicBezTo>
                  <a:cubicBezTo>
                    <a:pt x="423" y="577"/>
                    <a:pt x="424" y="576"/>
                    <a:pt x="424" y="576"/>
                  </a:cubicBezTo>
                  <a:cubicBezTo>
                    <a:pt x="432" y="576"/>
                    <a:pt x="437" y="576"/>
                    <a:pt x="444" y="582"/>
                  </a:cubicBezTo>
                  <a:cubicBezTo>
                    <a:pt x="447" y="584"/>
                    <a:pt x="450" y="584"/>
                    <a:pt x="450" y="589"/>
                  </a:cubicBezTo>
                  <a:cubicBezTo>
                    <a:pt x="450" y="591"/>
                    <a:pt x="449" y="592"/>
                    <a:pt x="448" y="593"/>
                  </a:cubicBezTo>
                  <a:cubicBezTo>
                    <a:pt x="445" y="595"/>
                    <a:pt x="445" y="594"/>
                    <a:pt x="443" y="595"/>
                  </a:cubicBezTo>
                  <a:cubicBezTo>
                    <a:pt x="441" y="596"/>
                    <a:pt x="435" y="596"/>
                    <a:pt x="435" y="597"/>
                  </a:cubicBezTo>
                  <a:cubicBezTo>
                    <a:pt x="435" y="599"/>
                    <a:pt x="437" y="600"/>
                    <a:pt x="437" y="601"/>
                  </a:cubicBezTo>
                  <a:cubicBezTo>
                    <a:pt x="437" y="603"/>
                    <a:pt x="438" y="606"/>
                    <a:pt x="436" y="607"/>
                  </a:cubicBezTo>
                  <a:cubicBezTo>
                    <a:pt x="434" y="609"/>
                    <a:pt x="430" y="607"/>
                    <a:pt x="429" y="609"/>
                  </a:cubicBezTo>
                  <a:cubicBezTo>
                    <a:pt x="427" y="612"/>
                    <a:pt x="434" y="610"/>
                    <a:pt x="437" y="611"/>
                  </a:cubicBezTo>
                  <a:cubicBezTo>
                    <a:pt x="439" y="612"/>
                    <a:pt x="438" y="613"/>
                    <a:pt x="440" y="613"/>
                  </a:cubicBezTo>
                  <a:cubicBezTo>
                    <a:pt x="444" y="613"/>
                    <a:pt x="448" y="612"/>
                    <a:pt x="453" y="612"/>
                  </a:cubicBezTo>
                  <a:cubicBezTo>
                    <a:pt x="454" y="612"/>
                    <a:pt x="455" y="613"/>
                    <a:pt x="456" y="613"/>
                  </a:cubicBezTo>
                  <a:moveTo>
                    <a:pt x="496" y="612"/>
                  </a:moveTo>
                  <a:cubicBezTo>
                    <a:pt x="497" y="611"/>
                    <a:pt x="497" y="611"/>
                    <a:pt x="497" y="611"/>
                  </a:cubicBezTo>
                  <a:cubicBezTo>
                    <a:pt x="498" y="611"/>
                    <a:pt x="497" y="611"/>
                    <a:pt x="497" y="611"/>
                  </a:cubicBezTo>
                  <a:cubicBezTo>
                    <a:pt x="496" y="611"/>
                    <a:pt x="496" y="611"/>
                    <a:pt x="496" y="611"/>
                  </a:cubicBezTo>
                  <a:cubicBezTo>
                    <a:pt x="496" y="612"/>
                    <a:pt x="496" y="612"/>
                    <a:pt x="496" y="612"/>
                  </a:cubicBezTo>
                  <a:cubicBezTo>
                    <a:pt x="496" y="612"/>
                    <a:pt x="496" y="612"/>
                    <a:pt x="496" y="612"/>
                  </a:cubicBezTo>
                  <a:moveTo>
                    <a:pt x="389" y="594"/>
                  </a:moveTo>
                  <a:cubicBezTo>
                    <a:pt x="395" y="595"/>
                    <a:pt x="399" y="597"/>
                    <a:pt x="401" y="590"/>
                  </a:cubicBezTo>
                  <a:cubicBezTo>
                    <a:pt x="403" y="585"/>
                    <a:pt x="402" y="585"/>
                    <a:pt x="401" y="584"/>
                  </a:cubicBezTo>
                  <a:cubicBezTo>
                    <a:pt x="398" y="581"/>
                    <a:pt x="395" y="581"/>
                    <a:pt x="392" y="580"/>
                  </a:cubicBezTo>
                  <a:cubicBezTo>
                    <a:pt x="389" y="579"/>
                    <a:pt x="388" y="577"/>
                    <a:pt x="386" y="577"/>
                  </a:cubicBezTo>
                  <a:cubicBezTo>
                    <a:pt x="383" y="576"/>
                    <a:pt x="379" y="577"/>
                    <a:pt x="377" y="580"/>
                  </a:cubicBezTo>
                  <a:cubicBezTo>
                    <a:pt x="375" y="585"/>
                    <a:pt x="373" y="590"/>
                    <a:pt x="381" y="592"/>
                  </a:cubicBezTo>
                  <a:cubicBezTo>
                    <a:pt x="384" y="593"/>
                    <a:pt x="385" y="594"/>
                    <a:pt x="389" y="594"/>
                  </a:cubicBezTo>
                  <a:moveTo>
                    <a:pt x="548" y="585"/>
                  </a:moveTo>
                  <a:cubicBezTo>
                    <a:pt x="551" y="586"/>
                    <a:pt x="556" y="585"/>
                    <a:pt x="560" y="584"/>
                  </a:cubicBezTo>
                  <a:cubicBezTo>
                    <a:pt x="560" y="583"/>
                    <a:pt x="561" y="583"/>
                    <a:pt x="561" y="584"/>
                  </a:cubicBezTo>
                  <a:cubicBezTo>
                    <a:pt x="564" y="585"/>
                    <a:pt x="573" y="583"/>
                    <a:pt x="577" y="582"/>
                  </a:cubicBezTo>
                  <a:cubicBezTo>
                    <a:pt x="578" y="581"/>
                    <a:pt x="579" y="580"/>
                    <a:pt x="579" y="579"/>
                  </a:cubicBezTo>
                  <a:cubicBezTo>
                    <a:pt x="580" y="576"/>
                    <a:pt x="578" y="576"/>
                    <a:pt x="577" y="574"/>
                  </a:cubicBezTo>
                  <a:cubicBezTo>
                    <a:pt x="575" y="572"/>
                    <a:pt x="575" y="569"/>
                    <a:pt x="573" y="567"/>
                  </a:cubicBezTo>
                  <a:cubicBezTo>
                    <a:pt x="571" y="565"/>
                    <a:pt x="571" y="564"/>
                    <a:pt x="570" y="563"/>
                  </a:cubicBezTo>
                  <a:cubicBezTo>
                    <a:pt x="568" y="560"/>
                    <a:pt x="569" y="558"/>
                    <a:pt x="568" y="556"/>
                  </a:cubicBezTo>
                  <a:cubicBezTo>
                    <a:pt x="565" y="552"/>
                    <a:pt x="564" y="551"/>
                    <a:pt x="562" y="548"/>
                  </a:cubicBezTo>
                  <a:cubicBezTo>
                    <a:pt x="560" y="545"/>
                    <a:pt x="559" y="545"/>
                    <a:pt x="558" y="544"/>
                  </a:cubicBezTo>
                  <a:cubicBezTo>
                    <a:pt x="553" y="541"/>
                    <a:pt x="555" y="536"/>
                    <a:pt x="553" y="533"/>
                  </a:cubicBezTo>
                  <a:cubicBezTo>
                    <a:pt x="552" y="532"/>
                    <a:pt x="550" y="532"/>
                    <a:pt x="550" y="531"/>
                  </a:cubicBezTo>
                  <a:cubicBezTo>
                    <a:pt x="548" y="529"/>
                    <a:pt x="547" y="527"/>
                    <a:pt x="547" y="525"/>
                  </a:cubicBezTo>
                  <a:cubicBezTo>
                    <a:pt x="547" y="524"/>
                    <a:pt x="546" y="525"/>
                    <a:pt x="545" y="524"/>
                  </a:cubicBezTo>
                  <a:cubicBezTo>
                    <a:pt x="542" y="522"/>
                    <a:pt x="541" y="520"/>
                    <a:pt x="540" y="518"/>
                  </a:cubicBezTo>
                  <a:cubicBezTo>
                    <a:pt x="539" y="516"/>
                    <a:pt x="539" y="513"/>
                    <a:pt x="538" y="512"/>
                  </a:cubicBezTo>
                  <a:cubicBezTo>
                    <a:pt x="537" y="510"/>
                    <a:pt x="536" y="507"/>
                    <a:pt x="535" y="506"/>
                  </a:cubicBezTo>
                  <a:cubicBezTo>
                    <a:pt x="535" y="503"/>
                    <a:pt x="532" y="501"/>
                    <a:pt x="530" y="500"/>
                  </a:cubicBezTo>
                  <a:cubicBezTo>
                    <a:pt x="526" y="497"/>
                    <a:pt x="528" y="491"/>
                    <a:pt x="527" y="488"/>
                  </a:cubicBezTo>
                  <a:cubicBezTo>
                    <a:pt x="525" y="485"/>
                    <a:pt x="521" y="482"/>
                    <a:pt x="520" y="480"/>
                  </a:cubicBezTo>
                  <a:cubicBezTo>
                    <a:pt x="519" y="478"/>
                    <a:pt x="518" y="479"/>
                    <a:pt x="517" y="477"/>
                  </a:cubicBezTo>
                  <a:cubicBezTo>
                    <a:pt x="516" y="473"/>
                    <a:pt x="517" y="469"/>
                    <a:pt x="516" y="466"/>
                  </a:cubicBezTo>
                  <a:cubicBezTo>
                    <a:pt x="515" y="463"/>
                    <a:pt x="510" y="462"/>
                    <a:pt x="510" y="460"/>
                  </a:cubicBezTo>
                  <a:cubicBezTo>
                    <a:pt x="509" y="455"/>
                    <a:pt x="509" y="449"/>
                    <a:pt x="504" y="445"/>
                  </a:cubicBezTo>
                  <a:cubicBezTo>
                    <a:pt x="502" y="442"/>
                    <a:pt x="503" y="438"/>
                    <a:pt x="502" y="435"/>
                  </a:cubicBezTo>
                  <a:cubicBezTo>
                    <a:pt x="501" y="433"/>
                    <a:pt x="498" y="431"/>
                    <a:pt x="498" y="430"/>
                  </a:cubicBezTo>
                  <a:cubicBezTo>
                    <a:pt x="497" y="426"/>
                    <a:pt x="498" y="426"/>
                    <a:pt x="497" y="412"/>
                  </a:cubicBezTo>
                  <a:cubicBezTo>
                    <a:pt x="497" y="411"/>
                    <a:pt x="495" y="411"/>
                    <a:pt x="494" y="411"/>
                  </a:cubicBezTo>
                  <a:cubicBezTo>
                    <a:pt x="494" y="411"/>
                    <a:pt x="492" y="406"/>
                    <a:pt x="492" y="403"/>
                  </a:cubicBezTo>
                  <a:cubicBezTo>
                    <a:pt x="491" y="395"/>
                    <a:pt x="489" y="387"/>
                    <a:pt x="490" y="380"/>
                  </a:cubicBezTo>
                  <a:cubicBezTo>
                    <a:pt x="490" y="376"/>
                    <a:pt x="490" y="376"/>
                    <a:pt x="489" y="374"/>
                  </a:cubicBezTo>
                  <a:cubicBezTo>
                    <a:pt x="488" y="371"/>
                    <a:pt x="488" y="369"/>
                    <a:pt x="488" y="367"/>
                  </a:cubicBezTo>
                  <a:cubicBezTo>
                    <a:pt x="489" y="363"/>
                    <a:pt x="489" y="362"/>
                    <a:pt x="487" y="360"/>
                  </a:cubicBezTo>
                  <a:cubicBezTo>
                    <a:pt x="486" y="359"/>
                    <a:pt x="486" y="357"/>
                    <a:pt x="486" y="356"/>
                  </a:cubicBezTo>
                  <a:cubicBezTo>
                    <a:pt x="486" y="351"/>
                    <a:pt x="485" y="346"/>
                    <a:pt x="486" y="341"/>
                  </a:cubicBezTo>
                  <a:cubicBezTo>
                    <a:pt x="486" y="336"/>
                    <a:pt x="488" y="338"/>
                    <a:pt x="489" y="333"/>
                  </a:cubicBezTo>
                  <a:cubicBezTo>
                    <a:pt x="490" y="326"/>
                    <a:pt x="488" y="319"/>
                    <a:pt x="489" y="312"/>
                  </a:cubicBezTo>
                  <a:cubicBezTo>
                    <a:pt x="490" y="310"/>
                    <a:pt x="490" y="306"/>
                    <a:pt x="490" y="305"/>
                  </a:cubicBezTo>
                  <a:cubicBezTo>
                    <a:pt x="491" y="301"/>
                    <a:pt x="495" y="299"/>
                    <a:pt x="496" y="295"/>
                  </a:cubicBezTo>
                  <a:cubicBezTo>
                    <a:pt x="498" y="293"/>
                    <a:pt x="498" y="285"/>
                    <a:pt x="501" y="285"/>
                  </a:cubicBezTo>
                  <a:cubicBezTo>
                    <a:pt x="502" y="285"/>
                    <a:pt x="503" y="283"/>
                    <a:pt x="503" y="282"/>
                  </a:cubicBezTo>
                  <a:cubicBezTo>
                    <a:pt x="503" y="279"/>
                    <a:pt x="505" y="279"/>
                    <a:pt x="506" y="276"/>
                  </a:cubicBezTo>
                  <a:cubicBezTo>
                    <a:pt x="508" y="274"/>
                    <a:pt x="509" y="272"/>
                    <a:pt x="510" y="269"/>
                  </a:cubicBezTo>
                  <a:cubicBezTo>
                    <a:pt x="511" y="268"/>
                    <a:pt x="513" y="267"/>
                    <a:pt x="514" y="266"/>
                  </a:cubicBezTo>
                  <a:cubicBezTo>
                    <a:pt x="516" y="264"/>
                    <a:pt x="518" y="260"/>
                    <a:pt x="522" y="259"/>
                  </a:cubicBezTo>
                  <a:cubicBezTo>
                    <a:pt x="524" y="259"/>
                    <a:pt x="526" y="258"/>
                    <a:pt x="527" y="257"/>
                  </a:cubicBezTo>
                  <a:cubicBezTo>
                    <a:pt x="530" y="254"/>
                    <a:pt x="532" y="255"/>
                    <a:pt x="535" y="253"/>
                  </a:cubicBezTo>
                  <a:cubicBezTo>
                    <a:pt x="540" y="251"/>
                    <a:pt x="545" y="250"/>
                    <a:pt x="550" y="247"/>
                  </a:cubicBezTo>
                  <a:cubicBezTo>
                    <a:pt x="553" y="245"/>
                    <a:pt x="554" y="246"/>
                    <a:pt x="555" y="246"/>
                  </a:cubicBezTo>
                  <a:cubicBezTo>
                    <a:pt x="556" y="243"/>
                    <a:pt x="557" y="245"/>
                    <a:pt x="558" y="242"/>
                  </a:cubicBezTo>
                  <a:cubicBezTo>
                    <a:pt x="559" y="238"/>
                    <a:pt x="551" y="240"/>
                    <a:pt x="549" y="240"/>
                  </a:cubicBezTo>
                  <a:cubicBezTo>
                    <a:pt x="546" y="239"/>
                    <a:pt x="543" y="238"/>
                    <a:pt x="540" y="237"/>
                  </a:cubicBezTo>
                  <a:cubicBezTo>
                    <a:pt x="538" y="237"/>
                    <a:pt x="537" y="237"/>
                    <a:pt x="535" y="237"/>
                  </a:cubicBezTo>
                  <a:cubicBezTo>
                    <a:pt x="527" y="239"/>
                    <a:pt x="520" y="236"/>
                    <a:pt x="513" y="238"/>
                  </a:cubicBezTo>
                  <a:cubicBezTo>
                    <a:pt x="513" y="238"/>
                    <a:pt x="512" y="238"/>
                    <a:pt x="511" y="238"/>
                  </a:cubicBezTo>
                  <a:cubicBezTo>
                    <a:pt x="506" y="237"/>
                    <a:pt x="502" y="237"/>
                    <a:pt x="498" y="237"/>
                  </a:cubicBezTo>
                  <a:cubicBezTo>
                    <a:pt x="496" y="237"/>
                    <a:pt x="494" y="238"/>
                    <a:pt x="493" y="238"/>
                  </a:cubicBezTo>
                  <a:cubicBezTo>
                    <a:pt x="488" y="237"/>
                    <a:pt x="484" y="235"/>
                    <a:pt x="481" y="236"/>
                  </a:cubicBezTo>
                  <a:cubicBezTo>
                    <a:pt x="476" y="237"/>
                    <a:pt x="467" y="238"/>
                    <a:pt x="463" y="238"/>
                  </a:cubicBezTo>
                  <a:cubicBezTo>
                    <a:pt x="459" y="237"/>
                    <a:pt x="457" y="237"/>
                    <a:pt x="455" y="237"/>
                  </a:cubicBezTo>
                  <a:cubicBezTo>
                    <a:pt x="447" y="237"/>
                    <a:pt x="438" y="239"/>
                    <a:pt x="430" y="238"/>
                  </a:cubicBezTo>
                  <a:cubicBezTo>
                    <a:pt x="426" y="237"/>
                    <a:pt x="425" y="238"/>
                    <a:pt x="421" y="238"/>
                  </a:cubicBezTo>
                  <a:cubicBezTo>
                    <a:pt x="418" y="238"/>
                    <a:pt x="417" y="238"/>
                    <a:pt x="415" y="238"/>
                  </a:cubicBezTo>
                  <a:cubicBezTo>
                    <a:pt x="411" y="238"/>
                    <a:pt x="406" y="237"/>
                    <a:pt x="403" y="238"/>
                  </a:cubicBezTo>
                  <a:cubicBezTo>
                    <a:pt x="403" y="238"/>
                    <a:pt x="402" y="238"/>
                    <a:pt x="402" y="239"/>
                  </a:cubicBezTo>
                  <a:cubicBezTo>
                    <a:pt x="403" y="240"/>
                    <a:pt x="407" y="242"/>
                    <a:pt x="410" y="243"/>
                  </a:cubicBezTo>
                  <a:cubicBezTo>
                    <a:pt x="411" y="244"/>
                    <a:pt x="410" y="246"/>
                    <a:pt x="410" y="246"/>
                  </a:cubicBezTo>
                  <a:cubicBezTo>
                    <a:pt x="413" y="247"/>
                    <a:pt x="413" y="247"/>
                    <a:pt x="417" y="248"/>
                  </a:cubicBezTo>
                  <a:cubicBezTo>
                    <a:pt x="420" y="250"/>
                    <a:pt x="424" y="250"/>
                    <a:pt x="427" y="253"/>
                  </a:cubicBezTo>
                  <a:cubicBezTo>
                    <a:pt x="429" y="255"/>
                    <a:pt x="432" y="259"/>
                    <a:pt x="434" y="263"/>
                  </a:cubicBezTo>
                  <a:cubicBezTo>
                    <a:pt x="435" y="265"/>
                    <a:pt x="435" y="266"/>
                    <a:pt x="437" y="269"/>
                  </a:cubicBezTo>
                  <a:cubicBezTo>
                    <a:pt x="438" y="271"/>
                    <a:pt x="436" y="272"/>
                    <a:pt x="437" y="274"/>
                  </a:cubicBezTo>
                  <a:cubicBezTo>
                    <a:pt x="438" y="276"/>
                    <a:pt x="437" y="278"/>
                    <a:pt x="439" y="282"/>
                  </a:cubicBezTo>
                  <a:cubicBezTo>
                    <a:pt x="441" y="287"/>
                    <a:pt x="443" y="293"/>
                    <a:pt x="441" y="299"/>
                  </a:cubicBezTo>
                  <a:cubicBezTo>
                    <a:pt x="440" y="300"/>
                    <a:pt x="440" y="302"/>
                    <a:pt x="441" y="303"/>
                  </a:cubicBezTo>
                  <a:cubicBezTo>
                    <a:pt x="441" y="304"/>
                    <a:pt x="443" y="304"/>
                    <a:pt x="443" y="305"/>
                  </a:cubicBezTo>
                  <a:cubicBezTo>
                    <a:pt x="444" y="307"/>
                    <a:pt x="444" y="310"/>
                    <a:pt x="443" y="312"/>
                  </a:cubicBezTo>
                  <a:cubicBezTo>
                    <a:pt x="443" y="313"/>
                    <a:pt x="441" y="315"/>
                    <a:pt x="441" y="316"/>
                  </a:cubicBezTo>
                  <a:cubicBezTo>
                    <a:pt x="440" y="318"/>
                    <a:pt x="442" y="321"/>
                    <a:pt x="441" y="323"/>
                  </a:cubicBezTo>
                  <a:cubicBezTo>
                    <a:pt x="439" y="328"/>
                    <a:pt x="438" y="331"/>
                    <a:pt x="437" y="337"/>
                  </a:cubicBezTo>
                  <a:cubicBezTo>
                    <a:pt x="437" y="339"/>
                    <a:pt x="434" y="340"/>
                    <a:pt x="434" y="342"/>
                  </a:cubicBezTo>
                  <a:cubicBezTo>
                    <a:pt x="433" y="347"/>
                    <a:pt x="431" y="351"/>
                    <a:pt x="429" y="357"/>
                  </a:cubicBezTo>
                  <a:cubicBezTo>
                    <a:pt x="429" y="358"/>
                    <a:pt x="430" y="360"/>
                    <a:pt x="430" y="362"/>
                  </a:cubicBezTo>
                  <a:cubicBezTo>
                    <a:pt x="429" y="365"/>
                    <a:pt x="426" y="368"/>
                    <a:pt x="424" y="372"/>
                  </a:cubicBezTo>
                  <a:cubicBezTo>
                    <a:pt x="422" y="375"/>
                    <a:pt x="423" y="376"/>
                    <a:pt x="422" y="377"/>
                  </a:cubicBezTo>
                  <a:cubicBezTo>
                    <a:pt x="422" y="378"/>
                    <a:pt x="422" y="381"/>
                    <a:pt x="420" y="383"/>
                  </a:cubicBezTo>
                  <a:cubicBezTo>
                    <a:pt x="419" y="384"/>
                    <a:pt x="417" y="382"/>
                    <a:pt x="417" y="383"/>
                  </a:cubicBezTo>
                  <a:cubicBezTo>
                    <a:pt x="416" y="385"/>
                    <a:pt x="417" y="387"/>
                    <a:pt x="417" y="389"/>
                  </a:cubicBezTo>
                  <a:cubicBezTo>
                    <a:pt x="416" y="392"/>
                    <a:pt x="416" y="394"/>
                    <a:pt x="415" y="396"/>
                  </a:cubicBezTo>
                  <a:cubicBezTo>
                    <a:pt x="412" y="399"/>
                    <a:pt x="411" y="398"/>
                    <a:pt x="410" y="401"/>
                  </a:cubicBezTo>
                  <a:cubicBezTo>
                    <a:pt x="409" y="407"/>
                    <a:pt x="410" y="407"/>
                    <a:pt x="408" y="410"/>
                  </a:cubicBezTo>
                  <a:cubicBezTo>
                    <a:pt x="406" y="414"/>
                    <a:pt x="405" y="416"/>
                    <a:pt x="403" y="420"/>
                  </a:cubicBezTo>
                  <a:cubicBezTo>
                    <a:pt x="403" y="421"/>
                    <a:pt x="403" y="423"/>
                    <a:pt x="403" y="424"/>
                  </a:cubicBezTo>
                  <a:cubicBezTo>
                    <a:pt x="402" y="425"/>
                    <a:pt x="402" y="426"/>
                    <a:pt x="401" y="427"/>
                  </a:cubicBezTo>
                  <a:cubicBezTo>
                    <a:pt x="398" y="429"/>
                    <a:pt x="398" y="428"/>
                    <a:pt x="398" y="429"/>
                  </a:cubicBezTo>
                  <a:cubicBezTo>
                    <a:pt x="397" y="433"/>
                    <a:pt x="397" y="436"/>
                    <a:pt x="396" y="440"/>
                  </a:cubicBezTo>
                  <a:cubicBezTo>
                    <a:pt x="394" y="443"/>
                    <a:pt x="392" y="444"/>
                    <a:pt x="391" y="445"/>
                  </a:cubicBezTo>
                  <a:cubicBezTo>
                    <a:pt x="391" y="446"/>
                    <a:pt x="392" y="448"/>
                    <a:pt x="392" y="450"/>
                  </a:cubicBezTo>
                  <a:cubicBezTo>
                    <a:pt x="392" y="451"/>
                    <a:pt x="391" y="452"/>
                    <a:pt x="390" y="453"/>
                  </a:cubicBezTo>
                  <a:cubicBezTo>
                    <a:pt x="386" y="457"/>
                    <a:pt x="387" y="459"/>
                    <a:pt x="385" y="465"/>
                  </a:cubicBezTo>
                  <a:cubicBezTo>
                    <a:pt x="384" y="468"/>
                    <a:pt x="384" y="470"/>
                    <a:pt x="383" y="473"/>
                  </a:cubicBezTo>
                  <a:cubicBezTo>
                    <a:pt x="381" y="478"/>
                    <a:pt x="378" y="482"/>
                    <a:pt x="377" y="487"/>
                  </a:cubicBezTo>
                  <a:cubicBezTo>
                    <a:pt x="377" y="490"/>
                    <a:pt x="374" y="492"/>
                    <a:pt x="373" y="494"/>
                  </a:cubicBezTo>
                  <a:cubicBezTo>
                    <a:pt x="373" y="495"/>
                    <a:pt x="372" y="495"/>
                    <a:pt x="371" y="495"/>
                  </a:cubicBezTo>
                  <a:cubicBezTo>
                    <a:pt x="371" y="499"/>
                    <a:pt x="371" y="503"/>
                    <a:pt x="369" y="507"/>
                  </a:cubicBezTo>
                  <a:cubicBezTo>
                    <a:pt x="369" y="509"/>
                    <a:pt x="367" y="509"/>
                    <a:pt x="367" y="511"/>
                  </a:cubicBezTo>
                  <a:cubicBezTo>
                    <a:pt x="366" y="513"/>
                    <a:pt x="367" y="516"/>
                    <a:pt x="367" y="519"/>
                  </a:cubicBezTo>
                  <a:cubicBezTo>
                    <a:pt x="366" y="523"/>
                    <a:pt x="365" y="527"/>
                    <a:pt x="364" y="532"/>
                  </a:cubicBezTo>
                  <a:cubicBezTo>
                    <a:pt x="363" y="534"/>
                    <a:pt x="361" y="537"/>
                    <a:pt x="363" y="538"/>
                  </a:cubicBezTo>
                  <a:cubicBezTo>
                    <a:pt x="364" y="540"/>
                    <a:pt x="369" y="541"/>
                    <a:pt x="372" y="538"/>
                  </a:cubicBezTo>
                  <a:cubicBezTo>
                    <a:pt x="376" y="534"/>
                    <a:pt x="377" y="534"/>
                    <a:pt x="383" y="535"/>
                  </a:cubicBezTo>
                  <a:cubicBezTo>
                    <a:pt x="386" y="536"/>
                    <a:pt x="390" y="533"/>
                    <a:pt x="393" y="531"/>
                  </a:cubicBezTo>
                  <a:cubicBezTo>
                    <a:pt x="396" y="529"/>
                    <a:pt x="400" y="530"/>
                    <a:pt x="403" y="531"/>
                  </a:cubicBezTo>
                  <a:cubicBezTo>
                    <a:pt x="405" y="531"/>
                    <a:pt x="404" y="534"/>
                    <a:pt x="407" y="533"/>
                  </a:cubicBezTo>
                  <a:cubicBezTo>
                    <a:pt x="410" y="532"/>
                    <a:pt x="411" y="530"/>
                    <a:pt x="414" y="532"/>
                  </a:cubicBezTo>
                  <a:cubicBezTo>
                    <a:pt x="415" y="533"/>
                    <a:pt x="417" y="534"/>
                    <a:pt x="419" y="535"/>
                  </a:cubicBezTo>
                  <a:cubicBezTo>
                    <a:pt x="420" y="536"/>
                    <a:pt x="421" y="538"/>
                    <a:pt x="423" y="539"/>
                  </a:cubicBezTo>
                  <a:cubicBezTo>
                    <a:pt x="426" y="540"/>
                    <a:pt x="430" y="541"/>
                    <a:pt x="434" y="543"/>
                  </a:cubicBezTo>
                  <a:cubicBezTo>
                    <a:pt x="435" y="543"/>
                    <a:pt x="435" y="543"/>
                    <a:pt x="435" y="544"/>
                  </a:cubicBezTo>
                  <a:cubicBezTo>
                    <a:pt x="437" y="546"/>
                    <a:pt x="440" y="548"/>
                    <a:pt x="443" y="549"/>
                  </a:cubicBezTo>
                  <a:cubicBezTo>
                    <a:pt x="444" y="550"/>
                    <a:pt x="443" y="552"/>
                    <a:pt x="444" y="552"/>
                  </a:cubicBezTo>
                  <a:cubicBezTo>
                    <a:pt x="446" y="552"/>
                    <a:pt x="448" y="551"/>
                    <a:pt x="450" y="551"/>
                  </a:cubicBezTo>
                  <a:cubicBezTo>
                    <a:pt x="451" y="551"/>
                    <a:pt x="452" y="551"/>
                    <a:pt x="453" y="551"/>
                  </a:cubicBezTo>
                  <a:cubicBezTo>
                    <a:pt x="455" y="552"/>
                    <a:pt x="455" y="553"/>
                    <a:pt x="459" y="553"/>
                  </a:cubicBezTo>
                  <a:cubicBezTo>
                    <a:pt x="462" y="552"/>
                    <a:pt x="462" y="551"/>
                    <a:pt x="467" y="552"/>
                  </a:cubicBezTo>
                  <a:cubicBezTo>
                    <a:pt x="468" y="553"/>
                    <a:pt x="470" y="552"/>
                    <a:pt x="471" y="552"/>
                  </a:cubicBezTo>
                  <a:cubicBezTo>
                    <a:pt x="474" y="552"/>
                    <a:pt x="478" y="554"/>
                    <a:pt x="482" y="552"/>
                  </a:cubicBezTo>
                  <a:cubicBezTo>
                    <a:pt x="485" y="551"/>
                    <a:pt x="488" y="553"/>
                    <a:pt x="490" y="553"/>
                  </a:cubicBezTo>
                  <a:cubicBezTo>
                    <a:pt x="498" y="553"/>
                    <a:pt x="496" y="553"/>
                    <a:pt x="503" y="558"/>
                  </a:cubicBezTo>
                  <a:cubicBezTo>
                    <a:pt x="505" y="558"/>
                    <a:pt x="507" y="558"/>
                    <a:pt x="508" y="560"/>
                  </a:cubicBezTo>
                  <a:cubicBezTo>
                    <a:pt x="511" y="562"/>
                    <a:pt x="513" y="564"/>
                    <a:pt x="517" y="565"/>
                  </a:cubicBezTo>
                  <a:cubicBezTo>
                    <a:pt x="518" y="565"/>
                    <a:pt x="520" y="565"/>
                    <a:pt x="520" y="566"/>
                  </a:cubicBezTo>
                  <a:cubicBezTo>
                    <a:pt x="521" y="567"/>
                    <a:pt x="521" y="567"/>
                    <a:pt x="523" y="569"/>
                  </a:cubicBezTo>
                  <a:cubicBezTo>
                    <a:pt x="524" y="571"/>
                    <a:pt x="527" y="571"/>
                    <a:pt x="529" y="574"/>
                  </a:cubicBezTo>
                  <a:cubicBezTo>
                    <a:pt x="529" y="574"/>
                    <a:pt x="531" y="576"/>
                    <a:pt x="533" y="577"/>
                  </a:cubicBezTo>
                  <a:cubicBezTo>
                    <a:pt x="536" y="580"/>
                    <a:pt x="541" y="579"/>
                    <a:pt x="545" y="582"/>
                  </a:cubicBezTo>
                  <a:cubicBezTo>
                    <a:pt x="546" y="583"/>
                    <a:pt x="546" y="585"/>
                    <a:pt x="548" y="585"/>
                  </a:cubicBezTo>
                  <a:moveTo>
                    <a:pt x="322" y="583"/>
                  </a:moveTo>
                  <a:cubicBezTo>
                    <a:pt x="324" y="583"/>
                    <a:pt x="325" y="582"/>
                    <a:pt x="328" y="581"/>
                  </a:cubicBezTo>
                  <a:cubicBezTo>
                    <a:pt x="329" y="580"/>
                    <a:pt x="331" y="581"/>
                    <a:pt x="332" y="580"/>
                  </a:cubicBezTo>
                  <a:cubicBezTo>
                    <a:pt x="334" y="574"/>
                    <a:pt x="330" y="573"/>
                    <a:pt x="328" y="571"/>
                  </a:cubicBezTo>
                  <a:cubicBezTo>
                    <a:pt x="325" y="569"/>
                    <a:pt x="324" y="570"/>
                    <a:pt x="322" y="570"/>
                  </a:cubicBezTo>
                  <a:cubicBezTo>
                    <a:pt x="315" y="571"/>
                    <a:pt x="311" y="572"/>
                    <a:pt x="314" y="579"/>
                  </a:cubicBezTo>
                  <a:cubicBezTo>
                    <a:pt x="315" y="581"/>
                    <a:pt x="315" y="581"/>
                    <a:pt x="317" y="582"/>
                  </a:cubicBezTo>
                  <a:cubicBezTo>
                    <a:pt x="318" y="583"/>
                    <a:pt x="320" y="583"/>
                    <a:pt x="322" y="583"/>
                  </a:cubicBezTo>
                  <a:moveTo>
                    <a:pt x="651" y="556"/>
                  </a:moveTo>
                  <a:cubicBezTo>
                    <a:pt x="654" y="556"/>
                    <a:pt x="661" y="556"/>
                    <a:pt x="663" y="553"/>
                  </a:cubicBezTo>
                  <a:cubicBezTo>
                    <a:pt x="665" y="546"/>
                    <a:pt x="658" y="545"/>
                    <a:pt x="654" y="543"/>
                  </a:cubicBezTo>
                  <a:cubicBezTo>
                    <a:pt x="653" y="542"/>
                    <a:pt x="651" y="543"/>
                    <a:pt x="650" y="543"/>
                  </a:cubicBezTo>
                  <a:cubicBezTo>
                    <a:pt x="647" y="542"/>
                    <a:pt x="645" y="541"/>
                    <a:pt x="642" y="540"/>
                  </a:cubicBezTo>
                  <a:cubicBezTo>
                    <a:pt x="638" y="538"/>
                    <a:pt x="637" y="535"/>
                    <a:pt x="633" y="534"/>
                  </a:cubicBezTo>
                  <a:cubicBezTo>
                    <a:pt x="628" y="532"/>
                    <a:pt x="630" y="532"/>
                    <a:pt x="626" y="531"/>
                  </a:cubicBezTo>
                  <a:cubicBezTo>
                    <a:pt x="623" y="529"/>
                    <a:pt x="622" y="529"/>
                    <a:pt x="619" y="528"/>
                  </a:cubicBezTo>
                  <a:cubicBezTo>
                    <a:pt x="615" y="528"/>
                    <a:pt x="613" y="528"/>
                    <a:pt x="613" y="532"/>
                  </a:cubicBezTo>
                  <a:cubicBezTo>
                    <a:pt x="612" y="533"/>
                    <a:pt x="612" y="535"/>
                    <a:pt x="613" y="537"/>
                  </a:cubicBezTo>
                  <a:cubicBezTo>
                    <a:pt x="613" y="542"/>
                    <a:pt x="615" y="543"/>
                    <a:pt x="621" y="543"/>
                  </a:cubicBezTo>
                  <a:cubicBezTo>
                    <a:pt x="621" y="543"/>
                    <a:pt x="621" y="544"/>
                    <a:pt x="622" y="545"/>
                  </a:cubicBezTo>
                  <a:cubicBezTo>
                    <a:pt x="625" y="546"/>
                    <a:pt x="630" y="549"/>
                    <a:pt x="635" y="550"/>
                  </a:cubicBezTo>
                  <a:cubicBezTo>
                    <a:pt x="636" y="550"/>
                    <a:pt x="636" y="550"/>
                    <a:pt x="638" y="552"/>
                  </a:cubicBezTo>
                  <a:cubicBezTo>
                    <a:pt x="641" y="553"/>
                    <a:pt x="646" y="555"/>
                    <a:pt x="651" y="556"/>
                  </a:cubicBezTo>
                  <a:moveTo>
                    <a:pt x="454" y="518"/>
                  </a:moveTo>
                  <a:cubicBezTo>
                    <a:pt x="459" y="519"/>
                    <a:pt x="463" y="518"/>
                    <a:pt x="468" y="518"/>
                  </a:cubicBezTo>
                  <a:cubicBezTo>
                    <a:pt x="469" y="518"/>
                    <a:pt x="471" y="517"/>
                    <a:pt x="472" y="516"/>
                  </a:cubicBezTo>
                  <a:cubicBezTo>
                    <a:pt x="473" y="515"/>
                    <a:pt x="472" y="514"/>
                    <a:pt x="473" y="514"/>
                  </a:cubicBezTo>
                  <a:cubicBezTo>
                    <a:pt x="474" y="512"/>
                    <a:pt x="477" y="513"/>
                    <a:pt x="479" y="513"/>
                  </a:cubicBezTo>
                  <a:cubicBezTo>
                    <a:pt x="483" y="512"/>
                    <a:pt x="489" y="508"/>
                    <a:pt x="490" y="504"/>
                  </a:cubicBezTo>
                  <a:cubicBezTo>
                    <a:pt x="490" y="503"/>
                    <a:pt x="491" y="501"/>
                    <a:pt x="490" y="500"/>
                  </a:cubicBezTo>
                  <a:cubicBezTo>
                    <a:pt x="489" y="497"/>
                    <a:pt x="490" y="495"/>
                    <a:pt x="489" y="493"/>
                  </a:cubicBezTo>
                  <a:cubicBezTo>
                    <a:pt x="486" y="489"/>
                    <a:pt x="488" y="489"/>
                    <a:pt x="487" y="486"/>
                  </a:cubicBezTo>
                  <a:cubicBezTo>
                    <a:pt x="486" y="483"/>
                    <a:pt x="486" y="482"/>
                    <a:pt x="485" y="481"/>
                  </a:cubicBezTo>
                  <a:cubicBezTo>
                    <a:pt x="485" y="478"/>
                    <a:pt x="482" y="477"/>
                    <a:pt x="481" y="476"/>
                  </a:cubicBezTo>
                  <a:cubicBezTo>
                    <a:pt x="480" y="472"/>
                    <a:pt x="480" y="468"/>
                    <a:pt x="478" y="465"/>
                  </a:cubicBezTo>
                  <a:cubicBezTo>
                    <a:pt x="477" y="464"/>
                    <a:pt x="478" y="462"/>
                    <a:pt x="477" y="461"/>
                  </a:cubicBezTo>
                  <a:cubicBezTo>
                    <a:pt x="473" y="454"/>
                    <a:pt x="470" y="447"/>
                    <a:pt x="468" y="440"/>
                  </a:cubicBezTo>
                  <a:cubicBezTo>
                    <a:pt x="467" y="439"/>
                    <a:pt x="466" y="438"/>
                    <a:pt x="465" y="438"/>
                  </a:cubicBezTo>
                  <a:cubicBezTo>
                    <a:pt x="465" y="437"/>
                    <a:pt x="464" y="438"/>
                    <a:pt x="463" y="438"/>
                  </a:cubicBezTo>
                  <a:cubicBezTo>
                    <a:pt x="462" y="437"/>
                    <a:pt x="463" y="436"/>
                    <a:pt x="463" y="435"/>
                  </a:cubicBezTo>
                  <a:cubicBezTo>
                    <a:pt x="461" y="431"/>
                    <a:pt x="458" y="430"/>
                    <a:pt x="456" y="428"/>
                  </a:cubicBezTo>
                  <a:cubicBezTo>
                    <a:pt x="455" y="426"/>
                    <a:pt x="453" y="427"/>
                    <a:pt x="451" y="426"/>
                  </a:cubicBezTo>
                  <a:cubicBezTo>
                    <a:pt x="450" y="426"/>
                    <a:pt x="450" y="425"/>
                    <a:pt x="448" y="425"/>
                  </a:cubicBezTo>
                  <a:cubicBezTo>
                    <a:pt x="443" y="425"/>
                    <a:pt x="436" y="424"/>
                    <a:pt x="433" y="428"/>
                  </a:cubicBezTo>
                  <a:cubicBezTo>
                    <a:pt x="432" y="429"/>
                    <a:pt x="432" y="429"/>
                    <a:pt x="430" y="430"/>
                  </a:cubicBezTo>
                  <a:cubicBezTo>
                    <a:pt x="429" y="430"/>
                    <a:pt x="428" y="431"/>
                    <a:pt x="428" y="432"/>
                  </a:cubicBezTo>
                  <a:cubicBezTo>
                    <a:pt x="427" y="434"/>
                    <a:pt x="427" y="435"/>
                    <a:pt x="426" y="436"/>
                  </a:cubicBezTo>
                  <a:cubicBezTo>
                    <a:pt x="425" y="437"/>
                    <a:pt x="422" y="440"/>
                    <a:pt x="422" y="442"/>
                  </a:cubicBezTo>
                  <a:cubicBezTo>
                    <a:pt x="422" y="443"/>
                    <a:pt x="420" y="443"/>
                    <a:pt x="420" y="444"/>
                  </a:cubicBezTo>
                  <a:cubicBezTo>
                    <a:pt x="420" y="446"/>
                    <a:pt x="419" y="447"/>
                    <a:pt x="417" y="448"/>
                  </a:cubicBezTo>
                  <a:cubicBezTo>
                    <a:pt x="415" y="449"/>
                    <a:pt x="415" y="452"/>
                    <a:pt x="414" y="454"/>
                  </a:cubicBezTo>
                  <a:cubicBezTo>
                    <a:pt x="412" y="456"/>
                    <a:pt x="409" y="455"/>
                    <a:pt x="408" y="457"/>
                  </a:cubicBezTo>
                  <a:cubicBezTo>
                    <a:pt x="406" y="459"/>
                    <a:pt x="406" y="462"/>
                    <a:pt x="404" y="464"/>
                  </a:cubicBezTo>
                  <a:cubicBezTo>
                    <a:pt x="402" y="467"/>
                    <a:pt x="400" y="469"/>
                    <a:pt x="404" y="473"/>
                  </a:cubicBezTo>
                  <a:cubicBezTo>
                    <a:pt x="405" y="474"/>
                    <a:pt x="405" y="476"/>
                    <a:pt x="407" y="479"/>
                  </a:cubicBezTo>
                  <a:cubicBezTo>
                    <a:pt x="408" y="481"/>
                    <a:pt x="408" y="483"/>
                    <a:pt x="410" y="486"/>
                  </a:cubicBezTo>
                  <a:cubicBezTo>
                    <a:pt x="413" y="489"/>
                    <a:pt x="415" y="494"/>
                    <a:pt x="420" y="496"/>
                  </a:cubicBezTo>
                  <a:cubicBezTo>
                    <a:pt x="421" y="496"/>
                    <a:pt x="422" y="496"/>
                    <a:pt x="424" y="497"/>
                  </a:cubicBezTo>
                  <a:cubicBezTo>
                    <a:pt x="429" y="500"/>
                    <a:pt x="428" y="502"/>
                    <a:pt x="431" y="504"/>
                  </a:cubicBezTo>
                  <a:cubicBezTo>
                    <a:pt x="434" y="505"/>
                    <a:pt x="437" y="506"/>
                    <a:pt x="439" y="508"/>
                  </a:cubicBezTo>
                  <a:cubicBezTo>
                    <a:pt x="441" y="510"/>
                    <a:pt x="441" y="510"/>
                    <a:pt x="446" y="511"/>
                  </a:cubicBezTo>
                  <a:cubicBezTo>
                    <a:pt x="448" y="512"/>
                    <a:pt x="451" y="517"/>
                    <a:pt x="454" y="518"/>
                  </a:cubicBezTo>
                  <a:moveTo>
                    <a:pt x="591" y="504"/>
                  </a:moveTo>
                  <a:cubicBezTo>
                    <a:pt x="591" y="504"/>
                    <a:pt x="592" y="504"/>
                    <a:pt x="592" y="504"/>
                  </a:cubicBezTo>
                  <a:cubicBezTo>
                    <a:pt x="593" y="503"/>
                    <a:pt x="593" y="502"/>
                    <a:pt x="592" y="502"/>
                  </a:cubicBezTo>
                  <a:cubicBezTo>
                    <a:pt x="591" y="502"/>
                    <a:pt x="591" y="502"/>
                    <a:pt x="590" y="503"/>
                  </a:cubicBezTo>
                  <a:cubicBezTo>
                    <a:pt x="590" y="503"/>
                    <a:pt x="591" y="504"/>
                    <a:pt x="591" y="504"/>
                  </a:cubicBezTo>
                  <a:moveTo>
                    <a:pt x="592" y="499"/>
                  </a:moveTo>
                  <a:cubicBezTo>
                    <a:pt x="593" y="499"/>
                    <a:pt x="594" y="499"/>
                    <a:pt x="594" y="499"/>
                  </a:cubicBezTo>
                  <a:cubicBezTo>
                    <a:pt x="595" y="497"/>
                    <a:pt x="596" y="498"/>
                    <a:pt x="598" y="498"/>
                  </a:cubicBezTo>
                  <a:cubicBezTo>
                    <a:pt x="602" y="497"/>
                    <a:pt x="601" y="494"/>
                    <a:pt x="600" y="493"/>
                  </a:cubicBezTo>
                  <a:cubicBezTo>
                    <a:pt x="599" y="492"/>
                    <a:pt x="598" y="493"/>
                    <a:pt x="597" y="493"/>
                  </a:cubicBezTo>
                  <a:cubicBezTo>
                    <a:pt x="594" y="494"/>
                    <a:pt x="591" y="495"/>
                    <a:pt x="591" y="498"/>
                  </a:cubicBezTo>
                  <a:cubicBezTo>
                    <a:pt x="591" y="499"/>
                    <a:pt x="592" y="499"/>
                    <a:pt x="592" y="499"/>
                  </a:cubicBezTo>
                  <a:moveTo>
                    <a:pt x="603" y="492"/>
                  </a:moveTo>
                  <a:cubicBezTo>
                    <a:pt x="608" y="492"/>
                    <a:pt x="609" y="488"/>
                    <a:pt x="606" y="486"/>
                  </a:cubicBezTo>
                  <a:cubicBezTo>
                    <a:pt x="604" y="484"/>
                    <a:pt x="600" y="487"/>
                    <a:pt x="601" y="491"/>
                  </a:cubicBezTo>
                  <a:cubicBezTo>
                    <a:pt x="601" y="492"/>
                    <a:pt x="602" y="492"/>
                    <a:pt x="603" y="492"/>
                  </a:cubicBezTo>
                  <a:moveTo>
                    <a:pt x="606" y="486"/>
                  </a:moveTo>
                  <a:cubicBezTo>
                    <a:pt x="611" y="485"/>
                    <a:pt x="612" y="484"/>
                    <a:pt x="613" y="483"/>
                  </a:cubicBezTo>
                  <a:cubicBezTo>
                    <a:pt x="614" y="483"/>
                    <a:pt x="613" y="481"/>
                    <a:pt x="614" y="481"/>
                  </a:cubicBezTo>
                  <a:cubicBezTo>
                    <a:pt x="616" y="481"/>
                    <a:pt x="617" y="483"/>
                    <a:pt x="619" y="479"/>
                  </a:cubicBezTo>
                  <a:cubicBezTo>
                    <a:pt x="621" y="476"/>
                    <a:pt x="620" y="477"/>
                    <a:pt x="624" y="475"/>
                  </a:cubicBezTo>
                  <a:cubicBezTo>
                    <a:pt x="626" y="475"/>
                    <a:pt x="626" y="472"/>
                    <a:pt x="628" y="470"/>
                  </a:cubicBezTo>
                  <a:cubicBezTo>
                    <a:pt x="632" y="463"/>
                    <a:pt x="690" y="419"/>
                    <a:pt x="693" y="417"/>
                  </a:cubicBezTo>
                  <a:cubicBezTo>
                    <a:pt x="701" y="412"/>
                    <a:pt x="633" y="454"/>
                    <a:pt x="626" y="468"/>
                  </a:cubicBezTo>
                  <a:cubicBezTo>
                    <a:pt x="624" y="471"/>
                    <a:pt x="621" y="471"/>
                    <a:pt x="618" y="474"/>
                  </a:cubicBezTo>
                  <a:cubicBezTo>
                    <a:pt x="615" y="477"/>
                    <a:pt x="612" y="478"/>
                    <a:pt x="610" y="481"/>
                  </a:cubicBezTo>
                  <a:cubicBezTo>
                    <a:pt x="609" y="484"/>
                    <a:pt x="606" y="481"/>
                    <a:pt x="605" y="484"/>
                  </a:cubicBezTo>
                  <a:cubicBezTo>
                    <a:pt x="605" y="485"/>
                    <a:pt x="605" y="486"/>
                    <a:pt x="606" y="486"/>
                  </a:cubicBezTo>
                  <a:moveTo>
                    <a:pt x="477" y="434"/>
                  </a:moveTo>
                  <a:cubicBezTo>
                    <a:pt x="481" y="435"/>
                    <a:pt x="488" y="435"/>
                    <a:pt x="491" y="431"/>
                  </a:cubicBezTo>
                  <a:cubicBezTo>
                    <a:pt x="495" y="426"/>
                    <a:pt x="494" y="421"/>
                    <a:pt x="491" y="416"/>
                  </a:cubicBezTo>
                  <a:cubicBezTo>
                    <a:pt x="489" y="412"/>
                    <a:pt x="485" y="410"/>
                    <a:pt x="482" y="409"/>
                  </a:cubicBezTo>
                  <a:cubicBezTo>
                    <a:pt x="479" y="407"/>
                    <a:pt x="479" y="407"/>
                    <a:pt x="477" y="406"/>
                  </a:cubicBezTo>
                  <a:cubicBezTo>
                    <a:pt x="471" y="403"/>
                    <a:pt x="467" y="406"/>
                    <a:pt x="463" y="410"/>
                  </a:cubicBezTo>
                  <a:cubicBezTo>
                    <a:pt x="460" y="412"/>
                    <a:pt x="460" y="412"/>
                    <a:pt x="460" y="413"/>
                  </a:cubicBezTo>
                  <a:cubicBezTo>
                    <a:pt x="459" y="416"/>
                    <a:pt x="459" y="419"/>
                    <a:pt x="459" y="422"/>
                  </a:cubicBezTo>
                  <a:cubicBezTo>
                    <a:pt x="459" y="425"/>
                    <a:pt x="462" y="425"/>
                    <a:pt x="465" y="426"/>
                  </a:cubicBezTo>
                  <a:cubicBezTo>
                    <a:pt x="467" y="428"/>
                    <a:pt x="468" y="430"/>
                    <a:pt x="470" y="431"/>
                  </a:cubicBezTo>
                  <a:cubicBezTo>
                    <a:pt x="472" y="432"/>
                    <a:pt x="474" y="434"/>
                    <a:pt x="477" y="434"/>
                  </a:cubicBezTo>
                  <a:moveTo>
                    <a:pt x="725" y="380"/>
                  </a:moveTo>
                  <a:cubicBezTo>
                    <a:pt x="682" y="412"/>
                    <a:pt x="706" y="409"/>
                    <a:pt x="734" y="381"/>
                  </a:cubicBezTo>
                  <a:cubicBezTo>
                    <a:pt x="736" y="379"/>
                    <a:pt x="736" y="379"/>
                    <a:pt x="739" y="377"/>
                  </a:cubicBezTo>
                  <a:cubicBezTo>
                    <a:pt x="742" y="375"/>
                    <a:pt x="743" y="372"/>
                    <a:pt x="740" y="372"/>
                  </a:cubicBezTo>
                  <a:cubicBezTo>
                    <a:pt x="736" y="371"/>
                    <a:pt x="735" y="373"/>
                    <a:pt x="733" y="376"/>
                  </a:cubicBezTo>
                  <a:cubicBezTo>
                    <a:pt x="731" y="379"/>
                    <a:pt x="727" y="379"/>
                    <a:pt x="725" y="380"/>
                  </a:cubicBezTo>
                  <a:moveTo>
                    <a:pt x="742" y="371"/>
                  </a:moveTo>
                  <a:cubicBezTo>
                    <a:pt x="745" y="371"/>
                    <a:pt x="747" y="369"/>
                    <a:pt x="751" y="369"/>
                  </a:cubicBezTo>
                  <a:cubicBezTo>
                    <a:pt x="751" y="368"/>
                    <a:pt x="751" y="367"/>
                    <a:pt x="750" y="367"/>
                  </a:cubicBezTo>
                  <a:cubicBezTo>
                    <a:pt x="750" y="365"/>
                    <a:pt x="744" y="366"/>
                    <a:pt x="743" y="367"/>
                  </a:cubicBezTo>
                  <a:cubicBezTo>
                    <a:pt x="742" y="367"/>
                    <a:pt x="740" y="370"/>
                    <a:pt x="742" y="371"/>
                  </a:cubicBezTo>
                  <a:moveTo>
                    <a:pt x="231" y="320"/>
                  </a:moveTo>
                  <a:cubicBezTo>
                    <a:pt x="233" y="321"/>
                    <a:pt x="235" y="318"/>
                    <a:pt x="237" y="317"/>
                  </a:cubicBezTo>
                  <a:cubicBezTo>
                    <a:pt x="239" y="316"/>
                    <a:pt x="239" y="310"/>
                    <a:pt x="239" y="308"/>
                  </a:cubicBezTo>
                  <a:cubicBezTo>
                    <a:pt x="239" y="307"/>
                    <a:pt x="241" y="308"/>
                    <a:pt x="241" y="307"/>
                  </a:cubicBezTo>
                  <a:cubicBezTo>
                    <a:pt x="242" y="305"/>
                    <a:pt x="243" y="305"/>
                    <a:pt x="244" y="305"/>
                  </a:cubicBezTo>
                  <a:cubicBezTo>
                    <a:pt x="247" y="303"/>
                    <a:pt x="247" y="300"/>
                    <a:pt x="248" y="298"/>
                  </a:cubicBezTo>
                  <a:cubicBezTo>
                    <a:pt x="248" y="296"/>
                    <a:pt x="249" y="295"/>
                    <a:pt x="249" y="294"/>
                  </a:cubicBezTo>
                  <a:cubicBezTo>
                    <a:pt x="250" y="293"/>
                    <a:pt x="251" y="294"/>
                    <a:pt x="252" y="293"/>
                  </a:cubicBezTo>
                  <a:cubicBezTo>
                    <a:pt x="259" y="283"/>
                    <a:pt x="282" y="249"/>
                    <a:pt x="286" y="239"/>
                  </a:cubicBezTo>
                  <a:cubicBezTo>
                    <a:pt x="286" y="237"/>
                    <a:pt x="286" y="236"/>
                    <a:pt x="285" y="236"/>
                  </a:cubicBezTo>
                  <a:cubicBezTo>
                    <a:pt x="278" y="234"/>
                    <a:pt x="250" y="293"/>
                    <a:pt x="242" y="298"/>
                  </a:cubicBezTo>
                  <a:cubicBezTo>
                    <a:pt x="237" y="302"/>
                    <a:pt x="237" y="300"/>
                    <a:pt x="237" y="306"/>
                  </a:cubicBezTo>
                  <a:cubicBezTo>
                    <a:pt x="237" y="307"/>
                    <a:pt x="239" y="307"/>
                    <a:pt x="239" y="308"/>
                  </a:cubicBezTo>
                  <a:cubicBezTo>
                    <a:pt x="238" y="308"/>
                    <a:pt x="237" y="308"/>
                    <a:pt x="237" y="309"/>
                  </a:cubicBezTo>
                  <a:cubicBezTo>
                    <a:pt x="235" y="311"/>
                    <a:pt x="226" y="317"/>
                    <a:pt x="231" y="320"/>
                  </a:cubicBezTo>
                  <a:moveTo>
                    <a:pt x="464" y="318"/>
                  </a:moveTo>
                  <a:cubicBezTo>
                    <a:pt x="471" y="319"/>
                    <a:pt x="471" y="318"/>
                    <a:pt x="471" y="318"/>
                  </a:cubicBezTo>
                  <a:cubicBezTo>
                    <a:pt x="473" y="316"/>
                    <a:pt x="472" y="316"/>
                    <a:pt x="475" y="314"/>
                  </a:cubicBezTo>
                  <a:cubicBezTo>
                    <a:pt x="478" y="312"/>
                    <a:pt x="479" y="309"/>
                    <a:pt x="480" y="306"/>
                  </a:cubicBezTo>
                  <a:cubicBezTo>
                    <a:pt x="481" y="304"/>
                    <a:pt x="483" y="304"/>
                    <a:pt x="484" y="303"/>
                  </a:cubicBezTo>
                  <a:cubicBezTo>
                    <a:pt x="485" y="301"/>
                    <a:pt x="486" y="299"/>
                    <a:pt x="487" y="298"/>
                  </a:cubicBezTo>
                  <a:cubicBezTo>
                    <a:pt x="489" y="296"/>
                    <a:pt x="489" y="297"/>
                    <a:pt x="490" y="296"/>
                  </a:cubicBezTo>
                  <a:cubicBezTo>
                    <a:pt x="491" y="292"/>
                    <a:pt x="489" y="293"/>
                    <a:pt x="491" y="290"/>
                  </a:cubicBezTo>
                  <a:cubicBezTo>
                    <a:pt x="493" y="287"/>
                    <a:pt x="493" y="287"/>
                    <a:pt x="494" y="285"/>
                  </a:cubicBezTo>
                  <a:cubicBezTo>
                    <a:pt x="494" y="284"/>
                    <a:pt x="494" y="282"/>
                    <a:pt x="495" y="281"/>
                  </a:cubicBezTo>
                  <a:cubicBezTo>
                    <a:pt x="497" y="279"/>
                    <a:pt x="498" y="273"/>
                    <a:pt x="496" y="271"/>
                  </a:cubicBezTo>
                  <a:cubicBezTo>
                    <a:pt x="494" y="269"/>
                    <a:pt x="494" y="269"/>
                    <a:pt x="493" y="268"/>
                  </a:cubicBezTo>
                  <a:cubicBezTo>
                    <a:pt x="490" y="265"/>
                    <a:pt x="486" y="265"/>
                    <a:pt x="483" y="263"/>
                  </a:cubicBezTo>
                  <a:cubicBezTo>
                    <a:pt x="482" y="261"/>
                    <a:pt x="482" y="261"/>
                    <a:pt x="481" y="260"/>
                  </a:cubicBezTo>
                  <a:cubicBezTo>
                    <a:pt x="474" y="258"/>
                    <a:pt x="468" y="258"/>
                    <a:pt x="461" y="258"/>
                  </a:cubicBezTo>
                  <a:cubicBezTo>
                    <a:pt x="455" y="258"/>
                    <a:pt x="450" y="257"/>
                    <a:pt x="447" y="261"/>
                  </a:cubicBezTo>
                  <a:cubicBezTo>
                    <a:pt x="445" y="265"/>
                    <a:pt x="442" y="270"/>
                    <a:pt x="443" y="275"/>
                  </a:cubicBezTo>
                  <a:cubicBezTo>
                    <a:pt x="443" y="277"/>
                    <a:pt x="445" y="281"/>
                    <a:pt x="445" y="284"/>
                  </a:cubicBezTo>
                  <a:cubicBezTo>
                    <a:pt x="445" y="285"/>
                    <a:pt x="446" y="287"/>
                    <a:pt x="446" y="290"/>
                  </a:cubicBezTo>
                  <a:cubicBezTo>
                    <a:pt x="447" y="292"/>
                    <a:pt x="448" y="295"/>
                    <a:pt x="449" y="299"/>
                  </a:cubicBezTo>
                  <a:cubicBezTo>
                    <a:pt x="450" y="302"/>
                    <a:pt x="451" y="305"/>
                    <a:pt x="451" y="309"/>
                  </a:cubicBezTo>
                  <a:cubicBezTo>
                    <a:pt x="451" y="310"/>
                    <a:pt x="453" y="312"/>
                    <a:pt x="455" y="313"/>
                  </a:cubicBezTo>
                  <a:cubicBezTo>
                    <a:pt x="458" y="315"/>
                    <a:pt x="459" y="318"/>
                    <a:pt x="464" y="318"/>
                  </a:cubicBezTo>
                  <a:moveTo>
                    <a:pt x="288" y="230"/>
                  </a:moveTo>
                  <a:cubicBezTo>
                    <a:pt x="289" y="230"/>
                    <a:pt x="291" y="230"/>
                    <a:pt x="292" y="228"/>
                  </a:cubicBezTo>
                  <a:cubicBezTo>
                    <a:pt x="293" y="225"/>
                    <a:pt x="289" y="225"/>
                    <a:pt x="288" y="226"/>
                  </a:cubicBezTo>
                  <a:cubicBezTo>
                    <a:pt x="287" y="226"/>
                    <a:pt x="286" y="229"/>
                    <a:pt x="288" y="230"/>
                  </a:cubicBezTo>
                  <a:moveTo>
                    <a:pt x="294" y="222"/>
                  </a:moveTo>
                  <a:cubicBezTo>
                    <a:pt x="296" y="222"/>
                    <a:pt x="296" y="222"/>
                    <a:pt x="296" y="221"/>
                  </a:cubicBezTo>
                  <a:cubicBezTo>
                    <a:pt x="297" y="220"/>
                    <a:pt x="296" y="219"/>
                    <a:pt x="296" y="217"/>
                  </a:cubicBezTo>
                  <a:cubicBezTo>
                    <a:pt x="297" y="215"/>
                    <a:pt x="298" y="214"/>
                    <a:pt x="298" y="212"/>
                  </a:cubicBezTo>
                  <a:cubicBezTo>
                    <a:pt x="297" y="212"/>
                    <a:pt x="297" y="212"/>
                    <a:pt x="297" y="212"/>
                  </a:cubicBezTo>
                  <a:cubicBezTo>
                    <a:pt x="294" y="215"/>
                    <a:pt x="293" y="217"/>
                    <a:pt x="293" y="222"/>
                  </a:cubicBezTo>
                  <a:cubicBezTo>
                    <a:pt x="293" y="222"/>
                    <a:pt x="294" y="222"/>
                    <a:pt x="294" y="222"/>
                  </a:cubicBezTo>
                  <a:moveTo>
                    <a:pt x="301" y="210"/>
                  </a:moveTo>
                  <a:cubicBezTo>
                    <a:pt x="301" y="210"/>
                    <a:pt x="302" y="210"/>
                    <a:pt x="302" y="209"/>
                  </a:cubicBezTo>
                  <a:cubicBezTo>
                    <a:pt x="303" y="209"/>
                    <a:pt x="303" y="208"/>
                    <a:pt x="302" y="208"/>
                  </a:cubicBezTo>
                  <a:cubicBezTo>
                    <a:pt x="300" y="207"/>
                    <a:pt x="301" y="209"/>
                    <a:pt x="301" y="210"/>
                  </a:cubicBezTo>
                  <a:moveTo>
                    <a:pt x="455" y="149"/>
                  </a:moveTo>
                  <a:cubicBezTo>
                    <a:pt x="456" y="149"/>
                    <a:pt x="456" y="149"/>
                    <a:pt x="456" y="149"/>
                  </a:cubicBezTo>
                  <a:cubicBezTo>
                    <a:pt x="456" y="147"/>
                    <a:pt x="456" y="147"/>
                    <a:pt x="456" y="147"/>
                  </a:cubicBezTo>
                  <a:cubicBezTo>
                    <a:pt x="455" y="147"/>
                    <a:pt x="455" y="147"/>
                    <a:pt x="455" y="147"/>
                  </a:cubicBezTo>
                  <a:cubicBezTo>
                    <a:pt x="455" y="149"/>
                    <a:pt x="455" y="149"/>
                    <a:pt x="455" y="149"/>
                  </a:cubicBezTo>
                  <a:moveTo>
                    <a:pt x="4" y="148"/>
                  </a:moveTo>
                  <a:cubicBezTo>
                    <a:pt x="4" y="148"/>
                    <a:pt x="5" y="147"/>
                    <a:pt x="6" y="147"/>
                  </a:cubicBezTo>
                  <a:cubicBezTo>
                    <a:pt x="8" y="145"/>
                    <a:pt x="7" y="142"/>
                    <a:pt x="6" y="142"/>
                  </a:cubicBezTo>
                  <a:cubicBezTo>
                    <a:pt x="1" y="141"/>
                    <a:pt x="0" y="142"/>
                    <a:pt x="1" y="146"/>
                  </a:cubicBezTo>
                  <a:cubicBezTo>
                    <a:pt x="1" y="148"/>
                    <a:pt x="2" y="147"/>
                    <a:pt x="4" y="148"/>
                  </a:cubicBezTo>
                  <a:moveTo>
                    <a:pt x="230" y="142"/>
                  </a:moveTo>
                  <a:cubicBezTo>
                    <a:pt x="231" y="142"/>
                    <a:pt x="231" y="142"/>
                    <a:pt x="231" y="142"/>
                  </a:cubicBezTo>
                  <a:cubicBezTo>
                    <a:pt x="231" y="141"/>
                    <a:pt x="231" y="138"/>
                    <a:pt x="233" y="138"/>
                  </a:cubicBezTo>
                  <a:cubicBezTo>
                    <a:pt x="234" y="137"/>
                    <a:pt x="234" y="136"/>
                    <a:pt x="233" y="136"/>
                  </a:cubicBezTo>
                  <a:cubicBezTo>
                    <a:pt x="232" y="134"/>
                    <a:pt x="230" y="135"/>
                    <a:pt x="230" y="136"/>
                  </a:cubicBezTo>
                  <a:cubicBezTo>
                    <a:pt x="229" y="137"/>
                    <a:pt x="228" y="140"/>
                    <a:pt x="230" y="142"/>
                  </a:cubicBezTo>
                  <a:moveTo>
                    <a:pt x="237" y="133"/>
                  </a:moveTo>
                  <a:cubicBezTo>
                    <a:pt x="239" y="134"/>
                    <a:pt x="239" y="129"/>
                    <a:pt x="240" y="128"/>
                  </a:cubicBezTo>
                  <a:cubicBezTo>
                    <a:pt x="241" y="127"/>
                    <a:pt x="244" y="127"/>
                    <a:pt x="245" y="125"/>
                  </a:cubicBezTo>
                  <a:cubicBezTo>
                    <a:pt x="247" y="123"/>
                    <a:pt x="246" y="121"/>
                    <a:pt x="247" y="118"/>
                  </a:cubicBezTo>
                  <a:cubicBezTo>
                    <a:pt x="249" y="116"/>
                    <a:pt x="249" y="116"/>
                    <a:pt x="249" y="116"/>
                  </a:cubicBezTo>
                  <a:cubicBezTo>
                    <a:pt x="252" y="114"/>
                    <a:pt x="254" y="112"/>
                    <a:pt x="254" y="109"/>
                  </a:cubicBezTo>
                  <a:cubicBezTo>
                    <a:pt x="254" y="108"/>
                    <a:pt x="255" y="108"/>
                    <a:pt x="256" y="108"/>
                  </a:cubicBezTo>
                  <a:cubicBezTo>
                    <a:pt x="257" y="107"/>
                    <a:pt x="258" y="106"/>
                    <a:pt x="259" y="105"/>
                  </a:cubicBezTo>
                  <a:cubicBezTo>
                    <a:pt x="260" y="103"/>
                    <a:pt x="262" y="100"/>
                    <a:pt x="261" y="99"/>
                  </a:cubicBezTo>
                  <a:cubicBezTo>
                    <a:pt x="257" y="98"/>
                    <a:pt x="257" y="100"/>
                    <a:pt x="254" y="102"/>
                  </a:cubicBezTo>
                  <a:cubicBezTo>
                    <a:pt x="253" y="104"/>
                    <a:pt x="253" y="106"/>
                    <a:pt x="252" y="107"/>
                  </a:cubicBezTo>
                  <a:cubicBezTo>
                    <a:pt x="248" y="110"/>
                    <a:pt x="248" y="110"/>
                    <a:pt x="247" y="115"/>
                  </a:cubicBezTo>
                  <a:cubicBezTo>
                    <a:pt x="247" y="117"/>
                    <a:pt x="242" y="122"/>
                    <a:pt x="240" y="124"/>
                  </a:cubicBezTo>
                  <a:cubicBezTo>
                    <a:pt x="239" y="124"/>
                    <a:pt x="240" y="126"/>
                    <a:pt x="239" y="127"/>
                  </a:cubicBezTo>
                  <a:cubicBezTo>
                    <a:pt x="237" y="129"/>
                    <a:pt x="234" y="131"/>
                    <a:pt x="237" y="133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4" name="Rectangle 771"/>
            <p:cNvSpPr>
              <a:spLocks noChangeArrowheads="1"/>
            </p:cNvSpPr>
            <p:nvPr/>
          </p:nvSpPr>
          <p:spPr bwMode="auto">
            <a:xfrm>
              <a:off x="7977192" y="3569817"/>
              <a:ext cx="6101" cy="5084"/>
            </a:xfrm>
            <a:prstGeom prst="rect">
              <a:avLst/>
            </a:pr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5" name="Freeform 772"/>
            <p:cNvSpPr/>
            <p:nvPr/>
          </p:nvSpPr>
          <p:spPr bwMode="auto">
            <a:xfrm>
              <a:off x="8097177" y="3569817"/>
              <a:ext cx="18303" cy="21353"/>
            </a:xfrm>
            <a:custGeom>
              <a:avLst/>
              <a:gdLst>
                <a:gd name="T0" fmla="*/ 19 w 19"/>
                <a:gd name="T1" fmla="*/ 23 h 23"/>
                <a:gd name="T2" fmla="*/ 0 w 19"/>
                <a:gd name="T3" fmla="*/ 0 h 23"/>
                <a:gd name="T4" fmla="*/ 19 w 19"/>
                <a:gd name="T5" fmla="*/ 0 h 23"/>
                <a:gd name="T6" fmla="*/ 19 w 19"/>
                <a:gd name="T7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3">
                  <a:moveTo>
                    <a:pt x="19" y="23"/>
                  </a:moveTo>
                  <a:cubicBezTo>
                    <a:pt x="1" y="13"/>
                    <a:pt x="3" y="13"/>
                    <a:pt x="0" y="0"/>
                  </a:cubicBezTo>
                  <a:cubicBezTo>
                    <a:pt x="19" y="0"/>
                    <a:pt x="19" y="0"/>
                    <a:pt x="19" y="0"/>
                  </a:cubicBezTo>
                  <a:lnTo>
                    <a:pt x="19" y="23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6" name="Freeform 773"/>
            <p:cNvSpPr/>
            <p:nvPr/>
          </p:nvSpPr>
          <p:spPr bwMode="auto">
            <a:xfrm>
              <a:off x="8005663" y="3557615"/>
              <a:ext cx="53892" cy="33555"/>
            </a:xfrm>
            <a:custGeom>
              <a:avLst/>
              <a:gdLst>
                <a:gd name="T0" fmla="*/ 43 w 58"/>
                <a:gd name="T1" fmla="*/ 36 h 36"/>
                <a:gd name="T2" fmla="*/ 0 w 58"/>
                <a:gd name="T3" fmla="*/ 19 h 36"/>
                <a:gd name="T4" fmla="*/ 0 w 58"/>
                <a:gd name="T5" fmla="*/ 7 h 36"/>
                <a:gd name="T6" fmla="*/ 58 w 58"/>
                <a:gd name="T7" fmla="*/ 18 h 36"/>
                <a:gd name="T8" fmla="*/ 58 w 58"/>
                <a:gd name="T9" fmla="*/ 32 h 36"/>
                <a:gd name="T10" fmla="*/ 43 w 58"/>
                <a:gd name="T11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" h="36">
                  <a:moveTo>
                    <a:pt x="43" y="36"/>
                  </a:moveTo>
                  <a:cubicBezTo>
                    <a:pt x="30" y="27"/>
                    <a:pt x="30" y="27"/>
                    <a:pt x="0" y="1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30" y="6"/>
                    <a:pt x="30" y="0"/>
                    <a:pt x="58" y="18"/>
                  </a:cubicBezTo>
                  <a:cubicBezTo>
                    <a:pt x="58" y="23"/>
                    <a:pt x="58" y="27"/>
                    <a:pt x="58" y="32"/>
                  </a:cubicBezTo>
                  <a:cubicBezTo>
                    <a:pt x="53" y="34"/>
                    <a:pt x="48" y="35"/>
                    <a:pt x="43" y="36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7" name="Freeform 774"/>
            <p:cNvSpPr/>
            <p:nvPr/>
          </p:nvSpPr>
          <p:spPr bwMode="auto">
            <a:xfrm>
              <a:off x="7916182" y="3567783"/>
              <a:ext cx="40673" cy="34571"/>
            </a:xfrm>
            <a:custGeom>
              <a:avLst/>
              <a:gdLst>
                <a:gd name="T0" fmla="*/ 17 w 44"/>
                <a:gd name="T1" fmla="*/ 37 h 37"/>
                <a:gd name="T2" fmla="*/ 2 w 44"/>
                <a:gd name="T3" fmla="*/ 0 h 37"/>
                <a:gd name="T4" fmla="*/ 44 w 44"/>
                <a:gd name="T5" fmla="*/ 0 h 37"/>
                <a:gd name="T6" fmla="*/ 42 w 44"/>
                <a:gd name="T7" fmla="*/ 31 h 37"/>
                <a:gd name="T8" fmla="*/ 17 w 44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37">
                  <a:moveTo>
                    <a:pt x="17" y="37"/>
                  </a:moveTo>
                  <a:cubicBezTo>
                    <a:pt x="4" y="19"/>
                    <a:pt x="0" y="16"/>
                    <a:pt x="2" y="0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43" y="10"/>
                    <a:pt x="42" y="21"/>
                    <a:pt x="42" y="31"/>
                  </a:cubicBezTo>
                  <a:cubicBezTo>
                    <a:pt x="33" y="33"/>
                    <a:pt x="25" y="35"/>
                    <a:pt x="17" y="37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8" name="Rectangle 775"/>
            <p:cNvSpPr>
              <a:spLocks noChangeArrowheads="1"/>
            </p:cNvSpPr>
            <p:nvPr/>
          </p:nvSpPr>
          <p:spPr bwMode="auto">
            <a:xfrm>
              <a:off x="7571480" y="3629809"/>
              <a:ext cx="6101" cy="21353"/>
            </a:xfrm>
            <a:prstGeom prst="rect">
              <a:avLst/>
            </a:pr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9" name="Rectangle 776"/>
            <p:cNvSpPr>
              <a:spLocks noChangeArrowheads="1"/>
            </p:cNvSpPr>
            <p:nvPr/>
          </p:nvSpPr>
          <p:spPr bwMode="auto">
            <a:xfrm>
              <a:off x="8126665" y="3651162"/>
              <a:ext cx="11185" cy="11185"/>
            </a:xfrm>
            <a:prstGeom prst="rect">
              <a:avLst/>
            </a:pr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0" name="Freeform 777"/>
            <p:cNvSpPr/>
            <p:nvPr/>
          </p:nvSpPr>
          <p:spPr bwMode="auto">
            <a:xfrm>
              <a:off x="7812467" y="3699969"/>
              <a:ext cx="22369" cy="11185"/>
            </a:xfrm>
            <a:custGeom>
              <a:avLst/>
              <a:gdLst>
                <a:gd name="T0" fmla="*/ 5 w 24"/>
                <a:gd name="T1" fmla="*/ 12 h 12"/>
                <a:gd name="T2" fmla="*/ 0 w 24"/>
                <a:gd name="T3" fmla="*/ 5 h 12"/>
                <a:gd name="T4" fmla="*/ 24 w 24"/>
                <a:gd name="T5" fmla="*/ 0 h 12"/>
                <a:gd name="T6" fmla="*/ 24 w 24"/>
                <a:gd name="T7" fmla="*/ 12 h 12"/>
                <a:gd name="T8" fmla="*/ 5 w 24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2">
                  <a:moveTo>
                    <a:pt x="5" y="12"/>
                  </a:moveTo>
                  <a:cubicBezTo>
                    <a:pt x="3" y="9"/>
                    <a:pt x="2" y="7"/>
                    <a:pt x="0" y="5"/>
                  </a:cubicBezTo>
                  <a:cubicBezTo>
                    <a:pt x="8" y="3"/>
                    <a:pt x="16" y="2"/>
                    <a:pt x="24" y="0"/>
                  </a:cubicBezTo>
                  <a:cubicBezTo>
                    <a:pt x="24" y="12"/>
                    <a:pt x="24" y="12"/>
                    <a:pt x="24" y="12"/>
                  </a:cubicBezTo>
                  <a:lnTo>
                    <a:pt x="5" y="12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1" name="Freeform 778"/>
            <p:cNvSpPr/>
            <p:nvPr/>
          </p:nvSpPr>
          <p:spPr bwMode="auto">
            <a:xfrm>
              <a:off x="7702650" y="3654213"/>
              <a:ext cx="108800" cy="50841"/>
            </a:xfrm>
            <a:custGeom>
              <a:avLst/>
              <a:gdLst>
                <a:gd name="T0" fmla="*/ 83 w 118"/>
                <a:gd name="T1" fmla="*/ 55 h 55"/>
                <a:gd name="T2" fmla="*/ 65 w 118"/>
                <a:gd name="T3" fmla="*/ 35 h 55"/>
                <a:gd name="T4" fmla="*/ 0 w 118"/>
                <a:gd name="T5" fmla="*/ 26 h 55"/>
                <a:gd name="T6" fmla="*/ 3 w 118"/>
                <a:gd name="T7" fmla="*/ 2 h 55"/>
                <a:gd name="T8" fmla="*/ 114 w 118"/>
                <a:gd name="T9" fmla="*/ 20 h 55"/>
                <a:gd name="T10" fmla="*/ 118 w 118"/>
                <a:gd name="T11" fmla="*/ 44 h 55"/>
                <a:gd name="T12" fmla="*/ 83 w 118"/>
                <a:gd name="T1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55">
                  <a:moveTo>
                    <a:pt x="83" y="55"/>
                  </a:moveTo>
                  <a:cubicBezTo>
                    <a:pt x="77" y="48"/>
                    <a:pt x="71" y="41"/>
                    <a:pt x="65" y="35"/>
                  </a:cubicBezTo>
                  <a:cubicBezTo>
                    <a:pt x="43" y="34"/>
                    <a:pt x="12" y="38"/>
                    <a:pt x="0" y="26"/>
                  </a:cubicBezTo>
                  <a:cubicBezTo>
                    <a:pt x="1" y="18"/>
                    <a:pt x="2" y="10"/>
                    <a:pt x="3" y="2"/>
                  </a:cubicBezTo>
                  <a:cubicBezTo>
                    <a:pt x="40" y="0"/>
                    <a:pt x="69" y="17"/>
                    <a:pt x="114" y="20"/>
                  </a:cubicBezTo>
                  <a:cubicBezTo>
                    <a:pt x="115" y="27"/>
                    <a:pt x="117" y="35"/>
                    <a:pt x="118" y="44"/>
                  </a:cubicBezTo>
                  <a:cubicBezTo>
                    <a:pt x="109" y="52"/>
                    <a:pt x="109" y="52"/>
                    <a:pt x="83" y="55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2" name="Freeform 779"/>
            <p:cNvSpPr>
              <a:spLocks noEditPoints="1"/>
            </p:cNvSpPr>
            <p:nvPr/>
          </p:nvSpPr>
          <p:spPr bwMode="auto">
            <a:xfrm>
              <a:off x="7791114" y="4225667"/>
              <a:ext cx="298946" cy="133204"/>
            </a:xfrm>
            <a:custGeom>
              <a:avLst/>
              <a:gdLst>
                <a:gd name="T0" fmla="*/ 67 w 323"/>
                <a:gd name="T1" fmla="*/ 34 h 143"/>
                <a:gd name="T2" fmla="*/ 80 w 323"/>
                <a:gd name="T3" fmla="*/ 18 h 143"/>
                <a:gd name="T4" fmla="*/ 80 w 323"/>
                <a:gd name="T5" fmla="*/ 34 h 143"/>
                <a:gd name="T6" fmla="*/ 115 w 323"/>
                <a:gd name="T7" fmla="*/ 43 h 143"/>
                <a:gd name="T8" fmla="*/ 80 w 323"/>
                <a:gd name="T9" fmla="*/ 43 h 143"/>
                <a:gd name="T10" fmla="*/ 67 w 323"/>
                <a:gd name="T11" fmla="*/ 59 h 143"/>
                <a:gd name="T12" fmla="*/ 128 w 323"/>
                <a:gd name="T13" fmla="*/ 18 h 143"/>
                <a:gd name="T14" fmla="*/ 36 w 323"/>
                <a:gd name="T15" fmla="*/ 7 h 143"/>
                <a:gd name="T16" fmla="*/ 22 w 323"/>
                <a:gd name="T17" fmla="*/ 52 h 143"/>
                <a:gd name="T18" fmla="*/ 67 w 323"/>
                <a:gd name="T19" fmla="*/ 69 h 143"/>
                <a:gd name="T20" fmla="*/ 4 w 323"/>
                <a:gd name="T21" fmla="*/ 80 h 143"/>
                <a:gd name="T22" fmla="*/ 56 w 323"/>
                <a:gd name="T23" fmla="*/ 91 h 143"/>
                <a:gd name="T24" fmla="*/ 66 w 323"/>
                <a:gd name="T25" fmla="*/ 91 h 143"/>
                <a:gd name="T26" fmla="*/ 66 w 323"/>
                <a:gd name="T27" fmla="*/ 142 h 143"/>
                <a:gd name="T28" fmla="*/ 81 w 323"/>
                <a:gd name="T29" fmla="*/ 91 h 143"/>
                <a:gd name="T30" fmla="*/ 149 w 323"/>
                <a:gd name="T31" fmla="*/ 118 h 143"/>
                <a:gd name="T32" fmla="*/ 147 w 323"/>
                <a:gd name="T33" fmla="*/ 93 h 143"/>
                <a:gd name="T34" fmla="*/ 81 w 323"/>
                <a:gd name="T35" fmla="*/ 81 h 143"/>
                <a:gd name="T36" fmla="*/ 129 w 323"/>
                <a:gd name="T37" fmla="*/ 70 h 143"/>
                <a:gd name="T38" fmla="*/ 258 w 323"/>
                <a:gd name="T39" fmla="*/ 14 h 143"/>
                <a:gd name="T40" fmla="*/ 243 w 323"/>
                <a:gd name="T41" fmla="*/ 0 h 143"/>
                <a:gd name="T42" fmla="*/ 199 w 323"/>
                <a:gd name="T43" fmla="*/ 18 h 143"/>
                <a:gd name="T44" fmla="*/ 181 w 323"/>
                <a:gd name="T45" fmla="*/ 29 h 143"/>
                <a:gd name="T46" fmla="*/ 244 w 323"/>
                <a:gd name="T47" fmla="*/ 29 h 143"/>
                <a:gd name="T48" fmla="*/ 198 w 323"/>
                <a:gd name="T49" fmla="*/ 44 h 143"/>
                <a:gd name="T50" fmla="*/ 212 w 323"/>
                <a:gd name="T51" fmla="*/ 55 h 143"/>
                <a:gd name="T52" fmla="*/ 306 w 323"/>
                <a:gd name="T53" fmla="*/ 43 h 143"/>
                <a:gd name="T54" fmla="*/ 258 w 323"/>
                <a:gd name="T55" fmla="*/ 29 h 143"/>
                <a:gd name="T56" fmla="*/ 319 w 323"/>
                <a:gd name="T57" fmla="*/ 30 h 143"/>
                <a:gd name="T58" fmla="*/ 258 w 323"/>
                <a:gd name="T59" fmla="*/ 18 h 143"/>
                <a:gd name="T60" fmla="*/ 184 w 323"/>
                <a:gd name="T61" fmla="*/ 64 h 143"/>
                <a:gd name="T62" fmla="*/ 185 w 323"/>
                <a:gd name="T63" fmla="*/ 79 h 143"/>
                <a:gd name="T64" fmla="*/ 199 w 323"/>
                <a:gd name="T65" fmla="*/ 93 h 143"/>
                <a:gd name="T66" fmla="*/ 198 w 323"/>
                <a:gd name="T67" fmla="*/ 75 h 143"/>
                <a:gd name="T68" fmla="*/ 302 w 323"/>
                <a:gd name="T69" fmla="*/ 90 h 143"/>
                <a:gd name="T70" fmla="*/ 317 w 323"/>
                <a:gd name="T71" fmla="*/ 78 h 143"/>
                <a:gd name="T72" fmla="*/ 314 w 323"/>
                <a:gd name="T73" fmla="*/ 64 h 143"/>
                <a:gd name="T74" fmla="*/ 247 w 323"/>
                <a:gd name="T75" fmla="*/ 87 h 143"/>
                <a:gd name="T76" fmla="*/ 279 w 323"/>
                <a:gd name="T77" fmla="*/ 106 h 143"/>
                <a:gd name="T78" fmla="*/ 286 w 323"/>
                <a:gd name="T79" fmla="*/ 127 h 143"/>
                <a:gd name="T80" fmla="*/ 323 w 323"/>
                <a:gd name="T81" fmla="*/ 121 h 143"/>
                <a:gd name="T82" fmla="*/ 269 w 323"/>
                <a:gd name="T83" fmla="*/ 138 h 143"/>
                <a:gd name="T84" fmla="*/ 265 w 323"/>
                <a:gd name="T85" fmla="*/ 98 h 143"/>
                <a:gd name="T86" fmla="*/ 191 w 323"/>
                <a:gd name="T87" fmla="*/ 143 h 143"/>
                <a:gd name="T88" fmla="*/ 222 w 323"/>
                <a:gd name="T89" fmla="*/ 8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23" h="143">
                  <a:moveTo>
                    <a:pt x="35" y="18"/>
                  </a:moveTo>
                  <a:cubicBezTo>
                    <a:pt x="67" y="18"/>
                    <a:pt x="67" y="18"/>
                    <a:pt x="67" y="18"/>
                  </a:cubicBezTo>
                  <a:cubicBezTo>
                    <a:pt x="67" y="34"/>
                    <a:pt x="67" y="34"/>
                    <a:pt x="67" y="34"/>
                  </a:cubicBezTo>
                  <a:cubicBezTo>
                    <a:pt x="35" y="34"/>
                    <a:pt x="35" y="34"/>
                    <a:pt x="35" y="34"/>
                  </a:cubicBezTo>
                  <a:lnTo>
                    <a:pt x="35" y="18"/>
                  </a:lnTo>
                  <a:close/>
                  <a:moveTo>
                    <a:pt x="80" y="18"/>
                  </a:moveTo>
                  <a:cubicBezTo>
                    <a:pt x="115" y="18"/>
                    <a:pt x="115" y="18"/>
                    <a:pt x="115" y="18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80" y="34"/>
                    <a:pt x="80" y="34"/>
                    <a:pt x="80" y="34"/>
                  </a:cubicBezTo>
                  <a:lnTo>
                    <a:pt x="80" y="18"/>
                  </a:lnTo>
                  <a:close/>
                  <a:moveTo>
                    <a:pt x="80" y="43"/>
                  </a:moveTo>
                  <a:cubicBezTo>
                    <a:pt x="115" y="43"/>
                    <a:pt x="115" y="43"/>
                    <a:pt x="115" y="43"/>
                  </a:cubicBezTo>
                  <a:cubicBezTo>
                    <a:pt x="115" y="59"/>
                    <a:pt x="115" y="59"/>
                    <a:pt x="115" y="59"/>
                  </a:cubicBezTo>
                  <a:cubicBezTo>
                    <a:pt x="80" y="59"/>
                    <a:pt x="80" y="59"/>
                    <a:pt x="80" y="59"/>
                  </a:cubicBezTo>
                  <a:lnTo>
                    <a:pt x="80" y="43"/>
                  </a:lnTo>
                  <a:close/>
                  <a:moveTo>
                    <a:pt x="35" y="43"/>
                  </a:moveTo>
                  <a:cubicBezTo>
                    <a:pt x="67" y="43"/>
                    <a:pt x="67" y="43"/>
                    <a:pt x="67" y="43"/>
                  </a:cubicBezTo>
                  <a:cubicBezTo>
                    <a:pt x="67" y="59"/>
                    <a:pt x="67" y="59"/>
                    <a:pt x="67" y="59"/>
                  </a:cubicBezTo>
                  <a:cubicBezTo>
                    <a:pt x="35" y="59"/>
                    <a:pt x="35" y="59"/>
                    <a:pt x="35" y="59"/>
                  </a:cubicBezTo>
                  <a:lnTo>
                    <a:pt x="35" y="43"/>
                  </a:lnTo>
                  <a:close/>
                  <a:moveTo>
                    <a:pt x="128" y="18"/>
                  </a:moveTo>
                  <a:cubicBezTo>
                    <a:pt x="128" y="15"/>
                    <a:pt x="128" y="11"/>
                    <a:pt x="130" y="5"/>
                  </a:cubicBezTo>
                  <a:cubicBezTo>
                    <a:pt x="122" y="7"/>
                    <a:pt x="116" y="7"/>
                    <a:pt x="111" y="7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33" y="7"/>
                    <a:pt x="28" y="7"/>
                    <a:pt x="21" y="6"/>
                  </a:cubicBezTo>
                  <a:cubicBezTo>
                    <a:pt x="21" y="12"/>
                    <a:pt x="22" y="16"/>
                    <a:pt x="22" y="18"/>
                  </a:cubicBezTo>
                  <a:cubicBezTo>
                    <a:pt x="22" y="52"/>
                    <a:pt x="22" y="52"/>
                    <a:pt x="22" y="52"/>
                  </a:cubicBezTo>
                  <a:cubicBezTo>
                    <a:pt x="22" y="55"/>
                    <a:pt x="21" y="61"/>
                    <a:pt x="21" y="70"/>
                  </a:cubicBezTo>
                  <a:cubicBezTo>
                    <a:pt x="26" y="69"/>
                    <a:pt x="30" y="69"/>
                    <a:pt x="32" y="69"/>
                  </a:cubicBezTo>
                  <a:cubicBezTo>
                    <a:pt x="67" y="69"/>
                    <a:pt x="67" y="69"/>
                    <a:pt x="67" y="69"/>
                  </a:cubicBezTo>
                  <a:cubicBezTo>
                    <a:pt x="67" y="81"/>
                    <a:pt x="67" y="81"/>
                    <a:pt x="67" y="81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18" y="81"/>
                    <a:pt x="12" y="81"/>
                    <a:pt x="4" y="80"/>
                  </a:cubicBezTo>
                  <a:cubicBezTo>
                    <a:pt x="4" y="92"/>
                    <a:pt x="4" y="92"/>
                    <a:pt x="4" y="92"/>
                  </a:cubicBezTo>
                  <a:cubicBezTo>
                    <a:pt x="13" y="91"/>
                    <a:pt x="19" y="91"/>
                    <a:pt x="23" y="91"/>
                  </a:cubicBezTo>
                  <a:cubicBezTo>
                    <a:pt x="56" y="91"/>
                    <a:pt x="56" y="91"/>
                    <a:pt x="56" y="91"/>
                  </a:cubicBezTo>
                  <a:cubicBezTo>
                    <a:pt x="39" y="107"/>
                    <a:pt x="21" y="118"/>
                    <a:pt x="0" y="122"/>
                  </a:cubicBezTo>
                  <a:cubicBezTo>
                    <a:pt x="5" y="125"/>
                    <a:pt x="10" y="129"/>
                    <a:pt x="12" y="133"/>
                  </a:cubicBezTo>
                  <a:cubicBezTo>
                    <a:pt x="41" y="121"/>
                    <a:pt x="59" y="107"/>
                    <a:pt x="66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7" y="130"/>
                    <a:pt x="67" y="130"/>
                    <a:pt x="67" y="130"/>
                  </a:cubicBezTo>
                  <a:cubicBezTo>
                    <a:pt x="67" y="135"/>
                    <a:pt x="67" y="139"/>
                    <a:pt x="66" y="142"/>
                  </a:cubicBezTo>
                  <a:cubicBezTo>
                    <a:pt x="83" y="142"/>
                    <a:pt x="83" y="142"/>
                    <a:pt x="83" y="142"/>
                  </a:cubicBezTo>
                  <a:cubicBezTo>
                    <a:pt x="82" y="138"/>
                    <a:pt x="81" y="134"/>
                    <a:pt x="81" y="129"/>
                  </a:cubicBezTo>
                  <a:cubicBezTo>
                    <a:pt x="81" y="91"/>
                    <a:pt x="81" y="91"/>
                    <a:pt x="81" y="91"/>
                  </a:cubicBezTo>
                  <a:cubicBezTo>
                    <a:pt x="84" y="91"/>
                    <a:pt x="84" y="91"/>
                    <a:pt x="84" y="91"/>
                  </a:cubicBezTo>
                  <a:cubicBezTo>
                    <a:pt x="94" y="111"/>
                    <a:pt x="112" y="124"/>
                    <a:pt x="138" y="132"/>
                  </a:cubicBezTo>
                  <a:cubicBezTo>
                    <a:pt x="140" y="127"/>
                    <a:pt x="143" y="123"/>
                    <a:pt x="149" y="118"/>
                  </a:cubicBezTo>
                  <a:cubicBezTo>
                    <a:pt x="124" y="115"/>
                    <a:pt x="106" y="106"/>
                    <a:pt x="95" y="91"/>
                  </a:cubicBezTo>
                  <a:cubicBezTo>
                    <a:pt x="125" y="91"/>
                    <a:pt x="125" y="91"/>
                    <a:pt x="125" y="91"/>
                  </a:cubicBezTo>
                  <a:cubicBezTo>
                    <a:pt x="128" y="91"/>
                    <a:pt x="135" y="91"/>
                    <a:pt x="147" y="93"/>
                  </a:cubicBezTo>
                  <a:cubicBezTo>
                    <a:pt x="147" y="80"/>
                    <a:pt x="147" y="80"/>
                    <a:pt x="147" y="80"/>
                  </a:cubicBezTo>
                  <a:cubicBezTo>
                    <a:pt x="136" y="81"/>
                    <a:pt x="128" y="81"/>
                    <a:pt x="125" y="81"/>
                  </a:cubicBezTo>
                  <a:cubicBezTo>
                    <a:pt x="81" y="81"/>
                    <a:pt x="81" y="81"/>
                    <a:pt x="81" y="81"/>
                  </a:cubicBezTo>
                  <a:cubicBezTo>
                    <a:pt x="81" y="69"/>
                    <a:pt x="81" y="69"/>
                    <a:pt x="81" y="69"/>
                  </a:cubicBezTo>
                  <a:cubicBezTo>
                    <a:pt x="117" y="69"/>
                    <a:pt x="117" y="69"/>
                    <a:pt x="117" y="69"/>
                  </a:cubicBezTo>
                  <a:cubicBezTo>
                    <a:pt x="120" y="69"/>
                    <a:pt x="124" y="69"/>
                    <a:pt x="129" y="70"/>
                  </a:cubicBezTo>
                  <a:cubicBezTo>
                    <a:pt x="129" y="66"/>
                    <a:pt x="128" y="62"/>
                    <a:pt x="128" y="59"/>
                  </a:cubicBezTo>
                  <a:lnTo>
                    <a:pt x="128" y="18"/>
                  </a:lnTo>
                  <a:close/>
                  <a:moveTo>
                    <a:pt x="258" y="14"/>
                  </a:moveTo>
                  <a:cubicBezTo>
                    <a:pt x="258" y="10"/>
                    <a:pt x="259" y="6"/>
                    <a:pt x="260" y="3"/>
                  </a:cubicBezTo>
                  <a:cubicBezTo>
                    <a:pt x="260" y="2"/>
                    <a:pt x="261" y="1"/>
                    <a:pt x="261" y="1"/>
                  </a:cubicBezTo>
                  <a:cubicBezTo>
                    <a:pt x="259" y="0"/>
                    <a:pt x="253" y="0"/>
                    <a:pt x="243" y="0"/>
                  </a:cubicBezTo>
                  <a:cubicBezTo>
                    <a:pt x="244" y="1"/>
                    <a:pt x="244" y="6"/>
                    <a:pt x="244" y="14"/>
                  </a:cubicBezTo>
                  <a:cubicBezTo>
                    <a:pt x="244" y="18"/>
                    <a:pt x="244" y="18"/>
                    <a:pt x="244" y="18"/>
                  </a:cubicBezTo>
                  <a:cubicBezTo>
                    <a:pt x="199" y="18"/>
                    <a:pt x="199" y="18"/>
                    <a:pt x="199" y="18"/>
                  </a:cubicBezTo>
                  <a:cubicBezTo>
                    <a:pt x="195" y="18"/>
                    <a:pt x="191" y="18"/>
                    <a:pt x="186" y="18"/>
                  </a:cubicBezTo>
                  <a:cubicBezTo>
                    <a:pt x="181" y="18"/>
                    <a:pt x="181" y="18"/>
                    <a:pt x="181" y="18"/>
                  </a:cubicBezTo>
                  <a:cubicBezTo>
                    <a:pt x="181" y="29"/>
                    <a:pt x="181" y="29"/>
                    <a:pt x="181" y="29"/>
                  </a:cubicBezTo>
                  <a:cubicBezTo>
                    <a:pt x="187" y="29"/>
                    <a:pt x="187" y="29"/>
                    <a:pt x="187" y="29"/>
                  </a:cubicBezTo>
                  <a:cubicBezTo>
                    <a:pt x="191" y="29"/>
                    <a:pt x="195" y="29"/>
                    <a:pt x="199" y="29"/>
                  </a:cubicBezTo>
                  <a:cubicBezTo>
                    <a:pt x="244" y="29"/>
                    <a:pt x="244" y="29"/>
                    <a:pt x="244" y="29"/>
                  </a:cubicBezTo>
                  <a:cubicBezTo>
                    <a:pt x="244" y="44"/>
                    <a:pt x="244" y="44"/>
                    <a:pt x="244" y="44"/>
                  </a:cubicBezTo>
                  <a:cubicBezTo>
                    <a:pt x="212" y="44"/>
                    <a:pt x="212" y="44"/>
                    <a:pt x="212" y="44"/>
                  </a:cubicBezTo>
                  <a:cubicBezTo>
                    <a:pt x="198" y="44"/>
                    <a:pt x="198" y="44"/>
                    <a:pt x="198" y="44"/>
                  </a:cubicBezTo>
                  <a:cubicBezTo>
                    <a:pt x="196" y="44"/>
                    <a:pt x="193" y="43"/>
                    <a:pt x="191" y="43"/>
                  </a:cubicBezTo>
                  <a:cubicBezTo>
                    <a:pt x="191" y="56"/>
                    <a:pt x="191" y="56"/>
                    <a:pt x="191" y="56"/>
                  </a:cubicBezTo>
                  <a:cubicBezTo>
                    <a:pt x="196" y="55"/>
                    <a:pt x="203" y="55"/>
                    <a:pt x="212" y="55"/>
                  </a:cubicBezTo>
                  <a:cubicBezTo>
                    <a:pt x="285" y="55"/>
                    <a:pt x="285" y="55"/>
                    <a:pt x="285" y="55"/>
                  </a:cubicBezTo>
                  <a:cubicBezTo>
                    <a:pt x="295" y="55"/>
                    <a:pt x="302" y="55"/>
                    <a:pt x="306" y="56"/>
                  </a:cubicBezTo>
                  <a:cubicBezTo>
                    <a:pt x="306" y="43"/>
                    <a:pt x="306" y="43"/>
                    <a:pt x="306" y="43"/>
                  </a:cubicBezTo>
                  <a:cubicBezTo>
                    <a:pt x="301" y="44"/>
                    <a:pt x="294" y="44"/>
                    <a:pt x="285" y="44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29"/>
                    <a:pt x="258" y="29"/>
                    <a:pt x="258" y="29"/>
                  </a:cubicBezTo>
                  <a:cubicBezTo>
                    <a:pt x="296" y="29"/>
                    <a:pt x="296" y="29"/>
                    <a:pt x="296" y="29"/>
                  </a:cubicBezTo>
                  <a:cubicBezTo>
                    <a:pt x="304" y="29"/>
                    <a:pt x="312" y="29"/>
                    <a:pt x="318" y="30"/>
                  </a:cubicBezTo>
                  <a:cubicBezTo>
                    <a:pt x="319" y="30"/>
                    <a:pt x="319" y="30"/>
                    <a:pt x="319" y="30"/>
                  </a:cubicBezTo>
                  <a:cubicBezTo>
                    <a:pt x="319" y="17"/>
                    <a:pt x="319" y="17"/>
                    <a:pt x="319" y="17"/>
                  </a:cubicBezTo>
                  <a:cubicBezTo>
                    <a:pt x="313" y="18"/>
                    <a:pt x="305" y="18"/>
                    <a:pt x="296" y="18"/>
                  </a:cubicBezTo>
                  <a:cubicBezTo>
                    <a:pt x="258" y="18"/>
                    <a:pt x="258" y="18"/>
                    <a:pt x="258" y="18"/>
                  </a:cubicBezTo>
                  <a:lnTo>
                    <a:pt x="258" y="14"/>
                  </a:lnTo>
                  <a:close/>
                  <a:moveTo>
                    <a:pt x="206" y="65"/>
                  </a:moveTo>
                  <a:cubicBezTo>
                    <a:pt x="198" y="65"/>
                    <a:pt x="191" y="64"/>
                    <a:pt x="184" y="64"/>
                  </a:cubicBezTo>
                  <a:cubicBezTo>
                    <a:pt x="184" y="65"/>
                    <a:pt x="185" y="67"/>
                    <a:pt x="185" y="68"/>
                  </a:cubicBezTo>
                  <a:cubicBezTo>
                    <a:pt x="185" y="76"/>
                    <a:pt x="185" y="76"/>
                    <a:pt x="185" y="76"/>
                  </a:cubicBezTo>
                  <a:cubicBezTo>
                    <a:pt x="185" y="79"/>
                    <a:pt x="185" y="79"/>
                    <a:pt x="185" y="79"/>
                  </a:cubicBezTo>
                  <a:cubicBezTo>
                    <a:pt x="185" y="84"/>
                    <a:pt x="185" y="88"/>
                    <a:pt x="185" y="91"/>
                  </a:cubicBezTo>
                  <a:cubicBezTo>
                    <a:pt x="184" y="92"/>
                    <a:pt x="184" y="93"/>
                    <a:pt x="184" y="93"/>
                  </a:cubicBezTo>
                  <a:cubicBezTo>
                    <a:pt x="199" y="93"/>
                    <a:pt x="199" y="93"/>
                    <a:pt x="199" y="93"/>
                  </a:cubicBezTo>
                  <a:cubicBezTo>
                    <a:pt x="199" y="93"/>
                    <a:pt x="199" y="92"/>
                    <a:pt x="199" y="91"/>
                  </a:cubicBezTo>
                  <a:cubicBezTo>
                    <a:pt x="198" y="86"/>
                    <a:pt x="198" y="82"/>
                    <a:pt x="198" y="78"/>
                  </a:cubicBezTo>
                  <a:cubicBezTo>
                    <a:pt x="198" y="75"/>
                    <a:pt x="198" y="75"/>
                    <a:pt x="198" y="75"/>
                  </a:cubicBezTo>
                  <a:cubicBezTo>
                    <a:pt x="303" y="75"/>
                    <a:pt x="303" y="75"/>
                    <a:pt x="303" y="75"/>
                  </a:cubicBezTo>
                  <a:cubicBezTo>
                    <a:pt x="303" y="79"/>
                    <a:pt x="303" y="79"/>
                    <a:pt x="303" y="79"/>
                  </a:cubicBezTo>
                  <a:cubicBezTo>
                    <a:pt x="303" y="83"/>
                    <a:pt x="303" y="87"/>
                    <a:pt x="302" y="90"/>
                  </a:cubicBezTo>
                  <a:cubicBezTo>
                    <a:pt x="302" y="91"/>
                    <a:pt x="302" y="92"/>
                    <a:pt x="302" y="93"/>
                  </a:cubicBezTo>
                  <a:cubicBezTo>
                    <a:pt x="318" y="93"/>
                    <a:pt x="318" y="93"/>
                    <a:pt x="318" y="93"/>
                  </a:cubicBezTo>
                  <a:cubicBezTo>
                    <a:pt x="317" y="90"/>
                    <a:pt x="317" y="85"/>
                    <a:pt x="317" y="78"/>
                  </a:cubicBezTo>
                  <a:cubicBezTo>
                    <a:pt x="317" y="76"/>
                    <a:pt x="317" y="76"/>
                    <a:pt x="317" y="76"/>
                  </a:cubicBezTo>
                  <a:cubicBezTo>
                    <a:pt x="317" y="70"/>
                    <a:pt x="317" y="66"/>
                    <a:pt x="318" y="64"/>
                  </a:cubicBezTo>
                  <a:cubicBezTo>
                    <a:pt x="317" y="64"/>
                    <a:pt x="316" y="64"/>
                    <a:pt x="314" y="64"/>
                  </a:cubicBezTo>
                  <a:cubicBezTo>
                    <a:pt x="309" y="65"/>
                    <a:pt x="303" y="65"/>
                    <a:pt x="297" y="65"/>
                  </a:cubicBezTo>
                  <a:lnTo>
                    <a:pt x="206" y="65"/>
                  </a:lnTo>
                  <a:close/>
                  <a:moveTo>
                    <a:pt x="247" y="87"/>
                  </a:moveTo>
                  <a:cubicBezTo>
                    <a:pt x="256" y="87"/>
                    <a:pt x="256" y="87"/>
                    <a:pt x="256" y="87"/>
                  </a:cubicBezTo>
                  <a:cubicBezTo>
                    <a:pt x="266" y="87"/>
                    <a:pt x="274" y="87"/>
                    <a:pt x="280" y="86"/>
                  </a:cubicBezTo>
                  <a:cubicBezTo>
                    <a:pt x="279" y="88"/>
                    <a:pt x="279" y="94"/>
                    <a:pt x="279" y="106"/>
                  </a:cubicBezTo>
                  <a:cubicBezTo>
                    <a:pt x="278" y="110"/>
                    <a:pt x="278" y="113"/>
                    <a:pt x="278" y="116"/>
                  </a:cubicBezTo>
                  <a:cubicBezTo>
                    <a:pt x="278" y="121"/>
                    <a:pt x="278" y="125"/>
                    <a:pt x="279" y="126"/>
                  </a:cubicBezTo>
                  <a:cubicBezTo>
                    <a:pt x="280" y="127"/>
                    <a:pt x="282" y="127"/>
                    <a:pt x="286" y="127"/>
                  </a:cubicBezTo>
                  <a:cubicBezTo>
                    <a:pt x="292" y="128"/>
                    <a:pt x="298" y="128"/>
                    <a:pt x="303" y="127"/>
                  </a:cubicBezTo>
                  <a:cubicBezTo>
                    <a:pt x="306" y="125"/>
                    <a:pt x="308" y="120"/>
                    <a:pt x="308" y="112"/>
                  </a:cubicBezTo>
                  <a:cubicBezTo>
                    <a:pt x="313" y="117"/>
                    <a:pt x="318" y="120"/>
                    <a:pt x="323" y="121"/>
                  </a:cubicBezTo>
                  <a:cubicBezTo>
                    <a:pt x="320" y="130"/>
                    <a:pt x="317" y="135"/>
                    <a:pt x="315" y="136"/>
                  </a:cubicBezTo>
                  <a:cubicBezTo>
                    <a:pt x="312" y="138"/>
                    <a:pt x="306" y="140"/>
                    <a:pt x="296" y="140"/>
                  </a:cubicBezTo>
                  <a:cubicBezTo>
                    <a:pt x="282" y="140"/>
                    <a:pt x="273" y="140"/>
                    <a:pt x="269" y="138"/>
                  </a:cubicBezTo>
                  <a:cubicBezTo>
                    <a:pt x="265" y="137"/>
                    <a:pt x="263" y="133"/>
                    <a:pt x="264" y="127"/>
                  </a:cubicBezTo>
                  <a:cubicBezTo>
                    <a:pt x="264" y="125"/>
                    <a:pt x="264" y="123"/>
                    <a:pt x="264" y="119"/>
                  </a:cubicBezTo>
                  <a:cubicBezTo>
                    <a:pt x="265" y="110"/>
                    <a:pt x="265" y="103"/>
                    <a:pt x="265" y="98"/>
                  </a:cubicBezTo>
                  <a:cubicBezTo>
                    <a:pt x="235" y="98"/>
                    <a:pt x="235" y="98"/>
                    <a:pt x="235" y="98"/>
                  </a:cubicBezTo>
                  <a:cubicBezTo>
                    <a:pt x="236" y="112"/>
                    <a:pt x="233" y="123"/>
                    <a:pt x="227" y="128"/>
                  </a:cubicBezTo>
                  <a:cubicBezTo>
                    <a:pt x="222" y="134"/>
                    <a:pt x="210" y="139"/>
                    <a:pt x="191" y="143"/>
                  </a:cubicBezTo>
                  <a:cubicBezTo>
                    <a:pt x="188" y="137"/>
                    <a:pt x="185" y="132"/>
                    <a:pt x="179" y="129"/>
                  </a:cubicBezTo>
                  <a:cubicBezTo>
                    <a:pt x="205" y="129"/>
                    <a:pt x="219" y="122"/>
                    <a:pt x="222" y="109"/>
                  </a:cubicBezTo>
                  <a:cubicBezTo>
                    <a:pt x="222" y="100"/>
                    <a:pt x="222" y="92"/>
                    <a:pt x="222" y="86"/>
                  </a:cubicBezTo>
                  <a:cubicBezTo>
                    <a:pt x="232" y="87"/>
                    <a:pt x="240" y="87"/>
                    <a:pt x="247" y="87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3" name="Freeform 780"/>
            <p:cNvSpPr>
              <a:spLocks noEditPoints="1"/>
            </p:cNvSpPr>
            <p:nvPr/>
          </p:nvSpPr>
          <p:spPr bwMode="auto">
            <a:xfrm>
              <a:off x="8673715" y="4224650"/>
              <a:ext cx="626363" cy="134220"/>
            </a:xfrm>
            <a:custGeom>
              <a:avLst/>
              <a:gdLst>
                <a:gd name="T0" fmla="*/ 84 w 677"/>
                <a:gd name="T1" fmla="*/ 2 h 144"/>
                <a:gd name="T2" fmla="*/ 67 w 677"/>
                <a:gd name="T3" fmla="*/ 54 h 144"/>
                <a:gd name="T4" fmla="*/ 64 w 677"/>
                <a:gd name="T5" fmla="*/ 84 h 144"/>
                <a:gd name="T6" fmla="*/ 103 w 677"/>
                <a:gd name="T7" fmla="*/ 115 h 144"/>
                <a:gd name="T8" fmla="*/ 113 w 677"/>
                <a:gd name="T9" fmla="*/ 109 h 144"/>
                <a:gd name="T10" fmla="*/ 107 w 677"/>
                <a:gd name="T11" fmla="*/ 98 h 144"/>
                <a:gd name="T12" fmla="*/ 126 w 677"/>
                <a:gd name="T13" fmla="*/ 59 h 144"/>
                <a:gd name="T14" fmla="*/ 142 w 677"/>
                <a:gd name="T15" fmla="*/ 41 h 144"/>
                <a:gd name="T16" fmla="*/ 130 w 677"/>
                <a:gd name="T17" fmla="*/ 22 h 144"/>
                <a:gd name="T18" fmla="*/ 67 w 677"/>
                <a:gd name="T19" fmla="*/ 14 h 144"/>
                <a:gd name="T20" fmla="*/ 40 w 677"/>
                <a:gd name="T21" fmla="*/ 45 h 144"/>
                <a:gd name="T22" fmla="*/ 20 w 677"/>
                <a:gd name="T23" fmla="*/ 81 h 144"/>
                <a:gd name="T24" fmla="*/ 12 w 677"/>
                <a:gd name="T25" fmla="*/ 87 h 144"/>
                <a:gd name="T26" fmla="*/ 13 w 677"/>
                <a:gd name="T27" fmla="*/ 15 h 144"/>
                <a:gd name="T28" fmla="*/ 282 w 677"/>
                <a:gd name="T29" fmla="*/ 5 h 144"/>
                <a:gd name="T30" fmla="*/ 253 w 677"/>
                <a:gd name="T31" fmla="*/ 24 h 144"/>
                <a:gd name="T32" fmla="*/ 253 w 677"/>
                <a:gd name="T33" fmla="*/ 35 h 144"/>
                <a:gd name="T34" fmla="*/ 238 w 677"/>
                <a:gd name="T35" fmla="*/ 56 h 144"/>
                <a:gd name="T36" fmla="*/ 292 w 677"/>
                <a:gd name="T37" fmla="*/ 73 h 144"/>
                <a:gd name="T38" fmla="*/ 220 w 677"/>
                <a:gd name="T39" fmla="*/ 131 h 144"/>
                <a:gd name="T40" fmla="*/ 283 w 677"/>
                <a:gd name="T41" fmla="*/ 112 h 144"/>
                <a:gd name="T42" fmla="*/ 321 w 677"/>
                <a:gd name="T43" fmla="*/ 37 h 144"/>
                <a:gd name="T44" fmla="*/ 280 w 677"/>
                <a:gd name="T45" fmla="*/ 24 h 144"/>
                <a:gd name="T46" fmla="*/ 230 w 677"/>
                <a:gd name="T47" fmla="*/ 34 h 144"/>
                <a:gd name="T48" fmla="*/ 234 w 677"/>
                <a:gd name="T49" fmla="*/ 65 h 144"/>
                <a:gd name="T50" fmla="*/ 186 w 677"/>
                <a:gd name="T51" fmla="*/ 128 h 144"/>
                <a:gd name="T52" fmla="*/ 175 w 677"/>
                <a:gd name="T53" fmla="*/ 80 h 144"/>
                <a:gd name="T54" fmla="*/ 177 w 677"/>
                <a:gd name="T55" fmla="*/ 48 h 144"/>
                <a:gd name="T56" fmla="*/ 202 w 677"/>
                <a:gd name="T57" fmla="*/ 16 h 144"/>
                <a:gd name="T58" fmla="*/ 215 w 677"/>
                <a:gd name="T59" fmla="*/ 16 h 144"/>
                <a:gd name="T60" fmla="*/ 441 w 677"/>
                <a:gd name="T61" fmla="*/ 0 h 144"/>
                <a:gd name="T62" fmla="*/ 411 w 677"/>
                <a:gd name="T63" fmla="*/ 2 h 144"/>
                <a:gd name="T64" fmla="*/ 353 w 677"/>
                <a:gd name="T65" fmla="*/ 14 h 144"/>
                <a:gd name="T66" fmla="*/ 410 w 677"/>
                <a:gd name="T67" fmla="*/ 37 h 144"/>
                <a:gd name="T68" fmla="*/ 455 w 677"/>
                <a:gd name="T69" fmla="*/ 37 h 144"/>
                <a:gd name="T70" fmla="*/ 478 w 677"/>
                <a:gd name="T71" fmla="*/ 15 h 144"/>
                <a:gd name="T72" fmla="*/ 457 w 677"/>
                <a:gd name="T73" fmla="*/ 76 h 144"/>
                <a:gd name="T74" fmla="*/ 396 w 677"/>
                <a:gd name="T75" fmla="*/ 100 h 144"/>
                <a:gd name="T76" fmla="*/ 413 w 677"/>
                <a:gd name="T77" fmla="*/ 66 h 144"/>
                <a:gd name="T78" fmla="*/ 426 w 677"/>
                <a:gd name="T79" fmla="*/ 31 h 144"/>
                <a:gd name="T80" fmla="*/ 387 w 677"/>
                <a:gd name="T81" fmla="*/ 59 h 144"/>
                <a:gd name="T82" fmla="*/ 425 w 677"/>
                <a:gd name="T83" fmla="*/ 53 h 144"/>
                <a:gd name="T84" fmla="*/ 360 w 677"/>
                <a:gd name="T85" fmla="*/ 61 h 144"/>
                <a:gd name="T86" fmla="*/ 357 w 677"/>
                <a:gd name="T87" fmla="*/ 134 h 144"/>
                <a:gd name="T88" fmla="*/ 468 w 677"/>
                <a:gd name="T89" fmla="*/ 107 h 144"/>
                <a:gd name="T90" fmla="*/ 409 w 677"/>
                <a:gd name="T91" fmla="*/ 110 h 144"/>
                <a:gd name="T92" fmla="*/ 468 w 677"/>
                <a:gd name="T93" fmla="*/ 134 h 144"/>
                <a:gd name="T94" fmla="*/ 481 w 677"/>
                <a:gd name="T95" fmla="*/ 97 h 144"/>
                <a:gd name="T96" fmla="*/ 642 w 677"/>
                <a:gd name="T97" fmla="*/ 6 h 144"/>
                <a:gd name="T98" fmla="*/ 610 w 677"/>
                <a:gd name="T99" fmla="*/ 48 h 144"/>
                <a:gd name="T100" fmla="*/ 625 w 677"/>
                <a:gd name="T101" fmla="*/ 60 h 144"/>
                <a:gd name="T102" fmla="*/ 638 w 677"/>
                <a:gd name="T103" fmla="*/ 60 h 144"/>
                <a:gd name="T104" fmla="*/ 655 w 677"/>
                <a:gd name="T105" fmla="*/ 48 h 144"/>
                <a:gd name="T106" fmla="*/ 533 w 677"/>
                <a:gd name="T107" fmla="*/ 14 h 144"/>
                <a:gd name="T108" fmla="*/ 547 w 677"/>
                <a:gd name="T109" fmla="*/ 102 h 144"/>
                <a:gd name="T110" fmla="*/ 584 w 677"/>
                <a:gd name="T111" fmla="*/ 31 h 144"/>
                <a:gd name="T112" fmla="*/ 547 w 677"/>
                <a:gd name="T113" fmla="*/ 2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77" h="144">
                  <a:moveTo>
                    <a:pt x="98" y="38"/>
                  </a:moveTo>
                  <a:cubicBezTo>
                    <a:pt x="97" y="28"/>
                    <a:pt x="97" y="18"/>
                    <a:pt x="98" y="11"/>
                  </a:cubicBezTo>
                  <a:cubicBezTo>
                    <a:pt x="98" y="9"/>
                    <a:pt x="99" y="6"/>
                    <a:pt x="101" y="4"/>
                  </a:cubicBezTo>
                  <a:cubicBezTo>
                    <a:pt x="101" y="3"/>
                    <a:pt x="102" y="3"/>
                    <a:pt x="102" y="3"/>
                  </a:cubicBezTo>
                  <a:cubicBezTo>
                    <a:pt x="100" y="2"/>
                    <a:pt x="94" y="2"/>
                    <a:pt x="84" y="2"/>
                  </a:cubicBezTo>
                  <a:cubicBezTo>
                    <a:pt x="84" y="12"/>
                    <a:pt x="85" y="19"/>
                    <a:pt x="85" y="24"/>
                  </a:cubicBezTo>
                  <a:cubicBezTo>
                    <a:pt x="85" y="40"/>
                    <a:pt x="85" y="40"/>
                    <a:pt x="85" y="40"/>
                  </a:cubicBezTo>
                  <a:cubicBezTo>
                    <a:pt x="78" y="41"/>
                    <a:pt x="74" y="42"/>
                    <a:pt x="71" y="42"/>
                  </a:cubicBezTo>
                  <a:cubicBezTo>
                    <a:pt x="68" y="42"/>
                    <a:pt x="66" y="42"/>
                    <a:pt x="65" y="42"/>
                  </a:cubicBezTo>
                  <a:cubicBezTo>
                    <a:pt x="67" y="54"/>
                    <a:pt x="67" y="54"/>
                    <a:pt x="67" y="54"/>
                  </a:cubicBezTo>
                  <a:cubicBezTo>
                    <a:pt x="70" y="53"/>
                    <a:pt x="75" y="52"/>
                    <a:pt x="82" y="50"/>
                  </a:cubicBezTo>
                  <a:cubicBezTo>
                    <a:pt x="75" y="52"/>
                    <a:pt x="76" y="51"/>
                    <a:pt x="85" y="50"/>
                  </a:cubicBezTo>
                  <a:cubicBezTo>
                    <a:pt x="86" y="59"/>
                    <a:pt x="87" y="65"/>
                    <a:pt x="87" y="68"/>
                  </a:cubicBezTo>
                  <a:cubicBezTo>
                    <a:pt x="74" y="71"/>
                    <a:pt x="65" y="72"/>
                    <a:pt x="61" y="72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71" y="82"/>
                    <a:pt x="80" y="80"/>
                    <a:pt x="89" y="78"/>
                  </a:cubicBezTo>
                  <a:cubicBezTo>
                    <a:pt x="90" y="90"/>
                    <a:pt x="93" y="99"/>
                    <a:pt x="98" y="105"/>
                  </a:cubicBezTo>
                  <a:cubicBezTo>
                    <a:pt x="86" y="113"/>
                    <a:pt x="70" y="119"/>
                    <a:pt x="51" y="125"/>
                  </a:cubicBezTo>
                  <a:cubicBezTo>
                    <a:pt x="55" y="127"/>
                    <a:pt x="60" y="130"/>
                    <a:pt x="66" y="134"/>
                  </a:cubicBezTo>
                  <a:cubicBezTo>
                    <a:pt x="75" y="130"/>
                    <a:pt x="88" y="124"/>
                    <a:pt x="103" y="115"/>
                  </a:cubicBezTo>
                  <a:cubicBezTo>
                    <a:pt x="116" y="132"/>
                    <a:pt x="128" y="141"/>
                    <a:pt x="140" y="141"/>
                  </a:cubicBezTo>
                  <a:cubicBezTo>
                    <a:pt x="144" y="139"/>
                    <a:pt x="148" y="131"/>
                    <a:pt x="151" y="117"/>
                  </a:cubicBezTo>
                  <a:cubicBezTo>
                    <a:pt x="146" y="115"/>
                    <a:pt x="141" y="112"/>
                    <a:pt x="137" y="109"/>
                  </a:cubicBezTo>
                  <a:cubicBezTo>
                    <a:pt x="136" y="119"/>
                    <a:pt x="135" y="124"/>
                    <a:pt x="133" y="125"/>
                  </a:cubicBezTo>
                  <a:cubicBezTo>
                    <a:pt x="127" y="124"/>
                    <a:pt x="120" y="118"/>
                    <a:pt x="113" y="109"/>
                  </a:cubicBezTo>
                  <a:cubicBezTo>
                    <a:pt x="124" y="99"/>
                    <a:pt x="131" y="91"/>
                    <a:pt x="136" y="86"/>
                  </a:cubicBezTo>
                  <a:cubicBezTo>
                    <a:pt x="137" y="85"/>
                    <a:pt x="138" y="84"/>
                    <a:pt x="139" y="84"/>
                  </a:cubicBezTo>
                  <a:cubicBezTo>
                    <a:pt x="140" y="83"/>
                    <a:pt x="141" y="82"/>
                    <a:pt x="141" y="82"/>
                  </a:cubicBezTo>
                  <a:cubicBezTo>
                    <a:pt x="138" y="80"/>
                    <a:pt x="133" y="77"/>
                    <a:pt x="126" y="74"/>
                  </a:cubicBezTo>
                  <a:cubicBezTo>
                    <a:pt x="120" y="84"/>
                    <a:pt x="114" y="91"/>
                    <a:pt x="107" y="98"/>
                  </a:cubicBezTo>
                  <a:cubicBezTo>
                    <a:pt x="105" y="93"/>
                    <a:pt x="102" y="85"/>
                    <a:pt x="100" y="75"/>
                  </a:cubicBezTo>
                  <a:cubicBezTo>
                    <a:pt x="123" y="70"/>
                    <a:pt x="123" y="70"/>
                    <a:pt x="123" y="70"/>
                  </a:cubicBezTo>
                  <a:cubicBezTo>
                    <a:pt x="135" y="67"/>
                    <a:pt x="143" y="66"/>
                    <a:pt x="145" y="67"/>
                  </a:cubicBezTo>
                  <a:cubicBezTo>
                    <a:pt x="143" y="54"/>
                    <a:pt x="143" y="54"/>
                    <a:pt x="143" y="54"/>
                  </a:cubicBezTo>
                  <a:cubicBezTo>
                    <a:pt x="140" y="56"/>
                    <a:pt x="135" y="57"/>
                    <a:pt x="126" y="59"/>
                  </a:cubicBezTo>
                  <a:cubicBezTo>
                    <a:pt x="124" y="59"/>
                    <a:pt x="122" y="60"/>
                    <a:pt x="121" y="60"/>
                  </a:cubicBezTo>
                  <a:cubicBezTo>
                    <a:pt x="99" y="65"/>
                    <a:pt x="99" y="65"/>
                    <a:pt x="99" y="65"/>
                  </a:cubicBezTo>
                  <a:cubicBezTo>
                    <a:pt x="98" y="59"/>
                    <a:pt x="98" y="53"/>
                    <a:pt x="98" y="48"/>
                  </a:cubicBezTo>
                  <a:cubicBezTo>
                    <a:pt x="120" y="44"/>
                    <a:pt x="120" y="44"/>
                    <a:pt x="120" y="44"/>
                  </a:cubicBezTo>
                  <a:cubicBezTo>
                    <a:pt x="131" y="42"/>
                    <a:pt x="138" y="41"/>
                    <a:pt x="142" y="41"/>
                  </a:cubicBezTo>
                  <a:cubicBezTo>
                    <a:pt x="139" y="27"/>
                    <a:pt x="139" y="27"/>
                    <a:pt x="139" y="27"/>
                  </a:cubicBezTo>
                  <a:cubicBezTo>
                    <a:pt x="137" y="29"/>
                    <a:pt x="132" y="31"/>
                    <a:pt x="122" y="33"/>
                  </a:cubicBezTo>
                  <a:cubicBezTo>
                    <a:pt x="120" y="33"/>
                    <a:pt x="118" y="34"/>
                    <a:pt x="117" y="34"/>
                  </a:cubicBezTo>
                  <a:lnTo>
                    <a:pt x="98" y="38"/>
                  </a:lnTo>
                  <a:close/>
                  <a:moveTo>
                    <a:pt x="130" y="22"/>
                  </a:moveTo>
                  <a:cubicBezTo>
                    <a:pt x="117" y="29"/>
                    <a:pt x="117" y="29"/>
                    <a:pt x="117" y="29"/>
                  </a:cubicBezTo>
                  <a:cubicBezTo>
                    <a:pt x="114" y="22"/>
                    <a:pt x="111" y="16"/>
                    <a:pt x="107" y="12"/>
                  </a:cubicBezTo>
                  <a:cubicBezTo>
                    <a:pt x="120" y="5"/>
                    <a:pt x="120" y="5"/>
                    <a:pt x="120" y="5"/>
                  </a:cubicBezTo>
                  <a:cubicBezTo>
                    <a:pt x="124" y="9"/>
                    <a:pt x="127" y="15"/>
                    <a:pt x="130" y="22"/>
                  </a:cubicBezTo>
                  <a:moveTo>
                    <a:pt x="67" y="14"/>
                  </a:moveTo>
                  <a:cubicBezTo>
                    <a:pt x="67" y="27"/>
                    <a:pt x="67" y="27"/>
                    <a:pt x="67" y="27"/>
                  </a:cubicBezTo>
                  <a:cubicBezTo>
                    <a:pt x="63" y="27"/>
                    <a:pt x="55" y="26"/>
                    <a:pt x="44" y="26"/>
                  </a:cubicBezTo>
                  <a:cubicBezTo>
                    <a:pt x="36" y="26"/>
                    <a:pt x="36" y="26"/>
                    <a:pt x="36" y="26"/>
                  </a:cubicBezTo>
                  <a:cubicBezTo>
                    <a:pt x="35" y="34"/>
                    <a:pt x="34" y="41"/>
                    <a:pt x="31" y="45"/>
                  </a:cubicBezTo>
                  <a:cubicBezTo>
                    <a:pt x="40" y="45"/>
                    <a:pt x="40" y="45"/>
                    <a:pt x="40" y="45"/>
                  </a:cubicBezTo>
                  <a:cubicBezTo>
                    <a:pt x="49" y="45"/>
                    <a:pt x="56" y="44"/>
                    <a:pt x="63" y="43"/>
                  </a:cubicBezTo>
                  <a:cubicBezTo>
                    <a:pt x="60" y="86"/>
                    <a:pt x="44" y="118"/>
                    <a:pt x="13" y="138"/>
                  </a:cubicBezTo>
                  <a:cubicBezTo>
                    <a:pt x="9" y="135"/>
                    <a:pt x="5" y="131"/>
                    <a:pt x="0" y="128"/>
                  </a:cubicBezTo>
                  <a:cubicBezTo>
                    <a:pt x="16" y="120"/>
                    <a:pt x="28" y="110"/>
                    <a:pt x="35" y="98"/>
                  </a:cubicBezTo>
                  <a:cubicBezTo>
                    <a:pt x="30" y="90"/>
                    <a:pt x="25" y="85"/>
                    <a:pt x="20" y="81"/>
                  </a:cubicBezTo>
                  <a:cubicBezTo>
                    <a:pt x="31" y="74"/>
                    <a:pt x="31" y="74"/>
                    <a:pt x="31" y="74"/>
                  </a:cubicBezTo>
                  <a:cubicBezTo>
                    <a:pt x="35" y="79"/>
                    <a:pt x="39" y="82"/>
                    <a:pt x="41" y="86"/>
                  </a:cubicBezTo>
                  <a:cubicBezTo>
                    <a:pt x="45" y="77"/>
                    <a:pt x="47" y="67"/>
                    <a:pt x="48" y="56"/>
                  </a:cubicBezTo>
                  <a:cubicBezTo>
                    <a:pt x="28" y="56"/>
                    <a:pt x="28" y="56"/>
                    <a:pt x="28" y="56"/>
                  </a:cubicBezTo>
                  <a:cubicBezTo>
                    <a:pt x="24" y="68"/>
                    <a:pt x="18" y="79"/>
                    <a:pt x="12" y="87"/>
                  </a:cubicBezTo>
                  <a:cubicBezTo>
                    <a:pt x="9" y="85"/>
                    <a:pt x="5" y="82"/>
                    <a:pt x="1" y="79"/>
                  </a:cubicBezTo>
                  <a:cubicBezTo>
                    <a:pt x="13" y="68"/>
                    <a:pt x="21" y="50"/>
                    <a:pt x="24" y="27"/>
                  </a:cubicBezTo>
                  <a:cubicBezTo>
                    <a:pt x="14" y="27"/>
                    <a:pt x="8" y="27"/>
                    <a:pt x="5" y="29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7" y="14"/>
                    <a:pt x="9" y="15"/>
                    <a:pt x="13" y="15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55" y="15"/>
                    <a:pt x="63" y="15"/>
                    <a:pt x="67" y="14"/>
                  </a:cubicBezTo>
                  <a:moveTo>
                    <a:pt x="280" y="17"/>
                  </a:moveTo>
                  <a:cubicBezTo>
                    <a:pt x="280" y="12"/>
                    <a:pt x="281" y="8"/>
                    <a:pt x="282" y="5"/>
                  </a:cubicBezTo>
                  <a:cubicBezTo>
                    <a:pt x="283" y="4"/>
                    <a:pt x="283" y="4"/>
                    <a:pt x="283" y="3"/>
                  </a:cubicBezTo>
                  <a:cubicBezTo>
                    <a:pt x="282" y="2"/>
                    <a:pt x="276" y="1"/>
                    <a:pt x="265" y="0"/>
                  </a:cubicBezTo>
                  <a:cubicBezTo>
                    <a:pt x="265" y="3"/>
                    <a:pt x="266" y="7"/>
                    <a:pt x="266" y="13"/>
                  </a:cubicBezTo>
                  <a:cubicBezTo>
                    <a:pt x="266" y="24"/>
                    <a:pt x="266" y="24"/>
                    <a:pt x="266" y="24"/>
                  </a:cubicBezTo>
                  <a:cubicBezTo>
                    <a:pt x="253" y="24"/>
                    <a:pt x="253" y="24"/>
                    <a:pt x="253" y="24"/>
                  </a:cubicBezTo>
                  <a:cubicBezTo>
                    <a:pt x="249" y="24"/>
                    <a:pt x="243" y="23"/>
                    <a:pt x="236" y="23"/>
                  </a:cubicBezTo>
                  <a:cubicBezTo>
                    <a:pt x="233" y="23"/>
                    <a:pt x="233" y="23"/>
                    <a:pt x="233" y="23"/>
                  </a:cubicBezTo>
                  <a:cubicBezTo>
                    <a:pt x="233" y="37"/>
                    <a:pt x="233" y="37"/>
                    <a:pt x="233" y="37"/>
                  </a:cubicBezTo>
                  <a:cubicBezTo>
                    <a:pt x="236" y="37"/>
                    <a:pt x="236" y="37"/>
                    <a:pt x="236" y="37"/>
                  </a:cubicBezTo>
                  <a:cubicBezTo>
                    <a:pt x="242" y="36"/>
                    <a:pt x="248" y="35"/>
                    <a:pt x="253" y="35"/>
                  </a:cubicBezTo>
                  <a:cubicBezTo>
                    <a:pt x="266" y="35"/>
                    <a:pt x="266" y="35"/>
                    <a:pt x="266" y="35"/>
                  </a:cubicBezTo>
                  <a:cubicBezTo>
                    <a:pt x="266" y="58"/>
                    <a:pt x="266" y="58"/>
                    <a:pt x="266" y="58"/>
                  </a:cubicBezTo>
                  <a:cubicBezTo>
                    <a:pt x="258" y="58"/>
                    <a:pt x="258" y="58"/>
                    <a:pt x="258" y="58"/>
                  </a:cubicBezTo>
                  <a:cubicBezTo>
                    <a:pt x="253" y="58"/>
                    <a:pt x="247" y="57"/>
                    <a:pt x="241" y="56"/>
                  </a:cubicBezTo>
                  <a:cubicBezTo>
                    <a:pt x="238" y="56"/>
                    <a:pt x="238" y="56"/>
                    <a:pt x="238" y="56"/>
                  </a:cubicBezTo>
                  <a:cubicBezTo>
                    <a:pt x="238" y="70"/>
                    <a:pt x="238" y="70"/>
                    <a:pt x="238" y="70"/>
                  </a:cubicBezTo>
                  <a:cubicBezTo>
                    <a:pt x="240" y="70"/>
                    <a:pt x="240" y="70"/>
                    <a:pt x="240" y="70"/>
                  </a:cubicBezTo>
                  <a:cubicBezTo>
                    <a:pt x="245" y="69"/>
                    <a:pt x="251" y="69"/>
                    <a:pt x="258" y="69"/>
                  </a:cubicBezTo>
                  <a:cubicBezTo>
                    <a:pt x="294" y="69"/>
                    <a:pt x="294" y="69"/>
                    <a:pt x="294" y="69"/>
                  </a:cubicBezTo>
                  <a:cubicBezTo>
                    <a:pt x="294" y="70"/>
                    <a:pt x="293" y="71"/>
                    <a:pt x="292" y="73"/>
                  </a:cubicBezTo>
                  <a:cubicBezTo>
                    <a:pt x="285" y="88"/>
                    <a:pt x="279" y="99"/>
                    <a:pt x="273" y="105"/>
                  </a:cubicBezTo>
                  <a:cubicBezTo>
                    <a:pt x="264" y="94"/>
                    <a:pt x="259" y="84"/>
                    <a:pt x="258" y="74"/>
                  </a:cubicBezTo>
                  <a:cubicBezTo>
                    <a:pt x="244" y="78"/>
                    <a:pt x="244" y="78"/>
                    <a:pt x="244" y="78"/>
                  </a:cubicBezTo>
                  <a:cubicBezTo>
                    <a:pt x="249" y="90"/>
                    <a:pt x="256" y="101"/>
                    <a:pt x="264" y="113"/>
                  </a:cubicBezTo>
                  <a:cubicBezTo>
                    <a:pt x="247" y="123"/>
                    <a:pt x="233" y="129"/>
                    <a:pt x="220" y="131"/>
                  </a:cubicBezTo>
                  <a:cubicBezTo>
                    <a:pt x="224" y="134"/>
                    <a:pt x="229" y="138"/>
                    <a:pt x="233" y="143"/>
                  </a:cubicBezTo>
                  <a:cubicBezTo>
                    <a:pt x="250" y="136"/>
                    <a:pt x="263" y="128"/>
                    <a:pt x="274" y="121"/>
                  </a:cubicBezTo>
                  <a:cubicBezTo>
                    <a:pt x="284" y="128"/>
                    <a:pt x="299" y="135"/>
                    <a:pt x="318" y="141"/>
                  </a:cubicBezTo>
                  <a:cubicBezTo>
                    <a:pt x="321" y="135"/>
                    <a:pt x="324" y="130"/>
                    <a:pt x="328" y="127"/>
                  </a:cubicBezTo>
                  <a:cubicBezTo>
                    <a:pt x="311" y="125"/>
                    <a:pt x="296" y="121"/>
                    <a:pt x="283" y="112"/>
                  </a:cubicBezTo>
                  <a:cubicBezTo>
                    <a:pt x="294" y="101"/>
                    <a:pt x="304" y="82"/>
                    <a:pt x="312" y="56"/>
                  </a:cubicBezTo>
                  <a:cubicBezTo>
                    <a:pt x="304" y="57"/>
                    <a:pt x="293" y="58"/>
                    <a:pt x="280" y="58"/>
                  </a:cubicBezTo>
                  <a:cubicBezTo>
                    <a:pt x="280" y="35"/>
                    <a:pt x="280" y="35"/>
                    <a:pt x="280" y="35"/>
                  </a:cubicBezTo>
                  <a:cubicBezTo>
                    <a:pt x="303" y="35"/>
                    <a:pt x="303" y="35"/>
                    <a:pt x="303" y="35"/>
                  </a:cubicBezTo>
                  <a:cubicBezTo>
                    <a:pt x="309" y="35"/>
                    <a:pt x="315" y="36"/>
                    <a:pt x="321" y="37"/>
                  </a:cubicBezTo>
                  <a:cubicBezTo>
                    <a:pt x="323" y="37"/>
                    <a:pt x="323" y="37"/>
                    <a:pt x="323" y="37"/>
                  </a:cubicBezTo>
                  <a:cubicBezTo>
                    <a:pt x="323" y="22"/>
                    <a:pt x="323" y="22"/>
                    <a:pt x="323" y="22"/>
                  </a:cubicBezTo>
                  <a:cubicBezTo>
                    <a:pt x="323" y="22"/>
                    <a:pt x="322" y="23"/>
                    <a:pt x="320" y="23"/>
                  </a:cubicBezTo>
                  <a:cubicBezTo>
                    <a:pt x="313" y="23"/>
                    <a:pt x="307" y="24"/>
                    <a:pt x="302" y="24"/>
                  </a:cubicBezTo>
                  <a:cubicBezTo>
                    <a:pt x="280" y="24"/>
                    <a:pt x="280" y="24"/>
                    <a:pt x="280" y="24"/>
                  </a:cubicBezTo>
                  <a:lnTo>
                    <a:pt x="280" y="17"/>
                  </a:lnTo>
                  <a:close/>
                  <a:moveTo>
                    <a:pt x="215" y="16"/>
                  </a:moveTo>
                  <a:cubicBezTo>
                    <a:pt x="215" y="35"/>
                    <a:pt x="215" y="35"/>
                    <a:pt x="215" y="35"/>
                  </a:cubicBezTo>
                  <a:cubicBezTo>
                    <a:pt x="218" y="35"/>
                    <a:pt x="222" y="35"/>
                    <a:pt x="227" y="35"/>
                  </a:cubicBezTo>
                  <a:cubicBezTo>
                    <a:pt x="229" y="34"/>
                    <a:pt x="230" y="34"/>
                    <a:pt x="230" y="34"/>
                  </a:cubicBezTo>
                  <a:cubicBezTo>
                    <a:pt x="230" y="48"/>
                    <a:pt x="230" y="48"/>
                    <a:pt x="230" y="48"/>
                  </a:cubicBezTo>
                  <a:cubicBezTo>
                    <a:pt x="229" y="48"/>
                    <a:pt x="229" y="48"/>
                    <a:pt x="229" y="48"/>
                  </a:cubicBezTo>
                  <a:cubicBezTo>
                    <a:pt x="224" y="47"/>
                    <a:pt x="219" y="47"/>
                    <a:pt x="215" y="47"/>
                  </a:cubicBezTo>
                  <a:cubicBezTo>
                    <a:pt x="215" y="70"/>
                    <a:pt x="215" y="70"/>
                    <a:pt x="215" y="70"/>
                  </a:cubicBezTo>
                  <a:cubicBezTo>
                    <a:pt x="234" y="65"/>
                    <a:pt x="234" y="65"/>
                    <a:pt x="234" y="65"/>
                  </a:cubicBezTo>
                  <a:cubicBezTo>
                    <a:pt x="234" y="77"/>
                    <a:pt x="234" y="77"/>
                    <a:pt x="234" y="77"/>
                  </a:cubicBezTo>
                  <a:cubicBezTo>
                    <a:pt x="215" y="82"/>
                    <a:pt x="215" y="82"/>
                    <a:pt x="215" y="82"/>
                  </a:cubicBezTo>
                  <a:cubicBezTo>
                    <a:pt x="215" y="128"/>
                    <a:pt x="215" y="128"/>
                    <a:pt x="215" y="128"/>
                  </a:cubicBezTo>
                  <a:cubicBezTo>
                    <a:pt x="216" y="137"/>
                    <a:pt x="209" y="142"/>
                    <a:pt x="192" y="143"/>
                  </a:cubicBezTo>
                  <a:cubicBezTo>
                    <a:pt x="191" y="137"/>
                    <a:pt x="189" y="132"/>
                    <a:pt x="186" y="128"/>
                  </a:cubicBezTo>
                  <a:cubicBezTo>
                    <a:pt x="193" y="129"/>
                    <a:pt x="197" y="129"/>
                    <a:pt x="199" y="128"/>
                  </a:cubicBezTo>
                  <a:cubicBezTo>
                    <a:pt x="201" y="128"/>
                    <a:pt x="202" y="126"/>
                    <a:pt x="202" y="123"/>
                  </a:cubicBezTo>
                  <a:cubicBezTo>
                    <a:pt x="202" y="86"/>
                    <a:pt x="202" y="86"/>
                    <a:pt x="202" y="86"/>
                  </a:cubicBezTo>
                  <a:cubicBezTo>
                    <a:pt x="178" y="94"/>
                    <a:pt x="178" y="94"/>
                    <a:pt x="178" y="94"/>
                  </a:cubicBezTo>
                  <a:cubicBezTo>
                    <a:pt x="175" y="80"/>
                    <a:pt x="175" y="80"/>
                    <a:pt x="175" y="80"/>
                  </a:cubicBezTo>
                  <a:cubicBezTo>
                    <a:pt x="202" y="74"/>
                    <a:pt x="202" y="74"/>
                    <a:pt x="202" y="74"/>
                  </a:cubicBezTo>
                  <a:cubicBezTo>
                    <a:pt x="202" y="47"/>
                    <a:pt x="202" y="47"/>
                    <a:pt x="202" y="47"/>
                  </a:cubicBezTo>
                  <a:cubicBezTo>
                    <a:pt x="193" y="47"/>
                    <a:pt x="193" y="47"/>
                    <a:pt x="193" y="47"/>
                  </a:cubicBezTo>
                  <a:cubicBezTo>
                    <a:pt x="189" y="47"/>
                    <a:pt x="184" y="47"/>
                    <a:pt x="179" y="48"/>
                  </a:cubicBezTo>
                  <a:cubicBezTo>
                    <a:pt x="177" y="48"/>
                    <a:pt x="177" y="48"/>
                    <a:pt x="177" y="48"/>
                  </a:cubicBezTo>
                  <a:cubicBezTo>
                    <a:pt x="177" y="34"/>
                    <a:pt x="177" y="34"/>
                    <a:pt x="177" y="34"/>
                  </a:cubicBezTo>
                  <a:cubicBezTo>
                    <a:pt x="179" y="34"/>
                    <a:pt x="179" y="34"/>
                    <a:pt x="179" y="34"/>
                  </a:cubicBezTo>
                  <a:cubicBezTo>
                    <a:pt x="184" y="35"/>
                    <a:pt x="188" y="35"/>
                    <a:pt x="193" y="35"/>
                  </a:cubicBezTo>
                  <a:cubicBezTo>
                    <a:pt x="202" y="35"/>
                    <a:pt x="202" y="35"/>
                    <a:pt x="202" y="35"/>
                  </a:cubicBezTo>
                  <a:cubicBezTo>
                    <a:pt x="202" y="16"/>
                    <a:pt x="202" y="16"/>
                    <a:pt x="202" y="16"/>
                  </a:cubicBezTo>
                  <a:cubicBezTo>
                    <a:pt x="202" y="13"/>
                    <a:pt x="202" y="9"/>
                    <a:pt x="201" y="4"/>
                  </a:cubicBezTo>
                  <a:cubicBezTo>
                    <a:pt x="201" y="1"/>
                    <a:pt x="201" y="1"/>
                    <a:pt x="201" y="1"/>
                  </a:cubicBezTo>
                  <a:cubicBezTo>
                    <a:pt x="212" y="2"/>
                    <a:pt x="218" y="3"/>
                    <a:pt x="218" y="4"/>
                  </a:cubicBezTo>
                  <a:cubicBezTo>
                    <a:pt x="218" y="5"/>
                    <a:pt x="218" y="5"/>
                    <a:pt x="217" y="6"/>
                  </a:cubicBezTo>
                  <a:cubicBezTo>
                    <a:pt x="216" y="8"/>
                    <a:pt x="215" y="11"/>
                    <a:pt x="215" y="16"/>
                  </a:cubicBezTo>
                  <a:moveTo>
                    <a:pt x="454" y="15"/>
                  </a:moveTo>
                  <a:cubicBezTo>
                    <a:pt x="454" y="12"/>
                    <a:pt x="455" y="9"/>
                    <a:pt x="457" y="5"/>
                  </a:cubicBezTo>
                  <a:cubicBezTo>
                    <a:pt x="458" y="3"/>
                    <a:pt x="458" y="2"/>
                    <a:pt x="457" y="2"/>
                  </a:cubicBezTo>
                  <a:cubicBezTo>
                    <a:pt x="457" y="1"/>
                    <a:pt x="454" y="1"/>
                    <a:pt x="448" y="1"/>
                  </a:cubicBezTo>
                  <a:cubicBezTo>
                    <a:pt x="445" y="0"/>
                    <a:pt x="443" y="0"/>
                    <a:pt x="441" y="0"/>
                  </a:cubicBezTo>
                  <a:cubicBezTo>
                    <a:pt x="441" y="0"/>
                    <a:pt x="441" y="1"/>
                    <a:pt x="441" y="2"/>
                  </a:cubicBezTo>
                  <a:cubicBezTo>
                    <a:pt x="442" y="6"/>
                    <a:pt x="442" y="10"/>
                    <a:pt x="442" y="15"/>
                  </a:cubicBezTo>
                  <a:cubicBezTo>
                    <a:pt x="409" y="15"/>
                    <a:pt x="409" y="15"/>
                    <a:pt x="409" y="15"/>
                  </a:cubicBezTo>
                  <a:cubicBezTo>
                    <a:pt x="409" y="12"/>
                    <a:pt x="409" y="9"/>
                    <a:pt x="411" y="5"/>
                  </a:cubicBezTo>
                  <a:cubicBezTo>
                    <a:pt x="411" y="3"/>
                    <a:pt x="411" y="2"/>
                    <a:pt x="411" y="2"/>
                  </a:cubicBezTo>
                  <a:cubicBezTo>
                    <a:pt x="411" y="1"/>
                    <a:pt x="405" y="0"/>
                    <a:pt x="395" y="0"/>
                  </a:cubicBezTo>
                  <a:cubicBezTo>
                    <a:pt x="395" y="1"/>
                    <a:pt x="395" y="1"/>
                    <a:pt x="395" y="1"/>
                  </a:cubicBezTo>
                  <a:cubicBezTo>
                    <a:pt x="396" y="4"/>
                    <a:pt x="396" y="9"/>
                    <a:pt x="396" y="15"/>
                  </a:cubicBezTo>
                  <a:cubicBezTo>
                    <a:pt x="372" y="15"/>
                    <a:pt x="372" y="15"/>
                    <a:pt x="372" y="15"/>
                  </a:cubicBezTo>
                  <a:cubicBezTo>
                    <a:pt x="368" y="15"/>
                    <a:pt x="362" y="15"/>
                    <a:pt x="353" y="14"/>
                  </a:cubicBezTo>
                  <a:cubicBezTo>
                    <a:pt x="353" y="26"/>
                    <a:pt x="353" y="26"/>
                    <a:pt x="353" y="26"/>
                  </a:cubicBezTo>
                  <a:cubicBezTo>
                    <a:pt x="359" y="25"/>
                    <a:pt x="365" y="25"/>
                    <a:pt x="372" y="25"/>
                  </a:cubicBezTo>
                  <a:cubicBezTo>
                    <a:pt x="396" y="25"/>
                    <a:pt x="396" y="25"/>
                    <a:pt x="396" y="25"/>
                  </a:cubicBezTo>
                  <a:cubicBezTo>
                    <a:pt x="396" y="31"/>
                    <a:pt x="396" y="36"/>
                    <a:pt x="395" y="37"/>
                  </a:cubicBezTo>
                  <a:cubicBezTo>
                    <a:pt x="410" y="37"/>
                    <a:pt x="410" y="37"/>
                    <a:pt x="410" y="37"/>
                  </a:cubicBezTo>
                  <a:cubicBezTo>
                    <a:pt x="410" y="37"/>
                    <a:pt x="410" y="37"/>
                    <a:pt x="410" y="37"/>
                  </a:cubicBezTo>
                  <a:cubicBezTo>
                    <a:pt x="410" y="35"/>
                    <a:pt x="409" y="31"/>
                    <a:pt x="409" y="25"/>
                  </a:cubicBezTo>
                  <a:cubicBezTo>
                    <a:pt x="442" y="25"/>
                    <a:pt x="442" y="25"/>
                    <a:pt x="442" y="25"/>
                  </a:cubicBezTo>
                  <a:cubicBezTo>
                    <a:pt x="442" y="31"/>
                    <a:pt x="442" y="35"/>
                    <a:pt x="441" y="37"/>
                  </a:cubicBezTo>
                  <a:cubicBezTo>
                    <a:pt x="455" y="37"/>
                    <a:pt x="455" y="37"/>
                    <a:pt x="455" y="37"/>
                  </a:cubicBezTo>
                  <a:cubicBezTo>
                    <a:pt x="454" y="35"/>
                    <a:pt x="454" y="31"/>
                    <a:pt x="454" y="25"/>
                  </a:cubicBezTo>
                  <a:cubicBezTo>
                    <a:pt x="477" y="25"/>
                    <a:pt x="477" y="25"/>
                    <a:pt x="477" y="25"/>
                  </a:cubicBezTo>
                  <a:cubicBezTo>
                    <a:pt x="483" y="25"/>
                    <a:pt x="491" y="25"/>
                    <a:pt x="500" y="26"/>
                  </a:cubicBezTo>
                  <a:cubicBezTo>
                    <a:pt x="500" y="14"/>
                    <a:pt x="500" y="14"/>
                    <a:pt x="500" y="14"/>
                  </a:cubicBezTo>
                  <a:cubicBezTo>
                    <a:pt x="493" y="15"/>
                    <a:pt x="486" y="15"/>
                    <a:pt x="478" y="15"/>
                  </a:cubicBezTo>
                  <a:lnTo>
                    <a:pt x="454" y="15"/>
                  </a:lnTo>
                  <a:close/>
                  <a:moveTo>
                    <a:pt x="431" y="43"/>
                  </a:moveTo>
                  <a:cubicBezTo>
                    <a:pt x="470" y="43"/>
                    <a:pt x="470" y="43"/>
                    <a:pt x="470" y="43"/>
                  </a:cubicBezTo>
                  <a:cubicBezTo>
                    <a:pt x="477" y="43"/>
                    <a:pt x="483" y="42"/>
                    <a:pt x="487" y="42"/>
                  </a:cubicBezTo>
                  <a:cubicBezTo>
                    <a:pt x="478" y="56"/>
                    <a:pt x="468" y="67"/>
                    <a:pt x="457" y="76"/>
                  </a:cubicBezTo>
                  <a:cubicBezTo>
                    <a:pt x="471" y="81"/>
                    <a:pt x="487" y="83"/>
                    <a:pt x="504" y="83"/>
                  </a:cubicBezTo>
                  <a:cubicBezTo>
                    <a:pt x="500" y="86"/>
                    <a:pt x="497" y="92"/>
                    <a:pt x="495" y="99"/>
                  </a:cubicBezTo>
                  <a:cubicBezTo>
                    <a:pt x="475" y="94"/>
                    <a:pt x="458" y="89"/>
                    <a:pt x="445" y="82"/>
                  </a:cubicBezTo>
                  <a:cubicBezTo>
                    <a:pt x="438" y="87"/>
                    <a:pt x="423" y="92"/>
                    <a:pt x="400" y="99"/>
                  </a:cubicBezTo>
                  <a:cubicBezTo>
                    <a:pt x="397" y="100"/>
                    <a:pt x="396" y="100"/>
                    <a:pt x="396" y="100"/>
                  </a:cubicBezTo>
                  <a:cubicBezTo>
                    <a:pt x="393" y="96"/>
                    <a:pt x="390" y="92"/>
                    <a:pt x="387" y="91"/>
                  </a:cubicBezTo>
                  <a:cubicBezTo>
                    <a:pt x="387" y="90"/>
                    <a:pt x="387" y="90"/>
                    <a:pt x="387" y="89"/>
                  </a:cubicBezTo>
                  <a:cubicBezTo>
                    <a:pt x="400" y="89"/>
                    <a:pt x="416" y="85"/>
                    <a:pt x="435" y="76"/>
                  </a:cubicBezTo>
                  <a:cubicBezTo>
                    <a:pt x="430" y="73"/>
                    <a:pt x="424" y="67"/>
                    <a:pt x="418" y="60"/>
                  </a:cubicBezTo>
                  <a:cubicBezTo>
                    <a:pt x="417" y="61"/>
                    <a:pt x="415" y="63"/>
                    <a:pt x="413" y="66"/>
                  </a:cubicBezTo>
                  <a:cubicBezTo>
                    <a:pt x="410" y="71"/>
                    <a:pt x="407" y="74"/>
                    <a:pt x="405" y="76"/>
                  </a:cubicBezTo>
                  <a:cubicBezTo>
                    <a:pt x="400" y="74"/>
                    <a:pt x="397" y="72"/>
                    <a:pt x="393" y="71"/>
                  </a:cubicBezTo>
                  <a:cubicBezTo>
                    <a:pt x="392" y="71"/>
                    <a:pt x="391" y="71"/>
                    <a:pt x="391" y="71"/>
                  </a:cubicBezTo>
                  <a:cubicBezTo>
                    <a:pt x="404" y="63"/>
                    <a:pt x="415" y="49"/>
                    <a:pt x="424" y="30"/>
                  </a:cubicBezTo>
                  <a:cubicBezTo>
                    <a:pt x="424" y="30"/>
                    <a:pt x="425" y="31"/>
                    <a:pt x="426" y="31"/>
                  </a:cubicBezTo>
                  <a:cubicBezTo>
                    <a:pt x="435" y="34"/>
                    <a:pt x="439" y="35"/>
                    <a:pt x="439" y="37"/>
                  </a:cubicBezTo>
                  <a:cubicBezTo>
                    <a:pt x="439" y="37"/>
                    <a:pt x="438" y="38"/>
                    <a:pt x="437" y="39"/>
                  </a:cubicBezTo>
                  <a:cubicBezTo>
                    <a:pt x="434" y="40"/>
                    <a:pt x="432" y="42"/>
                    <a:pt x="431" y="43"/>
                  </a:cubicBezTo>
                  <a:moveTo>
                    <a:pt x="396" y="49"/>
                  </a:moveTo>
                  <a:cubicBezTo>
                    <a:pt x="387" y="59"/>
                    <a:pt x="387" y="59"/>
                    <a:pt x="387" y="59"/>
                  </a:cubicBezTo>
                  <a:cubicBezTo>
                    <a:pt x="378" y="52"/>
                    <a:pt x="370" y="47"/>
                    <a:pt x="363" y="43"/>
                  </a:cubicBezTo>
                  <a:cubicBezTo>
                    <a:pt x="370" y="33"/>
                    <a:pt x="370" y="33"/>
                    <a:pt x="370" y="33"/>
                  </a:cubicBezTo>
                  <a:cubicBezTo>
                    <a:pt x="376" y="36"/>
                    <a:pt x="384" y="41"/>
                    <a:pt x="396" y="49"/>
                  </a:cubicBezTo>
                  <a:moveTo>
                    <a:pt x="465" y="53"/>
                  </a:moveTo>
                  <a:cubicBezTo>
                    <a:pt x="425" y="53"/>
                    <a:pt x="425" y="53"/>
                    <a:pt x="425" y="53"/>
                  </a:cubicBezTo>
                  <a:cubicBezTo>
                    <a:pt x="433" y="63"/>
                    <a:pt x="440" y="69"/>
                    <a:pt x="445" y="70"/>
                  </a:cubicBezTo>
                  <a:cubicBezTo>
                    <a:pt x="453" y="66"/>
                    <a:pt x="459" y="60"/>
                    <a:pt x="465" y="53"/>
                  </a:cubicBezTo>
                  <a:moveTo>
                    <a:pt x="384" y="73"/>
                  </a:moveTo>
                  <a:cubicBezTo>
                    <a:pt x="383" y="73"/>
                    <a:pt x="381" y="72"/>
                    <a:pt x="379" y="70"/>
                  </a:cubicBezTo>
                  <a:cubicBezTo>
                    <a:pt x="370" y="66"/>
                    <a:pt x="364" y="62"/>
                    <a:pt x="360" y="61"/>
                  </a:cubicBezTo>
                  <a:cubicBezTo>
                    <a:pt x="352" y="71"/>
                    <a:pt x="352" y="71"/>
                    <a:pt x="352" y="71"/>
                  </a:cubicBezTo>
                  <a:cubicBezTo>
                    <a:pt x="361" y="74"/>
                    <a:pt x="369" y="79"/>
                    <a:pt x="376" y="84"/>
                  </a:cubicBezTo>
                  <a:lnTo>
                    <a:pt x="384" y="73"/>
                  </a:lnTo>
                  <a:close/>
                  <a:moveTo>
                    <a:pt x="377" y="91"/>
                  </a:moveTo>
                  <a:cubicBezTo>
                    <a:pt x="371" y="111"/>
                    <a:pt x="365" y="125"/>
                    <a:pt x="357" y="134"/>
                  </a:cubicBezTo>
                  <a:cubicBezTo>
                    <a:pt x="372" y="141"/>
                    <a:pt x="372" y="141"/>
                    <a:pt x="372" y="141"/>
                  </a:cubicBezTo>
                  <a:cubicBezTo>
                    <a:pt x="374" y="134"/>
                    <a:pt x="379" y="120"/>
                    <a:pt x="389" y="99"/>
                  </a:cubicBezTo>
                  <a:lnTo>
                    <a:pt x="377" y="91"/>
                  </a:lnTo>
                  <a:close/>
                  <a:moveTo>
                    <a:pt x="422" y="107"/>
                  </a:moveTo>
                  <a:cubicBezTo>
                    <a:pt x="468" y="107"/>
                    <a:pt x="468" y="107"/>
                    <a:pt x="468" y="107"/>
                  </a:cubicBezTo>
                  <a:cubicBezTo>
                    <a:pt x="468" y="125"/>
                    <a:pt x="468" y="125"/>
                    <a:pt x="468" y="125"/>
                  </a:cubicBezTo>
                  <a:cubicBezTo>
                    <a:pt x="422" y="125"/>
                    <a:pt x="422" y="125"/>
                    <a:pt x="422" y="125"/>
                  </a:cubicBezTo>
                  <a:lnTo>
                    <a:pt x="422" y="107"/>
                  </a:lnTo>
                  <a:close/>
                  <a:moveTo>
                    <a:pt x="409" y="97"/>
                  </a:moveTo>
                  <a:cubicBezTo>
                    <a:pt x="409" y="98"/>
                    <a:pt x="409" y="102"/>
                    <a:pt x="409" y="110"/>
                  </a:cubicBezTo>
                  <a:cubicBezTo>
                    <a:pt x="409" y="128"/>
                    <a:pt x="409" y="128"/>
                    <a:pt x="409" y="128"/>
                  </a:cubicBezTo>
                  <a:cubicBezTo>
                    <a:pt x="409" y="136"/>
                    <a:pt x="409" y="141"/>
                    <a:pt x="409" y="143"/>
                  </a:cubicBezTo>
                  <a:cubicBezTo>
                    <a:pt x="422" y="143"/>
                    <a:pt x="422" y="143"/>
                    <a:pt x="422" y="143"/>
                  </a:cubicBezTo>
                  <a:cubicBezTo>
                    <a:pt x="422" y="140"/>
                    <a:pt x="422" y="137"/>
                    <a:pt x="422" y="134"/>
                  </a:cubicBezTo>
                  <a:cubicBezTo>
                    <a:pt x="468" y="134"/>
                    <a:pt x="468" y="134"/>
                    <a:pt x="468" y="134"/>
                  </a:cubicBezTo>
                  <a:cubicBezTo>
                    <a:pt x="468" y="141"/>
                    <a:pt x="468" y="144"/>
                    <a:pt x="467" y="144"/>
                  </a:cubicBezTo>
                  <a:cubicBezTo>
                    <a:pt x="482" y="144"/>
                    <a:pt x="482" y="144"/>
                    <a:pt x="482" y="144"/>
                  </a:cubicBezTo>
                  <a:cubicBezTo>
                    <a:pt x="481" y="142"/>
                    <a:pt x="480" y="137"/>
                    <a:pt x="480" y="128"/>
                  </a:cubicBezTo>
                  <a:cubicBezTo>
                    <a:pt x="480" y="112"/>
                    <a:pt x="480" y="112"/>
                    <a:pt x="480" y="112"/>
                  </a:cubicBezTo>
                  <a:cubicBezTo>
                    <a:pt x="481" y="97"/>
                    <a:pt x="481" y="97"/>
                    <a:pt x="481" y="97"/>
                  </a:cubicBezTo>
                  <a:cubicBezTo>
                    <a:pt x="465" y="97"/>
                    <a:pt x="465" y="97"/>
                    <a:pt x="465" y="97"/>
                  </a:cubicBezTo>
                  <a:cubicBezTo>
                    <a:pt x="423" y="97"/>
                    <a:pt x="423" y="97"/>
                    <a:pt x="423" y="97"/>
                  </a:cubicBezTo>
                  <a:lnTo>
                    <a:pt x="409" y="97"/>
                  </a:lnTo>
                  <a:close/>
                  <a:moveTo>
                    <a:pt x="638" y="16"/>
                  </a:moveTo>
                  <a:cubicBezTo>
                    <a:pt x="638" y="12"/>
                    <a:pt x="640" y="9"/>
                    <a:pt x="642" y="6"/>
                  </a:cubicBezTo>
                  <a:cubicBezTo>
                    <a:pt x="644" y="5"/>
                    <a:pt x="644" y="4"/>
                    <a:pt x="644" y="3"/>
                  </a:cubicBezTo>
                  <a:cubicBezTo>
                    <a:pt x="642" y="2"/>
                    <a:pt x="635" y="1"/>
                    <a:pt x="624" y="1"/>
                  </a:cubicBezTo>
                  <a:cubicBezTo>
                    <a:pt x="625" y="4"/>
                    <a:pt x="625" y="8"/>
                    <a:pt x="625" y="12"/>
                  </a:cubicBezTo>
                  <a:cubicBezTo>
                    <a:pt x="625" y="48"/>
                    <a:pt x="625" y="48"/>
                    <a:pt x="625" y="48"/>
                  </a:cubicBezTo>
                  <a:cubicBezTo>
                    <a:pt x="610" y="48"/>
                    <a:pt x="610" y="48"/>
                    <a:pt x="610" y="48"/>
                  </a:cubicBezTo>
                  <a:cubicBezTo>
                    <a:pt x="605" y="48"/>
                    <a:pt x="599" y="48"/>
                    <a:pt x="593" y="47"/>
                  </a:cubicBezTo>
                  <a:cubicBezTo>
                    <a:pt x="591" y="47"/>
                    <a:pt x="590" y="47"/>
                    <a:pt x="589" y="47"/>
                  </a:cubicBezTo>
                  <a:cubicBezTo>
                    <a:pt x="589" y="61"/>
                    <a:pt x="589" y="61"/>
                    <a:pt x="589" y="61"/>
                  </a:cubicBezTo>
                  <a:cubicBezTo>
                    <a:pt x="593" y="61"/>
                    <a:pt x="600" y="60"/>
                    <a:pt x="610" y="60"/>
                  </a:cubicBezTo>
                  <a:cubicBezTo>
                    <a:pt x="625" y="60"/>
                    <a:pt x="625" y="60"/>
                    <a:pt x="625" y="60"/>
                  </a:cubicBezTo>
                  <a:cubicBezTo>
                    <a:pt x="625" y="120"/>
                    <a:pt x="625" y="120"/>
                    <a:pt x="625" y="120"/>
                  </a:cubicBezTo>
                  <a:cubicBezTo>
                    <a:pt x="625" y="129"/>
                    <a:pt x="625" y="136"/>
                    <a:pt x="624" y="143"/>
                  </a:cubicBezTo>
                  <a:cubicBezTo>
                    <a:pt x="640" y="143"/>
                    <a:pt x="640" y="143"/>
                    <a:pt x="640" y="143"/>
                  </a:cubicBezTo>
                  <a:cubicBezTo>
                    <a:pt x="639" y="137"/>
                    <a:pt x="638" y="129"/>
                    <a:pt x="638" y="120"/>
                  </a:cubicBezTo>
                  <a:cubicBezTo>
                    <a:pt x="638" y="60"/>
                    <a:pt x="638" y="60"/>
                    <a:pt x="638" y="60"/>
                  </a:cubicBezTo>
                  <a:cubicBezTo>
                    <a:pt x="655" y="60"/>
                    <a:pt x="655" y="60"/>
                    <a:pt x="655" y="60"/>
                  </a:cubicBezTo>
                  <a:cubicBezTo>
                    <a:pt x="670" y="60"/>
                    <a:pt x="670" y="60"/>
                    <a:pt x="670" y="60"/>
                  </a:cubicBezTo>
                  <a:cubicBezTo>
                    <a:pt x="673" y="60"/>
                    <a:pt x="675" y="60"/>
                    <a:pt x="677" y="61"/>
                  </a:cubicBezTo>
                  <a:cubicBezTo>
                    <a:pt x="677" y="47"/>
                    <a:pt x="677" y="47"/>
                    <a:pt x="677" y="47"/>
                  </a:cubicBezTo>
                  <a:cubicBezTo>
                    <a:pt x="672" y="47"/>
                    <a:pt x="665" y="48"/>
                    <a:pt x="655" y="48"/>
                  </a:cubicBezTo>
                  <a:cubicBezTo>
                    <a:pt x="638" y="48"/>
                    <a:pt x="638" y="48"/>
                    <a:pt x="638" y="48"/>
                  </a:cubicBezTo>
                  <a:lnTo>
                    <a:pt x="638" y="16"/>
                  </a:lnTo>
                  <a:close/>
                  <a:moveTo>
                    <a:pt x="552" y="16"/>
                  </a:moveTo>
                  <a:cubicBezTo>
                    <a:pt x="546" y="16"/>
                    <a:pt x="540" y="15"/>
                    <a:pt x="534" y="14"/>
                  </a:cubicBezTo>
                  <a:cubicBezTo>
                    <a:pt x="533" y="14"/>
                    <a:pt x="533" y="14"/>
                    <a:pt x="533" y="14"/>
                  </a:cubicBezTo>
                  <a:cubicBezTo>
                    <a:pt x="534" y="16"/>
                    <a:pt x="534" y="22"/>
                    <a:pt x="534" y="32"/>
                  </a:cubicBezTo>
                  <a:cubicBezTo>
                    <a:pt x="534" y="100"/>
                    <a:pt x="534" y="100"/>
                    <a:pt x="534" y="100"/>
                  </a:cubicBezTo>
                  <a:cubicBezTo>
                    <a:pt x="534" y="107"/>
                    <a:pt x="534" y="114"/>
                    <a:pt x="533" y="123"/>
                  </a:cubicBezTo>
                  <a:cubicBezTo>
                    <a:pt x="547" y="123"/>
                    <a:pt x="547" y="123"/>
                    <a:pt x="547" y="123"/>
                  </a:cubicBezTo>
                  <a:cubicBezTo>
                    <a:pt x="547" y="118"/>
                    <a:pt x="547" y="111"/>
                    <a:pt x="547" y="102"/>
                  </a:cubicBezTo>
                  <a:cubicBezTo>
                    <a:pt x="571" y="102"/>
                    <a:pt x="571" y="102"/>
                    <a:pt x="571" y="102"/>
                  </a:cubicBezTo>
                  <a:cubicBezTo>
                    <a:pt x="571" y="108"/>
                    <a:pt x="571" y="114"/>
                    <a:pt x="570" y="118"/>
                  </a:cubicBezTo>
                  <a:cubicBezTo>
                    <a:pt x="585" y="118"/>
                    <a:pt x="585" y="118"/>
                    <a:pt x="585" y="118"/>
                  </a:cubicBezTo>
                  <a:cubicBezTo>
                    <a:pt x="584" y="112"/>
                    <a:pt x="584" y="106"/>
                    <a:pt x="584" y="99"/>
                  </a:cubicBezTo>
                  <a:cubicBezTo>
                    <a:pt x="584" y="31"/>
                    <a:pt x="584" y="31"/>
                    <a:pt x="584" y="31"/>
                  </a:cubicBezTo>
                  <a:cubicBezTo>
                    <a:pt x="584" y="27"/>
                    <a:pt x="584" y="22"/>
                    <a:pt x="584" y="17"/>
                  </a:cubicBezTo>
                  <a:cubicBezTo>
                    <a:pt x="584" y="14"/>
                    <a:pt x="584" y="14"/>
                    <a:pt x="584" y="14"/>
                  </a:cubicBezTo>
                  <a:cubicBezTo>
                    <a:pt x="579" y="15"/>
                    <a:pt x="573" y="16"/>
                    <a:pt x="566" y="16"/>
                  </a:cubicBezTo>
                  <a:lnTo>
                    <a:pt x="552" y="16"/>
                  </a:lnTo>
                  <a:close/>
                  <a:moveTo>
                    <a:pt x="547" y="27"/>
                  </a:moveTo>
                  <a:cubicBezTo>
                    <a:pt x="571" y="27"/>
                    <a:pt x="571" y="27"/>
                    <a:pt x="571" y="27"/>
                  </a:cubicBezTo>
                  <a:cubicBezTo>
                    <a:pt x="571" y="91"/>
                    <a:pt x="571" y="91"/>
                    <a:pt x="571" y="91"/>
                  </a:cubicBezTo>
                  <a:cubicBezTo>
                    <a:pt x="547" y="91"/>
                    <a:pt x="547" y="91"/>
                    <a:pt x="547" y="91"/>
                  </a:cubicBezTo>
                  <a:lnTo>
                    <a:pt x="547" y="27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4" name="Freeform 781"/>
            <p:cNvSpPr>
              <a:spLocks noEditPoints="1"/>
            </p:cNvSpPr>
            <p:nvPr/>
          </p:nvSpPr>
          <p:spPr bwMode="auto">
            <a:xfrm>
              <a:off x="9692571" y="4221600"/>
              <a:ext cx="633480" cy="133204"/>
            </a:xfrm>
            <a:custGeom>
              <a:avLst/>
              <a:gdLst>
                <a:gd name="T0" fmla="*/ 134 w 685"/>
                <a:gd name="T1" fmla="*/ 123 h 144"/>
                <a:gd name="T2" fmla="*/ 147 w 685"/>
                <a:gd name="T3" fmla="*/ 127 h 144"/>
                <a:gd name="T4" fmla="*/ 88 w 685"/>
                <a:gd name="T5" fmla="*/ 2 h 144"/>
                <a:gd name="T6" fmla="*/ 50 w 685"/>
                <a:gd name="T7" fmla="*/ 33 h 144"/>
                <a:gd name="T8" fmla="*/ 50 w 685"/>
                <a:gd name="T9" fmla="*/ 82 h 144"/>
                <a:gd name="T10" fmla="*/ 62 w 685"/>
                <a:gd name="T11" fmla="*/ 142 h 144"/>
                <a:gd name="T12" fmla="*/ 61 w 685"/>
                <a:gd name="T13" fmla="*/ 85 h 144"/>
                <a:gd name="T14" fmla="*/ 61 w 685"/>
                <a:gd name="T15" fmla="*/ 33 h 144"/>
                <a:gd name="T16" fmla="*/ 110 w 685"/>
                <a:gd name="T17" fmla="*/ 95 h 144"/>
                <a:gd name="T18" fmla="*/ 124 w 685"/>
                <a:gd name="T19" fmla="*/ 27 h 144"/>
                <a:gd name="T20" fmla="*/ 29 w 685"/>
                <a:gd name="T21" fmla="*/ 87 h 144"/>
                <a:gd name="T22" fmla="*/ 8 w 685"/>
                <a:gd name="T23" fmla="*/ 59 h 144"/>
                <a:gd name="T24" fmla="*/ 82 w 685"/>
                <a:gd name="T25" fmla="*/ 72 h 144"/>
                <a:gd name="T26" fmla="*/ 87 w 685"/>
                <a:gd name="T27" fmla="*/ 93 h 144"/>
                <a:gd name="T28" fmla="*/ 85 w 685"/>
                <a:gd name="T29" fmla="*/ 49 h 144"/>
                <a:gd name="T30" fmla="*/ 103 w 685"/>
                <a:gd name="T31" fmla="*/ 65 h 144"/>
                <a:gd name="T32" fmla="*/ 224 w 685"/>
                <a:gd name="T33" fmla="*/ 2 h 144"/>
                <a:gd name="T34" fmla="*/ 225 w 685"/>
                <a:gd name="T35" fmla="*/ 25 h 144"/>
                <a:gd name="T36" fmla="*/ 284 w 685"/>
                <a:gd name="T37" fmla="*/ 38 h 144"/>
                <a:gd name="T38" fmla="*/ 283 w 685"/>
                <a:gd name="T39" fmla="*/ 15 h 144"/>
                <a:gd name="T40" fmla="*/ 309 w 685"/>
                <a:gd name="T41" fmla="*/ 36 h 144"/>
                <a:gd name="T42" fmla="*/ 190 w 685"/>
                <a:gd name="T43" fmla="*/ 43 h 144"/>
                <a:gd name="T44" fmla="*/ 254 w 685"/>
                <a:gd name="T45" fmla="*/ 76 h 144"/>
                <a:gd name="T46" fmla="*/ 292 w 685"/>
                <a:gd name="T47" fmla="*/ 55 h 144"/>
                <a:gd name="T48" fmla="*/ 262 w 685"/>
                <a:gd name="T49" fmla="*/ 86 h 144"/>
                <a:gd name="T50" fmla="*/ 329 w 685"/>
                <a:gd name="T51" fmla="*/ 124 h 144"/>
                <a:gd name="T52" fmla="*/ 249 w 685"/>
                <a:gd name="T53" fmla="*/ 128 h 144"/>
                <a:gd name="T54" fmla="*/ 182 w 685"/>
                <a:gd name="T55" fmla="*/ 98 h 144"/>
                <a:gd name="T56" fmla="*/ 265 w 685"/>
                <a:gd name="T57" fmla="*/ 79 h 144"/>
                <a:gd name="T58" fmla="*/ 484 w 685"/>
                <a:gd name="T59" fmla="*/ 0 h 144"/>
                <a:gd name="T60" fmla="*/ 473 w 685"/>
                <a:gd name="T61" fmla="*/ 144 h 144"/>
                <a:gd name="T62" fmla="*/ 445 w 685"/>
                <a:gd name="T63" fmla="*/ 16 h 144"/>
                <a:gd name="T64" fmla="*/ 389 w 685"/>
                <a:gd name="T65" fmla="*/ 21 h 144"/>
                <a:gd name="T66" fmla="*/ 382 w 685"/>
                <a:gd name="T67" fmla="*/ 42 h 144"/>
                <a:gd name="T68" fmla="*/ 402 w 685"/>
                <a:gd name="T69" fmla="*/ 121 h 144"/>
                <a:gd name="T70" fmla="*/ 439 w 685"/>
                <a:gd name="T71" fmla="*/ 126 h 144"/>
                <a:gd name="T72" fmla="*/ 454 w 685"/>
                <a:gd name="T73" fmla="*/ 32 h 144"/>
                <a:gd name="T74" fmla="*/ 475 w 685"/>
                <a:gd name="T75" fmla="*/ 102 h 144"/>
                <a:gd name="T76" fmla="*/ 467 w 685"/>
                <a:gd name="T77" fmla="*/ 25 h 144"/>
                <a:gd name="T78" fmla="*/ 391 w 685"/>
                <a:gd name="T79" fmla="*/ 95 h 144"/>
                <a:gd name="T80" fmla="*/ 380 w 685"/>
                <a:gd name="T81" fmla="*/ 68 h 144"/>
                <a:gd name="T82" fmla="*/ 393 w 685"/>
                <a:gd name="T83" fmla="*/ 51 h 144"/>
                <a:gd name="T84" fmla="*/ 456 w 685"/>
                <a:gd name="T85" fmla="*/ 80 h 144"/>
                <a:gd name="T86" fmla="*/ 423 w 685"/>
                <a:gd name="T87" fmla="*/ 48 h 144"/>
                <a:gd name="T88" fmla="*/ 449 w 685"/>
                <a:gd name="T89" fmla="*/ 53 h 144"/>
                <a:gd name="T90" fmla="*/ 566 w 685"/>
                <a:gd name="T91" fmla="*/ 15 h 144"/>
                <a:gd name="T92" fmla="*/ 555 w 685"/>
                <a:gd name="T93" fmla="*/ 40 h 144"/>
                <a:gd name="T94" fmla="*/ 612 w 685"/>
                <a:gd name="T95" fmla="*/ 26 h 144"/>
                <a:gd name="T96" fmla="*/ 670 w 685"/>
                <a:gd name="T97" fmla="*/ 54 h 144"/>
                <a:gd name="T98" fmla="*/ 592 w 685"/>
                <a:gd name="T99" fmla="*/ 134 h 144"/>
                <a:gd name="T100" fmla="*/ 583 w 685"/>
                <a:gd name="T101" fmla="*/ 144 h 144"/>
                <a:gd name="T102" fmla="*/ 615 w 685"/>
                <a:gd name="T103" fmla="*/ 15 h 144"/>
                <a:gd name="T104" fmla="*/ 655 w 685"/>
                <a:gd name="T105" fmla="*/ 56 h 144"/>
                <a:gd name="T106" fmla="*/ 577 w 685"/>
                <a:gd name="T107" fmla="*/ 87 h 144"/>
                <a:gd name="T108" fmla="*/ 564 w 685"/>
                <a:gd name="T109" fmla="*/ 5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85" h="144">
                  <a:moveTo>
                    <a:pt x="147" y="17"/>
                  </a:moveTo>
                  <a:cubicBezTo>
                    <a:pt x="147" y="11"/>
                    <a:pt x="148" y="7"/>
                    <a:pt x="150" y="4"/>
                  </a:cubicBezTo>
                  <a:cubicBezTo>
                    <a:pt x="150" y="3"/>
                    <a:pt x="151" y="3"/>
                    <a:pt x="151" y="2"/>
                  </a:cubicBezTo>
                  <a:cubicBezTo>
                    <a:pt x="149" y="2"/>
                    <a:pt x="143" y="1"/>
                    <a:pt x="133" y="0"/>
                  </a:cubicBezTo>
                  <a:cubicBezTo>
                    <a:pt x="134" y="2"/>
                    <a:pt x="134" y="10"/>
                    <a:pt x="134" y="24"/>
                  </a:cubicBezTo>
                  <a:cubicBezTo>
                    <a:pt x="134" y="123"/>
                    <a:pt x="134" y="123"/>
                    <a:pt x="134" y="123"/>
                  </a:cubicBezTo>
                  <a:cubicBezTo>
                    <a:pt x="135" y="127"/>
                    <a:pt x="133" y="128"/>
                    <a:pt x="130" y="129"/>
                  </a:cubicBezTo>
                  <a:cubicBezTo>
                    <a:pt x="128" y="129"/>
                    <a:pt x="122" y="129"/>
                    <a:pt x="113" y="128"/>
                  </a:cubicBezTo>
                  <a:cubicBezTo>
                    <a:pt x="116" y="130"/>
                    <a:pt x="119" y="135"/>
                    <a:pt x="121" y="142"/>
                  </a:cubicBezTo>
                  <a:cubicBezTo>
                    <a:pt x="122" y="143"/>
                    <a:pt x="122" y="143"/>
                    <a:pt x="122" y="144"/>
                  </a:cubicBezTo>
                  <a:cubicBezTo>
                    <a:pt x="135" y="142"/>
                    <a:pt x="142" y="141"/>
                    <a:pt x="144" y="139"/>
                  </a:cubicBezTo>
                  <a:cubicBezTo>
                    <a:pt x="147" y="138"/>
                    <a:pt x="148" y="134"/>
                    <a:pt x="147" y="127"/>
                  </a:cubicBezTo>
                  <a:lnTo>
                    <a:pt x="147" y="17"/>
                  </a:lnTo>
                  <a:close/>
                  <a:moveTo>
                    <a:pt x="61" y="19"/>
                  </a:moveTo>
                  <a:cubicBezTo>
                    <a:pt x="70" y="18"/>
                    <a:pt x="78" y="17"/>
                    <a:pt x="85" y="16"/>
                  </a:cubicBezTo>
                  <a:cubicBezTo>
                    <a:pt x="88" y="16"/>
                    <a:pt x="91" y="16"/>
                    <a:pt x="93" y="16"/>
                  </a:cubicBezTo>
                  <a:cubicBezTo>
                    <a:pt x="95" y="16"/>
                    <a:pt x="96" y="16"/>
                    <a:pt x="96" y="16"/>
                  </a:cubicBezTo>
                  <a:cubicBezTo>
                    <a:pt x="95" y="13"/>
                    <a:pt x="92" y="9"/>
                    <a:pt x="88" y="2"/>
                  </a:cubicBezTo>
                  <a:cubicBezTo>
                    <a:pt x="79" y="6"/>
                    <a:pt x="68" y="8"/>
                    <a:pt x="53" y="10"/>
                  </a:cubicBezTo>
                  <a:cubicBezTo>
                    <a:pt x="38" y="11"/>
                    <a:pt x="25" y="12"/>
                    <a:pt x="13" y="10"/>
                  </a:cubicBezTo>
                  <a:cubicBezTo>
                    <a:pt x="17" y="15"/>
                    <a:pt x="19" y="19"/>
                    <a:pt x="19" y="22"/>
                  </a:cubicBezTo>
                  <a:cubicBezTo>
                    <a:pt x="23" y="22"/>
                    <a:pt x="29" y="21"/>
                    <a:pt x="37" y="21"/>
                  </a:cubicBezTo>
                  <a:cubicBezTo>
                    <a:pt x="44" y="21"/>
                    <a:pt x="48" y="20"/>
                    <a:pt x="50" y="20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31" y="33"/>
                    <a:pt x="31" y="33"/>
                    <a:pt x="31" y="33"/>
                  </a:cubicBezTo>
                  <a:cubicBezTo>
                    <a:pt x="19" y="33"/>
                    <a:pt x="11" y="32"/>
                    <a:pt x="7" y="31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13" y="42"/>
                    <a:pt x="20" y="42"/>
                    <a:pt x="30" y="42"/>
                  </a:cubicBezTo>
                  <a:cubicBezTo>
                    <a:pt x="50" y="42"/>
                    <a:pt x="50" y="42"/>
                    <a:pt x="50" y="4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38" y="103"/>
                    <a:pt x="22" y="116"/>
                    <a:pt x="0" y="124"/>
                  </a:cubicBezTo>
                  <a:cubicBezTo>
                    <a:pt x="4" y="125"/>
                    <a:pt x="9" y="128"/>
                    <a:pt x="14" y="133"/>
                  </a:cubicBezTo>
                  <a:cubicBezTo>
                    <a:pt x="30" y="123"/>
                    <a:pt x="42" y="112"/>
                    <a:pt x="50" y="101"/>
                  </a:cubicBezTo>
                  <a:cubicBezTo>
                    <a:pt x="50" y="121"/>
                    <a:pt x="50" y="121"/>
                    <a:pt x="50" y="121"/>
                  </a:cubicBezTo>
                  <a:cubicBezTo>
                    <a:pt x="50" y="132"/>
                    <a:pt x="49" y="139"/>
                    <a:pt x="48" y="142"/>
                  </a:cubicBezTo>
                  <a:cubicBezTo>
                    <a:pt x="62" y="142"/>
                    <a:pt x="62" y="142"/>
                    <a:pt x="62" y="142"/>
                  </a:cubicBezTo>
                  <a:cubicBezTo>
                    <a:pt x="62" y="131"/>
                    <a:pt x="62" y="131"/>
                    <a:pt x="62" y="131"/>
                  </a:cubicBezTo>
                  <a:cubicBezTo>
                    <a:pt x="62" y="126"/>
                    <a:pt x="62" y="122"/>
                    <a:pt x="61" y="120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74" y="109"/>
                    <a:pt x="83" y="119"/>
                    <a:pt x="88" y="126"/>
                  </a:cubicBezTo>
                  <a:cubicBezTo>
                    <a:pt x="101" y="118"/>
                    <a:pt x="101" y="118"/>
                    <a:pt x="101" y="118"/>
                  </a:cubicBezTo>
                  <a:cubicBezTo>
                    <a:pt x="88" y="107"/>
                    <a:pt x="74" y="96"/>
                    <a:pt x="61" y="85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102" y="43"/>
                    <a:pt x="102" y="43"/>
                    <a:pt x="102" y="43"/>
                  </a:cubicBezTo>
                  <a:cubicBezTo>
                    <a:pt x="102" y="32"/>
                    <a:pt x="102" y="32"/>
                    <a:pt x="102" y="32"/>
                  </a:cubicBezTo>
                  <a:cubicBezTo>
                    <a:pt x="93" y="32"/>
                    <a:pt x="87" y="33"/>
                    <a:pt x="82" y="33"/>
                  </a:cubicBezTo>
                  <a:cubicBezTo>
                    <a:pt x="61" y="33"/>
                    <a:pt x="61" y="33"/>
                    <a:pt x="61" y="33"/>
                  </a:cubicBezTo>
                  <a:lnTo>
                    <a:pt x="61" y="19"/>
                  </a:lnTo>
                  <a:close/>
                  <a:moveTo>
                    <a:pt x="123" y="41"/>
                  </a:moveTo>
                  <a:cubicBezTo>
                    <a:pt x="123" y="79"/>
                    <a:pt x="123" y="79"/>
                    <a:pt x="123" y="79"/>
                  </a:cubicBezTo>
                  <a:cubicBezTo>
                    <a:pt x="123" y="91"/>
                    <a:pt x="123" y="98"/>
                    <a:pt x="123" y="102"/>
                  </a:cubicBezTo>
                  <a:cubicBezTo>
                    <a:pt x="110" y="102"/>
                    <a:pt x="110" y="102"/>
                    <a:pt x="110" y="102"/>
                  </a:cubicBezTo>
                  <a:cubicBezTo>
                    <a:pt x="110" y="101"/>
                    <a:pt x="110" y="99"/>
                    <a:pt x="110" y="95"/>
                  </a:cubicBezTo>
                  <a:cubicBezTo>
                    <a:pt x="110" y="78"/>
                    <a:pt x="110" y="78"/>
                    <a:pt x="110" y="78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0" y="30"/>
                    <a:pt x="110" y="26"/>
                    <a:pt x="110" y="25"/>
                  </a:cubicBezTo>
                  <a:cubicBezTo>
                    <a:pt x="111" y="25"/>
                    <a:pt x="113" y="25"/>
                    <a:pt x="115" y="25"/>
                  </a:cubicBezTo>
                  <a:cubicBezTo>
                    <a:pt x="122" y="25"/>
                    <a:pt x="125" y="26"/>
                    <a:pt x="124" y="27"/>
                  </a:cubicBezTo>
                  <a:cubicBezTo>
                    <a:pt x="124" y="27"/>
                    <a:pt x="124" y="27"/>
                    <a:pt x="124" y="27"/>
                  </a:cubicBezTo>
                  <a:cubicBezTo>
                    <a:pt x="123" y="29"/>
                    <a:pt x="123" y="34"/>
                    <a:pt x="123" y="41"/>
                  </a:cubicBezTo>
                  <a:moveTo>
                    <a:pt x="39" y="61"/>
                  </a:moveTo>
                  <a:cubicBezTo>
                    <a:pt x="39" y="80"/>
                    <a:pt x="39" y="80"/>
                    <a:pt x="39" y="80"/>
                  </a:cubicBezTo>
                  <a:cubicBezTo>
                    <a:pt x="39" y="87"/>
                    <a:pt x="40" y="92"/>
                    <a:pt x="40" y="95"/>
                  </a:cubicBezTo>
                  <a:cubicBezTo>
                    <a:pt x="28" y="95"/>
                    <a:pt x="28" y="95"/>
                    <a:pt x="28" y="95"/>
                  </a:cubicBezTo>
                  <a:cubicBezTo>
                    <a:pt x="29" y="87"/>
                    <a:pt x="29" y="87"/>
                    <a:pt x="29" y="87"/>
                  </a:cubicBezTo>
                  <a:cubicBezTo>
                    <a:pt x="24" y="89"/>
                    <a:pt x="17" y="93"/>
                    <a:pt x="7" y="97"/>
                  </a:cubicBezTo>
                  <a:cubicBezTo>
                    <a:pt x="7" y="92"/>
                    <a:pt x="6" y="88"/>
                    <a:pt x="5" y="85"/>
                  </a:cubicBezTo>
                  <a:cubicBezTo>
                    <a:pt x="17" y="82"/>
                    <a:pt x="25" y="80"/>
                    <a:pt x="29" y="77"/>
                  </a:cubicBezTo>
                  <a:cubicBezTo>
                    <a:pt x="29" y="68"/>
                    <a:pt x="29" y="68"/>
                    <a:pt x="29" y="68"/>
                  </a:cubicBezTo>
                  <a:cubicBezTo>
                    <a:pt x="19" y="68"/>
                    <a:pt x="12" y="69"/>
                    <a:pt x="8" y="70"/>
                  </a:cubicBezTo>
                  <a:cubicBezTo>
                    <a:pt x="8" y="59"/>
                    <a:pt x="8" y="59"/>
                    <a:pt x="8" y="59"/>
                  </a:cubicBezTo>
                  <a:cubicBezTo>
                    <a:pt x="11" y="60"/>
                    <a:pt x="18" y="60"/>
                    <a:pt x="30" y="60"/>
                  </a:cubicBezTo>
                  <a:cubicBezTo>
                    <a:pt x="30" y="54"/>
                    <a:pt x="29" y="50"/>
                    <a:pt x="29" y="47"/>
                  </a:cubicBezTo>
                  <a:cubicBezTo>
                    <a:pt x="38" y="48"/>
                    <a:pt x="42" y="48"/>
                    <a:pt x="42" y="49"/>
                  </a:cubicBezTo>
                  <a:cubicBezTo>
                    <a:pt x="42" y="49"/>
                    <a:pt x="42" y="50"/>
                    <a:pt x="41" y="51"/>
                  </a:cubicBezTo>
                  <a:cubicBezTo>
                    <a:pt x="40" y="54"/>
                    <a:pt x="39" y="57"/>
                    <a:pt x="39" y="61"/>
                  </a:cubicBezTo>
                  <a:moveTo>
                    <a:pt x="82" y="72"/>
                  </a:moveTo>
                  <a:cubicBezTo>
                    <a:pt x="82" y="80"/>
                    <a:pt x="82" y="80"/>
                    <a:pt x="82" y="80"/>
                  </a:cubicBezTo>
                  <a:cubicBezTo>
                    <a:pt x="82" y="83"/>
                    <a:pt x="84" y="85"/>
                    <a:pt x="87" y="84"/>
                  </a:cubicBezTo>
                  <a:cubicBezTo>
                    <a:pt x="92" y="85"/>
                    <a:pt x="94" y="81"/>
                    <a:pt x="94" y="74"/>
                  </a:cubicBezTo>
                  <a:cubicBezTo>
                    <a:pt x="97" y="77"/>
                    <a:pt x="101" y="79"/>
                    <a:pt x="105" y="80"/>
                  </a:cubicBezTo>
                  <a:cubicBezTo>
                    <a:pt x="103" y="86"/>
                    <a:pt x="102" y="90"/>
                    <a:pt x="100" y="91"/>
                  </a:cubicBezTo>
                  <a:cubicBezTo>
                    <a:pt x="98" y="93"/>
                    <a:pt x="94" y="93"/>
                    <a:pt x="87" y="93"/>
                  </a:cubicBezTo>
                  <a:cubicBezTo>
                    <a:pt x="79" y="93"/>
                    <a:pt x="75" y="93"/>
                    <a:pt x="74" y="92"/>
                  </a:cubicBezTo>
                  <a:cubicBezTo>
                    <a:pt x="72" y="91"/>
                    <a:pt x="72" y="87"/>
                    <a:pt x="72" y="80"/>
                  </a:cubicBezTo>
                  <a:cubicBezTo>
                    <a:pt x="72" y="62"/>
                    <a:pt x="72" y="62"/>
                    <a:pt x="72" y="62"/>
                  </a:cubicBezTo>
                  <a:cubicBezTo>
                    <a:pt x="72" y="54"/>
                    <a:pt x="72" y="50"/>
                    <a:pt x="71" y="48"/>
                  </a:cubicBezTo>
                  <a:cubicBezTo>
                    <a:pt x="73" y="48"/>
                    <a:pt x="76" y="48"/>
                    <a:pt x="79" y="48"/>
                  </a:cubicBezTo>
                  <a:cubicBezTo>
                    <a:pt x="84" y="48"/>
                    <a:pt x="86" y="48"/>
                    <a:pt x="85" y="49"/>
                  </a:cubicBezTo>
                  <a:cubicBezTo>
                    <a:pt x="85" y="49"/>
                    <a:pt x="85" y="49"/>
                    <a:pt x="85" y="49"/>
                  </a:cubicBezTo>
                  <a:cubicBezTo>
                    <a:pt x="83" y="52"/>
                    <a:pt x="82" y="56"/>
                    <a:pt x="82" y="62"/>
                  </a:cubicBezTo>
                  <a:cubicBezTo>
                    <a:pt x="86" y="61"/>
                    <a:pt x="91" y="58"/>
                    <a:pt x="96" y="54"/>
                  </a:cubicBezTo>
                  <a:cubicBezTo>
                    <a:pt x="97" y="54"/>
                    <a:pt x="97" y="54"/>
                    <a:pt x="98" y="53"/>
                  </a:cubicBezTo>
                  <a:cubicBezTo>
                    <a:pt x="103" y="61"/>
                    <a:pt x="105" y="65"/>
                    <a:pt x="104" y="65"/>
                  </a:cubicBezTo>
                  <a:cubicBezTo>
                    <a:pt x="103" y="65"/>
                    <a:pt x="103" y="65"/>
                    <a:pt x="103" y="65"/>
                  </a:cubicBezTo>
                  <a:cubicBezTo>
                    <a:pt x="99" y="65"/>
                    <a:pt x="92" y="67"/>
                    <a:pt x="82" y="72"/>
                  </a:cubicBezTo>
                  <a:moveTo>
                    <a:pt x="238" y="15"/>
                  </a:moveTo>
                  <a:cubicBezTo>
                    <a:pt x="238" y="10"/>
                    <a:pt x="239" y="6"/>
                    <a:pt x="241" y="3"/>
                  </a:cubicBezTo>
                  <a:cubicBezTo>
                    <a:pt x="241" y="3"/>
                    <a:pt x="242" y="2"/>
                    <a:pt x="242" y="2"/>
                  </a:cubicBezTo>
                  <a:cubicBezTo>
                    <a:pt x="242" y="1"/>
                    <a:pt x="236" y="0"/>
                    <a:pt x="224" y="0"/>
                  </a:cubicBezTo>
                  <a:cubicBezTo>
                    <a:pt x="224" y="2"/>
                    <a:pt x="224" y="2"/>
                    <a:pt x="224" y="2"/>
                  </a:cubicBezTo>
                  <a:cubicBezTo>
                    <a:pt x="225" y="6"/>
                    <a:pt x="225" y="11"/>
                    <a:pt x="225" y="15"/>
                  </a:cubicBezTo>
                  <a:cubicBezTo>
                    <a:pt x="201" y="15"/>
                    <a:pt x="201" y="15"/>
                    <a:pt x="201" y="15"/>
                  </a:cubicBezTo>
                  <a:cubicBezTo>
                    <a:pt x="196" y="15"/>
                    <a:pt x="189" y="14"/>
                    <a:pt x="182" y="14"/>
                  </a:cubicBezTo>
                  <a:cubicBezTo>
                    <a:pt x="182" y="27"/>
                    <a:pt x="182" y="27"/>
                    <a:pt x="182" y="27"/>
                  </a:cubicBezTo>
                  <a:cubicBezTo>
                    <a:pt x="186" y="26"/>
                    <a:pt x="192" y="25"/>
                    <a:pt x="202" y="25"/>
                  </a:cubicBezTo>
                  <a:cubicBezTo>
                    <a:pt x="225" y="25"/>
                    <a:pt x="225" y="25"/>
                    <a:pt x="225" y="25"/>
                  </a:cubicBezTo>
                  <a:cubicBezTo>
                    <a:pt x="225" y="31"/>
                    <a:pt x="225" y="35"/>
                    <a:pt x="224" y="39"/>
                  </a:cubicBezTo>
                  <a:cubicBezTo>
                    <a:pt x="238" y="39"/>
                    <a:pt x="238" y="39"/>
                    <a:pt x="238" y="39"/>
                  </a:cubicBezTo>
                  <a:cubicBezTo>
                    <a:pt x="238" y="36"/>
                    <a:pt x="238" y="32"/>
                    <a:pt x="238" y="25"/>
                  </a:cubicBezTo>
                  <a:cubicBezTo>
                    <a:pt x="270" y="25"/>
                    <a:pt x="270" y="25"/>
                    <a:pt x="270" y="25"/>
                  </a:cubicBezTo>
                  <a:cubicBezTo>
                    <a:pt x="270" y="29"/>
                    <a:pt x="269" y="33"/>
                    <a:pt x="269" y="38"/>
                  </a:cubicBezTo>
                  <a:cubicBezTo>
                    <a:pt x="284" y="38"/>
                    <a:pt x="284" y="38"/>
                    <a:pt x="284" y="38"/>
                  </a:cubicBezTo>
                  <a:cubicBezTo>
                    <a:pt x="283" y="33"/>
                    <a:pt x="283" y="29"/>
                    <a:pt x="283" y="25"/>
                  </a:cubicBezTo>
                  <a:cubicBezTo>
                    <a:pt x="309" y="25"/>
                    <a:pt x="309" y="25"/>
                    <a:pt x="309" y="25"/>
                  </a:cubicBezTo>
                  <a:cubicBezTo>
                    <a:pt x="316" y="25"/>
                    <a:pt x="322" y="26"/>
                    <a:pt x="329" y="27"/>
                  </a:cubicBezTo>
                  <a:cubicBezTo>
                    <a:pt x="329" y="14"/>
                    <a:pt x="329" y="14"/>
                    <a:pt x="329" y="14"/>
                  </a:cubicBezTo>
                  <a:cubicBezTo>
                    <a:pt x="322" y="14"/>
                    <a:pt x="316" y="15"/>
                    <a:pt x="309" y="15"/>
                  </a:cubicBezTo>
                  <a:cubicBezTo>
                    <a:pt x="283" y="15"/>
                    <a:pt x="283" y="15"/>
                    <a:pt x="283" y="15"/>
                  </a:cubicBezTo>
                  <a:cubicBezTo>
                    <a:pt x="283" y="11"/>
                    <a:pt x="284" y="8"/>
                    <a:pt x="285" y="4"/>
                  </a:cubicBezTo>
                  <a:cubicBezTo>
                    <a:pt x="286" y="3"/>
                    <a:pt x="286" y="2"/>
                    <a:pt x="286" y="2"/>
                  </a:cubicBezTo>
                  <a:cubicBezTo>
                    <a:pt x="286" y="1"/>
                    <a:pt x="281" y="1"/>
                    <a:pt x="269" y="1"/>
                  </a:cubicBezTo>
                  <a:cubicBezTo>
                    <a:pt x="269" y="6"/>
                    <a:pt x="270" y="11"/>
                    <a:pt x="270" y="15"/>
                  </a:cubicBezTo>
                  <a:lnTo>
                    <a:pt x="238" y="15"/>
                  </a:lnTo>
                  <a:close/>
                  <a:moveTo>
                    <a:pt x="309" y="36"/>
                  </a:moveTo>
                  <a:cubicBezTo>
                    <a:pt x="313" y="42"/>
                    <a:pt x="316" y="47"/>
                    <a:pt x="318" y="51"/>
                  </a:cubicBezTo>
                  <a:cubicBezTo>
                    <a:pt x="316" y="51"/>
                    <a:pt x="316" y="51"/>
                    <a:pt x="316" y="51"/>
                  </a:cubicBezTo>
                  <a:cubicBezTo>
                    <a:pt x="312" y="51"/>
                    <a:pt x="308" y="51"/>
                    <a:pt x="304" y="51"/>
                  </a:cubicBezTo>
                  <a:cubicBezTo>
                    <a:pt x="299" y="51"/>
                    <a:pt x="282" y="52"/>
                    <a:pt x="252" y="53"/>
                  </a:cubicBezTo>
                  <a:cubicBezTo>
                    <a:pt x="225" y="55"/>
                    <a:pt x="207" y="56"/>
                    <a:pt x="197" y="56"/>
                  </a:cubicBezTo>
                  <a:cubicBezTo>
                    <a:pt x="195" y="50"/>
                    <a:pt x="192" y="45"/>
                    <a:pt x="190" y="43"/>
                  </a:cubicBezTo>
                  <a:cubicBezTo>
                    <a:pt x="209" y="45"/>
                    <a:pt x="232" y="45"/>
                    <a:pt x="257" y="43"/>
                  </a:cubicBezTo>
                  <a:cubicBezTo>
                    <a:pt x="281" y="42"/>
                    <a:pt x="298" y="39"/>
                    <a:pt x="309" y="36"/>
                  </a:cubicBezTo>
                  <a:moveTo>
                    <a:pt x="266" y="72"/>
                  </a:moveTo>
                  <a:cubicBezTo>
                    <a:pt x="265" y="67"/>
                    <a:pt x="261" y="61"/>
                    <a:pt x="257" y="54"/>
                  </a:cubicBezTo>
                  <a:cubicBezTo>
                    <a:pt x="244" y="58"/>
                    <a:pt x="244" y="58"/>
                    <a:pt x="244" y="58"/>
                  </a:cubicBezTo>
                  <a:cubicBezTo>
                    <a:pt x="247" y="62"/>
                    <a:pt x="251" y="68"/>
                    <a:pt x="254" y="76"/>
                  </a:cubicBezTo>
                  <a:lnTo>
                    <a:pt x="266" y="72"/>
                  </a:lnTo>
                  <a:close/>
                  <a:moveTo>
                    <a:pt x="292" y="55"/>
                  </a:moveTo>
                  <a:cubicBezTo>
                    <a:pt x="286" y="67"/>
                    <a:pt x="280" y="74"/>
                    <a:pt x="274" y="77"/>
                  </a:cubicBezTo>
                  <a:cubicBezTo>
                    <a:pt x="279" y="78"/>
                    <a:pt x="283" y="80"/>
                    <a:pt x="287" y="82"/>
                  </a:cubicBezTo>
                  <a:cubicBezTo>
                    <a:pt x="294" y="72"/>
                    <a:pt x="301" y="65"/>
                    <a:pt x="308" y="61"/>
                  </a:cubicBezTo>
                  <a:cubicBezTo>
                    <a:pt x="302" y="58"/>
                    <a:pt x="297" y="56"/>
                    <a:pt x="292" y="55"/>
                  </a:cubicBezTo>
                  <a:moveTo>
                    <a:pt x="232" y="77"/>
                  </a:moveTo>
                  <a:cubicBezTo>
                    <a:pt x="227" y="69"/>
                    <a:pt x="221" y="62"/>
                    <a:pt x="216" y="58"/>
                  </a:cubicBezTo>
                  <a:cubicBezTo>
                    <a:pt x="203" y="61"/>
                    <a:pt x="203" y="61"/>
                    <a:pt x="203" y="61"/>
                  </a:cubicBezTo>
                  <a:cubicBezTo>
                    <a:pt x="209" y="67"/>
                    <a:pt x="214" y="74"/>
                    <a:pt x="219" y="83"/>
                  </a:cubicBezTo>
                  <a:lnTo>
                    <a:pt x="232" y="77"/>
                  </a:lnTo>
                  <a:close/>
                  <a:moveTo>
                    <a:pt x="262" y="86"/>
                  </a:moveTo>
                  <a:cubicBezTo>
                    <a:pt x="308" y="86"/>
                    <a:pt x="308" y="86"/>
                    <a:pt x="308" y="86"/>
                  </a:cubicBezTo>
                  <a:cubicBezTo>
                    <a:pt x="316" y="86"/>
                    <a:pt x="323" y="85"/>
                    <a:pt x="328" y="84"/>
                  </a:cubicBezTo>
                  <a:cubicBezTo>
                    <a:pt x="328" y="99"/>
                    <a:pt x="328" y="99"/>
                    <a:pt x="328" y="99"/>
                  </a:cubicBezTo>
                  <a:cubicBezTo>
                    <a:pt x="323" y="98"/>
                    <a:pt x="317" y="97"/>
                    <a:pt x="308" y="97"/>
                  </a:cubicBezTo>
                  <a:cubicBezTo>
                    <a:pt x="273" y="97"/>
                    <a:pt x="273" y="97"/>
                    <a:pt x="273" y="97"/>
                  </a:cubicBezTo>
                  <a:cubicBezTo>
                    <a:pt x="286" y="113"/>
                    <a:pt x="305" y="122"/>
                    <a:pt x="329" y="124"/>
                  </a:cubicBezTo>
                  <a:cubicBezTo>
                    <a:pt x="323" y="127"/>
                    <a:pt x="318" y="132"/>
                    <a:pt x="314" y="138"/>
                  </a:cubicBezTo>
                  <a:cubicBezTo>
                    <a:pt x="289" y="129"/>
                    <a:pt x="272" y="115"/>
                    <a:pt x="262" y="97"/>
                  </a:cubicBezTo>
                  <a:cubicBezTo>
                    <a:pt x="262" y="128"/>
                    <a:pt x="262" y="128"/>
                    <a:pt x="262" y="128"/>
                  </a:cubicBezTo>
                  <a:cubicBezTo>
                    <a:pt x="262" y="133"/>
                    <a:pt x="263" y="139"/>
                    <a:pt x="264" y="144"/>
                  </a:cubicBezTo>
                  <a:cubicBezTo>
                    <a:pt x="248" y="144"/>
                    <a:pt x="248" y="144"/>
                    <a:pt x="248" y="144"/>
                  </a:cubicBezTo>
                  <a:cubicBezTo>
                    <a:pt x="248" y="138"/>
                    <a:pt x="249" y="132"/>
                    <a:pt x="249" y="128"/>
                  </a:cubicBezTo>
                  <a:cubicBezTo>
                    <a:pt x="249" y="97"/>
                    <a:pt x="249" y="97"/>
                    <a:pt x="249" y="97"/>
                  </a:cubicBezTo>
                  <a:cubicBezTo>
                    <a:pt x="234" y="116"/>
                    <a:pt x="217" y="130"/>
                    <a:pt x="196" y="141"/>
                  </a:cubicBezTo>
                  <a:cubicBezTo>
                    <a:pt x="191" y="134"/>
                    <a:pt x="186" y="130"/>
                    <a:pt x="180" y="129"/>
                  </a:cubicBezTo>
                  <a:cubicBezTo>
                    <a:pt x="201" y="125"/>
                    <a:pt x="219" y="115"/>
                    <a:pt x="236" y="97"/>
                  </a:cubicBezTo>
                  <a:cubicBezTo>
                    <a:pt x="201" y="97"/>
                    <a:pt x="201" y="97"/>
                    <a:pt x="201" y="97"/>
                  </a:cubicBezTo>
                  <a:cubicBezTo>
                    <a:pt x="194" y="97"/>
                    <a:pt x="188" y="98"/>
                    <a:pt x="182" y="98"/>
                  </a:cubicBezTo>
                  <a:cubicBezTo>
                    <a:pt x="182" y="85"/>
                    <a:pt x="182" y="85"/>
                    <a:pt x="182" y="85"/>
                  </a:cubicBezTo>
                  <a:cubicBezTo>
                    <a:pt x="189" y="86"/>
                    <a:pt x="195" y="87"/>
                    <a:pt x="201" y="87"/>
                  </a:cubicBezTo>
                  <a:cubicBezTo>
                    <a:pt x="248" y="87"/>
                    <a:pt x="248" y="87"/>
                    <a:pt x="248" y="87"/>
                  </a:cubicBezTo>
                  <a:cubicBezTo>
                    <a:pt x="248" y="83"/>
                    <a:pt x="248" y="80"/>
                    <a:pt x="248" y="78"/>
                  </a:cubicBezTo>
                  <a:cubicBezTo>
                    <a:pt x="248" y="77"/>
                    <a:pt x="248" y="77"/>
                    <a:pt x="248" y="77"/>
                  </a:cubicBezTo>
                  <a:cubicBezTo>
                    <a:pt x="260" y="78"/>
                    <a:pt x="265" y="78"/>
                    <a:pt x="265" y="79"/>
                  </a:cubicBezTo>
                  <a:cubicBezTo>
                    <a:pt x="265" y="79"/>
                    <a:pt x="265" y="79"/>
                    <a:pt x="264" y="80"/>
                  </a:cubicBezTo>
                  <a:cubicBezTo>
                    <a:pt x="263" y="81"/>
                    <a:pt x="262" y="84"/>
                    <a:pt x="262" y="86"/>
                  </a:cubicBezTo>
                  <a:moveTo>
                    <a:pt x="499" y="17"/>
                  </a:moveTo>
                  <a:cubicBezTo>
                    <a:pt x="499" y="11"/>
                    <a:pt x="499" y="7"/>
                    <a:pt x="501" y="4"/>
                  </a:cubicBezTo>
                  <a:cubicBezTo>
                    <a:pt x="502" y="3"/>
                    <a:pt x="502" y="3"/>
                    <a:pt x="502" y="2"/>
                  </a:cubicBezTo>
                  <a:cubicBezTo>
                    <a:pt x="500" y="2"/>
                    <a:pt x="494" y="1"/>
                    <a:pt x="484" y="0"/>
                  </a:cubicBezTo>
                  <a:cubicBezTo>
                    <a:pt x="485" y="2"/>
                    <a:pt x="486" y="10"/>
                    <a:pt x="486" y="24"/>
                  </a:cubicBezTo>
                  <a:cubicBezTo>
                    <a:pt x="486" y="123"/>
                    <a:pt x="486" y="123"/>
                    <a:pt x="486" y="123"/>
                  </a:cubicBezTo>
                  <a:cubicBezTo>
                    <a:pt x="486" y="127"/>
                    <a:pt x="485" y="128"/>
                    <a:pt x="482" y="129"/>
                  </a:cubicBezTo>
                  <a:cubicBezTo>
                    <a:pt x="479" y="129"/>
                    <a:pt x="473" y="129"/>
                    <a:pt x="465" y="128"/>
                  </a:cubicBezTo>
                  <a:cubicBezTo>
                    <a:pt x="467" y="130"/>
                    <a:pt x="470" y="135"/>
                    <a:pt x="473" y="142"/>
                  </a:cubicBezTo>
                  <a:cubicBezTo>
                    <a:pt x="473" y="143"/>
                    <a:pt x="473" y="143"/>
                    <a:pt x="473" y="144"/>
                  </a:cubicBezTo>
                  <a:cubicBezTo>
                    <a:pt x="486" y="142"/>
                    <a:pt x="494" y="141"/>
                    <a:pt x="495" y="139"/>
                  </a:cubicBezTo>
                  <a:cubicBezTo>
                    <a:pt x="498" y="138"/>
                    <a:pt x="499" y="134"/>
                    <a:pt x="499" y="127"/>
                  </a:cubicBezTo>
                  <a:lnTo>
                    <a:pt x="499" y="17"/>
                  </a:lnTo>
                  <a:close/>
                  <a:moveTo>
                    <a:pt x="413" y="19"/>
                  </a:moveTo>
                  <a:cubicBezTo>
                    <a:pt x="421" y="18"/>
                    <a:pt x="429" y="17"/>
                    <a:pt x="437" y="16"/>
                  </a:cubicBezTo>
                  <a:cubicBezTo>
                    <a:pt x="439" y="16"/>
                    <a:pt x="442" y="16"/>
                    <a:pt x="445" y="16"/>
                  </a:cubicBezTo>
                  <a:cubicBezTo>
                    <a:pt x="446" y="16"/>
                    <a:pt x="447" y="16"/>
                    <a:pt x="447" y="16"/>
                  </a:cubicBezTo>
                  <a:cubicBezTo>
                    <a:pt x="446" y="13"/>
                    <a:pt x="443" y="9"/>
                    <a:pt x="439" y="2"/>
                  </a:cubicBezTo>
                  <a:cubicBezTo>
                    <a:pt x="431" y="6"/>
                    <a:pt x="419" y="8"/>
                    <a:pt x="404" y="10"/>
                  </a:cubicBezTo>
                  <a:cubicBezTo>
                    <a:pt x="390" y="11"/>
                    <a:pt x="376" y="12"/>
                    <a:pt x="364" y="10"/>
                  </a:cubicBezTo>
                  <a:cubicBezTo>
                    <a:pt x="368" y="15"/>
                    <a:pt x="370" y="19"/>
                    <a:pt x="370" y="22"/>
                  </a:cubicBezTo>
                  <a:cubicBezTo>
                    <a:pt x="374" y="22"/>
                    <a:pt x="380" y="21"/>
                    <a:pt x="389" y="21"/>
                  </a:cubicBezTo>
                  <a:cubicBezTo>
                    <a:pt x="395" y="21"/>
                    <a:pt x="400" y="20"/>
                    <a:pt x="402" y="20"/>
                  </a:cubicBezTo>
                  <a:cubicBezTo>
                    <a:pt x="402" y="33"/>
                    <a:pt x="402" y="33"/>
                    <a:pt x="402" y="33"/>
                  </a:cubicBezTo>
                  <a:cubicBezTo>
                    <a:pt x="382" y="33"/>
                    <a:pt x="382" y="33"/>
                    <a:pt x="382" y="33"/>
                  </a:cubicBezTo>
                  <a:cubicBezTo>
                    <a:pt x="370" y="33"/>
                    <a:pt x="363" y="32"/>
                    <a:pt x="359" y="31"/>
                  </a:cubicBezTo>
                  <a:cubicBezTo>
                    <a:pt x="359" y="43"/>
                    <a:pt x="359" y="43"/>
                    <a:pt x="359" y="43"/>
                  </a:cubicBezTo>
                  <a:cubicBezTo>
                    <a:pt x="364" y="42"/>
                    <a:pt x="372" y="42"/>
                    <a:pt x="382" y="42"/>
                  </a:cubicBezTo>
                  <a:cubicBezTo>
                    <a:pt x="402" y="42"/>
                    <a:pt x="402" y="42"/>
                    <a:pt x="402" y="42"/>
                  </a:cubicBezTo>
                  <a:cubicBezTo>
                    <a:pt x="402" y="82"/>
                    <a:pt x="402" y="82"/>
                    <a:pt x="402" y="82"/>
                  </a:cubicBezTo>
                  <a:cubicBezTo>
                    <a:pt x="390" y="103"/>
                    <a:pt x="373" y="116"/>
                    <a:pt x="352" y="124"/>
                  </a:cubicBezTo>
                  <a:cubicBezTo>
                    <a:pt x="356" y="125"/>
                    <a:pt x="360" y="128"/>
                    <a:pt x="365" y="133"/>
                  </a:cubicBezTo>
                  <a:cubicBezTo>
                    <a:pt x="381" y="123"/>
                    <a:pt x="393" y="112"/>
                    <a:pt x="402" y="101"/>
                  </a:cubicBezTo>
                  <a:cubicBezTo>
                    <a:pt x="402" y="121"/>
                    <a:pt x="402" y="121"/>
                    <a:pt x="402" y="121"/>
                  </a:cubicBezTo>
                  <a:cubicBezTo>
                    <a:pt x="401" y="132"/>
                    <a:pt x="400" y="139"/>
                    <a:pt x="399" y="142"/>
                  </a:cubicBezTo>
                  <a:cubicBezTo>
                    <a:pt x="413" y="142"/>
                    <a:pt x="413" y="142"/>
                    <a:pt x="413" y="142"/>
                  </a:cubicBezTo>
                  <a:cubicBezTo>
                    <a:pt x="413" y="131"/>
                    <a:pt x="413" y="131"/>
                    <a:pt x="413" y="131"/>
                  </a:cubicBezTo>
                  <a:cubicBezTo>
                    <a:pt x="413" y="126"/>
                    <a:pt x="413" y="122"/>
                    <a:pt x="413" y="120"/>
                  </a:cubicBezTo>
                  <a:cubicBezTo>
                    <a:pt x="413" y="98"/>
                    <a:pt x="413" y="98"/>
                    <a:pt x="413" y="98"/>
                  </a:cubicBezTo>
                  <a:cubicBezTo>
                    <a:pt x="426" y="109"/>
                    <a:pt x="435" y="119"/>
                    <a:pt x="439" y="126"/>
                  </a:cubicBezTo>
                  <a:cubicBezTo>
                    <a:pt x="452" y="118"/>
                    <a:pt x="452" y="118"/>
                    <a:pt x="452" y="118"/>
                  </a:cubicBezTo>
                  <a:cubicBezTo>
                    <a:pt x="439" y="107"/>
                    <a:pt x="426" y="96"/>
                    <a:pt x="413" y="85"/>
                  </a:cubicBezTo>
                  <a:cubicBezTo>
                    <a:pt x="413" y="42"/>
                    <a:pt x="413" y="42"/>
                    <a:pt x="413" y="42"/>
                  </a:cubicBezTo>
                  <a:cubicBezTo>
                    <a:pt x="432" y="42"/>
                    <a:pt x="432" y="42"/>
                    <a:pt x="432" y="42"/>
                  </a:cubicBezTo>
                  <a:cubicBezTo>
                    <a:pt x="454" y="43"/>
                    <a:pt x="454" y="43"/>
                    <a:pt x="454" y="43"/>
                  </a:cubicBezTo>
                  <a:cubicBezTo>
                    <a:pt x="454" y="32"/>
                    <a:pt x="454" y="32"/>
                    <a:pt x="454" y="32"/>
                  </a:cubicBezTo>
                  <a:cubicBezTo>
                    <a:pt x="445" y="32"/>
                    <a:pt x="438" y="33"/>
                    <a:pt x="434" y="33"/>
                  </a:cubicBezTo>
                  <a:cubicBezTo>
                    <a:pt x="413" y="33"/>
                    <a:pt x="413" y="33"/>
                    <a:pt x="413" y="33"/>
                  </a:cubicBezTo>
                  <a:lnTo>
                    <a:pt x="413" y="19"/>
                  </a:lnTo>
                  <a:close/>
                  <a:moveTo>
                    <a:pt x="474" y="41"/>
                  </a:moveTo>
                  <a:cubicBezTo>
                    <a:pt x="474" y="79"/>
                    <a:pt x="474" y="79"/>
                    <a:pt x="474" y="79"/>
                  </a:cubicBezTo>
                  <a:cubicBezTo>
                    <a:pt x="474" y="91"/>
                    <a:pt x="474" y="98"/>
                    <a:pt x="475" y="102"/>
                  </a:cubicBezTo>
                  <a:cubicBezTo>
                    <a:pt x="461" y="102"/>
                    <a:pt x="461" y="102"/>
                    <a:pt x="461" y="102"/>
                  </a:cubicBezTo>
                  <a:cubicBezTo>
                    <a:pt x="461" y="101"/>
                    <a:pt x="462" y="99"/>
                    <a:pt x="462" y="95"/>
                  </a:cubicBezTo>
                  <a:cubicBezTo>
                    <a:pt x="462" y="78"/>
                    <a:pt x="462" y="78"/>
                    <a:pt x="462" y="78"/>
                  </a:cubicBezTo>
                  <a:cubicBezTo>
                    <a:pt x="462" y="37"/>
                    <a:pt x="462" y="37"/>
                    <a:pt x="462" y="37"/>
                  </a:cubicBezTo>
                  <a:cubicBezTo>
                    <a:pt x="462" y="30"/>
                    <a:pt x="461" y="26"/>
                    <a:pt x="461" y="25"/>
                  </a:cubicBezTo>
                  <a:cubicBezTo>
                    <a:pt x="462" y="25"/>
                    <a:pt x="464" y="25"/>
                    <a:pt x="467" y="25"/>
                  </a:cubicBezTo>
                  <a:cubicBezTo>
                    <a:pt x="473" y="25"/>
                    <a:pt x="476" y="26"/>
                    <a:pt x="476" y="27"/>
                  </a:cubicBezTo>
                  <a:cubicBezTo>
                    <a:pt x="476" y="27"/>
                    <a:pt x="476" y="27"/>
                    <a:pt x="476" y="27"/>
                  </a:cubicBezTo>
                  <a:cubicBezTo>
                    <a:pt x="475" y="29"/>
                    <a:pt x="474" y="34"/>
                    <a:pt x="474" y="41"/>
                  </a:cubicBezTo>
                  <a:moveTo>
                    <a:pt x="391" y="61"/>
                  </a:moveTo>
                  <a:cubicBezTo>
                    <a:pt x="391" y="80"/>
                    <a:pt x="391" y="80"/>
                    <a:pt x="391" y="80"/>
                  </a:cubicBezTo>
                  <a:cubicBezTo>
                    <a:pt x="391" y="87"/>
                    <a:pt x="391" y="92"/>
                    <a:pt x="391" y="95"/>
                  </a:cubicBezTo>
                  <a:cubicBezTo>
                    <a:pt x="380" y="95"/>
                    <a:pt x="380" y="95"/>
                    <a:pt x="380" y="95"/>
                  </a:cubicBezTo>
                  <a:cubicBezTo>
                    <a:pt x="380" y="87"/>
                    <a:pt x="380" y="87"/>
                    <a:pt x="380" y="87"/>
                  </a:cubicBezTo>
                  <a:cubicBezTo>
                    <a:pt x="375" y="89"/>
                    <a:pt x="368" y="93"/>
                    <a:pt x="359" y="97"/>
                  </a:cubicBezTo>
                  <a:cubicBezTo>
                    <a:pt x="358" y="92"/>
                    <a:pt x="358" y="88"/>
                    <a:pt x="356" y="85"/>
                  </a:cubicBezTo>
                  <a:cubicBezTo>
                    <a:pt x="368" y="82"/>
                    <a:pt x="376" y="80"/>
                    <a:pt x="380" y="77"/>
                  </a:cubicBezTo>
                  <a:cubicBezTo>
                    <a:pt x="380" y="68"/>
                    <a:pt x="380" y="68"/>
                    <a:pt x="380" y="68"/>
                  </a:cubicBezTo>
                  <a:cubicBezTo>
                    <a:pt x="370" y="68"/>
                    <a:pt x="363" y="69"/>
                    <a:pt x="359" y="70"/>
                  </a:cubicBezTo>
                  <a:cubicBezTo>
                    <a:pt x="359" y="59"/>
                    <a:pt x="359" y="59"/>
                    <a:pt x="359" y="59"/>
                  </a:cubicBezTo>
                  <a:cubicBezTo>
                    <a:pt x="362" y="60"/>
                    <a:pt x="370" y="60"/>
                    <a:pt x="381" y="60"/>
                  </a:cubicBezTo>
                  <a:cubicBezTo>
                    <a:pt x="381" y="54"/>
                    <a:pt x="381" y="50"/>
                    <a:pt x="380" y="47"/>
                  </a:cubicBezTo>
                  <a:cubicBezTo>
                    <a:pt x="389" y="48"/>
                    <a:pt x="394" y="48"/>
                    <a:pt x="393" y="49"/>
                  </a:cubicBezTo>
                  <a:cubicBezTo>
                    <a:pt x="393" y="49"/>
                    <a:pt x="393" y="50"/>
                    <a:pt x="393" y="51"/>
                  </a:cubicBezTo>
                  <a:cubicBezTo>
                    <a:pt x="391" y="54"/>
                    <a:pt x="391" y="57"/>
                    <a:pt x="391" y="61"/>
                  </a:cubicBezTo>
                  <a:moveTo>
                    <a:pt x="434" y="72"/>
                  </a:moveTo>
                  <a:cubicBezTo>
                    <a:pt x="434" y="80"/>
                    <a:pt x="434" y="80"/>
                    <a:pt x="434" y="80"/>
                  </a:cubicBezTo>
                  <a:cubicBezTo>
                    <a:pt x="433" y="83"/>
                    <a:pt x="435" y="85"/>
                    <a:pt x="439" y="84"/>
                  </a:cubicBezTo>
                  <a:cubicBezTo>
                    <a:pt x="443" y="85"/>
                    <a:pt x="445" y="81"/>
                    <a:pt x="445" y="74"/>
                  </a:cubicBezTo>
                  <a:cubicBezTo>
                    <a:pt x="449" y="77"/>
                    <a:pt x="452" y="79"/>
                    <a:pt x="456" y="80"/>
                  </a:cubicBezTo>
                  <a:cubicBezTo>
                    <a:pt x="455" y="86"/>
                    <a:pt x="453" y="90"/>
                    <a:pt x="451" y="91"/>
                  </a:cubicBezTo>
                  <a:cubicBezTo>
                    <a:pt x="449" y="93"/>
                    <a:pt x="445" y="93"/>
                    <a:pt x="439" y="93"/>
                  </a:cubicBezTo>
                  <a:cubicBezTo>
                    <a:pt x="431" y="93"/>
                    <a:pt x="426" y="93"/>
                    <a:pt x="425" y="92"/>
                  </a:cubicBezTo>
                  <a:cubicBezTo>
                    <a:pt x="424" y="91"/>
                    <a:pt x="423" y="87"/>
                    <a:pt x="423" y="80"/>
                  </a:cubicBezTo>
                  <a:cubicBezTo>
                    <a:pt x="423" y="62"/>
                    <a:pt x="423" y="62"/>
                    <a:pt x="423" y="62"/>
                  </a:cubicBezTo>
                  <a:cubicBezTo>
                    <a:pt x="423" y="54"/>
                    <a:pt x="423" y="50"/>
                    <a:pt x="423" y="48"/>
                  </a:cubicBezTo>
                  <a:cubicBezTo>
                    <a:pt x="425" y="48"/>
                    <a:pt x="427" y="48"/>
                    <a:pt x="430" y="48"/>
                  </a:cubicBezTo>
                  <a:cubicBezTo>
                    <a:pt x="435" y="48"/>
                    <a:pt x="437" y="48"/>
                    <a:pt x="437" y="49"/>
                  </a:cubicBezTo>
                  <a:cubicBezTo>
                    <a:pt x="437" y="49"/>
                    <a:pt x="437" y="49"/>
                    <a:pt x="436" y="49"/>
                  </a:cubicBezTo>
                  <a:cubicBezTo>
                    <a:pt x="434" y="52"/>
                    <a:pt x="434" y="56"/>
                    <a:pt x="434" y="62"/>
                  </a:cubicBezTo>
                  <a:cubicBezTo>
                    <a:pt x="437" y="61"/>
                    <a:pt x="442" y="58"/>
                    <a:pt x="447" y="54"/>
                  </a:cubicBezTo>
                  <a:cubicBezTo>
                    <a:pt x="448" y="54"/>
                    <a:pt x="449" y="54"/>
                    <a:pt x="449" y="53"/>
                  </a:cubicBezTo>
                  <a:cubicBezTo>
                    <a:pt x="454" y="61"/>
                    <a:pt x="456" y="65"/>
                    <a:pt x="456" y="65"/>
                  </a:cubicBezTo>
                  <a:cubicBezTo>
                    <a:pt x="454" y="65"/>
                    <a:pt x="454" y="65"/>
                    <a:pt x="454" y="65"/>
                  </a:cubicBezTo>
                  <a:cubicBezTo>
                    <a:pt x="450" y="65"/>
                    <a:pt x="444" y="67"/>
                    <a:pt x="434" y="72"/>
                  </a:cubicBezTo>
                  <a:moveTo>
                    <a:pt x="560" y="30"/>
                  </a:moveTo>
                  <a:cubicBezTo>
                    <a:pt x="561" y="26"/>
                    <a:pt x="563" y="22"/>
                    <a:pt x="564" y="19"/>
                  </a:cubicBezTo>
                  <a:cubicBezTo>
                    <a:pt x="565" y="17"/>
                    <a:pt x="566" y="16"/>
                    <a:pt x="566" y="15"/>
                  </a:cubicBezTo>
                  <a:cubicBezTo>
                    <a:pt x="568" y="12"/>
                    <a:pt x="569" y="10"/>
                    <a:pt x="572" y="8"/>
                  </a:cubicBezTo>
                  <a:cubicBezTo>
                    <a:pt x="572" y="7"/>
                    <a:pt x="573" y="7"/>
                    <a:pt x="573" y="6"/>
                  </a:cubicBezTo>
                  <a:cubicBezTo>
                    <a:pt x="574" y="4"/>
                    <a:pt x="568" y="2"/>
                    <a:pt x="557" y="0"/>
                  </a:cubicBezTo>
                  <a:cubicBezTo>
                    <a:pt x="551" y="19"/>
                    <a:pt x="542" y="38"/>
                    <a:pt x="529" y="58"/>
                  </a:cubicBezTo>
                  <a:cubicBezTo>
                    <a:pt x="534" y="60"/>
                    <a:pt x="538" y="63"/>
                    <a:pt x="540" y="67"/>
                  </a:cubicBezTo>
                  <a:cubicBezTo>
                    <a:pt x="546" y="58"/>
                    <a:pt x="551" y="49"/>
                    <a:pt x="555" y="40"/>
                  </a:cubicBezTo>
                  <a:cubicBezTo>
                    <a:pt x="577" y="39"/>
                    <a:pt x="577" y="39"/>
                    <a:pt x="577" y="39"/>
                  </a:cubicBezTo>
                  <a:cubicBezTo>
                    <a:pt x="569" y="56"/>
                    <a:pt x="569" y="56"/>
                    <a:pt x="569" y="56"/>
                  </a:cubicBezTo>
                  <a:cubicBezTo>
                    <a:pt x="583" y="58"/>
                    <a:pt x="583" y="58"/>
                    <a:pt x="583" y="58"/>
                  </a:cubicBezTo>
                  <a:cubicBezTo>
                    <a:pt x="587" y="45"/>
                    <a:pt x="591" y="35"/>
                    <a:pt x="594" y="28"/>
                  </a:cubicBezTo>
                  <a:lnTo>
                    <a:pt x="560" y="30"/>
                  </a:lnTo>
                  <a:close/>
                  <a:moveTo>
                    <a:pt x="612" y="26"/>
                  </a:moveTo>
                  <a:cubicBezTo>
                    <a:pt x="612" y="45"/>
                    <a:pt x="612" y="45"/>
                    <a:pt x="612" y="45"/>
                  </a:cubicBezTo>
                  <a:cubicBezTo>
                    <a:pt x="640" y="45"/>
                    <a:pt x="640" y="45"/>
                    <a:pt x="640" y="45"/>
                  </a:cubicBezTo>
                  <a:cubicBezTo>
                    <a:pt x="655" y="45"/>
                    <a:pt x="665" y="44"/>
                    <a:pt x="670" y="44"/>
                  </a:cubicBezTo>
                  <a:cubicBezTo>
                    <a:pt x="672" y="44"/>
                    <a:pt x="672" y="45"/>
                    <a:pt x="672" y="46"/>
                  </a:cubicBezTo>
                  <a:cubicBezTo>
                    <a:pt x="672" y="47"/>
                    <a:pt x="671" y="48"/>
                    <a:pt x="671" y="49"/>
                  </a:cubicBezTo>
                  <a:cubicBezTo>
                    <a:pt x="671" y="52"/>
                    <a:pt x="670" y="54"/>
                    <a:pt x="670" y="54"/>
                  </a:cubicBezTo>
                  <a:cubicBezTo>
                    <a:pt x="664" y="83"/>
                    <a:pt x="656" y="103"/>
                    <a:pt x="648" y="115"/>
                  </a:cubicBezTo>
                  <a:cubicBezTo>
                    <a:pt x="657" y="121"/>
                    <a:pt x="669" y="126"/>
                    <a:pt x="685" y="128"/>
                  </a:cubicBezTo>
                  <a:cubicBezTo>
                    <a:pt x="680" y="133"/>
                    <a:pt x="676" y="137"/>
                    <a:pt x="673" y="142"/>
                  </a:cubicBezTo>
                  <a:cubicBezTo>
                    <a:pt x="660" y="136"/>
                    <a:pt x="648" y="129"/>
                    <a:pt x="640" y="123"/>
                  </a:cubicBezTo>
                  <a:cubicBezTo>
                    <a:pt x="632" y="130"/>
                    <a:pt x="622" y="137"/>
                    <a:pt x="609" y="144"/>
                  </a:cubicBezTo>
                  <a:cubicBezTo>
                    <a:pt x="605" y="141"/>
                    <a:pt x="599" y="138"/>
                    <a:pt x="592" y="134"/>
                  </a:cubicBezTo>
                  <a:cubicBezTo>
                    <a:pt x="606" y="131"/>
                    <a:pt x="619" y="124"/>
                    <a:pt x="632" y="115"/>
                  </a:cubicBezTo>
                  <a:cubicBezTo>
                    <a:pt x="624" y="100"/>
                    <a:pt x="619" y="80"/>
                    <a:pt x="618" y="56"/>
                  </a:cubicBezTo>
                  <a:cubicBezTo>
                    <a:pt x="612" y="56"/>
                    <a:pt x="612" y="56"/>
                    <a:pt x="612" y="56"/>
                  </a:cubicBezTo>
                  <a:cubicBezTo>
                    <a:pt x="611" y="81"/>
                    <a:pt x="611" y="81"/>
                    <a:pt x="611" y="81"/>
                  </a:cubicBezTo>
                  <a:cubicBezTo>
                    <a:pt x="611" y="95"/>
                    <a:pt x="608" y="107"/>
                    <a:pt x="602" y="118"/>
                  </a:cubicBezTo>
                  <a:cubicBezTo>
                    <a:pt x="599" y="124"/>
                    <a:pt x="593" y="133"/>
                    <a:pt x="583" y="144"/>
                  </a:cubicBezTo>
                  <a:cubicBezTo>
                    <a:pt x="578" y="141"/>
                    <a:pt x="572" y="139"/>
                    <a:pt x="566" y="137"/>
                  </a:cubicBezTo>
                  <a:cubicBezTo>
                    <a:pt x="577" y="130"/>
                    <a:pt x="585" y="122"/>
                    <a:pt x="590" y="113"/>
                  </a:cubicBezTo>
                  <a:cubicBezTo>
                    <a:pt x="595" y="104"/>
                    <a:pt x="598" y="91"/>
                    <a:pt x="599" y="74"/>
                  </a:cubicBezTo>
                  <a:cubicBezTo>
                    <a:pt x="599" y="32"/>
                    <a:pt x="599" y="32"/>
                    <a:pt x="599" y="32"/>
                  </a:cubicBezTo>
                  <a:cubicBezTo>
                    <a:pt x="598" y="15"/>
                    <a:pt x="598" y="15"/>
                    <a:pt x="598" y="15"/>
                  </a:cubicBezTo>
                  <a:cubicBezTo>
                    <a:pt x="615" y="15"/>
                    <a:pt x="615" y="15"/>
                    <a:pt x="615" y="15"/>
                  </a:cubicBezTo>
                  <a:cubicBezTo>
                    <a:pt x="635" y="14"/>
                    <a:pt x="653" y="12"/>
                    <a:pt x="667" y="8"/>
                  </a:cubicBezTo>
                  <a:cubicBezTo>
                    <a:pt x="675" y="17"/>
                    <a:pt x="679" y="22"/>
                    <a:pt x="678" y="23"/>
                  </a:cubicBezTo>
                  <a:cubicBezTo>
                    <a:pt x="677" y="23"/>
                    <a:pt x="676" y="23"/>
                    <a:pt x="674" y="23"/>
                  </a:cubicBezTo>
                  <a:cubicBezTo>
                    <a:pt x="668" y="23"/>
                    <a:pt x="663" y="22"/>
                    <a:pt x="659" y="23"/>
                  </a:cubicBezTo>
                  <a:cubicBezTo>
                    <a:pt x="644" y="24"/>
                    <a:pt x="629" y="26"/>
                    <a:pt x="612" y="26"/>
                  </a:cubicBezTo>
                  <a:moveTo>
                    <a:pt x="655" y="56"/>
                  </a:moveTo>
                  <a:cubicBezTo>
                    <a:pt x="630" y="56"/>
                    <a:pt x="630" y="56"/>
                    <a:pt x="630" y="56"/>
                  </a:cubicBezTo>
                  <a:cubicBezTo>
                    <a:pt x="631" y="78"/>
                    <a:pt x="635" y="94"/>
                    <a:pt x="640" y="104"/>
                  </a:cubicBezTo>
                  <a:cubicBezTo>
                    <a:pt x="648" y="92"/>
                    <a:pt x="653" y="76"/>
                    <a:pt x="655" y="56"/>
                  </a:cubicBezTo>
                  <a:moveTo>
                    <a:pt x="562" y="66"/>
                  </a:moveTo>
                  <a:cubicBezTo>
                    <a:pt x="562" y="109"/>
                    <a:pt x="562" y="109"/>
                    <a:pt x="562" y="109"/>
                  </a:cubicBezTo>
                  <a:cubicBezTo>
                    <a:pt x="577" y="87"/>
                    <a:pt x="577" y="87"/>
                    <a:pt x="577" y="87"/>
                  </a:cubicBezTo>
                  <a:cubicBezTo>
                    <a:pt x="584" y="101"/>
                    <a:pt x="584" y="101"/>
                    <a:pt x="584" y="101"/>
                  </a:cubicBezTo>
                  <a:cubicBezTo>
                    <a:pt x="572" y="116"/>
                    <a:pt x="562" y="128"/>
                    <a:pt x="555" y="137"/>
                  </a:cubicBezTo>
                  <a:cubicBezTo>
                    <a:pt x="542" y="128"/>
                    <a:pt x="542" y="128"/>
                    <a:pt x="542" y="128"/>
                  </a:cubicBezTo>
                  <a:cubicBezTo>
                    <a:pt x="546" y="124"/>
                    <a:pt x="548" y="119"/>
                    <a:pt x="549" y="113"/>
                  </a:cubicBezTo>
                  <a:cubicBezTo>
                    <a:pt x="549" y="57"/>
                    <a:pt x="549" y="57"/>
                    <a:pt x="549" y="57"/>
                  </a:cubicBezTo>
                  <a:cubicBezTo>
                    <a:pt x="559" y="58"/>
                    <a:pt x="564" y="59"/>
                    <a:pt x="564" y="59"/>
                  </a:cubicBezTo>
                  <a:cubicBezTo>
                    <a:pt x="564" y="60"/>
                    <a:pt x="564" y="61"/>
                    <a:pt x="563" y="62"/>
                  </a:cubicBezTo>
                  <a:cubicBezTo>
                    <a:pt x="562" y="64"/>
                    <a:pt x="562" y="65"/>
                    <a:pt x="562" y="66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5" name="Freeform 782"/>
            <p:cNvSpPr>
              <a:spLocks noEditPoints="1"/>
            </p:cNvSpPr>
            <p:nvPr/>
          </p:nvSpPr>
          <p:spPr bwMode="auto">
            <a:xfrm>
              <a:off x="7632489" y="3220030"/>
              <a:ext cx="134220" cy="64059"/>
            </a:xfrm>
            <a:custGeom>
              <a:avLst/>
              <a:gdLst>
                <a:gd name="T0" fmla="*/ 126 w 145"/>
                <a:gd name="T1" fmla="*/ 43 h 69"/>
                <a:gd name="T2" fmla="*/ 121 w 145"/>
                <a:gd name="T3" fmla="*/ 43 h 69"/>
                <a:gd name="T4" fmla="*/ 121 w 145"/>
                <a:gd name="T5" fmla="*/ 15 h 69"/>
                <a:gd name="T6" fmla="*/ 122 w 145"/>
                <a:gd name="T7" fmla="*/ 0 h 69"/>
                <a:gd name="T8" fmla="*/ 106 w 145"/>
                <a:gd name="T9" fmla="*/ 1 h 69"/>
                <a:gd name="T10" fmla="*/ 39 w 145"/>
                <a:gd name="T11" fmla="*/ 1 h 69"/>
                <a:gd name="T12" fmla="*/ 22 w 145"/>
                <a:gd name="T13" fmla="*/ 0 h 69"/>
                <a:gd name="T14" fmla="*/ 23 w 145"/>
                <a:gd name="T15" fmla="*/ 15 h 69"/>
                <a:gd name="T16" fmla="*/ 23 w 145"/>
                <a:gd name="T17" fmla="*/ 44 h 69"/>
                <a:gd name="T18" fmla="*/ 18 w 145"/>
                <a:gd name="T19" fmla="*/ 44 h 69"/>
                <a:gd name="T20" fmla="*/ 0 w 145"/>
                <a:gd name="T21" fmla="*/ 43 h 69"/>
                <a:gd name="T22" fmla="*/ 1 w 145"/>
                <a:gd name="T23" fmla="*/ 57 h 69"/>
                <a:gd name="T24" fmla="*/ 0 w 145"/>
                <a:gd name="T25" fmla="*/ 69 h 69"/>
                <a:gd name="T26" fmla="*/ 16 w 145"/>
                <a:gd name="T27" fmla="*/ 69 h 69"/>
                <a:gd name="T28" fmla="*/ 15 w 145"/>
                <a:gd name="T29" fmla="*/ 54 h 69"/>
                <a:gd name="T30" fmla="*/ 28 w 145"/>
                <a:gd name="T31" fmla="*/ 54 h 69"/>
                <a:gd name="T32" fmla="*/ 129 w 145"/>
                <a:gd name="T33" fmla="*/ 54 h 69"/>
                <a:gd name="T34" fmla="*/ 128 w 145"/>
                <a:gd name="T35" fmla="*/ 68 h 69"/>
                <a:gd name="T36" fmla="*/ 145 w 145"/>
                <a:gd name="T37" fmla="*/ 68 h 69"/>
                <a:gd name="T38" fmla="*/ 144 w 145"/>
                <a:gd name="T39" fmla="*/ 56 h 69"/>
                <a:gd name="T40" fmla="*/ 145 w 145"/>
                <a:gd name="T41" fmla="*/ 43 h 69"/>
                <a:gd name="T42" fmla="*/ 126 w 145"/>
                <a:gd name="T43" fmla="*/ 43 h 69"/>
                <a:gd name="T44" fmla="*/ 73 w 145"/>
                <a:gd name="T45" fmla="*/ 44 h 69"/>
                <a:gd name="T46" fmla="*/ 37 w 145"/>
                <a:gd name="T47" fmla="*/ 44 h 69"/>
                <a:gd name="T48" fmla="*/ 37 w 145"/>
                <a:gd name="T49" fmla="*/ 32 h 69"/>
                <a:gd name="T50" fmla="*/ 73 w 145"/>
                <a:gd name="T51" fmla="*/ 32 h 69"/>
                <a:gd name="T52" fmla="*/ 73 w 145"/>
                <a:gd name="T53" fmla="*/ 44 h 69"/>
                <a:gd name="T54" fmla="*/ 108 w 145"/>
                <a:gd name="T55" fmla="*/ 44 h 69"/>
                <a:gd name="T56" fmla="*/ 86 w 145"/>
                <a:gd name="T57" fmla="*/ 44 h 69"/>
                <a:gd name="T58" fmla="*/ 86 w 145"/>
                <a:gd name="T59" fmla="*/ 39 h 69"/>
                <a:gd name="T60" fmla="*/ 87 w 145"/>
                <a:gd name="T61" fmla="*/ 22 h 69"/>
                <a:gd name="T62" fmla="*/ 62 w 145"/>
                <a:gd name="T63" fmla="*/ 22 h 69"/>
                <a:gd name="T64" fmla="*/ 37 w 145"/>
                <a:gd name="T65" fmla="*/ 22 h 69"/>
                <a:gd name="T66" fmla="*/ 37 w 145"/>
                <a:gd name="T67" fmla="*/ 12 h 69"/>
                <a:gd name="T68" fmla="*/ 108 w 145"/>
                <a:gd name="T69" fmla="*/ 12 h 69"/>
                <a:gd name="T70" fmla="*/ 108 w 145"/>
                <a:gd name="T71" fmla="*/ 4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5" h="69">
                  <a:moveTo>
                    <a:pt x="126" y="43"/>
                  </a:moveTo>
                  <a:cubicBezTo>
                    <a:pt x="121" y="43"/>
                    <a:pt x="121" y="43"/>
                    <a:pt x="121" y="43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11"/>
                    <a:pt x="122" y="6"/>
                    <a:pt x="122" y="0"/>
                  </a:cubicBezTo>
                  <a:cubicBezTo>
                    <a:pt x="115" y="1"/>
                    <a:pt x="110" y="1"/>
                    <a:pt x="106" y="1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35" y="1"/>
                    <a:pt x="30" y="1"/>
                    <a:pt x="22" y="0"/>
                  </a:cubicBezTo>
                  <a:cubicBezTo>
                    <a:pt x="23" y="4"/>
                    <a:pt x="23" y="9"/>
                    <a:pt x="23" y="15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1" y="44"/>
                    <a:pt x="5" y="43"/>
                    <a:pt x="0" y="43"/>
                  </a:cubicBezTo>
                  <a:cubicBezTo>
                    <a:pt x="1" y="48"/>
                    <a:pt x="1" y="53"/>
                    <a:pt x="1" y="57"/>
                  </a:cubicBezTo>
                  <a:cubicBezTo>
                    <a:pt x="1" y="61"/>
                    <a:pt x="1" y="66"/>
                    <a:pt x="0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5" y="65"/>
                    <a:pt x="15" y="60"/>
                    <a:pt x="15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129" y="54"/>
                    <a:pt x="129" y="54"/>
                    <a:pt x="129" y="54"/>
                  </a:cubicBezTo>
                  <a:cubicBezTo>
                    <a:pt x="129" y="59"/>
                    <a:pt x="129" y="64"/>
                    <a:pt x="128" y="68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4" y="63"/>
                    <a:pt x="144" y="59"/>
                    <a:pt x="144" y="56"/>
                  </a:cubicBezTo>
                  <a:cubicBezTo>
                    <a:pt x="144" y="54"/>
                    <a:pt x="144" y="49"/>
                    <a:pt x="145" y="43"/>
                  </a:cubicBezTo>
                  <a:cubicBezTo>
                    <a:pt x="140" y="43"/>
                    <a:pt x="134" y="43"/>
                    <a:pt x="126" y="43"/>
                  </a:cubicBezTo>
                  <a:moveTo>
                    <a:pt x="73" y="44"/>
                  </a:moveTo>
                  <a:cubicBezTo>
                    <a:pt x="37" y="44"/>
                    <a:pt x="37" y="44"/>
                    <a:pt x="37" y="44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73" y="32"/>
                    <a:pt x="73" y="32"/>
                    <a:pt x="73" y="32"/>
                  </a:cubicBezTo>
                  <a:lnTo>
                    <a:pt x="73" y="44"/>
                  </a:lnTo>
                  <a:close/>
                  <a:moveTo>
                    <a:pt x="108" y="44"/>
                  </a:moveTo>
                  <a:cubicBezTo>
                    <a:pt x="86" y="44"/>
                    <a:pt x="86" y="44"/>
                    <a:pt x="86" y="44"/>
                  </a:cubicBezTo>
                  <a:cubicBezTo>
                    <a:pt x="86" y="39"/>
                    <a:pt x="86" y="39"/>
                    <a:pt x="86" y="39"/>
                  </a:cubicBezTo>
                  <a:cubicBezTo>
                    <a:pt x="86" y="32"/>
                    <a:pt x="86" y="27"/>
                    <a:pt x="87" y="22"/>
                  </a:cubicBezTo>
                  <a:cubicBezTo>
                    <a:pt x="82" y="22"/>
                    <a:pt x="74" y="22"/>
                    <a:pt x="62" y="22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108" y="12"/>
                    <a:pt x="108" y="12"/>
                    <a:pt x="108" y="12"/>
                  </a:cubicBezTo>
                  <a:lnTo>
                    <a:pt x="108" y="44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6" name="Freeform 783"/>
            <p:cNvSpPr>
              <a:spLocks noEditPoints="1"/>
            </p:cNvSpPr>
            <p:nvPr/>
          </p:nvSpPr>
          <p:spPr bwMode="auto">
            <a:xfrm>
              <a:off x="7653842" y="3277989"/>
              <a:ext cx="91514" cy="73211"/>
            </a:xfrm>
            <a:custGeom>
              <a:avLst/>
              <a:gdLst>
                <a:gd name="T0" fmla="*/ 19 w 98"/>
                <a:gd name="T1" fmla="*/ 1 h 79"/>
                <a:gd name="T2" fmla="*/ 1 w 98"/>
                <a:gd name="T3" fmla="*/ 0 h 79"/>
                <a:gd name="T4" fmla="*/ 2 w 98"/>
                <a:gd name="T5" fmla="*/ 15 h 79"/>
                <a:gd name="T6" fmla="*/ 2 w 98"/>
                <a:gd name="T7" fmla="*/ 60 h 79"/>
                <a:gd name="T8" fmla="*/ 0 w 98"/>
                <a:gd name="T9" fmla="*/ 76 h 79"/>
                <a:gd name="T10" fmla="*/ 15 w 98"/>
                <a:gd name="T11" fmla="*/ 76 h 79"/>
                <a:gd name="T12" fmla="*/ 15 w 98"/>
                <a:gd name="T13" fmla="*/ 60 h 79"/>
                <a:gd name="T14" fmla="*/ 15 w 98"/>
                <a:gd name="T15" fmla="*/ 53 h 79"/>
                <a:gd name="T16" fmla="*/ 82 w 98"/>
                <a:gd name="T17" fmla="*/ 53 h 79"/>
                <a:gd name="T18" fmla="*/ 82 w 98"/>
                <a:gd name="T19" fmla="*/ 61 h 79"/>
                <a:gd name="T20" fmla="*/ 78 w 98"/>
                <a:gd name="T21" fmla="*/ 65 h 79"/>
                <a:gd name="T22" fmla="*/ 61 w 98"/>
                <a:gd name="T23" fmla="*/ 65 h 79"/>
                <a:gd name="T24" fmla="*/ 69 w 98"/>
                <a:gd name="T25" fmla="*/ 79 h 79"/>
                <a:gd name="T26" fmla="*/ 92 w 98"/>
                <a:gd name="T27" fmla="*/ 74 h 79"/>
                <a:gd name="T28" fmla="*/ 96 w 98"/>
                <a:gd name="T29" fmla="*/ 68 h 79"/>
                <a:gd name="T30" fmla="*/ 96 w 98"/>
                <a:gd name="T31" fmla="*/ 15 h 79"/>
                <a:gd name="T32" fmla="*/ 98 w 98"/>
                <a:gd name="T33" fmla="*/ 1 h 79"/>
                <a:gd name="T34" fmla="*/ 80 w 98"/>
                <a:gd name="T35" fmla="*/ 1 h 79"/>
                <a:gd name="T36" fmla="*/ 19 w 98"/>
                <a:gd name="T37" fmla="*/ 1 h 79"/>
                <a:gd name="T38" fmla="*/ 83 w 98"/>
                <a:gd name="T39" fmla="*/ 43 h 79"/>
                <a:gd name="T40" fmla="*/ 15 w 98"/>
                <a:gd name="T41" fmla="*/ 43 h 79"/>
                <a:gd name="T42" fmla="*/ 15 w 98"/>
                <a:gd name="T43" fmla="*/ 32 h 79"/>
                <a:gd name="T44" fmla="*/ 83 w 98"/>
                <a:gd name="T45" fmla="*/ 32 h 79"/>
                <a:gd name="T46" fmla="*/ 83 w 98"/>
                <a:gd name="T47" fmla="*/ 43 h 79"/>
                <a:gd name="T48" fmla="*/ 83 w 98"/>
                <a:gd name="T49" fmla="*/ 22 h 79"/>
                <a:gd name="T50" fmla="*/ 15 w 98"/>
                <a:gd name="T51" fmla="*/ 22 h 79"/>
                <a:gd name="T52" fmla="*/ 15 w 98"/>
                <a:gd name="T53" fmla="*/ 11 h 79"/>
                <a:gd name="T54" fmla="*/ 83 w 98"/>
                <a:gd name="T55" fmla="*/ 11 h 79"/>
                <a:gd name="T56" fmla="*/ 83 w 98"/>
                <a:gd name="T57" fmla="*/ 2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8" h="79">
                  <a:moveTo>
                    <a:pt x="19" y="1"/>
                  </a:moveTo>
                  <a:cubicBezTo>
                    <a:pt x="13" y="1"/>
                    <a:pt x="7" y="1"/>
                    <a:pt x="1" y="0"/>
                  </a:cubicBezTo>
                  <a:cubicBezTo>
                    <a:pt x="1" y="4"/>
                    <a:pt x="2" y="9"/>
                    <a:pt x="2" y="15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8"/>
                    <a:pt x="1" y="73"/>
                    <a:pt x="0" y="76"/>
                  </a:cubicBezTo>
                  <a:cubicBezTo>
                    <a:pt x="15" y="76"/>
                    <a:pt x="15" y="76"/>
                    <a:pt x="15" y="76"/>
                  </a:cubicBezTo>
                  <a:cubicBezTo>
                    <a:pt x="15" y="73"/>
                    <a:pt x="15" y="68"/>
                    <a:pt x="15" y="60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82" y="53"/>
                    <a:pt x="82" y="53"/>
                    <a:pt x="82" y="53"/>
                  </a:cubicBezTo>
                  <a:cubicBezTo>
                    <a:pt x="82" y="61"/>
                    <a:pt x="82" y="61"/>
                    <a:pt x="82" y="61"/>
                  </a:cubicBezTo>
                  <a:cubicBezTo>
                    <a:pt x="82" y="63"/>
                    <a:pt x="81" y="65"/>
                    <a:pt x="78" y="65"/>
                  </a:cubicBezTo>
                  <a:cubicBezTo>
                    <a:pt x="76" y="66"/>
                    <a:pt x="70" y="65"/>
                    <a:pt x="61" y="65"/>
                  </a:cubicBezTo>
                  <a:cubicBezTo>
                    <a:pt x="66" y="69"/>
                    <a:pt x="69" y="74"/>
                    <a:pt x="69" y="79"/>
                  </a:cubicBezTo>
                  <a:cubicBezTo>
                    <a:pt x="81" y="78"/>
                    <a:pt x="89" y="76"/>
                    <a:pt x="92" y="74"/>
                  </a:cubicBezTo>
                  <a:cubicBezTo>
                    <a:pt x="95" y="74"/>
                    <a:pt x="97" y="72"/>
                    <a:pt x="96" y="68"/>
                  </a:cubicBezTo>
                  <a:cubicBezTo>
                    <a:pt x="96" y="15"/>
                    <a:pt x="96" y="15"/>
                    <a:pt x="96" y="15"/>
                  </a:cubicBezTo>
                  <a:cubicBezTo>
                    <a:pt x="96" y="9"/>
                    <a:pt x="97" y="4"/>
                    <a:pt x="98" y="1"/>
                  </a:cubicBezTo>
                  <a:cubicBezTo>
                    <a:pt x="98" y="1"/>
                    <a:pt x="92" y="1"/>
                    <a:pt x="80" y="1"/>
                  </a:cubicBezTo>
                  <a:lnTo>
                    <a:pt x="19" y="1"/>
                  </a:lnTo>
                  <a:close/>
                  <a:moveTo>
                    <a:pt x="83" y="43"/>
                  </a:moveTo>
                  <a:cubicBezTo>
                    <a:pt x="15" y="43"/>
                    <a:pt x="15" y="43"/>
                    <a:pt x="15" y="4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83" y="32"/>
                    <a:pt x="83" y="32"/>
                    <a:pt x="83" y="32"/>
                  </a:cubicBezTo>
                  <a:lnTo>
                    <a:pt x="83" y="43"/>
                  </a:lnTo>
                  <a:close/>
                  <a:moveTo>
                    <a:pt x="83" y="22"/>
                  </a:moveTo>
                  <a:cubicBezTo>
                    <a:pt x="15" y="22"/>
                    <a:pt x="15" y="22"/>
                    <a:pt x="15" y="22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83" y="11"/>
                    <a:pt x="83" y="11"/>
                    <a:pt x="83" y="11"/>
                  </a:cubicBezTo>
                  <a:lnTo>
                    <a:pt x="83" y="22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7" name="Freeform 784"/>
            <p:cNvSpPr/>
            <p:nvPr/>
          </p:nvSpPr>
          <p:spPr bwMode="auto">
            <a:xfrm>
              <a:off x="8209028" y="3216979"/>
              <a:ext cx="21353" cy="21353"/>
            </a:xfrm>
            <a:custGeom>
              <a:avLst/>
              <a:gdLst>
                <a:gd name="T0" fmla="*/ 23 w 23"/>
                <a:gd name="T1" fmla="*/ 20 h 23"/>
                <a:gd name="T2" fmla="*/ 14 w 23"/>
                <a:gd name="T3" fmla="*/ 0 h 23"/>
                <a:gd name="T4" fmla="*/ 0 w 23"/>
                <a:gd name="T5" fmla="*/ 3 h 23"/>
                <a:gd name="T6" fmla="*/ 8 w 23"/>
                <a:gd name="T7" fmla="*/ 23 h 23"/>
                <a:gd name="T8" fmla="*/ 23 w 23"/>
                <a:gd name="T9" fmla="*/ 2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23" y="20"/>
                  </a:moveTo>
                  <a:cubicBezTo>
                    <a:pt x="21" y="11"/>
                    <a:pt x="17" y="5"/>
                    <a:pt x="14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" y="10"/>
                    <a:pt x="6" y="16"/>
                    <a:pt x="8" y="23"/>
                  </a:cubicBezTo>
                  <a:lnTo>
                    <a:pt x="23" y="20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8" name="Freeform 785"/>
            <p:cNvSpPr>
              <a:spLocks noEditPoints="1"/>
            </p:cNvSpPr>
            <p:nvPr/>
          </p:nvSpPr>
          <p:spPr bwMode="auto">
            <a:xfrm>
              <a:off x="8114463" y="3228164"/>
              <a:ext cx="140321" cy="123035"/>
            </a:xfrm>
            <a:custGeom>
              <a:avLst/>
              <a:gdLst>
                <a:gd name="T0" fmla="*/ 127 w 152"/>
                <a:gd name="T1" fmla="*/ 12 h 133"/>
                <a:gd name="T2" fmla="*/ 91 w 152"/>
                <a:gd name="T3" fmla="*/ 12 h 133"/>
                <a:gd name="T4" fmla="*/ 82 w 152"/>
                <a:gd name="T5" fmla="*/ 11 h 133"/>
                <a:gd name="T6" fmla="*/ 73 w 152"/>
                <a:gd name="T7" fmla="*/ 11 h 133"/>
                <a:gd name="T8" fmla="*/ 74 w 152"/>
                <a:gd name="T9" fmla="*/ 60 h 133"/>
                <a:gd name="T10" fmla="*/ 72 w 152"/>
                <a:gd name="T11" fmla="*/ 88 h 133"/>
                <a:gd name="T12" fmla="*/ 58 w 152"/>
                <a:gd name="T13" fmla="*/ 119 h 133"/>
                <a:gd name="T14" fmla="*/ 58 w 152"/>
                <a:gd name="T15" fmla="*/ 15 h 133"/>
                <a:gd name="T16" fmla="*/ 59 w 152"/>
                <a:gd name="T17" fmla="*/ 0 h 133"/>
                <a:gd name="T18" fmla="*/ 48 w 152"/>
                <a:gd name="T19" fmla="*/ 1 h 133"/>
                <a:gd name="T20" fmla="*/ 26 w 152"/>
                <a:gd name="T21" fmla="*/ 1 h 133"/>
                <a:gd name="T22" fmla="*/ 13 w 152"/>
                <a:gd name="T23" fmla="*/ 0 h 133"/>
                <a:gd name="T24" fmla="*/ 13 w 152"/>
                <a:gd name="T25" fmla="*/ 48 h 133"/>
                <a:gd name="T26" fmla="*/ 11 w 152"/>
                <a:gd name="T27" fmla="*/ 81 h 133"/>
                <a:gd name="T28" fmla="*/ 0 w 152"/>
                <a:gd name="T29" fmla="*/ 120 h 133"/>
                <a:gd name="T30" fmla="*/ 6 w 152"/>
                <a:gd name="T31" fmla="*/ 127 h 133"/>
                <a:gd name="T32" fmla="*/ 9 w 152"/>
                <a:gd name="T33" fmla="*/ 133 h 133"/>
                <a:gd name="T34" fmla="*/ 24 w 152"/>
                <a:gd name="T35" fmla="*/ 79 h 133"/>
                <a:gd name="T36" fmla="*/ 46 w 152"/>
                <a:gd name="T37" fmla="*/ 79 h 133"/>
                <a:gd name="T38" fmla="*/ 46 w 152"/>
                <a:gd name="T39" fmla="*/ 115 h 133"/>
                <a:gd name="T40" fmla="*/ 28 w 152"/>
                <a:gd name="T41" fmla="*/ 117 h 133"/>
                <a:gd name="T42" fmla="*/ 35 w 152"/>
                <a:gd name="T43" fmla="*/ 132 h 133"/>
                <a:gd name="T44" fmla="*/ 58 w 152"/>
                <a:gd name="T45" fmla="*/ 122 h 133"/>
                <a:gd name="T46" fmla="*/ 59 w 152"/>
                <a:gd name="T47" fmla="*/ 122 h 133"/>
                <a:gd name="T48" fmla="*/ 65 w 152"/>
                <a:gd name="T49" fmla="*/ 133 h 133"/>
                <a:gd name="T50" fmla="*/ 83 w 152"/>
                <a:gd name="T51" fmla="*/ 96 h 133"/>
                <a:gd name="T52" fmla="*/ 85 w 152"/>
                <a:gd name="T53" fmla="*/ 70 h 133"/>
                <a:gd name="T54" fmla="*/ 86 w 152"/>
                <a:gd name="T55" fmla="*/ 23 h 133"/>
                <a:gd name="T56" fmla="*/ 127 w 152"/>
                <a:gd name="T57" fmla="*/ 23 h 133"/>
                <a:gd name="T58" fmla="*/ 152 w 152"/>
                <a:gd name="T59" fmla="*/ 24 h 133"/>
                <a:gd name="T60" fmla="*/ 152 w 152"/>
                <a:gd name="T61" fmla="*/ 11 h 133"/>
                <a:gd name="T62" fmla="*/ 127 w 152"/>
                <a:gd name="T63" fmla="*/ 12 h 133"/>
                <a:gd name="T64" fmla="*/ 46 w 152"/>
                <a:gd name="T65" fmla="*/ 68 h 133"/>
                <a:gd name="T66" fmla="*/ 25 w 152"/>
                <a:gd name="T67" fmla="*/ 68 h 133"/>
                <a:gd name="T68" fmla="*/ 26 w 152"/>
                <a:gd name="T69" fmla="*/ 60 h 133"/>
                <a:gd name="T70" fmla="*/ 26 w 152"/>
                <a:gd name="T71" fmla="*/ 45 h 133"/>
                <a:gd name="T72" fmla="*/ 46 w 152"/>
                <a:gd name="T73" fmla="*/ 45 h 133"/>
                <a:gd name="T74" fmla="*/ 46 w 152"/>
                <a:gd name="T75" fmla="*/ 68 h 133"/>
                <a:gd name="T76" fmla="*/ 46 w 152"/>
                <a:gd name="T77" fmla="*/ 35 h 133"/>
                <a:gd name="T78" fmla="*/ 26 w 152"/>
                <a:gd name="T79" fmla="*/ 35 h 133"/>
                <a:gd name="T80" fmla="*/ 26 w 152"/>
                <a:gd name="T81" fmla="*/ 12 h 133"/>
                <a:gd name="T82" fmla="*/ 46 w 152"/>
                <a:gd name="T83" fmla="*/ 12 h 133"/>
                <a:gd name="T84" fmla="*/ 46 w 152"/>
                <a:gd name="T85" fmla="*/ 3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52" h="133">
                  <a:moveTo>
                    <a:pt x="127" y="12"/>
                  </a:moveTo>
                  <a:cubicBezTo>
                    <a:pt x="91" y="12"/>
                    <a:pt x="91" y="12"/>
                    <a:pt x="91" y="12"/>
                  </a:cubicBezTo>
                  <a:cubicBezTo>
                    <a:pt x="89" y="12"/>
                    <a:pt x="86" y="11"/>
                    <a:pt x="82" y="11"/>
                  </a:cubicBezTo>
                  <a:cubicBezTo>
                    <a:pt x="78" y="11"/>
                    <a:pt x="75" y="11"/>
                    <a:pt x="73" y="11"/>
                  </a:cubicBezTo>
                  <a:cubicBezTo>
                    <a:pt x="74" y="34"/>
                    <a:pt x="74" y="50"/>
                    <a:pt x="74" y="60"/>
                  </a:cubicBezTo>
                  <a:cubicBezTo>
                    <a:pt x="73" y="72"/>
                    <a:pt x="73" y="81"/>
                    <a:pt x="72" y="88"/>
                  </a:cubicBezTo>
                  <a:cubicBezTo>
                    <a:pt x="70" y="103"/>
                    <a:pt x="66" y="113"/>
                    <a:pt x="58" y="119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58" y="9"/>
                    <a:pt x="59" y="4"/>
                    <a:pt x="59" y="0"/>
                  </a:cubicBezTo>
                  <a:cubicBezTo>
                    <a:pt x="56" y="1"/>
                    <a:pt x="52" y="1"/>
                    <a:pt x="48" y="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0" y="1"/>
                    <a:pt x="16" y="1"/>
                    <a:pt x="13" y="0"/>
                  </a:cubicBezTo>
                  <a:cubicBezTo>
                    <a:pt x="13" y="20"/>
                    <a:pt x="13" y="36"/>
                    <a:pt x="13" y="48"/>
                  </a:cubicBezTo>
                  <a:cubicBezTo>
                    <a:pt x="13" y="61"/>
                    <a:pt x="13" y="72"/>
                    <a:pt x="11" y="81"/>
                  </a:cubicBezTo>
                  <a:cubicBezTo>
                    <a:pt x="9" y="101"/>
                    <a:pt x="5" y="114"/>
                    <a:pt x="0" y="120"/>
                  </a:cubicBezTo>
                  <a:cubicBezTo>
                    <a:pt x="2" y="122"/>
                    <a:pt x="4" y="124"/>
                    <a:pt x="6" y="127"/>
                  </a:cubicBezTo>
                  <a:cubicBezTo>
                    <a:pt x="7" y="129"/>
                    <a:pt x="8" y="131"/>
                    <a:pt x="9" y="133"/>
                  </a:cubicBezTo>
                  <a:cubicBezTo>
                    <a:pt x="17" y="119"/>
                    <a:pt x="23" y="101"/>
                    <a:pt x="24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115"/>
                    <a:pt x="46" y="115"/>
                    <a:pt x="46" y="115"/>
                  </a:cubicBezTo>
                  <a:cubicBezTo>
                    <a:pt x="45" y="119"/>
                    <a:pt x="39" y="119"/>
                    <a:pt x="28" y="117"/>
                  </a:cubicBezTo>
                  <a:cubicBezTo>
                    <a:pt x="32" y="121"/>
                    <a:pt x="35" y="126"/>
                    <a:pt x="35" y="132"/>
                  </a:cubicBezTo>
                  <a:cubicBezTo>
                    <a:pt x="50" y="130"/>
                    <a:pt x="58" y="127"/>
                    <a:pt x="58" y="122"/>
                  </a:cubicBezTo>
                  <a:cubicBezTo>
                    <a:pt x="58" y="122"/>
                    <a:pt x="58" y="122"/>
                    <a:pt x="59" y="122"/>
                  </a:cubicBezTo>
                  <a:cubicBezTo>
                    <a:pt x="61" y="126"/>
                    <a:pt x="64" y="130"/>
                    <a:pt x="65" y="133"/>
                  </a:cubicBezTo>
                  <a:cubicBezTo>
                    <a:pt x="74" y="123"/>
                    <a:pt x="80" y="111"/>
                    <a:pt x="83" y="96"/>
                  </a:cubicBezTo>
                  <a:cubicBezTo>
                    <a:pt x="84" y="89"/>
                    <a:pt x="85" y="80"/>
                    <a:pt x="85" y="70"/>
                  </a:cubicBezTo>
                  <a:cubicBezTo>
                    <a:pt x="86" y="62"/>
                    <a:pt x="86" y="46"/>
                    <a:pt x="86" y="23"/>
                  </a:cubicBezTo>
                  <a:cubicBezTo>
                    <a:pt x="127" y="23"/>
                    <a:pt x="127" y="23"/>
                    <a:pt x="127" y="23"/>
                  </a:cubicBezTo>
                  <a:cubicBezTo>
                    <a:pt x="137" y="23"/>
                    <a:pt x="146" y="23"/>
                    <a:pt x="152" y="24"/>
                  </a:cubicBezTo>
                  <a:cubicBezTo>
                    <a:pt x="152" y="11"/>
                    <a:pt x="152" y="11"/>
                    <a:pt x="152" y="11"/>
                  </a:cubicBezTo>
                  <a:cubicBezTo>
                    <a:pt x="147" y="12"/>
                    <a:pt x="138" y="12"/>
                    <a:pt x="127" y="12"/>
                  </a:cubicBezTo>
                  <a:moveTo>
                    <a:pt x="46" y="68"/>
                  </a:moveTo>
                  <a:cubicBezTo>
                    <a:pt x="25" y="68"/>
                    <a:pt x="25" y="68"/>
                    <a:pt x="25" y="68"/>
                  </a:cubicBezTo>
                  <a:cubicBezTo>
                    <a:pt x="25" y="66"/>
                    <a:pt x="26" y="63"/>
                    <a:pt x="26" y="60"/>
                  </a:cubicBezTo>
                  <a:cubicBezTo>
                    <a:pt x="26" y="45"/>
                    <a:pt x="26" y="45"/>
                    <a:pt x="26" y="45"/>
                  </a:cubicBezTo>
                  <a:cubicBezTo>
                    <a:pt x="46" y="45"/>
                    <a:pt x="46" y="45"/>
                    <a:pt x="46" y="45"/>
                  </a:cubicBezTo>
                  <a:lnTo>
                    <a:pt x="46" y="68"/>
                  </a:lnTo>
                  <a:close/>
                  <a:moveTo>
                    <a:pt x="46" y="35"/>
                  </a:moveTo>
                  <a:cubicBezTo>
                    <a:pt x="26" y="35"/>
                    <a:pt x="26" y="35"/>
                    <a:pt x="26" y="35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46" y="12"/>
                    <a:pt x="46" y="12"/>
                    <a:pt x="46" y="12"/>
                  </a:cubicBezTo>
                  <a:lnTo>
                    <a:pt x="46" y="35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9" name="Freeform 786"/>
            <p:cNvSpPr/>
            <p:nvPr/>
          </p:nvSpPr>
          <p:spPr bwMode="auto">
            <a:xfrm>
              <a:off x="8189708" y="3254601"/>
              <a:ext cx="65077" cy="89481"/>
            </a:xfrm>
            <a:custGeom>
              <a:avLst/>
              <a:gdLst>
                <a:gd name="T0" fmla="*/ 42 w 71"/>
                <a:gd name="T1" fmla="*/ 86 h 97"/>
                <a:gd name="T2" fmla="*/ 42 w 71"/>
                <a:gd name="T3" fmla="*/ 41 h 97"/>
                <a:gd name="T4" fmla="*/ 44 w 71"/>
                <a:gd name="T5" fmla="*/ 41 h 97"/>
                <a:gd name="T6" fmla="*/ 66 w 71"/>
                <a:gd name="T7" fmla="*/ 42 h 97"/>
                <a:gd name="T8" fmla="*/ 66 w 71"/>
                <a:gd name="T9" fmla="*/ 29 h 97"/>
                <a:gd name="T10" fmla="*/ 45 w 71"/>
                <a:gd name="T11" fmla="*/ 30 h 97"/>
                <a:gd name="T12" fmla="*/ 42 w 71"/>
                <a:gd name="T13" fmla="*/ 30 h 97"/>
                <a:gd name="T14" fmla="*/ 42 w 71"/>
                <a:gd name="T15" fmla="*/ 15 h 97"/>
                <a:gd name="T16" fmla="*/ 45 w 71"/>
                <a:gd name="T17" fmla="*/ 4 h 97"/>
                <a:gd name="T18" fmla="*/ 47 w 71"/>
                <a:gd name="T19" fmla="*/ 2 h 97"/>
                <a:gd name="T20" fmla="*/ 29 w 71"/>
                <a:gd name="T21" fmla="*/ 0 h 97"/>
                <a:gd name="T22" fmla="*/ 29 w 71"/>
                <a:gd name="T23" fmla="*/ 12 h 97"/>
                <a:gd name="T24" fmla="*/ 29 w 71"/>
                <a:gd name="T25" fmla="*/ 30 h 97"/>
                <a:gd name="T26" fmla="*/ 10 w 71"/>
                <a:gd name="T27" fmla="*/ 29 h 97"/>
                <a:gd name="T28" fmla="*/ 10 w 71"/>
                <a:gd name="T29" fmla="*/ 42 h 97"/>
                <a:gd name="T30" fmla="*/ 29 w 71"/>
                <a:gd name="T31" fmla="*/ 41 h 97"/>
                <a:gd name="T32" fmla="*/ 29 w 71"/>
                <a:gd name="T33" fmla="*/ 86 h 97"/>
                <a:gd name="T34" fmla="*/ 19 w 71"/>
                <a:gd name="T35" fmla="*/ 86 h 97"/>
                <a:gd name="T36" fmla="*/ 0 w 71"/>
                <a:gd name="T37" fmla="*/ 84 h 97"/>
                <a:gd name="T38" fmla="*/ 0 w 71"/>
                <a:gd name="T39" fmla="*/ 97 h 97"/>
                <a:gd name="T40" fmla="*/ 21 w 71"/>
                <a:gd name="T41" fmla="*/ 95 h 97"/>
                <a:gd name="T42" fmla="*/ 47 w 71"/>
                <a:gd name="T43" fmla="*/ 95 h 97"/>
                <a:gd name="T44" fmla="*/ 71 w 71"/>
                <a:gd name="T45" fmla="*/ 97 h 97"/>
                <a:gd name="T46" fmla="*/ 71 w 71"/>
                <a:gd name="T47" fmla="*/ 84 h 97"/>
                <a:gd name="T48" fmla="*/ 48 w 71"/>
                <a:gd name="T49" fmla="*/ 86 h 97"/>
                <a:gd name="T50" fmla="*/ 42 w 71"/>
                <a:gd name="T51" fmla="*/ 86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1" h="97">
                  <a:moveTo>
                    <a:pt x="42" y="86"/>
                  </a:moveTo>
                  <a:cubicBezTo>
                    <a:pt x="42" y="41"/>
                    <a:pt x="42" y="41"/>
                    <a:pt x="42" y="41"/>
                  </a:cubicBezTo>
                  <a:cubicBezTo>
                    <a:pt x="44" y="41"/>
                    <a:pt x="44" y="41"/>
                    <a:pt x="44" y="41"/>
                  </a:cubicBezTo>
                  <a:cubicBezTo>
                    <a:pt x="57" y="41"/>
                    <a:pt x="65" y="41"/>
                    <a:pt x="66" y="42"/>
                  </a:cubicBezTo>
                  <a:cubicBezTo>
                    <a:pt x="66" y="29"/>
                    <a:pt x="66" y="29"/>
                    <a:pt x="66" y="29"/>
                  </a:cubicBezTo>
                  <a:cubicBezTo>
                    <a:pt x="61" y="29"/>
                    <a:pt x="53" y="30"/>
                    <a:pt x="45" y="30"/>
                  </a:cubicBezTo>
                  <a:cubicBezTo>
                    <a:pt x="42" y="30"/>
                    <a:pt x="42" y="30"/>
                    <a:pt x="42" y="30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42" y="10"/>
                    <a:pt x="43" y="7"/>
                    <a:pt x="45" y="4"/>
                  </a:cubicBezTo>
                  <a:cubicBezTo>
                    <a:pt x="46" y="3"/>
                    <a:pt x="47" y="2"/>
                    <a:pt x="47" y="2"/>
                  </a:cubicBezTo>
                  <a:cubicBezTo>
                    <a:pt x="45" y="1"/>
                    <a:pt x="39" y="0"/>
                    <a:pt x="29" y="0"/>
                  </a:cubicBezTo>
                  <a:cubicBezTo>
                    <a:pt x="29" y="12"/>
                    <a:pt x="29" y="12"/>
                    <a:pt x="29" y="12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0" y="30"/>
                    <a:pt x="14" y="29"/>
                    <a:pt x="10" y="29"/>
                  </a:cubicBezTo>
                  <a:cubicBezTo>
                    <a:pt x="10" y="42"/>
                    <a:pt x="10" y="42"/>
                    <a:pt x="10" y="42"/>
                  </a:cubicBezTo>
                  <a:cubicBezTo>
                    <a:pt x="12" y="41"/>
                    <a:pt x="19" y="41"/>
                    <a:pt x="29" y="41"/>
                  </a:cubicBezTo>
                  <a:cubicBezTo>
                    <a:pt x="29" y="86"/>
                    <a:pt x="29" y="86"/>
                    <a:pt x="29" y="86"/>
                  </a:cubicBezTo>
                  <a:cubicBezTo>
                    <a:pt x="19" y="86"/>
                    <a:pt x="19" y="86"/>
                    <a:pt x="19" y="86"/>
                  </a:cubicBezTo>
                  <a:cubicBezTo>
                    <a:pt x="11" y="86"/>
                    <a:pt x="5" y="85"/>
                    <a:pt x="0" y="84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" y="96"/>
                    <a:pt x="12" y="95"/>
                    <a:pt x="21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58" y="95"/>
                    <a:pt x="66" y="96"/>
                    <a:pt x="71" y="97"/>
                  </a:cubicBezTo>
                  <a:cubicBezTo>
                    <a:pt x="71" y="84"/>
                    <a:pt x="71" y="84"/>
                    <a:pt x="71" y="84"/>
                  </a:cubicBezTo>
                  <a:cubicBezTo>
                    <a:pt x="66" y="85"/>
                    <a:pt x="58" y="86"/>
                    <a:pt x="48" y="86"/>
                  </a:cubicBezTo>
                  <a:lnTo>
                    <a:pt x="42" y="86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0" name="Freeform 787"/>
            <p:cNvSpPr>
              <a:spLocks noEditPoints="1"/>
            </p:cNvSpPr>
            <p:nvPr/>
          </p:nvSpPr>
          <p:spPr bwMode="auto">
            <a:xfrm>
              <a:off x="7790096" y="3223080"/>
              <a:ext cx="75244" cy="65077"/>
            </a:xfrm>
            <a:custGeom>
              <a:avLst/>
              <a:gdLst>
                <a:gd name="T0" fmla="*/ 13 w 81"/>
                <a:gd name="T1" fmla="*/ 70 h 70"/>
                <a:gd name="T2" fmla="*/ 12 w 81"/>
                <a:gd name="T3" fmla="*/ 58 h 70"/>
                <a:gd name="T4" fmla="*/ 12 w 81"/>
                <a:gd name="T5" fmla="*/ 55 h 70"/>
                <a:gd name="T6" fmla="*/ 69 w 81"/>
                <a:gd name="T7" fmla="*/ 55 h 70"/>
                <a:gd name="T8" fmla="*/ 67 w 81"/>
                <a:gd name="T9" fmla="*/ 68 h 70"/>
                <a:gd name="T10" fmla="*/ 81 w 81"/>
                <a:gd name="T11" fmla="*/ 68 h 70"/>
                <a:gd name="T12" fmla="*/ 80 w 81"/>
                <a:gd name="T13" fmla="*/ 55 h 70"/>
                <a:gd name="T14" fmla="*/ 81 w 81"/>
                <a:gd name="T15" fmla="*/ 45 h 70"/>
                <a:gd name="T16" fmla="*/ 74 w 81"/>
                <a:gd name="T17" fmla="*/ 45 h 70"/>
                <a:gd name="T18" fmla="*/ 69 w 81"/>
                <a:gd name="T19" fmla="*/ 46 h 70"/>
                <a:gd name="T20" fmla="*/ 69 w 81"/>
                <a:gd name="T21" fmla="*/ 12 h 70"/>
                <a:gd name="T22" fmla="*/ 70 w 81"/>
                <a:gd name="T23" fmla="*/ 0 h 70"/>
                <a:gd name="T24" fmla="*/ 56 w 81"/>
                <a:gd name="T25" fmla="*/ 1 h 70"/>
                <a:gd name="T26" fmla="*/ 25 w 81"/>
                <a:gd name="T27" fmla="*/ 1 h 70"/>
                <a:gd name="T28" fmla="*/ 12 w 81"/>
                <a:gd name="T29" fmla="*/ 0 h 70"/>
                <a:gd name="T30" fmla="*/ 13 w 81"/>
                <a:gd name="T31" fmla="*/ 11 h 70"/>
                <a:gd name="T32" fmla="*/ 13 w 81"/>
                <a:gd name="T33" fmla="*/ 46 h 70"/>
                <a:gd name="T34" fmla="*/ 4 w 81"/>
                <a:gd name="T35" fmla="*/ 45 h 70"/>
                <a:gd name="T36" fmla="*/ 0 w 81"/>
                <a:gd name="T37" fmla="*/ 45 h 70"/>
                <a:gd name="T38" fmla="*/ 2 w 81"/>
                <a:gd name="T39" fmla="*/ 57 h 70"/>
                <a:gd name="T40" fmla="*/ 0 w 81"/>
                <a:gd name="T41" fmla="*/ 70 h 70"/>
                <a:gd name="T42" fmla="*/ 13 w 81"/>
                <a:gd name="T43" fmla="*/ 70 h 70"/>
                <a:gd name="T44" fmla="*/ 24 w 81"/>
                <a:gd name="T45" fmla="*/ 10 h 70"/>
                <a:gd name="T46" fmla="*/ 57 w 81"/>
                <a:gd name="T47" fmla="*/ 10 h 70"/>
                <a:gd name="T48" fmla="*/ 57 w 81"/>
                <a:gd name="T49" fmla="*/ 46 h 70"/>
                <a:gd name="T50" fmla="*/ 48 w 81"/>
                <a:gd name="T51" fmla="*/ 46 h 70"/>
                <a:gd name="T52" fmla="*/ 48 w 81"/>
                <a:gd name="T53" fmla="*/ 31 h 70"/>
                <a:gd name="T54" fmla="*/ 50 w 81"/>
                <a:gd name="T55" fmla="*/ 21 h 70"/>
                <a:gd name="T56" fmla="*/ 38 w 81"/>
                <a:gd name="T57" fmla="*/ 23 h 70"/>
                <a:gd name="T58" fmla="*/ 24 w 81"/>
                <a:gd name="T59" fmla="*/ 23 h 70"/>
                <a:gd name="T60" fmla="*/ 24 w 81"/>
                <a:gd name="T61" fmla="*/ 10 h 70"/>
                <a:gd name="T62" fmla="*/ 24 w 81"/>
                <a:gd name="T63" fmla="*/ 32 h 70"/>
                <a:gd name="T64" fmla="*/ 39 w 81"/>
                <a:gd name="T65" fmla="*/ 32 h 70"/>
                <a:gd name="T66" fmla="*/ 39 w 81"/>
                <a:gd name="T67" fmla="*/ 46 h 70"/>
                <a:gd name="T68" fmla="*/ 24 w 81"/>
                <a:gd name="T69" fmla="*/ 46 h 70"/>
                <a:gd name="T70" fmla="*/ 24 w 81"/>
                <a:gd name="T71" fmla="*/ 3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1" h="70">
                  <a:moveTo>
                    <a:pt x="13" y="70"/>
                  </a:moveTo>
                  <a:cubicBezTo>
                    <a:pt x="12" y="67"/>
                    <a:pt x="12" y="63"/>
                    <a:pt x="12" y="58"/>
                  </a:cubicBezTo>
                  <a:cubicBezTo>
                    <a:pt x="12" y="55"/>
                    <a:pt x="12" y="55"/>
                    <a:pt x="12" y="55"/>
                  </a:cubicBezTo>
                  <a:cubicBezTo>
                    <a:pt x="69" y="55"/>
                    <a:pt x="69" y="55"/>
                    <a:pt x="69" y="55"/>
                  </a:cubicBezTo>
                  <a:cubicBezTo>
                    <a:pt x="69" y="60"/>
                    <a:pt x="68" y="64"/>
                    <a:pt x="67" y="68"/>
                  </a:cubicBezTo>
                  <a:cubicBezTo>
                    <a:pt x="81" y="68"/>
                    <a:pt x="81" y="68"/>
                    <a:pt x="81" y="68"/>
                  </a:cubicBezTo>
                  <a:cubicBezTo>
                    <a:pt x="80" y="63"/>
                    <a:pt x="80" y="58"/>
                    <a:pt x="80" y="55"/>
                  </a:cubicBezTo>
                  <a:cubicBezTo>
                    <a:pt x="80" y="52"/>
                    <a:pt x="80" y="49"/>
                    <a:pt x="81" y="45"/>
                  </a:cubicBezTo>
                  <a:cubicBezTo>
                    <a:pt x="79" y="45"/>
                    <a:pt x="77" y="45"/>
                    <a:pt x="74" y="45"/>
                  </a:cubicBezTo>
                  <a:cubicBezTo>
                    <a:pt x="71" y="46"/>
                    <a:pt x="69" y="46"/>
                    <a:pt x="69" y="46"/>
                  </a:cubicBezTo>
                  <a:cubicBezTo>
                    <a:pt x="69" y="12"/>
                    <a:pt x="69" y="12"/>
                    <a:pt x="69" y="12"/>
                  </a:cubicBezTo>
                  <a:cubicBezTo>
                    <a:pt x="69" y="7"/>
                    <a:pt x="69" y="3"/>
                    <a:pt x="70" y="0"/>
                  </a:cubicBezTo>
                  <a:cubicBezTo>
                    <a:pt x="64" y="1"/>
                    <a:pt x="59" y="1"/>
                    <a:pt x="56" y="1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2" y="1"/>
                    <a:pt x="18" y="0"/>
                    <a:pt x="12" y="0"/>
                  </a:cubicBezTo>
                  <a:cubicBezTo>
                    <a:pt x="13" y="5"/>
                    <a:pt x="13" y="8"/>
                    <a:pt x="13" y="11"/>
                  </a:cubicBezTo>
                  <a:cubicBezTo>
                    <a:pt x="13" y="46"/>
                    <a:pt x="13" y="46"/>
                    <a:pt x="13" y="46"/>
                  </a:cubicBezTo>
                  <a:cubicBezTo>
                    <a:pt x="10" y="46"/>
                    <a:pt x="7" y="46"/>
                    <a:pt x="4" y="45"/>
                  </a:cubicBezTo>
                  <a:cubicBezTo>
                    <a:pt x="2" y="45"/>
                    <a:pt x="1" y="45"/>
                    <a:pt x="0" y="45"/>
                  </a:cubicBezTo>
                  <a:cubicBezTo>
                    <a:pt x="1" y="51"/>
                    <a:pt x="2" y="55"/>
                    <a:pt x="2" y="57"/>
                  </a:cubicBezTo>
                  <a:cubicBezTo>
                    <a:pt x="2" y="62"/>
                    <a:pt x="1" y="66"/>
                    <a:pt x="0" y="70"/>
                  </a:cubicBezTo>
                  <a:lnTo>
                    <a:pt x="13" y="70"/>
                  </a:lnTo>
                  <a:close/>
                  <a:moveTo>
                    <a:pt x="24" y="10"/>
                  </a:moveTo>
                  <a:cubicBezTo>
                    <a:pt x="57" y="10"/>
                    <a:pt x="57" y="10"/>
                    <a:pt x="57" y="10"/>
                  </a:cubicBezTo>
                  <a:cubicBezTo>
                    <a:pt x="57" y="46"/>
                    <a:pt x="57" y="46"/>
                    <a:pt x="57" y="46"/>
                  </a:cubicBezTo>
                  <a:cubicBezTo>
                    <a:pt x="48" y="46"/>
                    <a:pt x="48" y="46"/>
                    <a:pt x="48" y="46"/>
                  </a:cubicBezTo>
                  <a:cubicBezTo>
                    <a:pt x="48" y="31"/>
                    <a:pt x="48" y="31"/>
                    <a:pt x="48" y="31"/>
                  </a:cubicBezTo>
                  <a:cubicBezTo>
                    <a:pt x="48" y="28"/>
                    <a:pt x="49" y="25"/>
                    <a:pt x="50" y="21"/>
                  </a:cubicBezTo>
                  <a:cubicBezTo>
                    <a:pt x="45" y="22"/>
                    <a:pt x="41" y="23"/>
                    <a:pt x="38" y="23"/>
                  </a:cubicBezTo>
                  <a:cubicBezTo>
                    <a:pt x="24" y="23"/>
                    <a:pt x="24" y="23"/>
                    <a:pt x="24" y="23"/>
                  </a:cubicBezTo>
                  <a:lnTo>
                    <a:pt x="24" y="10"/>
                  </a:lnTo>
                  <a:close/>
                  <a:moveTo>
                    <a:pt x="24" y="32"/>
                  </a:moveTo>
                  <a:cubicBezTo>
                    <a:pt x="39" y="32"/>
                    <a:pt x="39" y="32"/>
                    <a:pt x="39" y="32"/>
                  </a:cubicBezTo>
                  <a:cubicBezTo>
                    <a:pt x="39" y="46"/>
                    <a:pt x="39" y="46"/>
                    <a:pt x="39" y="46"/>
                  </a:cubicBezTo>
                  <a:cubicBezTo>
                    <a:pt x="24" y="46"/>
                    <a:pt x="24" y="46"/>
                    <a:pt x="24" y="46"/>
                  </a:cubicBezTo>
                  <a:lnTo>
                    <a:pt x="24" y="32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1" name="Freeform 788"/>
            <p:cNvSpPr/>
            <p:nvPr/>
          </p:nvSpPr>
          <p:spPr bwMode="auto">
            <a:xfrm>
              <a:off x="7969058" y="3217996"/>
              <a:ext cx="111851" cy="133204"/>
            </a:xfrm>
            <a:custGeom>
              <a:avLst/>
              <a:gdLst>
                <a:gd name="T0" fmla="*/ 64 w 121"/>
                <a:gd name="T1" fmla="*/ 31 h 144"/>
                <a:gd name="T2" fmla="*/ 66 w 121"/>
                <a:gd name="T3" fmla="*/ 15 h 144"/>
                <a:gd name="T4" fmla="*/ 68 w 121"/>
                <a:gd name="T5" fmla="*/ 5 h 144"/>
                <a:gd name="T6" fmla="*/ 69 w 121"/>
                <a:gd name="T7" fmla="*/ 2 h 144"/>
                <a:gd name="T8" fmla="*/ 50 w 121"/>
                <a:gd name="T9" fmla="*/ 1 h 144"/>
                <a:gd name="T10" fmla="*/ 51 w 121"/>
                <a:gd name="T11" fmla="*/ 14 h 144"/>
                <a:gd name="T12" fmla="*/ 51 w 121"/>
                <a:gd name="T13" fmla="*/ 31 h 144"/>
                <a:gd name="T14" fmla="*/ 18 w 121"/>
                <a:gd name="T15" fmla="*/ 31 h 144"/>
                <a:gd name="T16" fmla="*/ 3 w 121"/>
                <a:gd name="T17" fmla="*/ 30 h 144"/>
                <a:gd name="T18" fmla="*/ 0 w 121"/>
                <a:gd name="T19" fmla="*/ 30 h 144"/>
                <a:gd name="T20" fmla="*/ 1 w 121"/>
                <a:gd name="T21" fmla="*/ 48 h 144"/>
                <a:gd name="T22" fmla="*/ 1 w 121"/>
                <a:gd name="T23" fmla="*/ 117 h 144"/>
                <a:gd name="T24" fmla="*/ 0 w 121"/>
                <a:gd name="T25" fmla="*/ 143 h 144"/>
                <a:gd name="T26" fmla="*/ 15 w 121"/>
                <a:gd name="T27" fmla="*/ 143 h 144"/>
                <a:gd name="T28" fmla="*/ 14 w 121"/>
                <a:gd name="T29" fmla="*/ 117 h 144"/>
                <a:gd name="T30" fmla="*/ 14 w 121"/>
                <a:gd name="T31" fmla="*/ 43 h 144"/>
                <a:gd name="T32" fmla="*/ 51 w 121"/>
                <a:gd name="T33" fmla="*/ 43 h 144"/>
                <a:gd name="T34" fmla="*/ 17 w 121"/>
                <a:gd name="T35" fmla="*/ 101 h 144"/>
                <a:gd name="T36" fmla="*/ 30 w 121"/>
                <a:gd name="T37" fmla="*/ 109 h 144"/>
                <a:gd name="T38" fmla="*/ 57 w 121"/>
                <a:gd name="T39" fmla="*/ 73 h 144"/>
                <a:gd name="T40" fmla="*/ 88 w 121"/>
                <a:gd name="T41" fmla="*/ 105 h 144"/>
                <a:gd name="T42" fmla="*/ 100 w 121"/>
                <a:gd name="T43" fmla="*/ 96 h 144"/>
                <a:gd name="T44" fmla="*/ 85 w 121"/>
                <a:gd name="T45" fmla="*/ 82 h 144"/>
                <a:gd name="T46" fmla="*/ 61 w 121"/>
                <a:gd name="T47" fmla="*/ 61 h 144"/>
                <a:gd name="T48" fmla="*/ 64 w 121"/>
                <a:gd name="T49" fmla="*/ 43 h 144"/>
                <a:gd name="T50" fmla="*/ 107 w 121"/>
                <a:gd name="T51" fmla="*/ 43 h 144"/>
                <a:gd name="T52" fmla="*/ 107 w 121"/>
                <a:gd name="T53" fmla="*/ 118 h 144"/>
                <a:gd name="T54" fmla="*/ 87 w 121"/>
                <a:gd name="T55" fmla="*/ 129 h 144"/>
                <a:gd name="T56" fmla="*/ 93 w 121"/>
                <a:gd name="T57" fmla="*/ 144 h 144"/>
                <a:gd name="T58" fmla="*/ 120 w 121"/>
                <a:gd name="T59" fmla="*/ 125 h 144"/>
                <a:gd name="T60" fmla="*/ 120 w 121"/>
                <a:gd name="T61" fmla="*/ 50 h 144"/>
                <a:gd name="T62" fmla="*/ 121 w 121"/>
                <a:gd name="T63" fmla="*/ 33 h 144"/>
                <a:gd name="T64" fmla="*/ 121 w 121"/>
                <a:gd name="T65" fmla="*/ 29 h 144"/>
                <a:gd name="T66" fmla="*/ 101 w 121"/>
                <a:gd name="T67" fmla="*/ 31 h 144"/>
                <a:gd name="T68" fmla="*/ 64 w 121"/>
                <a:gd name="T69" fmla="*/ 3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144">
                  <a:moveTo>
                    <a:pt x="64" y="31"/>
                  </a:moveTo>
                  <a:cubicBezTo>
                    <a:pt x="65" y="26"/>
                    <a:pt x="66" y="21"/>
                    <a:pt x="66" y="15"/>
                  </a:cubicBezTo>
                  <a:cubicBezTo>
                    <a:pt x="66" y="11"/>
                    <a:pt x="66" y="8"/>
                    <a:pt x="68" y="5"/>
                  </a:cubicBezTo>
                  <a:cubicBezTo>
                    <a:pt x="69" y="4"/>
                    <a:pt x="69" y="3"/>
                    <a:pt x="69" y="2"/>
                  </a:cubicBezTo>
                  <a:cubicBezTo>
                    <a:pt x="68" y="1"/>
                    <a:pt x="62" y="0"/>
                    <a:pt x="50" y="1"/>
                  </a:cubicBezTo>
                  <a:cubicBezTo>
                    <a:pt x="51" y="4"/>
                    <a:pt x="51" y="8"/>
                    <a:pt x="51" y="14"/>
                  </a:cubicBezTo>
                  <a:cubicBezTo>
                    <a:pt x="51" y="31"/>
                    <a:pt x="51" y="31"/>
                    <a:pt x="51" y="31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4" y="31"/>
                    <a:pt x="9" y="31"/>
                    <a:pt x="3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" y="38"/>
                    <a:pt x="1" y="44"/>
                    <a:pt x="1" y="48"/>
                  </a:cubicBezTo>
                  <a:cubicBezTo>
                    <a:pt x="1" y="117"/>
                    <a:pt x="1" y="117"/>
                    <a:pt x="1" y="117"/>
                  </a:cubicBezTo>
                  <a:cubicBezTo>
                    <a:pt x="1" y="128"/>
                    <a:pt x="1" y="136"/>
                    <a:pt x="0" y="143"/>
                  </a:cubicBezTo>
                  <a:cubicBezTo>
                    <a:pt x="15" y="143"/>
                    <a:pt x="15" y="143"/>
                    <a:pt x="15" y="143"/>
                  </a:cubicBezTo>
                  <a:cubicBezTo>
                    <a:pt x="15" y="138"/>
                    <a:pt x="14" y="130"/>
                    <a:pt x="14" y="117"/>
                  </a:cubicBezTo>
                  <a:cubicBezTo>
                    <a:pt x="14" y="43"/>
                    <a:pt x="14" y="43"/>
                    <a:pt x="14" y="43"/>
                  </a:cubicBezTo>
                  <a:cubicBezTo>
                    <a:pt x="51" y="43"/>
                    <a:pt x="51" y="43"/>
                    <a:pt x="51" y="43"/>
                  </a:cubicBezTo>
                  <a:cubicBezTo>
                    <a:pt x="49" y="70"/>
                    <a:pt x="38" y="89"/>
                    <a:pt x="17" y="101"/>
                  </a:cubicBezTo>
                  <a:cubicBezTo>
                    <a:pt x="23" y="103"/>
                    <a:pt x="27" y="106"/>
                    <a:pt x="30" y="109"/>
                  </a:cubicBezTo>
                  <a:cubicBezTo>
                    <a:pt x="43" y="98"/>
                    <a:pt x="52" y="86"/>
                    <a:pt x="57" y="73"/>
                  </a:cubicBezTo>
                  <a:cubicBezTo>
                    <a:pt x="68" y="83"/>
                    <a:pt x="79" y="94"/>
                    <a:pt x="88" y="105"/>
                  </a:cubicBezTo>
                  <a:cubicBezTo>
                    <a:pt x="100" y="96"/>
                    <a:pt x="100" y="96"/>
                    <a:pt x="100" y="96"/>
                  </a:cubicBezTo>
                  <a:cubicBezTo>
                    <a:pt x="96" y="92"/>
                    <a:pt x="91" y="87"/>
                    <a:pt x="85" y="82"/>
                  </a:cubicBezTo>
                  <a:cubicBezTo>
                    <a:pt x="77" y="75"/>
                    <a:pt x="69" y="67"/>
                    <a:pt x="61" y="61"/>
                  </a:cubicBezTo>
                  <a:cubicBezTo>
                    <a:pt x="62" y="56"/>
                    <a:pt x="63" y="50"/>
                    <a:pt x="64" y="43"/>
                  </a:cubicBezTo>
                  <a:cubicBezTo>
                    <a:pt x="107" y="43"/>
                    <a:pt x="107" y="43"/>
                    <a:pt x="107" y="43"/>
                  </a:cubicBezTo>
                  <a:cubicBezTo>
                    <a:pt x="107" y="118"/>
                    <a:pt x="107" y="118"/>
                    <a:pt x="107" y="118"/>
                  </a:cubicBezTo>
                  <a:cubicBezTo>
                    <a:pt x="107" y="127"/>
                    <a:pt x="100" y="131"/>
                    <a:pt x="87" y="129"/>
                  </a:cubicBezTo>
                  <a:cubicBezTo>
                    <a:pt x="90" y="133"/>
                    <a:pt x="92" y="138"/>
                    <a:pt x="93" y="144"/>
                  </a:cubicBezTo>
                  <a:cubicBezTo>
                    <a:pt x="111" y="143"/>
                    <a:pt x="120" y="136"/>
                    <a:pt x="120" y="125"/>
                  </a:cubicBezTo>
                  <a:cubicBezTo>
                    <a:pt x="120" y="50"/>
                    <a:pt x="120" y="50"/>
                    <a:pt x="120" y="50"/>
                  </a:cubicBezTo>
                  <a:cubicBezTo>
                    <a:pt x="120" y="47"/>
                    <a:pt x="120" y="41"/>
                    <a:pt x="121" y="33"/>
                  </a:cubicBezTo>
                  <a:cubicBezTo>
                    <a:pt x="121" y="31"/>
                    <a:pt x="121" y="30"/>
                    <a:pt x="121" y="29"/>
                  </a:cubicBezTo>
                  <a:cubicBezTo>
                    <a:pt x="113" y="30"/>
                    <a:pt x="106" y="31"/>
                    <a:pt x="101" y="31"/>
                  </a:cubicBezTo>
                  <a:lnTo>
                    <a:pt x="64" y="31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2" name="Freeform 789"/>
            <p:cNvSpPr>
              <a:spLocks noEditPoints="1"/>
            </p:cNvSpPr>
            <p:nvPr/>
          </p:nvSpPr>
          <p:spPr bwMode="auto">
            <a:xfrm>
              <a:off x="7802298" y="3217996"/>
              <a:ext cx="131171" cy="133204"/>
            </a:xfrm>
            <a:custGeom>
              <a:avLst/>
              <a:gdLst>
                <a:gd name="T0" fmla="*/ 118 w 142"/>
                <a:gd name="T1" fmla="*/ 20 h 144"/>
                <a:gd name="T2" fmla="*/ 91 w 142"/>
                <a:gd name="T3" fmla="*/ 17 h 144"/>
                <a:gd name="T4" fmla="*/ 98 w 142"/>
                <a:gd name="T5" fmla="*/ 6 h 144"/>
                <a:gd name="T6" fmla="*/ 83 w 142"/>
                <a:gd name="T7" fmla="*/ 0 h 144"/>
                <a:gd name="T8" fmla="*/ 72 w 142"/>
                <a:gd name="T9" fmla="*/ 51 h 144"/>
                <a:gd name="T10" fmla="*/ 73 w 142"/>
                <a:gd name="T11" fmla="*/ 50 h 144"/>
                <a:gd name="T12" fmla="*/ 80 w 142"/>
                <a:gd name="T13" fmla="*/ 38 h 144"/>
                <a:gd name="T14" fmla="*/ 53 w 142"/>
                <a:gd name="T15" fmla="*/ 82 h 144"/>
                <a:gd name="T16" fmla="*/ 41 w 142"/>
                <a:gd name="T17" fmla="*/ 69 h 144"/>
                <a:gd name="T18" fmla="*/ 0 w 142"/>
                <a:gd name="T19" fmla="*/ 68 h 144"/>
                <a:gd name="T20" fmla="*/ 2 w 142"/>
                <a:gd name="T21" fmla="*/ 125 h 144"/>
                <a:gd name="T22" fmla="*/ 15 w 142"/>
                <a:gd name="T23" fmla="*/ 144 h 144"/>
                <a:gd name="T24" fmla="*/ 13 w 142"/>
                <a:gd name="T25" fmla="*/ 118 h 144"/>
                <a:gd name="T26" fmla="*/ 41 w 142"/>
                <a:gd name="T27" fmla="*/ 128 h 144"/>
                <a:gd name="T28" fmla="*/ 31 w 142"/>
                <a:gd name="T29" fmla="*/ 130 h 144"/>
                <a:gd name="T30" fmla="*/ 32 w 142"/>
                <a:gd name="T31" fmla="*/ 144 h 144"/>
                <a:gd name="T32" fmla="*/ 53 w 142"/>
                <a:gd name="T33" fmla="*/ 86 h 144"/>
                <a:gd name="T34" fmla="*/ 70 w 142"/>
                <a:gd name="T35" fmla="*/ 90 h 144"/>
                <a:gd name="T36" fmla="*/ 71 w 142"/>
                <a:gd name="T37" fmla="*/ 128 h 144"/>
                <a:gd name="T38" fmla="*/ 84 w 142"/>
                <a:gd name="T39" fmla="*/ 144 h 144"/>
                <a:gd name="T40" fmla="*/ 83 w 142"/>
                <a:gd name="T41" fmla="*/ 134 h 144"/>
                <a:gd name="T42" fmla="*/ 113 w 142"/>
                <a:gd name="T43" fmla="*/ 144 h 144"/>
                <a:gd name="T44" fmla="*/ 126 w 142"/>
                <a:gd name="T45" fmla="*/ 128 h 144"/>
                <a:gd name="T46" fmla="*/ 126 w 142"/>
                <a:gd name="T47" fmla="*/ 91 h 144"/>
                <a:gd name="T48" fmla="*/ 113 w 142"/>
                <a:gd name="T49" fmla="*/ 89 h 144"/>
                <a:gd name="T50" fmla="*/ 74 w 142"/>
                <a:gd name="T51" fmla="*/ 88 h 144"/>
                <a:gd name="T52" fmla="*/ 134 w 142"/>
                <a:gd name="T53" fmla="*/ 90 h 144"/>
                <a:gd name="T54" fmla="*/ 108 w 142"/>
                <a:gd name="T55" fmla="*/ 63 h 144"/>
                <a:gd name="T56" fmla="*/ 41 w 142"/>
                <a:gd name="T57" fmla="*/ 110 h 144"/>
                <a:gd name="T58" fmla="*/ 13 w 142"/>
                <a:gd name="T59" fmla="*/ 99 h 144"/>
                <a:gd name="T60" fmla="*/ 41 w 142"/>
                <a:gd name="T61" fmla="*/ 110 h 144"/>
                <a:gd name="T62" fmla="*/ 13 w 142"/>
                <a:gd name="T63" fmla="*/ 91 h 144"/>
                <a:gd name="T64" fmla="*/ 41 w 142"/>
                <a:gd name="T65" fmla="*/ 79 h 144"/>
                <a:gd name="T66" fmla="*/ 83 w 142"/>
                <a:gd name="T67" fmla="*/ 99 h 144"/>
                <a:gd name="T68" fmla="*/ 113 w 142"/>
                <a:gd name="T69" fmla="*/ 125 h 144"/>
                <a:gd name="T70" fmla="*/ 83 w 142"/>
                <a:gd name="T71" fmla="*/ 99 h 144"/>
                <a:gd name="T72" fmla="*/ 117 w 142"/>
                <a:gd name="T73" fmla="*/ 30 h 144"/>
                <a:gd name="T74" fmla="*/ 87 w 142"/>
                <a:gd name="T75" fmla="*/ 3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2" h="144">
                  <a:moveTo>
                    <a:pt x="135" y="19"/>
                  </a:moveTo>
                  <a:cubicBezTo>
                    <a:pt x="127" y="19"/>
                    <a:pt x="121" y="20"/>
                    <a:pt x="118" y="20"/>
                  </a:cubicBezTo>
                  <a:cubicBezTo>
                    <a:pt x="90" y="20"/>
                    <a:pt x="90" y="20"/>
                    <a:pt x="90" y="20"/>
                  </a:cubicBezTo>
                  <a:cubicBezTo>
                    <a:pt x="90" y="20"/>
                    <a:pt x="90" y="19"/>
                    <a:pt x="91" y="17"/>
                  </a:cubicBezTo>
                  <a:cubicBezTo>
                    <a:pt x="93" y="14"/>
                    <a:pt x="94" y="12"/>
                    <a:pt x="95" y="10"/>
                  </a:cubicBezTo>
                  <a:cubicBezTo>
                    <a:pt x="96" y="9"/>
                    <a:pt x="97" y="7"/>
                    <a:pt x="98" y="6"/>
                  </a:cubicBezTo>
                  <a:cubicBezTo>
                    <a:pt x="99" y="5"/>
                    <a:pt x="100" y="4"/>
                    <a:pt x="100" y="4"/>
                  </a:cubicBezTo>
                  <a:cubicBezTo>
                    <a:pt x="98" y="3"/>
                    <a:pt x="93" y="2"/>
                    <a:pt x="83" y="0"/>
                  </a:cubicBezTo>
                  <a:cubicBezTo>
                    <a:pt x="80" y="19"/>
                    <a:pt x="72" y="33"/>
                    <a:pt x="59" y="45"/>
                  </a:cubicBezTo>
                  <a:cubicBezTo>
                    <a:pt x="65" y="46"/>
                    <a:pt x="69" y="48"/>
                    <a:pt x="72" y="51"/>
                  </a:cubicBezTo>
                  <a:cubicBezTo>
                    <a:pt x="73" y="50"/>
                    <a:pt x="73" y="50"/>
                    <a:pt x="73" y="49"/>
                  </a:cubicBezTo>
                  <a:cubicBezTo>
                    <a:pt x="73" y="50"/>
                    <a:pt x="73" y="50"/>
                    <a:pt x="73" y="50"/>
                  </a:cubicBezTo>
                  <a:cubicBezTo>
                    <a:pt x="73" y="49"/>
                    <a:pt x="73" y="49"/>
                    <a:pt x="73" y="49"/>
                  </a:cubicBezTo>
                  <a:cubicBezTo>
                    <a:pt x="76" y="45"/>
                    <a:pt x="78" y="42"/>
                    <a:pt x="80" y="38"/>
                  </a:cubicBezTo>
                  <a:cubicBezTo>
                    <a:pt x="83" y="47"/>
                    <a:pt x="87" y="55"/>
                    <a:pt x="92" y="63"/>
                  </a:cubicBezTo>
                  <a:cubicBezTo>
                    <a:pt x="81" y="72"/>
                    <a:pt x="68" y="78"/>
                    <a:pt x="53" y="82"/>
                  </a:cubicBezTo>
                  <a:cubicBezTo>
                    <a:pt x="53" y="78"/>
                    <a:pt x="53" y="73"/>
                    <a:pt x="54" y="68"/>
                  </a:cubicBezTo>
                  <a:cubicBezTo>
                    <a:pt x="51" y="69"/>
                    <a:pt x="46" y="69"/>
                    <a:pt x="41" y="69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8" y="69"/>
                    <a:pt x="3" y="69"/>
                    <a:pt x="0" y="68"/>
                  </a:cubicBezTo>
                  <a:cubicBezTo>
                    <a:pt x="1" y="74"/>
                    <a:pt x="2" y="78"/>
                    <a:pt x="2" y="81"/>
                  </a:cubicBezTo>
                  <a:cubicBezTo>
                    <a:pt x="2" y="125"/>
                    <a:pt x="2" y="125"/>
                    <a:pt x="2" y="125"/>
                  </a:cubicBezTo>
                  <a:cubicBezTo>
                    <a:pt x="1" y="133"/>
                    <a:pt x="1" y="140"/>
                    <a:pt x="0" y="144"/>
                  </a:cubicBezTo>
                  <a:cubicBezTo>
                    <a:pt x="15" y="144"/>
                    <a:pt x="15" y="144"/>
                    <a:pt x="15" y="144"/>
                  </a:cubicBezTo>
                  <a:cubicBezTo>
                    <a:pt x="14" y="140"/>
                    <a:pt x="13" y="134"/>
                    <a:pt x="13" y="125"/>
                  </a:cubicBezTo>
                  <a:cubicBezTo>
                    <a:pt x="13" y="118"/>
                    <a:pt x="13" y="118"/>
                    <a:pt x="13" y="118"/>
                  </a:cubicBezTo>
                  <a:cubicBezTo>
                    <a:pt x="41" y="118"/>
                    <a:pt x="41" y="118"/>
                    <a:pt x="41" y="118"/>
                  </a:cubicBezTo>
                  <a:cubicBezTo>
                    <a:pt x="41" y="128"/>
                    <a:pt x="41" y="128"/>
                    <a:pt x="41" y="128"/>
                  </a:cubicBezTo>
                  <a:cubicBezTo>
                    <a:pt x="41" y="128"/>
                    <a:pt x="40" y="129"/>
                    <a:pt x="39" y="130"/>
                  </a:cubicBezTo>
                  <a:cubicBezTo>
                    <a:pt x="38" y="131"/>
                    <a:pt x="36" y="131"/>
                    <a:pt x="31" y="130"/>
                  </a:cubicBezTo>
                  <a:cubicBezTo>
                    <a:pt x="29" y="130"/>
                    <a:pt x="28" y="130"/>
                    <a:pt x="27" y="130"/>
                  </a:cubicBezTo>
                  <a:cubicBezTo>
                    <a:pt x="30" y="134"/>
                    <a:pt x="32" y="138"/>
                    <a:pt x="32" y="144"/>
                  </a:cubicBezTo>
                  <a:cubicBezTo>
                    <a:pt x="47" y="144"/>
                    <a:pt x="54" y="139"/>
                    <a:pt x="53" y="130"/>
                  </a:cubicBezTo>
                  <a:cubicBezTo>
                    <a:pt x="53" y="86"/>
                    <a:pt x="53" y="86"/>
                    <a:pt x="53" y="86"/>
                  </a:cubicBezTo>
                  <a:cubicBezTo>
                    <a:pt x="56" y="86"/>
                    <a:pt x="59" y="89"/>
                    <a:pt x="62" y="95"/>
                  </a:cubicBezTo>
                  <a:cubicBezTo>
                    <a:pt x="65" y="94"/>
                    <a:pt x="67" y="92"/>
                    <a:pt x="70" y="90"/>
                  </a:cubicBezTo>
                  <a:cubicBezTo>
                    <a:pt x="71" y="94"/>
                    <a:pt x="71" y="97"/>
                    <a:pt x="71" y="99"/>
                  </a:cubicBezTo>
                  <a:cubicBezTo>
                    <a:pt x="71" y="128"/>
                    <a:pt x="71" y="128"/>
                    <a:pt x="71" y="128"/>
                  </a:cubicBezTo>
                  <a:cubicBezTo>
                    <a:pt x="71" y="134"/>
                    <a:pt x="70" y="140"/>
                    <a:pt x="69" y="144"/>
                  </a:cubicBezTo>
                  <a:cubicBezTo>
                    <a:pt x="84" y="144"/>
                    <a:pt x="84" y="144"/>
                    <a:pt x="84" y="144"/>
                  </a:cubicBezTo>
                  <a:cubicBezTo>
                    <a:pt x="83" y="140"/>
                    <a:pt x="83" y="139"/>
                    <a:pt x="84" y="142"/>
                  </a:cubicBezTo>
                  <a:cubicBezTo>
                    <a:pt x="83" y="138"/>
                    <a:pt x="83" y="135"/>
                    <a:pt x="83" y="134"/>
                  </a:cubicBezTo>
                  <a:cubicBezTo>
                    <a:pt x="114" y="134"/>
                    <a:pt x="114" y="134"/>
                    <a:pt x="114" y="134"/>
                  </a:cubicBezTo>
                  <a:cubicBezTo>
                    <a:pt x="114" y="137"/>
                    <a:pt x="114" y="140"/>
                    <a:pt x="113" y="144"/>
                  </a:cubicBezTo>
                  <a:cubicBezTo>
                    <a:pt x="128" y="144"/>
                    <a:pt x="128" y="144"/>
                    <a:pt x="128" y="144"/>
                  </a:cubicBezTo>
                  <a:cubicBezTo>
                    <a:pt x="126" y="136"/>
                    <a:pt x="126" y="130"/>
                    <a:pt x="126" y="128"/>
                  </a:cubicBezTo>
                  <a:cubicBezTo>
                    <a:pt x="126" y="100"/>
                    <a:pt x="126" y="100"/>
                    <a:pt x="126" y="100"/>
                  </a:cubicBezTo>
                  <a:cubicBezTo>
                    <a:pt x="126" y="97"/>
                    <a:pt x="126" y="94"/>
                    <a:pt x="126" y="91"/>
                  </a:cubicBezTo>
                  <a:cubicBezTo>
                    <a:pt x="127" y="90"/>
                    <a:pt x="127" y="89"/>
                    <a:pt x="127" y="88"/>
                  </a:cubicBezTo>
                  <a:cubicBezTo>
                    <a:pt x="124" y="89"/>
                    <a:pt x="119" y="89"/>
                    <a:pt x="113" y="89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80" y="89"/>
                    <a:pt x="77" y="89"/>
                    <a:pt x="74" y="88"/>
                  </a:cubicBezTo>
                  <a:cubicBezTo>
                    <a:pt x="83" y="83"/>
                    <a:pt x="91" y="77"/>
                    <a:pt x="99" y="71"/>
                  </a:cubicBezTo>
                  <a:cubicBezTo>
                    <a:pt x="106" y="77"/>
                    <a:pt x="118" y="84"/>
                    <a:pt x="134" y="90"/>
                  </a:cubicBezTo>
                  <a:cubicBezTo>
                    <a:pt x="135" y="84"/>
                    <a:pt x="138" y="80"/>
                    <a:pt x="142" y="77"/>
                  </a:cubicBezTo>
                  <a:cubicBezTo>
                    <a:pt x="129" y="75"/>
                    <a:pt x="118" y="71"/>
                    <a:pt x="108" y="63"/>
                  </a:cubicBezTo>
                  <a:cubicBezTo>
                    <a:pt x="119" y="50"/>
                    <a:pt x="128" y="35"/>
                    <a:pt x="135" y="19"/>
                  </a:cubicBezTo>
                  <a:moveTo>
                    <a:pt x="41" y="110"/>
                  </a:moveTo>
                  <a:cubicBezTo>
                    <a:pt x="13" y="110"/>
                    <a:pt x="13" y="110"/>
                    <a:pt x="13" y="110"/>
                  </a:cubicBezTo>
                  <a:cubicBezTo>
                    <a:pt x="13" y="99"/>
                    <a:pt x="13" y="99"/>
                    <a:pt x="13" y="99"/>
                  </a:cubicBezTo>
                  <a:cubicBezTo>
                    <a:pt x="41" y="99"/>
                    <a:pt x="41" y="99"/>
                    <a:pt x="41" y="99"/>
                  </a:cubicBezTo>
                  <a:lnTo>
                    <a:pt x="41" y="110"/>
                  </a:lnTo>
                  <a:close/>
                  <a:moveTo>
                    <a:pt x="41" y="91"/>
                  </a:moveTo>
                  <a:cubicBezTo>
                    <a:pt x="13" y="91"/>
                    <a:pt x="13" y="91"/>
                    <a:pt x="13" y="91"/>
                  </a:cubicBezTo>
                  <a:cubicBezTo>
                    <a:pt x="13" y="79"/>
                    <a:pt x="13" y="79"/>
                    <a:pt x="13" y="79"/>
                  </a:cubicBezTo>
                  <a:cubicBezTo>
                    <a:pt x="41" y="79"/>
                    <a:pt x="41" y="79"/>
                    <a:pt x="41" y="79"/>
                  </a:cubicBezTo>
                  <a:lnTo>
                    <a:pt x="41" y="91"/>
                  </a:lnTo>
                  <a:close/>
                  <a:moveTo>
                    <a:pt x="83" y="99"/>
                  </a:moveTo>
                  <a:cubicBezTo>
                    <a:pt x="113" y="99"/>
                    <a:pt x="113" y="99"/>
                    <a:pt x="113" y="99"/>
                  </a:cubicBezTo>
                  <a:cubicBezTo>
                    <a:pt x="113" y="125"/>
                    <a:pt x="113" y="125"/>
                    <a:pt x="113" y="125"/>
                  </a:cubicBezTo>
                  <a:cubicBezTo>
                    <a:pt x="83" y="125"/>
                    <a:pt x="83" y="125"/>
                    <a:pt x="83" y="125"/>
                  </a:cubicBezTo>
                  <a:lnTo>
                    <a:pt x="83" y="99"/>
                  </a:lnTo>
                  <a:close/>
                  <a:moveTo>
                    <a:pt x="87" y="30"/>
                  </a:moveTo>
                  <a:cubicBezTo>
                    <a:pt x="117" y="30"/>
                    <a:pt x="117" y="30"/>
                    <a:pt x="117" y="30"/>
                  </a:cubicBezTo>
                  <a:cubicBezTo>
                    <a:pt x="112" y="40"/>
                    <a:pt x="107" y="49"/>
                    <a:pt x="100" y="56"/>
                  </a:cubicBezTo>
                  <a:cubicBezTo>
                    <a:pt x="93" y="47"/>
                    <a:pt x="89" y="38"/>
                    <a:pt x="87" y="30"/>
                  </a:cubicBezTo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3" name="Freeform 790"/>
            <p:cNvSpPr>
              <a:spLocks noEditPoints="1"/>
            </p:cNvSpPr>
            <p:nvPr/>
          </p:nvSpPr>
          <p:spPr bwMode="auto">
            <a:xfrm>
              <a:off x="8662529" y="3217996"/>
              <a:ext cx="626363" cy="133204"/>
            </a:xfrm>
            <a:custGeom>
              <a:avLst/>
              <a:gdLst>
                <a:gd name="T0" fmla="*/ 45 w 677"/>
                <a:gd name="T1" fmla="*/ 2 h 144"/>
                <a:gd name="T2" fmla="*/ 22 w 677"/>
                <a:gd name="T3" fmla="*/ 25 h 144"/>
                <a:gd name="T4" fmla="*/ 90 w 677"/>
                <a:gd name="T5" fmla="*/ 25 h 144"/>
                <a:gd name="T6" fmla="*/ 150 w 677"/>
                <a:gd name="T7" fmla="*/ 27 h 144"/>
                <a:gd name="T8" fmla="*/ 106 w 677"/>
                <a:gd name="T9" fmla="*/ 2 h 144"/>
                <a:gd name="T10" fmla="*/ 139 w 677"/>
                <a:gd name="T11" fmla="*/ 51 h 144"/>
                <a:gd name="T12" fmla="*/ 10 w 677"/>
                <a:gd name="T13" fmla="*/ 43 h 144"/>
                <a:gd name="T14" fmla="*/ 65 w 677"/>
                <a:gd name="T15" fmla="*/ 58 h 144"/>
                <a:gd name="T16" fmla="*/ 108 w 677"/>
                <a:gd name="T17" fmla="*/ 82 h 144"/>
                <a:gd name="T18" fmla="*/ 24 w 677"/>
                <a:gd name="T19" fmla="*/ 61 h 144"/>
                <a:gd name="T20" fmla="*/ 149 w 677"/>
                <a:gd name="T21" fmla="*/ 84 h 144"/>
                <a:gd name="T22" fmla="*/ 135 w 677"/>
                <a:gd name="T23" fmla="*/ 138 h 144"/>
                <a:gd name="T24" fmla="*/ 69 w 677"/>
                <a:gd name="T25" fmla="*/ 128 h 144"/>
                <a:gd name="T26" fmla="*/ 22 w 677"/>
                <a:gd name="T27" fmla="*/ 97 h 144"/>
                <a:gd name="T28" fmla="*/ 68 w 677"/>
                <a:gd name="T29" fmla="*/ 78 h 144"/>
                <a:gd name="T30" fmla="*/ 212 w 677"/>
                <a:gd name="T31" fmla="*/ 11 h 144"/>
                <a:gd name="T32" fmla="*/ 199 w 677"/>
                <a:gd name="T33" fmla="*/ 15 h 144"/>
                <a:gd name="T34" fmla="*/ 199 w 677"/>
                <a:gd name="T35" fmla="*/ 47 h 144"/>
                <a:gd name="T36" fmla="*/ 199 w 677"/>
                <a:gd name="T37" fmla="*/ 134 h 144"/>
                <a:gd name="T38" fmla="*/ 212 w 677"/>
                <a:gd name="T39" fmla="*/ 70 h 144"/>
                <a:gd name="T40" fmla="*/ 212 w 677"/>
                <a:gd name="T41" fmla="*/ 47 h 144"/>
                <a:gd name="T42" fmla="*/ 325 w 677"/>
                <a:gd name="T43" fmla="*/ 9 h 144"/>
                <a:gd name="T44" fmla="*/ 284 w 677"/>
                <a:gd name="T45" fmla="*/ 35 h 144"/>
                <a:gd name="T46" fmla="*/ 296 w 677"/>
                <a:gd name="T47" fmla="*/ 90 h 144"/>
                <a:gd name="T48" fmla="*/ 267 w 677"/>
                <a:gd name="T49" fmla="*/ 127 h 144"/>
                <a:gd name="T50" fmla="*/ 233 w 677"/>
                <a:gd name="T51" fmla="*/ 98 h 144"/>
                <a:gd name="T52" fmla="*/ 239 w 677"/>
                <a:gd name="T53" fmla="*/ 82 h 144"/>
                <a:gd name="T54" fmla="*/ 272 w 677"/>
                <a:gd name="T55" fmla="*/ 21 h 144"/>
                <a:gd name="T56" fmla="*/ 255 w 677"/>
                <a:gd name="T57" fmla="*/ 11 h 144"/>
                <a:gd name="T58" fmla="*/ 251 w 677"/>
                <a:gd name="T59" fmla="*/ 59 h 144"/>
                <a:gd name="T60" fmla="*/ 305 w 677"/>
                <a:gd name="T61" fmla="*/ 45 h 144"/>
                <a:gd name="T62" fmla="*/ 270 w 677"/>
                <a:gd name="T63" fmla="*/ 81 h 144"/>
                <a:gd name="T64" fmla="*/ 305 w 677"/>
                <a:gd name="T65" fmla="*/ 81 h 144"/>
                <a:gd name="T66" fmla="*/ 413 w 677"/>
                <a:gd name="T67" fmla="*/ 3 h 144"/>
                <a:gd name="T68" fmla="*/ 373 w 677"/>
                <a:gd name="T69" fmla="*/ 15 h 144"/>
                <a:gd name="T70" fmla="*/ 396 w 677"/>
                <a:gd name="T71" fmla="*/ 39 h 144"/>
                <a:gd name="T72" fmla="*/ 456 w 677"/>
                <a:gd name="T73" fmla="*/ 38 h 144"/>
                <a:gd name="T74" fmla="*/ 481 w 677"/>
                <a:gd name="T75" fmla="*/ 15 h 144"/>
                <a:gd name="T76" fmla="*/ 441 w 677"/>
                <a:gd name="T77" fmla="*/ 15 h 144"/>
                <a:gd name="T78" fmla="*/ 476 w 677"/>
                <a:gd name="T79" fmla="*/ 51 h 144"/>
                <a:gd name="T80" fmla="*/ 480 w 677"/>
                <a:gd name="T81" fmla="*/ 36 h 144"/>
                <a:gd name="T82" fmla="*/ 438 w 677"/>
                <a:gd name="T83" fmla="*/ 73 h 144"/>
                <a:gd name="T84" fmla="*/ 464 w 677"/>
                <a:gd name="T85" fmla="*/ 55 h 144"/>
                <a:gd name="T86" fmla="*/ 404 w 677"/>
                <a:gd name="T87" fmla="*/ 77 h 144"/>
                <a:gd name="T88" fmla="*/ 480 w 677"/>
                <a:gd name="T89" fmla="*/ 97 h 144"/>
                <a:gd name="T90" fmla="*/ 434 w 677"/>
                <a:gd name="T91" fmla="*/ 128 h 144"/>
                <a:gd name="T92" fmla="*/ 368 w 677"/>
                <a:gd name="T93" fmla="*/ 141 h 144"/>
                <a:gd name="T94" fmla="*/ 354 w 677"/>
                <a:gd name="T95" fmla="*/ 86 h 144"/>
                <a:gd name="T96" fmla="*/ 437 w 677"/>
                <a:gd name="T97" fmla="*/ 79 h 144"/>
                <a:gd name="T98" fmla="*/ 644 w 677"/>
                <a:gd name="T99" fmla="*/ 4 h 144"/>
                <a:gd name="T100" fmla="*/ 593 w 677"/>
                <a:gd name="T101" fmla="*/ 48 h 144"/>
                <a:gd name="T102" fmla="*/ 625 w 677"/>
                <a:gd name="T103" fmla="*/ 121 h 144"/>
                <a:gd name="T104" fmla="*/ 655 w 677"/>
                <a:gd name="T105" fmla="*/ 61 h 144"/>
                <a:gd name="T106" fmla="*/ 638 w 677"/>
                <a:gd name="T107" fmla="*/ 48 h 144"/>
                <a:gd name="T108" fmla="*/ 534 w 677"/>
                <a:gd name="T109" fmla="*/ 32 h 144"/>
                <a:gd name="T110" fmla="*/ 571 w 677"/>
                <a:gd name="T111" fmla="*/ 102 h 144"/>
                <a:gd name="T112" fmla="*/ 585 w 677"/>
                <a:gd name="T113" fmla="*/ 17 h 144"/>
                <a:gd name="T114" fmla="*/ 571 w 677"/>
                <a:gd name="T115" fmla="*/ 2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77" h="144">
                  <a:moveTo>
                    <a:pt x="59" y="15"/>
                  </a:moveTo>
                  <a:cubicBezTo>
                    <a:pt x="59" y="10"/>
                    <a:pt x="60" y="6"/>
                    <a:pt x="61" y="3"/>
                  </a:cubicBezTo>
                  <a:cubicBezTo>
                    <a:pt x="62" y="3"/>
                    <a:pt x="62" y="2"/>
                    <a:pt x="62" y="2"/>
                  </a:cubicBezTo>
                  <a:cubicBezTo>
                    <a:pt x="62" y="1"/>
                    <a:pt x="57" y="0"/>
                    <a:pt x="45" y="0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5" y="6"/>
                    <a:pt x="45" y="11"/>
                    <a:pt x="45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16" y="15"/>
                    <a:pt x="10" y="14"/>
                    <a:pt x="3" y="14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6" y="26"/>
                    <a:pt x="13" y="25"/>
                    <a:pt x="22" y="25"/>
                  </a:cubicBezTo>
                  <a:cubicBezTo>
                    <a:pt x="45" y="25"/>
                    <a:pt x="45" y="25"/>
                    <a:pt x="45" y="25"/>
                  </a:cubicBezTo>
                  <a:cubicBezTo>
                    <a:pt x="46" y="31"/>
                    <a:pt x="45" y="35"/>
                    <a:pt x="45" y="39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8" y="36"/>
                    <a:pt x="58" y="32"/>
                    <a:pt x="58" y="25"/>
                  </a:cubicBezTo>
                  <a:cubicBezTo>
                    <a:pt x="90" y="25"/>
                    <a:pt x="90" y="25"/>
                    <a:pt x="90" y="25"/>
                  </a:cubicBezTo>
                  <a:cubicBezTo>
                    <a:pt x="90" y="29"/>
                    <a:pt x="90" y="33"/>
                    <a:pt x="89" y="38"/>
                  </a:cubicBezTo>
                  <a:cubicBezTo>
                    <a:pt x="104" y="38"/>
                    <a:pt x="104" y="38"/>
                    <a:pt x="104" y="38"/>
                  </a:cubicBezTo>
                  <a:cubicBezTo>
                    <a:pt x="104" y="33"/>
                    <a:pt x="104" y="29"/>
                    <a:pt x="104" y="25"/>
                  </a:cubicBezTo>
                  <a:cubicBezTo>
                    <a:pt x="130" y="25"/>
                    <a:pt x="130" y="25"/>
                    <a:pt x="130" y="25"/>
                  </a:cubicBezTo>
                  <a:cubicBezTo>
                    <a:pt x="136" y="25"/>
                    <a:pt x="143" y="26"/>
                    <a:pt x="150" y="27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3" y="14"/>
                    <a:pt x="136" y="15"/>
                    <a:pt x="130" y="15"/>
                  </a:cubicBezTo>
                  <a:cubicBezTo>
                    <a:pt x="104" y="15"/>
                    <a:pt x="104" y="15"/>
                    <a:pt x="104" y="15"/>
                  </a:cubicBezTo>
                  <a:cubicBezTo>
                    <a:pt x="104" y="11"/>
                    <a:pt x="104" y="8"/>
                    <a:pt x="106" y="4"/>
                  </a:cubicBezTo>
                  <a:cubicBezTo>
                    <a:pt x="106" y="3"/>
                    <a:pt x="106" y="2"/>
                    <a:pt x="106" y="2"/>
                  </a:cubicBezTo>
                  <a:cubicBezTo>
                    <a:pt x="107" y="1"/>
                    <a:pt x="101" y="1"/>
                    <a:pt x="89" y="1"/>
                  </a:cubicBezTo>
                  <a:cubicBezTo>
                    <a:pt x="90" y="6"/>
                    <a:pt x="90" y="11"/>
                    <a:pt x="90" y="15"/>
                  </a:cubicBezTo>
                  <a:lnTo>
                    <a:pt x="59" y="15"/>
                  </a:lnTo>
                  <a:close/>
                  <a:moveTo>
                    <a:pt x="129" y="36"/>
                  </a:moveTo>
                  <a:cubicBezTo>
                    <a:pt x="133" y="42"/>
                    <a:pt x="137" y="47"/>
                    <a:pt x="139" y="51"/>
                  </a:cubicBezTo>
                  <a:cubicBezTo>
                    <a:pt x="136" y="51"/>
                    <a:pt x="136" y="51"/>
                    <a:pt x="136" y="51"/>
                  </a:cubicBezTo>
                  <a:cubicBezTo>
                    <a:pt x="132" y="51"/>
                    <a:pt x="128" y="51"/>
                    <a:pt x="124" y="51"/>
                  </a:cubicBezTo>
                  <a:cubicBezTo>
                    <a:pt x="119" y="51"/>
                    <a:pt x="102" y="52"/>
                    <a:pt x="72" y="53"/>
                  </a:cubicBezTo>
                  <a:cubicBezTo>
                    <a:pt x="46" y="55"/>
                    <a:pt x="27" y="56"/>
                    <a:pt x="18" y="56"/>
                  </a:cubicBezTo>
                  <a:cubicBezTo>
                    <a:pt x="15" y="50"/>
                    <a:pt x="13" y="45"/>
                    <a:pt x="10" y="43"/>
                  </a:cubicBezTo>
                  <a:cubicBezTo>
                    <a:pt x="30" y="45"/>
                    <a:pt x="52" y="45"/>
                    <a:pt x="78" y="43"/>
                  </a:cubicBezTo>
                  <a:cubicBezTo>
                    <a:pt x="102" y="42"/>
                    <a:pt x="119" y="39"/>
                    <a:pt x="129" y="36"/>
                  </a:cubicBezTo>
                  <a:moveTo>
                    <a:pt x="87" y="73"/>
                  </a:moveTo>
                  <a:cubicBezTo>
                    <a:pt x="85" y="67"/>
                    <a:pt x="82" y="61"/>
                    <a:pt x="77" y="55"/>
                  </a:cubicBezTo>
                  <a:cubicBezTo>
                    <a:pt x="65" y="58"/>
                    <a:pt x="65" y="58"/>
                    <a:pt x="65" y="58"/>
                  </a:cubicBezTo>
                  <a:cubicBezTo>
                    <a:pt x="68" y="62"/>
                    <a:pt x="71" y="68"/>
                    <a:pt x="74" y="76"/>
                  </a:cubicBezTo>
                  <a:lnTo>
                    <a:pt x="87" y="73"/>
                  </a:lnTo>
                  <a:close/>
                  <a:moveTo>
                    <a:pt x="113" y="55"/>
                  </a:moveTo>
                  <a:cubicBezTo>
                    <a:pt x="106" y="67"/>
                    <a:pt x="100" y="75"/>
                    <a:pt x="95" y="77"/>
                  </a:cubicBezTo>
                  <a:cubicBezTo>
                    <a:pt x="99" y="78"/>
                    <a:pt x="104" y="80"/>
                    <a:pt x="108" y="82"/>
                  </a:cubicBezTo>
                  <a:cubicBezTo>
                    <a:pt x="114" y="73"/>
                    <a:pt x="121" y="65"/>
                    <a:pt x="128" y="61"/>
                  </a:cubicBezTo>
                  <a:cubicBezTo>
                    <a:pt x="123" y="58"/>
                    <a:pt x="118" y="56"/>
                    <a:pt x="113" y="55"/>
                  </a:cubicBezTo>
                  <a:moveTo>
                    <a:pt x="52" y="77"/>
                  </a:moveTo>
                  <a:cubicBezTo>
                    <a:pt x="47" y="69"/>
                    <a:pt x="42" y="63"/>
                    <a:pt x="36" y="58"/>
                  </a:cubicBezTo>
                  <a:cubicBezTo>
                    <a:pt x="24" y="61"/>
                    <a:pt x="24" y="61"/>
                    <a:pt x="24" y="61"/>
                  </a:cubicBezTo>
                  <a:cubicBezTo>
                    <a:pt x="29" y="67"/>
                    <a:pt x="35" y="74"/>
                    <a:pt x="39" y="83"/>
                  </a:cubicBezTo>
                  <a:lnTo>
                    <a:pt x="52" y="77"/>
                  </a:lnTo>
                  <a:close/>
                  <a:moveTo>
                    <a:pt x="83" y="86"/>
                  </a:moveTo>
                  <a:cubicBezTo>
                    <a:pt x="128" y="86"/>
                    <a:pt x="128" y="86"/>
                    <a:pt x="128" y="86"/>
                  </a:cubicBezTo>
                  <a:cubicBezTo>
                    <a:pt x="137" y="86"/>
                    <a:pt x="143" y="86"/>
                    <a:pt x="149" y="84"/>
                  </a:cubicBezTo>
                  <a:cubicBezTo>
                    <a:pt x="149" y="99"/>
                    <a:pt x="149" y="99"/>
                    <a:pt x="149" y="99"/>
                  </a:cubicBezTo>
                  <a:cubicBezTo>
                    <a:pt x="144" y="98"/>
                    <a:pt x="137" y="97"/>
                    <a:pt x="128" y="97"/>
                  </a:cubicBezTo>
                  <a:cubicBezTo>
                    <a:pt x="93" y="97"/>
                    <a:pt x="93" y="97"/>
                    <a:pt x="93" y="97"/>
                  </a:cubicBezTo>
                  <a:cubicBezTo>
                    <a:pt x="106" y="113"/>
                    <a:pt x="125" y="122"/>
                    <a:pt x="150" y="124"/>
                  </a:cubicBezTo>
                  <a:cubicBezTo>
                    <a:pt x="144" y="127"/>
                    <a:pt x="139" y="132"/>
                    <a:pt x="135" y="138"/>
                  </a:cubicBezTo>
                  <a:cubicBezTo>
                    <a:pt x="109" y="129"/>
                    <a:pt x="92" y="115"/>
                    <a:pt x="83" y="97"/>
                  </a:cubicBezTo>
                  <a:cubicBezTo>
                    <a:pt x="83" y="128"/>
                    <a:pt x="83" y="128"/>
                    <a:pt x="83" y="128"/>
                  </a:cubicBezTo>
                  <a:cubicBezTo>
                    <a:pt x="83" y="133"/>
                    <a:pt x="83" y="139"/>
                    <a:pt x="84" y="144"/>
                  </a:cubicBezTo>
                  <a:cubicBezTo>
                    <a:pt x="68" y="144"/>
                    <a:pt x="68" y="144"/>
                    <a:pt x="68" y="144"/>
                  </a:cubicBezTo>
                  <a:cubicBezTo>
                    <a:pt x="69" y="138"/>
                    <a:pt x="69" y="132"/>
                    <a:pt x="69" y="128"/>
                  </a:cubicBezTo>
                  <a:cubicBezTo>
                    <a:pt x="69" y="97"/>
                    <a:pt x="69" y="97"/>
                    <a:pt x="69" y="97"/>
                  </a:cubicBezTo>
                  <a:cubicBezTo>
                    <a:pt x="55" y="116"/>
                    <a:pt x="37" y="130"/>
                    <a:pt x="17" y="141"/>
                  </a:cubicBezTo>
                  <a:cubicBezTo>
                    <a:pt x="12" y="134"/>
                    <a:pt x="6" y="131"/>
                    <a:pt x="0" y="129"/>
                  </a:cubicBezTo>
                  <a:cubicBezTo>
                    <a:pt x="21" y="126"/>
                    <a:pt x="40" y="115"/>
                    <a:pt x="56" y="97"/>
                  </a:cubicBezTo>
                  <a:cubicBezTo>
                    <a:pt x="22" y="97"/>
                    <a:pt x="22" y="97"/>
                    <a:pt x="22" y="97"/>
                  </a:cubicBezTo>
                  <a:cubicBezTo>
                    <a:pt x="15" y="97"/>
                    <a:pt x="8" y="98"/>
                    <a:pt x="2" y="99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9" y="86"/>
                    <a:pt x="16" y="87"/>
                    <a:pt x="22" y="87"/>
                  </a:cubicBezTo>
                  <a:cubicBezTo>
                    <a:pt x="69" y="87"/>
                    <a:pt x="69" y="87"/>
                    <a:pt x="69" y="87"/>
                  </a:cubicBezTo>
                  <a:cubicBezTo>
                    <a:pt x="69" y="83"/>
                    <a:pt x="68" y="81"/>
                    <a:pt x="68" y="78"/>
                  </a:cubicBezTo>
                  <a:cubicBezTo>
                    <a:pt x="68" y="77"/>
                    <a:pt x="68" y="77"/>
                    <a:pt x="68" y="77"/>
                  </a:cubicBezTo>
                  <a:cubicBezTo>
                    <a:pt x="80" y="78"/>
                    <a:pt x="86" y="78"/>
                    <a:pt x="85" y="79"/>
                  </a:cubicBezTo>
                  <a:cubicBezTo>
                    <a:pt x="85" y="79"/>
                    <a:pt x="85" y="80"/>
                    <a:pt x="85" y="80"/>
                  </a:cubicBezTo>
                  <a:cubicBezTo>
                    <a:pt x="84" y="82"/>
                    <a:pt x="83" y="84"/>
                    <a:pt x="83" y="86"/>
                  </a:cubicBezTo>
                  <a:moveTo>
                    <a:pt x="212" y="11"/>
                  </a:moveTo>
                  <a:cubicBezTo>
                    <a:pt x="212" y="9"/>
                    <a:pt x="213" y="7"/>
                    <a:pt x="215" y="6"/>
                  </a:cubicBezTo>
                  <a:cubicBezTo>
                    <a:pt x="216" y="5"/>
                    <a:pt x="216" y="5"/>
                    <a:pt x="216" y="4"/>
                  </a:cubicBezTo>
                  <a:cubicBezTo>
                    <a:pt x="216" y="3"/>
                    <a:pt x="210" y="2"/>
                    <a:pt x="198" y="1"/>
                  </a:cubicBezTo>
                  <a:cubicBezTo>
                    <a:pt x="198" y="2"/>
                    <a:pt x="198" y="2"/>
                    <a:pt x="198" y="2"/>
                  </a:cubicBezTo>
                  <a:cubicBezTo>
                    <a:pt x="199" y="5"/>
                    <a:pt x="199" y="9"/>
                    <a:pt x="199" y="15"/>
                  </a:cubicBezTo>
                  <a:cubicBezTo>
                    <a:pt x="199" y="37"/>
                    <a:pt x="199" y="37"/>
                    <a:pt x="199" y="37"/>
                  </a:cubicBezTo>
                  <a:cubicBezTo>
                    <a:pt x="193" y="37"/>
                    <a:pt x="193" y="37"/>
                    <a:pt x="193" y="37"/>
                  </a:cubicBezTo>
                  <a:cubicBezTo>
                    <a:pt x="184" y="37"/>
                    <a:pt x="179" y="36"/>
                    <a:pt x="177" y="36"/>
                  </a:cubicBezTo>
                  <a:cubicBezTo>
                    <a:pt x="177" y="48"/>
                    <a:pt x="177" y="48"/>
                    <a:pt x="177" y="48"/>
                  </a:cubicBezTo>
                  <a:cubicBezTo>
                    <a:pt x="182" y="48"/>
                    <a:pt x="189" y="47"/>
                    <a:pt x="199" y="47"/>
                  </a:cubicBezTo>
                  <a:cubicBezTo>
                    <a:pt x="192" y="69"/>
                    <a:pt x="183" y="85"/>
                    <a:pt x="171" y="97"/>
                  </a:cubicBezTo>
                  <a:cubicBezTo>
                    <a:pt x="176" y="101"/>
                    <a:pt x="179" y="105"/>
                    <a:pt x="182" y="108"/>
                  </a:cubicBezTo>
                  <a:cubicBezTo>
                    <a:pt x="187" y="100"/>
                    <a:pt x="193" y="89"/>
                    <a:pt x="199" y="74"/>
                  </a:cubicBezTo>
                  <a:cubicBezTo>
                    <a:pt x="199" y="118"/>
                    <a:pt x="199" y="118"/>
                    <a:pt x="199" y="118"/>
                  </a:cubicBezTo>
                  <a:cubicBezTo>
                    <a:pt x="199" y="134"/>
                    <a:pt x="199" y="134"/>
                    <a:pt x="199" y="134"/>
                  </a:cubicBezTo>
                  <a:cubicBezTo>
                    <a:pt x="199" y="137"/>
                    <a:pt x="199" y="140"/>
                    <a:pt x="198" y="141"/>
                  </a:cubicBezTo>
                  <a:cubicBezTo>
                    <a:pt x="213" y="141"/>
                    <a:pt x="213" y="141"/>
                    <a:pt x="213" y="141"/>
                  </a:cubicBezTo>
                  <a:cubicBezTo>
                    <a:pt x="213" y="140"/>
                    <a:pt x="212" y="139"/>
                    <a:pt x="212" y="136"/>
                  </a:cubicBezTo>
                  <a:cubicBezTo>
                    <a:pt x="212" y="118"/>
                    <a:pt x="212" y="118"/>
                    <a:pt x="212" y="118"/>
                  </a:cubicBezTo>
                  <a:cubicBezTo>
                    <a:pt x="212" y="70"/>
                    <a:pt x="212" y="70"/>
                    <a:pt x="212" y="70"/>
                  </a:cubicBezTo>
                  <a:cubicBezTo>
                    <a:pt x="216" y="75"/>
                    <a:pt x="219" y="81"/>
                    <a:pt x="221" y="88"/>
                  </a:cubicBezTo>
                  <a:cubicBezTo>
                    <a:pt x="234" y="82"/>
                    <a:pt x="234" y="82"/>
                    <a:pt x="234" y="82"/>
                  </a:cubicBezTo>
                  <a:cubicBezTo>
                    <a:pt x="228" y="73"/>
                    <a:pt x="223" y="66"/>
                    <a:pt x="220" y="62"/>
                  </a:cubicBezTo>
                  <a:cubicBezTo>
                    <a:pt x="212" y="66"/>
                    <a:pt x="212" y="66"/>
                    <a:pt x="212" y="66"/>
                  </a:cubicBezTo>
                  <a:cubicBezTo>
                    <a:pt x="212" y="47"/>
                    <a:pt x="212" y="47"/>
                    <a:pt x="212" y="47"/>
                  </a:cubicBezTo>
                  <a:cubicBezTo>
                    <a:pt x="224" y="47"/>
                    <a:pt x="230" y="47"/>
                    <a:pt x="231" y="48"/>
                  </a:cubicBezTo>
                  <a:cubicBezTo>
                    <a:pt x="231" y="35"/>
                    <a:pt x="231" y="35"/>
                    <a:pt x="231" y="35"/>
                  </a:cubicBezTo>
                  <a:cubicBezTo>
                    <a:pt x="227" y="36"/>
                    <a:pt x="220" y="37"/>
                    <a:pt x="212" y="37"/>
                  </a:cubicBezTo>
                  <a:lnTo>
                    <a:pt x="212" y="11"/>
                  </a:lnTo>
                  <a:close/>
                  <a:moveTo>
                    <a:pt x="325" y="9"/>
                  </a:moveTo>
                  <a:cubicBezTo>
                    <a:pt x="325" y="22"/>
                    <a:pt x="325" y="22"/>
                    <a:pt x="325" y="22"/>
                  </a:cubicBezTo>
                  <a:cubicBezTo>
                    <a:pt x="324" y="22"/>
                    <a:pt x="322" y="21"/>
                    <a:pt x="318" y="21"/>
                  </a:cubicBezTo>
                  <a:cubicBezTo>
                    <a:pt x="296" y="21"/>
                    <a:pt x="296" y="21"/>
                    <a:pt x="296" y="21"/>
                  </a:cubicBezTo>
                  <a:cubicBezTo>
                    <a:pt x="284" y="21"/>
                    <a:pt x="284" y="21"/>
                    <a:pt x="284" y="21"/>
                  </a:cubicBezTo>
                  <a:cubicBezTo>
                    <a:pt x="284" y="35"/>
                    <a:pt x="284" y="35"/>
                    <a:pt x="284" y="35"/>
                  </a:cubicBezTo>
                  <a:cubicBezTo>
                    <a:pt x="306" y="35"/>
                    <a:pt x="306" y="35"/>
                    <a:pt x="306" y="35"/>
                  </a:cubicBezTo>
                  <a:cubicBezTo>
                    <a:pt x="311" y="35"/>
                    <a:pt x="316" y="34"/>
                    <a:pt x="319" y="34"/>
                  </a:cubicBezTo>
                  <a:cubicBezTo>
                    <a:pt x="318" y="39"/>
                    <a:pt x="317" y="48"/>
                    <a:pt x="318" y="61"/>
                  </a:cubicBezTo>
                  <a:cubicBezTo>
                    <a:pt x="317" y="72"/>
                    <a:pt x="318" y="82"/>
                    <a:pt x="319" y="92"/>
                  </a:cubicBezTo>
                  <a:cubicBezTo>
                    <a:pt x="316" y="91"/>
                    <a:pt x="309" y="90"/>
                    <a:pt x="296" y="90"/>
                  </a:cubicBezTo>
                  <a:cubicBezTo>
                    <a:pt x="282" y="90"/>
                    <a:pt x="282" y="90"/>
                    <a:pt x="282" y="90"/>
                  </a:cubicBezTo>
                  <a:cubicBezTo>
                    <a:pt x="281" y="99"/>
                    <a:pt x="279" y="108"/>
                    <a:pt x="275" y="118"/>
                  </a:cubicBezTo>
                  <a:cubicBezTo>
                    <a:pt x="285" y="122"/>
                    <a:pt x="303" y="124"/>
                    <a:pt x="327" y="125"/>
                  </a:cubicBezTo>
                  <a:cubicBezTo>
                    <a:pt x="323" y="130"/>
                    <a:pt x="321" y="135"/>
                    <a:pt x="320" y="139"/>
                  </a:cubicBezTo>
                  <a:cubicBezTo>
                    <a:pt x="299" y="136"/>
                    <a:pt x="281" y="132"/>
                    <a:pt x="267" y="127"/>
                  </a:cubicBezTo>
                  <a:cubicBezTo>
                    <a:pt x="258" y="133"/>
                    <a:pt x="245" y="139"/>
                    <a:pt x="228" y="143"/>
                  </a:cubicBezTo>
                  <a:cubicBezTo>
                    <a:pt x="225" y="137"/>
                    <a:pt x="222" y="133"/>
                    <a:pt x="218" y="131"/>
                  </a:cubicBezTo>
                  <a:cubicBezTo>
                    <a:pt x="237" y="129"/>
                    <a:pt x="250" y="125"/>
                    <a:pt x="257" y="120"/>
                  </a:cubicBezTo>
                  <a:cubicBezTo>
                    <a:pt x="254" y="118"/>
                    <a:pt x="247" y="112"/>
                    <a:pt x="238" y="102"/>
                  </a:cubicBezTo>
                  <a:cubicBezTo>
                    <a:pt x="236" y="100"/>
                    <a:pt x="234" y="99"/>
                    <a:pt x="233" y="98"/>
                  </a:cubicBezTo>
                  <a:cubicBezTo>
                    <a:pt x="245" y="92"/>
                    <a:pt x="245" y="92"/>
                    <a:pt x="245" y="92"/>
                  </a:cubicBezTo>
                  <a:cubicBezTo>
                    <a:pt x="247" y="96"/>
                    <a:pt x="253" y="103"/>
                    <a:pt x="264" y="112"/>
                  </a:cubicBezTo>
                  <a:cubicBezTo>
                    <a:pt x="267" y="108"/>
                    <a:pt x="269" y="101"/>
                    <a:pt x="270" y="90"/>
                  </a:cubicBezTo>
                  <a:cubicBezTo>
                    <a:pt x="254" y="90"/>
                    <a:pt x="244" y="91"/>
                    <a:pt x="238" y="92"/>
                  </a:cubicBezTo>
                  <a:cubicBezTo>
                    <a:pt x="238" y="90"/>
                    <a:pt x="239" y="87"/>
                    <a:pt x="239" y="82"/>
                  </a:cubicBezTo>
                  <a:cubicBezTo>
                    <a:pt x="239" y="60"/>
                    <a:pt x="239" y="60"/>
                    <a:pt x="239" y="60"/>
                  </a:cubicBezTo>
                  <a:cubicBezTo>
                    <a:pt x="239" y="48"/>
                    <a:pt x="239" y="39"/>
                    <a:pt x="238" y="34"/>
                  </a:cubicBezTo>
                  <a:cubicBezTo>
                    <a:pt x="240" y="34"/>
                    <a:pt x="244" y="35"/>
                    <a:pt x="249" y="35"/>
                  </a:cubicBezTo>
                  <a:cubicBezTo>
                    <a:pt x="272" y="35"/>
                    <a:pt x="272" y="35"/>
                    <a:pt x="272" y="35"/>
                  </a:cubicBezTo>
                  <a:cubicBezTo>
                    <a:pt x="272" y="21"/>
                    <a:pt x="272" y="21"/>
                    <a:pt x="272" y="21"/>
                  </a:cubicBezTo>
                  <a:cubicBezTo>
                    <a:pt x="255" y="21"/>
                    <a:pt x="255" y="21"/>
                    <a:pt x="255" y="21"/>
                  </a:cubicBezTo>
                  <a:cubicBezTo>
                    <a:pt x="237" y="21"/>
                    <a:pt x="237" y="21"/>
                    <a:pt x="237" y="21"/>
                  </a:cubicBezTo>
                  <a:cubicBezTo>
                    <a:pt x="234" y="21"/>
                    <a:pt x="231" y="22"/>
                    <a:pt x="229" y="22"/>
                  </a:cubicBezTo>
                  <a:cubicBezTo>
                    <a:pt x="229" y="9"/>
                    <a:pt x="229" y="9"/>
                    <a:pt x="229" y="9"/>
                  </a:cubicBezTo>
                  <a:cubicBezTo>
                    <a:pt x="233" y="10"/>
                    <a:pt x="241" y="11"/>
                    <a:pt x="255" y="11"/>
                  </a:cubicBezTo>
                  <a:cubicBezTo>
                    <a:pt x="297" y="11"/>
                    <a:pt x="297" y="11"/>
                    <a:pt x="297" y="11"/>
                  </a:cubicBezTo>
                  <a:cubicBezTo>
                    <a:pt x="312" y="11"/>
                    <a:pt x="321" y="10"/>
                    <a:pt x="325" y="9"/>
                  </a:cubicBezTo>
                  <a:moveTo>
                    <a:pt x="271" y="45"/>
                  </a:moveTo>
                  <a:cubicBezTo>
                    <a:pt x="251" y="45"/>
                    <a:pt x="251" y="45"/>
                    <a:pt x="251" y="45"/>
                  </a:cubicBezTo>
                  <a:cubicBezTo>
                    <a:pt x="251" y="59"/>
                    <a:pt x="251" y="59"/>
                    <a:pt x="251" y="59"/>
                  </a:cubicBezTo>
                  <a:cubicBezTo>
                    <a:pt x="271" y="59"/>
                    <a:pt x="271" y="59"/>
                    <a:pt x="271" y="59"/>
                  </a:cubicBezTo>
                  <a:lnTo>
                    <a:pt x="271" y="45"/>
                  </a:lnTo>
                  <a:close/>
                  <a:moveTo>
                    <a:pt x="283" y="59"/>
                  </a:moveTo>
                  <a:cubicBezTo>
                    <a:pt x="305" y="59"/>
                    <a:pt x="305" y="59"/>
                    <a:pt x="305" y="59"/>
                  </a:cubicBezTo>
                  <a:cubicBezTo>
                    <a:pt x="305" y="45"/>
                    <a:pt x="305" y="45"/>
                    <a:pt x="305" y="45"/>
                  </a:cubicBezTo>
                  <a:cubicBezTo>
                    <a:pt x="283" y="45"/>
                    <a:pt x="283" y="45"/>
                    <a:pt x="283" y="45"/>
                  </a:cubicBezTo>
                  <a:lnTo>
                    <a:pt x="283" y="59"/>
                  </a:lnTo>
                  <a:close/>
                  <a:moveTo>
                    <a:pt x="251" y="68"/>
                  </a:moveTo>
                  <a:cubicBezTo>
                    <a:pt x="251" y="81"/>
                    <a:pt x="251" y="81"/>
                    <a:pt x="251" y="81"/>
                  </a:cubicBezTo>
                  <a:cubicBezTo>
                    <a:pt x="270" y="81"/>
                    <a:pt x="270" y="81"/>
                    <a:pt x="270" y="81"/>
                  </a:cubicBezTo>
                  <a:cubicBezTo>
                    <a:pt x="270" y="78"/>
                    <a:pt x="270" y="78"/>
                    <a:pt x="270" y="78"/>
                  </a:cubicBezTo>
                  <a:cubicBezTo>
                    <a:pt x="270" y="80"/>
                    <a:pt x="270" y="77"/>
                    <a:pt x="271" y="68"/>
                  </a:cubicBezTo>
                  <a:lnTo>
                    <a:pt x="251" y="68"/>
                  </a:lnTo>
                  <a:close/>
                  <a:moveTo>
                    <a:pt x="283" y="81"/>
                  </a:moveTo>
                  <a:cubicBezTo>
                    <a:pt x="305" y="81"/>
                    <a:pt x="305" y="81"/>
                    <a:pt x="305" y="81"/>
                  </a:cubicBezTo>
                  <a:cubicBezTo>
                    <a:pt x="305" y="68"/>
                    <a:pt x="305" y="68"/>
                    <a:pt x="305" y="68"/>
                  </a:cubicBezTo>
                  <a:cubicBezTo>
                    <a:pt x="283" y="68"/>
                    <a:pt x="283" y="68"/>
                    <a:pt x="283" y="68"/>
                  </a:cubicBezTo>
                  <a:cubicBezTo>
                    <a:pt x="283" y="72"/>
                    <a:pt x="283" y="77"/>
                    <a:pt x="283" y="81"/>
                  </a:cubicBezTo>
                  <a:moveTo>
                    <a:pt x="410" y="15"/>
                  </a:moveTo>
                  <a:cubicBezTo>
                    <a:pt x="410" y="10"/>
                    <a:pt x="411" y="6"/>
                    <a:pt x="413" y="3"/>
                  </a:cubicBezTo>
                  <a:cubicBezTo>
                    <a:pt x="413" y="3"/>
                    <a:pt x="413" y="2"/>
                    <a:pt x="413" y="2"/>
                  </a:cubicBezTo>
                  <a:cubicBezTo>
                    <a:pt x="414" y="1"/>
                    <a:pt x="408" y="0"/>
                    <a:pt x="396" y="0"/>
                  </a:cubicBezTo>
                  <a:cubicBezTo>
                    <a:pt x="396" y="2"/>
                    <a:pt x="396" y="2"/>
                    <a:pt x="396" y="2"/>
                  </a:cubicBezTo>
                  <a:cubicBezTo>
                    <a:pt x="396" y="6"/>
                    <a:pt x="396" y="11"/>
                    <a:pt x="396" y="15"/>
                  </a:cubicBezTo>
                  <a:cubicBezTo>
                    <a:pt x="373" y="15"/>
                    <a:pt x="373" y="15"/>
                    <a:pt x="373" y="15"/>
                  </a:cubicBezTo>
                  <a:cubicBezTo>
                    <a:pt x="367" y="15"/>
                    <a:pt x="361" y="14"/>
                    <a:pt x="354" y="14"/>
                  </a:cubicBezTo>
                  <a:cubicBezTo>
                    <a:pt x="354" y="27"/>
                    <a:pt x="354" y="27"/>
                    <a:pt x="354" y="27"/>
                  </a:cubicBezTo>
                  <a:cubicBezTo>
                    <a:pt x="358" y="26"/>
                    <a:pt x="364" y="25"/>
                    <a:pt x="374" y="25"/>
                  </a:cubicBezTo>
                  <a:cubicBezTo>
                    <a:pt x="396" y="25"/>
                    <a:pt x="396" y="25"/>
                    <a:pt x="396" y="25"/>
                  </a:cubicBezTo>
                  <a:cubicBezTo>
                    <a:pt x="397" y="31"/>
                    <a:pt x="397" y="35"/>
                    <a:pt x="396" y="39"/>
                  </a:cubicBezTo>
                  <a:cubicBezTo>
                    <a:pt x="410" y="39"/>
                    <a:pt x="410" y="39"/>
                    <a:pt x="410" y="39"/>
                  </a:cubicBezTo>
                  <a:cubicBezTo>
                    <a:pt x="410" y="36"/>
                    <a:pt x="409" y="32"/>
                    <a:pt x="409" y="25"/>
                  </a:cubicBezTo>
                  <a:cubicBezTo>
                    <a:pt x="441" y="25"/>
                    <a:pt x="441" y="25"/>
                    <a:pt x="441" y="25"/>
                  </a:cubicBezTo>
                  <a:cubicBezTo>
                    <a:pt x="441" y="29"/>
                    <a:pt x="441" y="33"/>
                    <a:pt x="441" y="38"/>
                  </a:cubicBezTo>
                  <a:cubicBezTo>
                    <a:pt x="456" y="38"/>
                    <a:pt x="456" y="38"/>
                    <a:pt x="456" y="38"/>
                  </a:cubicBezTo>
                  <a:cubicBezTo>
                    <a:pt x="455" y="33"/>
                    <a:pt x="455" y="29"/>
                    <a:pt x="455" y="25"/>
                  </a:cubicBezTo>
                  <a:cubicBezTo>
                    <a:pt x="481" y="25"/>
                    <a:pt x="481" y="25"/>
                    <a:pt x="481" y="25"/>
                  </a:cubicBezTo>
                  <a:cubicBezTo>
                    <a:pt x="488" y="25"/>
                    <a:pt x="494" y="26"/>
                    <a:pt x="501" y="27"/>
                  </a:cubicBezTo>
                  <a:cubicBezTo>
                    <a:pt x="501" y="14"/>
                    <a:pt x="501" y="14"/>
                    <a:pt x="501" y="14"/>
                  </a:cubicBezTo>
                  <a:cubicBezTo>
                    <a:pt x="494" y="14"/>
                    <a:pt x="488" y="15"/>
                    <a:pt x="481" y="15"/>
                  </a:cubicBezTo>
                  <a:cubicBezTo>
                    <a:pt x="455" y="15"/>
                    <a:pt x="455" y="15"/>
                    <a:pt x="455" y="15"/>
                  </a:cubicBezTo>
                  <a:cubicBezTo>
                    <a:pt x="455" y="11"/>
                    <a:pt x="456" y="8"/>
                    <a:pt x="457" y="4"/>
                  </a:cubicBezTo>
                  <a:cubicBezTo>
                    <a:pt x="457" y="3"/>
                    <a:pt x="458" y="2"/>
                    <a:pt x="458" y="2"/>
                  </a:cubicBezTo>
                  <a:cubicBezTo>
                    <a:pt x="458" y="1"/>
                    <a:pt x="452" y="1"/>
                    <a:pt x="441" y="1"/>
                  </a:cubicBezTo>
                  <a:cubicBezTo>
                    <a:pt x="441" y="6"/>
                    <a:pt x="441" y="11"/>
                    <a:pt x="441" y="15"/>
                  </a:cubicBezTo>
                  <a:lnTo>
                    <a:pt x="410" y="15"/>
                  </a:lnTo>
                  <a:close/>
                  <a:moveTo>
                    <a:pt x="480" y="36"/>
                  </a:moveTo>
                  <a:cubicBezTo>
                    <a:pt x="485" y="42"/>
                    <a:pt x="488" y="47"/>
                    <a:pt x="490" y="51"/>
                  </a:cubicBezTo>
                  <a:cubicBezTo>
                    <a:pt x="488" y="51"/>
                    <a:pt x="488" y="51"/>
                    <a:pt x="488" y="51"/>
                  </a:cubicBezTo>
                  <a:cubicBezTo>
                    <a:pt x="484" y="51"/>
                    <a:pt x="480" y="51"/>
                    <a:pt x="476" y="51"/>
                  </a:cubicBezTo>
                  <a:cubicBezTo>
                    <a:pt x="471" y="51"/>
                    <a:pt x="453" y="52"/>
                    <a:pt x="424" y="53"/>
                  </a:cubicBezTo>
                  <a:cubicBezTo>
                    <a:pt x="397" y="55"/>
                    <a:pt x="379" y="56"/>
                    <a:pt x="369" y="56"/>
                  </a:cubicBezTo>
                  <a:cubicBezTo>
                    <a:pt x="367" y="50"/>
                    <a:pt x="364" y="45"/>
                    <a:pt x="361" y="43"/>
                  </a:cubicBezTo>
                  <a:cubicBezTo>
                    <a:pt x="381" y="45"/>
                    <a:pt x="403" y="45"/>
                    <a:pt x="429" y="43"/>
                  </a:cubicBezTo>
                  <a:cubicBezTo>
                    <a:pt x="453" y="42"/>
                    <a:pt x="470" y="39"/>
                    <a:pt x="480" y="36"/>
                  </a:cubicBezTo>
                  <a:moveTo>
                    <a:pt x="438" y="73"/>
                  </a:moveTo>
                  <a:cubicBezTo>
                    <a:pt x="436" y="67"/>
                    <a:pt x="433" y="61"/>
                    <a:pt x="428" y="55"/>
                  </a:cubicBezTo>
                  <a:cubicBezTo>
                    <a:pt x="416" y="58"/>
                    <a:pt x="416" y="58"/>
                    <a:pt x="416" y="58"/>
                  </a:cubicBezTo>
                  <a:cubicBezTo>
                    <a:pt x="419" y="62"/>
                    <a:pt x="422" y="68"/>
                    <a:pt x="426" y="76"/>
                  </a:cubicBezTo>
                  <a:lnTo>
                    <a:pt x="438" y="73"/>
                  </a:lnTo>
                  <a:close/>
                  <a:moveTo>
                    <a:pt x="464" y="55"/>
                  </a:moveTo>
                  <a:cubicBezTo>
                    <a:pt x="458" y="67"/>
                    <a:pt x="452" y="75"/>
                    <a:pt x="446" y="77"/>
                  </a:cubicBezTo>
                  <a:cubicBezTo>
                    <a:pt x="451" y="78"/>
                    <a:pt x="455" y="80"/>
                    <a:pt x="459" y="82"/>
                  </a:cubicBezTo>
                  <a:cubicBezTo>
                    <a:pt x="466" y="73"/>
                    <a:pt x="473" y="65"/>
                    <a:pt x="480" y="61"/>
                  </a:cubicBezTo>
                  <a:cubicBezTo>
                    <a:pt x="474" y="58"/>
                    <a:pt x="469" y="56"/>
                    <a:pt x="464" y="55"/>
                  </a:cubicBezTo>
                  <a:moveTo>
                    <a:pt x="404" y="77"/>
                  </a:moveTo>
                  <a:cubicBezTo>
                    <a:pt x="398" y="69"/>
                    <a:pt x="393" y="63"/>
                    <a:pt x="387" y="58"/>
                  </a:cubicBezTo>
                  <a:cubicBezTo>
                    <a:pt x="375" y="61"/>
                    <a:pt x="375" y="61"/>
                    <a:pt x="375" y="61"/>
                  </a:cubicBezTo>
                  <a:cubicBezTo>
                    <a:pt x="381" y="67"/>
                    <a:pt x="386" y="74"/>
                    <a:pt x="391" y="83"/>
                  </a:cubicBezTo>
                  <a:lnTo>
                    <a:pt x="404" y="77"/>
                  </a:lnTo>
                  <a:close/>
                  <a:moveTo>
                    <a:pt x="434" y="86"/>
                  </a:moveTo>
                  <a:cubicBezTo>
                    <a:pt x="480" y="86"/>
                    <a:pt x="480" y="86"/>
                    <a:pt x="480" y="86"/>
                  </a:cubicBezTo>
                  <a:cubicBezTo>
                    <a:pt x="488" y="86"/>
                    <a:pt x="495" y="86"/>
                    <a:pt x="500" y="84"/>
                  </a:cubicBezTo>
                  <a:cubicBezTo>
                    <a:pt x="500" y="99"/>
                    <a:pt x="500" y="99"/>
                    <a:pt x="500" y="99"/>
                  </a:cubicBezTo>
                  <a:cubicBezTo>
                    <a:pt x="495" y="98"/>
                    <a:pt x="488" y="97"/>
                    <a:pt x="480" y="97"/>
                  </a:cubicBezTo>
                  <a:cubicBezTo>
                    <a:pt x="445" y="97"/>
                    <a:pt x="445" y="97"/>
                    <a:pt x="445" y="97"/>
                  </a:cubicBezTo>
                  <a:cubicBezTo>
                    <a:pt x="458" y="113"/>
                    <a:pt x="476" y="122"/>
                    <a:pt x="501" y="124"/>
                  </a:cubicBezTo>
                  <a:cubicBezTo>
                    <a:pt x="495" y="127"/>
                    <a:pt x="490" y="132"/>
                    <a:pt x="486" y="138"/>
                  </a:cubicBezTo>
                  <a:cubicBezTo>
                    <a:pt x="461" y="129"/>
                    <a:pt x="443" y="115"/>
                    <a:pt x="434" y="97"/>
                  </a:cubicBezTo>
                  <a:cubicBezTo>
                    <a:pt x="434" y="128"/>
                    <a:pt x="434" y="128"/>
                    <a:pt x="434" y="128"/>
                  </a:cubicBezTo>
                  <a:cubicBezTo>
                    <a:pt x="434" y="133"/>
                    <a:pt x="435" y="139"/>
                    <a:pt x="435" y="144"/>
                  </a:cubicBezTo>
                  <a:cubicBezTo>
                    <a:pt x="419" y="144"/>
                    <a:pt x="419" y="144"/>
                    <a:pt x="419" y="144"/>
                  </a:cubicBezTo>
                  <a:cubicBezTo>
                    <a:pt x="420" y="138"/>
                    <a:pt x="421" y="132"/>
                    <a:pt x="421" y="128"/>
                  </a:cubicBezTo>
                  <a:cubicBezTo>
                    <a:pt x="421" y="97"/>
                    <a:pt x="421" y="97"/>
                    <a:pt x="421" y="97"/>
                  </a:cubicBezTo>
                  <a:cubicBezTo>
                    <a:pt x="406" y="116"/>
                    <a:pt x="389" y="130"/>
                    <a:pt x="368" y="141"/>
                  </a:cubicBezTo>
                  <a:cubicBezTo>
                    <a:pt x="363" y="134"/>
                    <a:pt x="358" y="131"/>
                    <a:pt x="352" y="129"/>
                  </a:cubicBezTo>
                  <a:cubicBezTo>
                    <a:pt x="372" y="126"/>
                    <a:pt x="391" y="115"/>
                    <a:pt x="408" y="97"/>
                  </a:cubicBezTo>
                  <a:cubicBezTo>
                    <a:pt x="373" y="97"/>
                    <a:pt x="373" y="97"/>
                    <a:pt x="373" y="97"/>
                  </a:cubicBezTo>
                  <a:cubicBezTo>
                    <a:pt x="366" y="97"/>
                    <a:pt x="360" y="98"/>
                    <a:pt x="354" y="99"/>
                  </a:cubicBezTo>
                  <a:cubicBezTo>
                    <a:pt x="354" y="86"/>
                    <a:pt x="354" y="86"/>
                    <a:pt x="354" y="86"/>
                  </a:cubicBezTo>
                  <a:cubicBezTo>
                    <a:pt x="361" y="86"/>
                    <a:pt x="367" y="87"/>
                    <a:pt x="373" y="87"/>
                  </a:cubicBezTo>
                  <a:cubicBezTo>
                    <a:pt x="420" y="87"/>
                    <a:pt x="420" y="87"/>
                    <a:pt x="420" y="87"/>
                  </a:cubicBezTo>
                  <a:cubicBezTo>
                    <a:pt x="420" y="83"/>
                    <a:pt x="420" y="81"/>
                    <a:pt x="419" y="78"/>
                  </a:cubicBezTo>
                  <a:cubicBezTo>
                    <a:pt x="419" y="77"/>
                    <a:pt x="419" y="77"/>
                    <a:pt x="419" y="77"/>
                  </a:cubicBezTo>
                  <a:cubicBezTo>
                    <a:pt x="431" y="78"/>
                    <a:pt x="437" y="78"/>
                    <a:pt x="437" y="79"/>
                  </a:cubicBezTo>
                  <a:cubicBezTo>
                    <a:pt x="437" y="79"/>
                    <a:pt x="437" y="80"/>
                    <a:pt x="436" y="80"/>
                  </a:cubicBezTo>
                  <a:cubicBezTo>
                    <a:pt x="435" y="82"/>
                    <a:pt x="434" y="84"/>
                    <a:pt x="434" y="86"/>
                  </a:cubicBezTo>
                  <a:moveTo>
                    <a:pt x="638" y="17"/>
                  </a:moveTo>
                  <a:cubicBezTo>
                    <a:pt x="638" y="13"/>
                    <a:pt x="640" y="9"/>
                    <a:pt x="642" y="6"/>
                  </a:cubicBezTo>
                  <a:cubicBezTo>
                    <a:pt x="644" y="5"/>
                    <a:pt x="644" y="5"/>
                    <a:pt x="644" y="4"/>
                  </a:cubicBezTo>
                  <a:cubicBezTo>
                    <a:pt x="642" y="2"/>
                    <a:pt x="635" y="1"/>
                    <a:pt x="624" y="1"/>
                  </a:cubicBezTo>
                  <a:cubicBezTo>
                    <a:pt x="625" y="4"/>
                    <a:pt x="625" y="8"/>
                    <a:pt x="625" y="13"/>
                  </a:cubicBezTo>
                  <a:cubicBezTo>
                    <a:pt x="625" y="48"/>
                    <a:pt x="625" y="48"/>
                    <a:pt x="625" y="48"/>
                  </a:cubicBezTo>
                  <a:cubicBezTo>
                    <a:pt x="610" y="48"/>
                    <a:pt x="610" y="48"/>
                    <a:pt x="610" y="48"/>
                  </a:cubicBezTo>
                  <a:cubicBezTo>
                    <a:pt x="605" y="48"/>
                    <a:pt x="599" y="48"/>
                    <a:pt x="593" y="48"/>
                  </a:cubicBezTo>
                  <a:cubicBezTo>
                    <a:pt x="591" y="47"/>
                    <a:pt x="590" y="47"/>
                    <a:pt x="589" y="47"/>
                  </a:cubicBezTo>
                  <a:cubicBezTo>
                    <a:pt x="589" y="62"/>
                    <a:pt x="589" y="62"/>
                    <a:pt x="589" y="62"/>
                  </a:cubicBezTo>
                  <a:cubicBezTo>
                    <a:pt x="593" y="61"/>
                    <a:pt x="600" y="61"/>
                    <a:pt x="610" y="61"/>
                  </a:cubicBezTo>
                  <a:cubicBezTo>
                    <a:pt x="625" y="61"/>
                    <a:pt x="625" y="61"/>
                    <a:pt x="625" y="61"/>
                  </a:cubicBezTo>
                  <a:cubicBezTo>
                    <a:pt x="625" y="121"/>
                    <a:pt x="625" y="121"/>
                    <a:pt x="625" y="121"/>
                  </a:cubicBezTo>
                  <a:cubicBezTo>
                    <a:pt x="625" y="130"/>
                    <a:pt x="625" y="137"/>
                    <a:pt x="624" y="143"/>
                  </a:cubicBezTo>
                  <a:cubicBezTo>
                    <a:pt x="640" y="143"/>
                    <a:pt x="640" y="143"/>
                    <a:pt x="640" y="143"/>
                  </a:cubicBezTo>
                  <a:cubicBezTo>
                    <a:pt x="639" y="137"/>
                    <a:pt x="638" y="130"/>
                    <a:pt x="638" y="121"/>
                  </a:cubicBezTo>
                  <a:cubicBezTo>
                    <a:pt x="638" y="61"/>
                    <a:pt x="638" y="61"/>
                    <a:pt x="638" y="61"/>
                  </a:cubicBezTo>
                  <a:cubicBezTo>
                    <a:pt x="655" y="61"/>
                    <a:pt x="655" y="61"/>
                    <a:pt x="655" y="61"/>
                  </a:cubicBezTo>
                  <a:cubicBezTo>
                    <a:pt x="670" y="61"/>
                    <a:pt x="670" y="61"/>
                    <a:pt x="670" y="61"/>
                  </a:cubicBezTo>
                  <a:cubicBezTo>
                    <a:pt x="673" y="61"/>
                    <a:pt x="675" y="61"/>
                    <a:pt x="677" y="61"/>
                  </a:cubicBezTo>
                  <a:cubicBezTo>
                    <a:pt x="677" y="47"/>
                    <a:pt x="677" y="47"/>
                    <a:pt x="677" y="47"/>
                  </a:cubicBezTo>
                  <a:cubicBezTo>
                    <a:pt x="672" y="48"/>
                    <a:pt x="665" y="48"/>
                    <a:pt x="655" y="48"/>
                  </a:cubicBezTo>
                  <a:cubicBezTo>
                    <a:pt x="638" y="48"/>
                    <a:pt x="638" y="48"/>
                    <a:pt x="638" y="48"/>
                  </a:cubicBezTo>
                  <a:lnTo>
                    <a:pt x="638" y="17"/>
                  </a:lnTo>
                  <a:close/>
                  <a:moveTo>
                    <a:pt x="552" y="16"/>
                  </a:moveTo>
                  <a:cubicBezTo>
                    <a:pt x="546" y="16"/>
                    <a:pt x="540" y="16"/>
                    <a:pt x="534" y="15"/>
                  </a:cubicBezTo>
                  <a:cubicBezTo>
                    <a:pt x="533" y="15"/>
                    <a:pt x="533" y="15"/>
                    <a:pt x="533" y="15"/>
                  </a:cubicBezTo>
                  <a:cubicBezTo>
                    <a:pt x="534" y="17"/>
                    <a:pt x="534" y="23"/>
                    <a:pt x="534" y="32"/>
                  </a:cubicBezTo>
                  <a:cubicBezTo>
                    <a:pt x="534" y="101"/>
                    <a:pt x="534" y="101"/>
                    <a:pt x="534" y="101"/>
                  </a:cubicBezTo>
                  <a:cubicBezTo>
                    <a:pt x="534" y="107"/>
                    <a:pt x="534" y="115"/>
                    <a:pt x="533" y="123"/>
                  </a:cubicBezTo>
                  <a:cubicBezTo>
                    <a:pt x="547" y="123"/>
                    <a:pt x="547" y="123"/>
                    <a:pt x="547" y="123"/>
                  </a:cubicBezTo>
                  <a:cubicBezTo>
                    <a:pt x="547" y="118"/>
                    <a:pt x="547" y="111"/>
                    <a:pt x="547" y="102"/>
                  </a:cubicBezTo>
                  <a:cubicBezTo>
                    <a:pt x="571" y="102"/>
                    <a:pt x="571" y="102"/>
                    <a:pt x="571" y="102"/>
                  </a:cubicBezTo>
                  <a:cubicBezTo>
                    <a:pt x="571" y="109"/>
                    <a:pt x="571" y="114"/>
                    <a:pt x="570" y="118"/>
                  </a:cubicBezTo>
                  <a:cubicBezTo>
                    <a:pt x="585" y="118"/>
                    <a:pt x="585" y="118"/>
                    <a:pt x="585" y="118"/>
                  </a:cubicBezTo>
                  <a:cubicBezTo>
                    <a:pt x="584" y="113"/>
                    <a:pt x="584" y="107"/>
                    <a:pt x="584" y="100"/>
                  </a:cubicBezTo>
                  <a:cubicBezTo>
                    <a:pt x="584" y="32"/>
                    <a:pt x="584" y="32"/>
                    <a:pt x="584" y="32"/>
                  </a:cubicBezTo>
                  <a:cubicBezTo>
                    <a:pt x="584" y="27"/>
                    <a:pt x="584" y="23"/>
                    <a:pt x="585" y="17"/>
                  </a:cubicBezTo>
                  <a:cubicBezTo>
                    <a:pt x="585" y="15"/>
                    <a:pt x="585" y="15"/>
                    <a:pt x="585" y="15"/>
                  </a:cubicBezTo>
                  <a:cubicBezTo>
                    <a:pt x="579" y="16"/>
                    <a:pt x="573" y="16"/>
                    <a:pt x="566" y="16"/>
                  </a:cubicBezTo>
                  <a:lnTo>
                    <a:pt x="552" y="16"/>
                  </a:lnTo>
                  <a:close/>
                  <a:moveTo>
                    <a:pt x="547" y="27"/>
                  </a:moveTo>
                  <a:cubicBezTo>
                    <a:pt x="571" y="27"/>
                    <a:pt x="571" y="27"/>
                    <a:pt x="571" y="27"/>
                  </a:cubicBezTo>
                  <a:cubicBezTo>
                    <a:pt x="571" y="91"/>
                    <a:pt x="571" y="91"/>
                    <a:pt x="571" y="91"/>
                  </a:cubicBezTo>
                  <a:cubicBezTo>
                    <a:pt x="547" y="91"/>
                    <a:pt x="547" y="91"/>
                    <a:pt x="547" y="91"/>
                  </a:cubicBezTo>
                  <a:lnTo>
                    <a:pt x="547" y="27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4" name="Freeform 791"/>
            <p:cNvSpPr>
              <a:spLocks noEditPoints="1"/>
            </p:cNvSpPr>
            <p:nvPr/>
          </p:nvSpPr>
          <p:spPr bwMode="auto">
            <a:xfrm>
              <a:off x="9866448" y="3220030"/>
              <a:ext cx="300979" cy="130153"/>
            </a:xfrm>
            <a:custGeom>
              <a:avLst/>
              <a:gdLst>
                <a:gd name="T0" fmla="*/ 67 w 325"/>
                <a:gd name="T1" fmla="*/ 17 h 141"/>
                <a:gd name="T2" fmla="*/ 35 w 325"/>
                <a:gd name="T3" fmla="*/ 33 h 141"/>
                <a:gd name="T4" fmla="*/ 81 w 325"/>
                <a:gd name="T5" fmla="*/ 17 h 141"/>
                <a:gd name="T6" fmla="*/ 115 w 325"/>
                <a:gd name="T7" fmla="*/ 33 h 141"/>
                <a:gd name="T8" fmla="*/ 81 w 325"/>
                <a:gd name="T9" fmla="*/ 17 h 141"/>
                <a:gd name="T10" fmla="*/ 115 w 325"/>
                <a:gd name="T11" fmla="*/ 42 h 141"/>
                <a:gd name="T12" fmla="*/ 81 w 325"/>
                <a:gd name="T13" fmla="*/ 57 h 141"/>
                <a:gd name="T14" fmla="*/ 35 w 325"/>
                <a:gd name="T15" fmla="*/ 42 h 141"/>
                <a:gd name="T16" fmla="*/ 67 w 325"/>
                <a:gd name="T17" fmla="*/ 57 h 141"/>
                <a:gd name="T18" fmla="*/ 35 w 325"/>
                <a:gd name="T19" fmla="*/ 42 h 141"/>
                <a:gd name="T20" fmla="*/ 130 w 325"/>
                <a:gd name="T21" fmla="*/ 4 h 141"/>
                <a:gd name="T22" fmla="*/ 37 w 325"/>
                <a:gd name="T23" fmla="*/ 6 h 141"/>
                <a:gd name="T24" fmla="*/ 22 w 325"/>
                <a:gd name="T25" fmla="*/ 17 h 141"/>
                <a:gd name="T26" fmla="*/ 21 w 325"/>
                <a:gd name="T27" fmla="*/ 69 h 141"/>
                <a:gd name="T28" fmla="*/ 68 w 325"/>
                <a:gd name="T29" fmla="*/ 68 h 141"/>
                <a:gd name="T30" fmla="*/ 22 w 325"/>
                <a:gd name="T31" fmla="*/ 80 h 141"/>
                <a:gd name="T32" fmla="*/ 4 w 325"/>
                <a:gd name="T33" fmla="*/ 91 h 141"/>
                <a:gd name="T34" fmla="*/ 56 w 325"/>
                <a:gd name="T35" fmla="*/ 90 h 141"/>
                <a:gd name="T36" fmla="*/ 12 w 325"/>
                <a:gd name="T37" fmla="*/ 132 h 141"/>
                <a:gd name="T38" fmla="*/ 68 w 325"/>
                <a:gd name="T39" fmla="*/ 90 h 141"/>
                <a:gd name="T40" fmla="*/ 66 w 325"/>
                <a:gd name="T41" fmla="*/ 141 h 141"/>
                <a:gd name="T42" fmla="*/ 81 w 325"/>
                <a:gd name="T43" fmla="*/ 128 h 141"/>
                <a:gd name="T44" fmla="*/ 85 w 325"/>
                <a:gd name="T45" fmla="*/ 90 h 141"/>
                <a:gd name="T46" fmla="*/ 149 w 325"/>
                <a:gd name="T47" fmla="*/ 117 h 141"/>
                <a:gd name="T48" fmla="*/ 125 w 325"/>
                <a:gd name="T49" fmla="*/ 90 h 141"/>
                <a:gd name="T50" fmla="*/ 147 w 325"/>
                <a:gd name="T51" fmla="*/ 79 h 141"/>
                <a:gd name="T52" fmla="*/ 81 w 325"/>
                <a:gd name="T53" fmla="*/ 80 h 141"/>
                <a:gd name="T54" fmla="*/ 118 w 325"/>
                <a:gd name="T55" fmla="*/ 68 h 141"/>
                <a:gd name="T56" fmla="*/ 129 w 325"/>
                <a:gd name="T57" fmla="*/ 57 h 141"/>
                <a:gd name="T58" fmla="*/ 263 w 325"/>
                <a:gd name="T59" fmla="*/ 12 h 141"/>
                <a:gd name="T60" fmla="*/ 266 w 325"/>
                <a:gd name="T61" fmla="*/ 3 h 141"/>
                <a:gd name="T62" fmla="*/ 249 w 325"/>
                <a:gd name="T63" fmla="*/ 20 h 141"/>
                <a:gd name="T64" fmla="*/ 227 w 325"/>
                <a:gd name="T65" fmla="*/ 24 h 141"/>
                <a:gd name="T66" fmla="*/ 197 w 325"/>
                <a:gd name="T67" fmla="*/ 23 h 141"/>
                <a:gd name="T68" fmla="*/ 198 w 325"/>
                <a:gd name="T69" fmla="*/ 72 h 141"/>
                <a:gd name="T70" fmla="*/ 175 w 325"/>
                <a:gd name="T71" fmla="*/ 133 h 141"/>
                <a:gd name="T72" fmla="*/ 200 w 325"/>
                <a:gd name="T73" fmla="*/ 126 h 141"/>
                <a:gd name="T74" fmla="*/ 212 w 325"/>
                <a:gd name="T75" fmla="*/ 36 h 141"/>
                <a:gd name="T76" fmla="*/ 249 w 325"/>
                <a:gd name="T77" fmla="*/ 62 h 141"/>
                <a:gd name="T78" fmla="*/ 217 w 325"/>
                <a:gd name="T79" fmla="*/ 62 h 141"/>
                <a:gd name="T80" fmla="*/ 241 w 325"/>
                <a:gd name="T81" fmla="*/ 75 h 141"/>
                <a:gd name="T82" fmla="*/ 262 w 325"/>
                <a:gd name="T83" fmla="*/ 106 h 141"/>
                <a:gd name="T84" fmla="*/ 227 w 325"/>
                <a:gd name="T85" fmla="*/ 83 h 141"/>
                <a:gd name="T86" fmla="*/ 201 w 325"/>
                <a:gd name="T87" fmla="*/ 126 h 141"/>
                <a:gd name="T88" fmla="*/ 262 w 325"/>
                <a:gd name="T89" fmla="*/ 121 h 141"/>
                <a:gd name="T90" fmla="*/ 314 w 325"/>
                <a:gd name="T91" fmla="*/ 138 h 141"/>
                <a:gd name="T92" fmla="*/ 273 w 325"/>
                <a:gd name="T93" fmla="*/ 113 h 141"/>
                <a:gd name="T94" fmla="*/ 282 w 325"/>
                <a:gd name="T95" fmla="*/ 103 h 141"/>
                <a:gd name="T96" fmla="*/ 280 w 325"/>
                <a:gd name="T97" fmla="*/ 62 h 141"/>
                <a:gd name="T98" fmla="*/ 264 w 325"/>
                <a:gd name="T99" fmla="*/ 36 h 141"/>
                <a:gd name="T100" fmla="*/ 288 w 325"/>
                <a:gd name="T101" fmla="*/ 52 h 141"/>
                <a:gd name="T102" fmla="*/ 318 w 325"/>
                <a:gd name="T103" fmla="*/ 23 h 141"/>
                <a:gd name="T104" fmla="*/ 263 w 325"/>
                <a:gd name="T105" fmla="*/ 25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25" h="141">
                  <a:moveTo>
                    <a:pt x="35" y="17"/>
                  </a:moveTo>
                  <a:cubicBezTo>
                    <a:pt x="67" y="17"/>
                    <a:pt x="67" y="17"/>
                    <a:pt x="67" y="17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35" y="33"/>
                    <a:pt x="35" y="33"/>
                    <a:pt x="35" y="33"/>
                  </a:cubicBezTo>
                  <a:lnTo>
                    <a:pt x="35" y="17"/>
                  </a:lnTo>
                  <a:close/>
                  <a:moveTo>
                    <a:pt x="81" y="17"/>
                  </a:moveTo>
                  <a:cubicBezTo>
                    <a:pt x="115" y="17"/>
                    <a:pt x="115" y="17"/>
                    <a:pt x="115" y="17"/>
                  </a:cubicBezTo>
                  <a:cubicBezTo>
                    <a:pt x="115" y="33"/>
                    <a:pt x="115" y="33"/>
                    <a:pt x="115" y="33"/>
                  </a:cubicBezTo>
                  <a:cubicBezTo>
                    <a:pt x="81" y="33"/>
                    <a:pt x="81" y="33"/>
                    <a:pt x="81" y="33"/>
                  </a:cubicBezTo>
                  <a:lnTo>
                    <a:pt x="81" y="17"/>
                  </a:lnTo>
                  <a:close/>
                  <a:moveTo>
                    <a:pt x="81" y="42"/>
                  </a:moveTo>
                  <a:cubicBezTo>
                    <a:pt x="115" y="42"/>
                    <a:pt x="115" y="42"/>
                    <a:pt x="115" y="42"/>
                  </a:cubicBezTo>
                  <a:cubicBezTo>
                    <a:pt x="115" y="57"/>
                    <a:pt x="115" y="57"/>
                    <a:pt x="115" y="57"/>
                  </a:cubicBezTo>
                  <a:cubicBezTo>
                    <a:pt x="81" y="57"/>
                    <a:pt x="81" y="57"/>
                    <a:pt x="81" y="57"/>
                  </a:cubicBezTo>
                  <a:lnTo>
                    <a:pt x="81" y="42"/>
                  </a:lnTo>
                  <a:close/>
                  <a:moveTo>
                    <a:pt x="35" y="42"/>
                  </a:moveTo>
                  <a:cubicBezTo>
                    <a:pt x="67" y="42"/>
                    <a:pt x="67" y="42"/>
                    <a:pt x="67" y="42"/>
                  </a:cubicBezTo>
                  <a:cubicBezTo>
                    <a:pt x="67" y="57"/>
                    <a:pt x="67" y="57"/>
                    <a:pt x="67" y="57"/>
                  </a:cubicBezTo>
                  <a:cubicBezTo>
                    <a:pt x="35" y="57"/>
                    <a:pt x="35" y="57"/>
                    <a:pt x="35" y="57"/>
                  </a:cubicBezTo>
                  <a:lnTo>
                    <a:pt x="35" y="42"/>
                  </a:lnTo>
                  <a:close/>
                  <a:moveTo>
                    <a:pt x="129" y="17"/>
                  </a:moveTo>
                  <a:cubicBezTo>
                    <a:pt x="128" y="14"/>
                    <a:pt x="129" y="10"/>
                    <a:pt x="130" y="4"/>
                  </a:cubicBezTo>
                  <a:cubicBezTo>
                    <a:pt x="122" y="5"/>
                    <a:pt x="116" y="6"/>
                    <a:pt x="111" y="6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3" y="6"/>
                    <a:pt x="28" y="6"/>
                    <a:pt x="21" y="5"/>
                  </a:cubicBezTo>
                  <a:cubicBezTo>
                    <a:pt x="22" y="11"/>
                    <a:pt x="22" y="15"/>
                    <a:pt x="22" y="17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22" y="54"/>
                    <a:pt x="22" y="60"/>
                    <a:pt x="21" y="69"/>
                  </a:cubicBezTo>
                  <a:cubicBezTo>
                    <a:pt x="27" y="68"/>
                    <a:pt x="30" y="68"/>
                    <a:pt x="32" y="68"/>
                  </a:cubicBezTo>
                  <a:cubicBezTo>
                    <a:pt x="68" y="68"/>
                    <a:pt x="68" y="68"/>
                    <a:pt x="68" y="68"/>
                  </a:cubicBezTo>
                  <a:cubicBezTo>
                    <a:pt x="68" y="80"/>
                    <a:pt x="68" y="80"/>
                    <a:pt x="68" y="80"/>
                  </a:cubicBezTo>
                  <a:cubicBezTo>
                    <a:pt x="22" y="80"/>
                    <a:pt x="22" y="80"/>
                    <a:pt x="22" y="80"/>
                  </a:cubicBezTo>
                  <a:cubicBezTo>
                    <a:pt x="19" y="80"/>
                    <a:pt x="13" y="80"/>
                    <a:pt x="4" y="79"/>
                  </a:cubicBezTo>
                  <a:cubicBezTo>
                    <a:pt x="4" y="91"/>
                    <a:pt x="4" y="91"/>
                    <a:pt x="4" y="91"/>
                  </a:cubicBezTo>
                  <a:cubicBezTo>
                    <a:pt x="14" y="90"/>
                    <a:pt x="20" y="90"/>
                    <a:pt x="23" y="90"/>
                  </a:cubicBezTo>
                  <a:cubicBezTo>
                    <a:pt x="56" y="90"/>
                    <a:pt x="56" y="90"/>
                    <a:pt x="56" y="90"/>
                  </a:cubicBezTo>
                  <a:cubicBezTo>
                    <a:pt x="40" y="106"/>
                    <a:pt x="21" y="117"/>
                    <a:pt x="0" y="121"/>
                  </a:cubicBezTo>
                  <a:cubicBezTo>
                    <a:pt x="6" y="124"/>
                    <a:pt x="10" y="128"/>
                    <a:pt x="12" y="132"/>
                  </a:cubicBezTo>
                  <a:cubicBezTo>
                    <a:pt x="41" y="119"/>
                    <a:pt x="59" y="106"/>
                    <a:pt x="66" y="90"/>
                  </a:cubicBezTo>
                  <a:cubicBezTo>
                    <a:pt x="68" y="90"/>
                    <a:pt x="68" y="90"/>
                    <a:pt x="68" y="90"/>
                  </a:cubicBezTo>
                  <a:cubicBezTo>
                    <a:pt x="68" y="129"/>
                    <a:pt x="68" y="129"/>
                    <a:pt x="68" y="129"/>
                  </a:cubicBezTo>
                  <a:cubicBezTo>
                    <a:pt x="68" y="134"/>
                    <a:pt x="67" y="138"/>
                    <a:pt x="66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2" y="137"/>
                    <a:pt x="82" y="133"/>
                    <a:pt x="81" y="128"/>
                  </a:cubicBezTo>
                  <a:cubicBezTo>
                    <a:pt x="81" y="90"/>
                    <a:pt x="81" y="90"/>
                    <a:pt x="81" y="90"/>
                  </a:cubicBezTo>
                  <a:cubicBezTo>
                    <a:pt x="85" y="90"/>
                    <a:pt x="85" y="90"/>
                    <a:pt x="85" y="90"/>
                  </a:cubicBezTo>
                  <a:cubicBezTo>
                    <a:pt x="95" y="110"/>
                    <a:pt x="113" y="123"/>
                    <a:pt x="139" y="131"/>
                  </a:cubicBezTo>
                  <a:cubicBezTo>
                    <a:pt x="140" y="126"/>
                    <a:pt x="143" y="122"/>
                    <a:pt x="149" y="117"/>
                  </a:cubicBezTo>
                  <a:cubicBezTo>
                    <a:pt x="124" y="114"/>
                    <a:pt x="106" y="105"/>
                    <a:pt x="95" y="90"/>
                  </a:cubicBezTo>
                  <a:cubicBezTo>
                    <a:pt x="125" y="90"/>
                    <a:pt x="125" y="90"/>
                    <a:pt x="125" y="90"/>
                  </a:cubicBezTo>
                  <a:cubicBezTo>
                    <a:pt x="128" y="90"/>
                    <a:pt x="136" y="90"/>
                    <a:pt x="147" y="92"/>
                  </a:cubicBezTo>
                  <a:cubicBezTo>
                    <a:pt x="147" y="79"/>
                    <a:pt x="147" y="79"/>
                    <a:pt x="147" y="79"/>
                  </a:cubicBezTo>
                  <a:cubicBezTo>
                    <a:pt x="136" y="80"/>
                    <a:pt x="129" y="80"/>
                    <a:pt x="125" y="80"/>
                  </a:cubicBezTo>
                  <a:cubicBezTo>
                    <a:pt x="81" y="80"/>
                    <a:pt x="81" y="80"/>
                    <a:pt x="81" y="80"/>
                  </a:cubicBezTo>
                  <a:cubicBezTo>
                    <a:pt x="81" y="68"/>
                    <a:pt x="81" y="68"/>
                    <a:pt x="81" y="68"/>
                  </a:cubicBezTo>
                  <a:cubicBezTo>
                    <a:pt x="118" y="68"/>
                    <a:pt x="118" y="68"/>
                    <a:pt x="118" y="68"/>
                  </a:cubicBezTo>
                  <a:cubicBezTo>
                    <a:pt x="120" y="68"/>
                    <a:pt x="124" y="68"/>
                    <a:pt x="129" y="69"/>
                  </a:cubicBezTo>
                  <a:cubicBezTo>
                    <a:pt x="129" y="65"/>
                    <a:pt x="129" y="61"/>
                    <a:pt x="129" y="57"/>
                  </a:cubicBezTo>
                  <a:lnTo>
                    <a:pt x="129" y="17"/>
                  </a:lnTo>
                  <a:close/>
                  <a:moveTo>
                    <a:pt x="263" y="12"/>
                  </a:moveTo>
                  <a:cubicBezTo>
                    <a:pt x="263" y="10"/>
                    <a:pt x="264" y="8"/>
                    <a:pt x="265" y="5"/>
                  </a:cubicBezTo>
                  <a:cubicBezTo>
                    <a:pt x="266" y="4"/>
                    <a:pt x="266" y="3"/>
                    <a:pt x="266" y="3"/>
                  </a:cubicBezTo>
                  <a:cubicBezTo>
                    <a:pt x="267" y="2"/>
                    <a:pt x="260" y="1"/>
                    <a:pt x="248" y="0"/>
                  </a:cubicBezTo>
                  <a:cubicBezTo>
                    <a:pt x="249" y="5"/>
                    <a:pt x="249" y="12"/>
                    <a:pt x="249" y="20"/>
                  </a:cubicBezTo>
                  <a:cubicBezTo>
                    <a:pt x="249" y="24"/>
                    <a:pt x="249" y="24"/>
                    <a:pt x="249" y="24"/>
                  </a:cubicBezTo>
                  <a:cubicBezTo>
                    <a:pt x="227" y="24"/>
                    <a:pt x="227" y="24"/>
                    <a:pt x="227" y="24"/>
                  </a:cubicBezTo>
                  <a:cubicBezTo>
                    <a:pt x="226" y="24"/>
                    <a:pt x="221" y="24"/>
                    <a:pt x="212" y="23"/>
                  </a:cubicBezTo>
                  <a:cubicBezTo>
                    <a:pt x="197" y="23"/>
                    <a:pt x="197" y="23"/>
                    <a:pt x="197" y="23"/>
                  </a:cubicBezTo>
                  <a:cubicBezTo>
                    <a:pt x="197" y="32"/>
                    <a:pt x="198" y="41"/>
                    <a:pt x="198" y="50"/>
                  </a:cubicBezTo>
                  <a:cubicBezTo>
                    <a:pt x="198" y="72"/>
                    <a:pt x="198" y="72"/>
                    <a:pt x="198" y="72"/>
                  </a:cubicBezTo>
                  <a:cubicBezTo>
                    <a:pt x="197" y="86"/>
                    <a:pt x="195" y="98"/>
                    <a:pt x="192" y="109"/>
                  </a:cubicBezTo>
                  <a:cubicBezTo>
                    <a:pt x="188" y="120"/>
                    <a:pt x="182" y="128"/>
                    <a:pt x="175" y="133"/>
                  </a:cubicBezTo>
                  <a:cubicBezTo>
                    <a:pt x="180" y="134"/>
                    <a:pt x="185" y="136"/>
                    <a:pt x="191" y="140"/>
                  </a:cubicBezTo>
                  <a:cubicBezTo>
                    <a:pt x="194" y="137"/>
                    <a:pt x="197" y="133"/>
                    <a:pt x="200" y="126"/>
                  </a:cubicBezTo>
                  <a:cubicBezTo>
                    <a:pt x="207" y="109"/>
                    <a:pt x="211" y="88"/>
                    <a:pt x="212" y="64"/>
                  </a:cubicBezTo>
                  <a:cubicBezTo>
                    <a:pt x="212" y="36"/>
                    <a:pt x="212" y="36"/>
                    <a:pt x="212" y="36"/>
                  </a:cubicBezTo>
                  <a:cubicBezTo>
                    <a:pt x="249" y="36"/>
                    <a:pt x="249" y="36"/>
                    <a:pt x="249" y="36"/>
                  </a:cubicBezTo>
                  <a:cubicBezTo>
                    <a:pt x="249" y="62"/>
                    <a:pt x="249" y="62"/>
                    <a:pt x="249" y="62"/>
                  </a:cubicBezTo>
                  <a:cubicBezTo>
                    <a:pt x="241" y="62"/>
                    <a:pt x="241" y="62"/>
                    <a:pt x="241" y="62"/>
                  </a:cubicBezTo>
                  <a:cubicBezTo>
                    <a:pt x="228" y="62"/>
                    <a:pt x="220" y="62"/>
                    <a:pt x="217" y="62"/>
                  </a:cubicBezTo>
                  <a:cubicBezTo>
                    <a:pt x="217" y="75"/>
                    <a:pt x="217" y="75"/>
                    <a:pt x="217" y="75"/>
                  </a:cubicBezTo>
                  <a:cubicBezTo>
                    <a:pt x="221" y="75"/>
                    <a:pt x="229" y="75"/>
                    <a:pt x="241" y="75"/>
                  </a:cubicBezTo>
                  <a:cubicBezTo>
                    <a:pt x="282" y="75"/>
                    <a:pt x="282" y="75"/>
                    <a:pt x="282" y="75"/>
                  </a:cubicBezTo>
                  <a:cubicBezTo>
                    <a:pt x="278" y="86"/>
                    <a:pt x="272" y="96"/>
                    <a:pt x="262" y="106"/>
                  </a:cubicBezTo>
                  <a:cubicBezTo>
                    <a:pt x="251" y="96"/>
                    <a:pt x="245" y="87"/>
                    <a:pt x="242" y="78"/>
                  </a:cubicBezTo>
                  <a:cubicBezTo>
                    <a:pt x="227" y="83"/>
                    <a:pt x="227" y="83"/>
                    <a:pt x="227" y="83"/>
                  </a:cubicBezTo>
                  <a:cubicBezTo>
                    <a:pt x="238" y="99"/>
                    <a:pt x="246" y="109"/>
                    <a:pt x="251" y="113"/>
                  </a:cubicBezTo>
                  <a:cubicBezTo>
                    <a:pt x="235" y="122"/>
                    <a:pt x="218" y="126"/>
                    <a:pt x="201" y="126"/>
                  </a:cubicBezTo>
                  <a:cubicBezTo>
                    <a:pt x="205" y="129"/>
                    <a:pt x="208" y="133"/>
                    <a:pt x="211" y="139"/>
                  </a:cubicBezTo>
                  <a:cubicBezTo>
                    <a:pt x="232" y="133"/>
                    <a:pt x="249" y="127"/>
                    <a:pt x="262" y="121"/>
                  </a:cubicBezTo>
                  <a:cubicBezTo>
                    <a:pt x="273" y="126"/>
                    <a:pt x="290" y="132"/>
                    <a:pt x="312" y="137"/>
                  </a:cubicBezTo>
                  <a:cubicBezTo>
                    <a:pt x="313" y="138"/>
                    <a:pt x="314" y="138"/>
                    <a:pt x="314" y="138"/>
                  </a:cubicBezTo>
                  <a:cubicBezTo>
                    <a:pt x="318" y="132"/>
                    <a:pt x="321" y="127"/>
                    <a:pt x="325" y="123"/>
                  </a:cubicBezTo>
                  <a:cubicBezTo>
                    <a:pt x="308" y="123"/>
                    <a:pt x="291" y="119"/>
                    <a:pt x="273" y="113"/>
                  </a:cubicBezTo>
                  <a:cubicBezTo>
                    <a:pt x="274" y="113"/>
                    <a:pt x="274" y="112"/>
                    <a:pt x="275" y="111"/>
                  </a:cubicBezTo>
                  <a:cubicBezTo>
                    <a:pt x="278" y="108"/>
                    <a:pt x="280" y="106"/>
                    <a:pt x="282" y="103"/>
                  </a:cubicBezTo>
                  <a:cubicBezTo>
                    <a:pt x="290" y="92"/>
                    <a:pt x="296" y="78"/>
                    <a:pt x="302" y="62"/>
                  </a:cubicBezTo>
                  <a:cubicBezTo>
                    <a:pt x="299" y="62"/>
                    <a:pt x="292" y="62"/>
                    <a:pt x="280" y="62"/>
                  </a:cubicBezTo>
                  <a:cubicBezTo>
                    <a:pt x="264" y="62"/>
                    <a:pt x="264" y="62"/>
                    <a:pt x="264" y="62"/>
                  </a:cubicBezTo>
                  <a:cubicBezTo>
                    <a:pt x="264" y="36"/>
                    <a:pt x="264" y="36"/>
                    <a:pt x="264" y="36"/>
                  </a:cubicBezTo>
                  <a:cubicBezTo>
                    <a:pt x="298" y="36"/>
                    <a:pt x="298" y="36"/>
                    <a:pt x="298" y="36"/>
                  </a:cubicBezTo>
                  <a:cubicBezTo>
                    <a:pt x="288" y="52"/>
                    <a:pt x="288" y="52"/>
                    <a:pt x="288" y="52"/>
                  </a:cubicBezTo>
                  <a:cubicBezTo>
                    <a:pt x="306" y="54"/>
                    <a:pt x="306" y="54"/>
                    <a:pt x="306" y="54"/>
                  </a:cubicBezTo>
                  <a:cubicBezTo>
                    <a:pt x="312" y="39"/>
                    <a:pt x="316" y="28"/>
                    <a:pt x="318" y="23"/>
                  </a:cubicBezTo>
                  <a:cubicBezTo>
                    <a:pt x="310" y="24"/>
                    <a:pt x="301" y="24"/>
                    <a:pt x="291" y="25"/>
                  </a:cubicBezTo>
                  <a:cubicBezTo>
                    <a:pt x="263" y="25"/>
                    <a:pt x="263" y="25"/>
                    <a:pt x="263" y="25"/>
                  </a:cubicBezTo>
                  <a:lnTo>
                    <a:pt x="263" y="12"/>
                  </a:lnTo>
                  <a:close/>
                </a:path>
              </a:pathLst>
            </a:custGeom>
            <a:solidFill>
              <a:srgbClr val="0091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sp>
        <p:nvSpPr>
          <p:cNvPr id="153" name="文本框 152"/>
          <p:cNvSpPr txBox="1"/>
          <p:nvPr/>
        </p:nvSpPr>
        <p:spPr>
          <a:xfrm>
            <a:off x="3268297" y="2410087"/>
            <a:ext cx="3887603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65" b="1" spc="200">
                <a:solidFill>
                  <a:srgbClr val="009944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厨房产生的食物垃圾以及果皮等</a:t>
            </a:r>
          </a:p>
        </p:txBody>
      </p:sp>
      <p:sp>
        <p:nvSpPr>
          <p:cNvPr id="227" name="文本框 226"/>
          <p:cNvSpPr txBox="1"/>
          <p:nvPr/>
        </p:nvSpPr>
        <p:spPr>
          <a:xfrm>
            <a:off x="3271342" y="2950572"/>
            <a:ext cx="4123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200">
                <a:solidFill>
                  <a:prstClr val="black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包括丢弃不用的菜叶、剩菜、剩饭、果皮、蛋壳、茶渣、骨头等。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/>
      <p:bldP spid="2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矩形 255"/>
          <p:cNvSpPr/>
          <p:nvPr/>
        </p:nvSpPr>
        <p:spPr>
          <a:xfrm>
            <a:off x="660400" y="685800"/>
            <a:ext cx="355600" cy="360000"/>
          </a:xfrm>
          <a:prstGeom prst="rect">
            <a:avLst/>
          </a:prstGeom>
          <a:solidFill>
            <a:srgbClr val="77A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prstClr val="white"/>
              </a:solidFill>
            </a:endParaRPr>
          </a:p>
        </p:txBody>
      </p:sp>
      <p:cxnSp>
        <p:nvCxnSpPr>
          <p:cNvPr id="257" name="直接连接符 256"/>
          <p:cNvCxnSpPr/>
          <p:nvPr/>
        </p:nvCxnSpPr>
        <p:spPr>
          <a:xfrm>
            <a:off x="1016000" y="865800"/>
            <a:ext cx="812800" cy="0"/>
          </a:xfrm>
          <a:prstGeom prst="line">
            <a:avLst/>
          </a:prstGeom>
          <a:ln w="50800">
            <a:solidFill>
              <a:srgbClr val="77A1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846730" y="629838"/>
            <a:ext cx="3257623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>
              <a:defRPr/>
            </a:pPr>
            <a:r>
              <a:rPr lang="zh-CN" altLang="en-US" sz="2665" b="1" kern="0">
                <a:solidFill>
                  <a:srgbClr val="55B12D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垃圾分类到底怎么分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660400" y="2108200"/>
            <a:ext cx="10520218" cy="2594540"/>
            <a:chOff x="660400" y="2108200"/>
            <a:chExt cx="10520218" cy="2594540"/>
          </a:xfrm>
        </p:grpSpPr>
        <p:sp>
          <p:nvSpPr>
            <p:cNvPr id="155" name="矩形 154"/>
            <p:cNvSpPr/>
            <p:nvPr/>
          </p:nvSpPr>
          <p:spPr>
            <a:xfrm>
              <a:off x="660400" y="2111940"/>
              <a:ext cx="10520218" cy="259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200">
                <a:solidFill>
                  <a:prstClr val="white"/>
                </a:solidFill>
              </a:endParaRP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660400" y="2108200"/>
              <a:ext cx="2184400" cy="2590800"/>
              <a:chOff x="660400" y="2108200"/>
              <a:chExt cx="2184400" cy="2590800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660400" y="2108200"/>
                <a:ext cx="2184400" cy="2590800"/>
              </a:xfrm>
              <a:prstGeom prst="rect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00" name="Freeform 887"/>
              <p:cNvSpPr/>
              <p:nvPr/>
            </p:nvSpPr>
            <p:spPr bwMode="auto">
              <a:xfrm>
                <a:off x="1016000" y="2639463"/>
                <a:ext cx="1320800" cy="1528274"/>
              </a:xfrm>
              <a:custGeom>
                <a:avLst/>
                <a:gdLst>
                  <a:gd name="T0" fmla="*/ 81 w 805"/>
                  <a:gd name="T1" fmla="*/ 0 h 853"/>
                  <a:gd name="T2" fmla="*/ 724 w 805"/>
                  <a:gd name="T3" fmla="*/ 0 h 853"/>
                  <a:gd name="T4" fmla="*/ 805 w 805"/>
                  <a:gd name="T5" fmla="*/ 45 h 853"/>
                  <a:gd name="T6" fmla="*/ 805 w 805"/>
                  <a:gd name="T7" fmla="*/ 808 h 853"/>
                  <a:gd name="T8" fmla="*/ 724 w 805"/>
                  <a:gd name="T9" fmla="*/ 853 h 853"/>
                  <a:gd name="T10" fmla="*/ 81 w 805"/>
                  <a:gd name="T11" fmla="*/ 853 h 853"/>
                  <a:gd name="T12" fmla="*/ 0 w 805"/>
                  <a:gd name="T13" fmla="*/ 808 h 853"/>
                  <a:gd name="T14" fmla="*/ 0 w 805"/>
                  <a:gd name="T15" fmla="*/ 45 h 853"/>
                  <a:gd name="T16" fmla="*/ 81 w 805"/>
                  <a:gd name="T17" fmla="*/ 0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5" h="853">
                    <a:moveTo>
                      <a:pt x="81" y="0"/>
                    </a:moveTo>
                    <a:cubicBezTo>
                      <a:pt x="724" y="0"/>
                      <a:pt x="724" y="0"/>
                      <a:pt x="724" y="0"/>
                    </a:cubicBezTo>
                    <a:cubicBezTo>
                      <a:pt x="769" y="0"/>
                      <a:pt x="805" y="21"/>
                      <a:pt x="805" y="45"/>
                    </a:cubicBezTo>
                    <a:cubicBezTo>
                      <a:pt x="805" y="808"/>
                      <a:pt x="805" y="808"/>
                      <a:pt x="805" y="808"/>
                    </a:cubicBezTo>
                    <a:cubicBezTo>
                      <a:pt x="805" y="833"/>
                      <a:pt x="769" y="853"/>
                      <a:pt x="724" y="853"/>
                    </a:cubicBezTo>
                    <a:cubicBezTo>
                      <a:pt x="81" y="853"/>
                      <a:pt x="81" y="853"/>
                      <a:pt x="81" y="853"/>
                    </a:cubicBezTo>
                    <a:cubicBezTo>
                      <a:pt x="37" y="853"/>
                      <a:pt x="0" y="833"/>
                      <a:pt x="0" y="808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21"/>
                      <a:pt x="37" y="0"/>
                      <a:pt x="81" y="0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1060687" y="3584451"/>
                <a:ext cx="123142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1200">
                    <a:solidFill>
                      <a:prstClr val="white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有害垃圾</a:t>
                </a:r>
                <a:endParaRPr lang="en-US" altLang="zh-CN" sz="1200">
                  <a:solidFill>
                    <a:prstClr val="whit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endParaRPr>
              </a:p>
              <a:p>
                <a:pPr algn="ctr"/>
                <a:r>
                  <a:rPr lang="en-US" altLang="zh-CN" sz="1200">
                    <a:solidFill>
                      <a:prstClr val="white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Harmful waste</a:t>
                </a:r>
                <a:endParaRPr lang="zh-CN" altLang="en-US" sz="1200">
                  <a:solidFill>
                    <a:prstClr val="whit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endParaRPr>
              </a:p>
            </p:txBody>
          </p:sp>
          <p:grpSp>
            <p:nvGrpSpPr>
              <p:cNvPr id="5" name="组合 4"/>
              <p:cNvGrpSpPr/>
              <p:nvPr/>
            </p:nvGrpSpPr>
            <p:grpSpPr>
              <a:xfrm>
                <a:off x="1364009" y="2904427"/>
                <a:ext cx="621571" cy="618519"/>
                <a:chOff x="3286634" y="8445222"/>
                <a:chExt cx="932357" cy="927779"/>
              </a:xfrm>
            </p:grpSpPr>
            <p:sp>
              <p:nvSpPr>
                <p:cNvPr id="83" name="Rectangle 966"/>
                <p:cNvSpPr>
                  <a:spLocks noChangeArrowheads="1"/>
                </p:cNvSpPr>
                <p:nvPr/>
              </p:nvSpPr>
              <p:spPr bwMode="auto">
                <a:xfrm>
                  <a:off x="3286634" y="8445222"/>
                  <a:ext cx="932357" cy="927779"/>
                </a:xfrm>
                <a:prstGeom prst="rect">
                  <a:avLst/>
                </a:prstGeom>
                <a:noFill/>
                <a:ln w="1588" cap="flat">
                  <a:solidFill>
                    <a:srgbClr val="E60012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6" name="Freeform 969"/>
                <p:cNvSpPr/>
                <p:nvPr/>
              </p:nvSpPr>
              <p:spPr bwMode="auto">
                <a:xfrm>
                  <a:off x="3568148" y="8642272"/>
                  <a:ext cx="503628" cy="670520"/>
                </a:xfrm>
                <a:custGeom>
                  <a:avLst/>
                  <a:gdLst>
                    <a:gd name="T0" fmla="*/ 18 w 214"/>
                    <a:gd name="T1" fmla="*/ 39 h 270"/>
                    <a:gd name="T2" fmla="*/ 23 w 214"/>
                    <a:gd name="T3" fmla="*/ 48 h 270"/>
                    <a:gd name="T4" fmla="*/ 107 w 214"/>
                    <a:gd name="T5" fmla="*/ 7 h 270"/>
                    <a:gd name="T6" fmla="*/ 214 w 214"/>
                    <a:gd name="T7" fmla="*/ 27 h 270"/>
                    <a:gd name="T8" fmla="*/ 123 w 214"/>
                    <a:gd name="T9" fmla="*/ 83 h 270"/>
                    <a:gd name="T10" fmla="*/ 20 w 214"/>
                    <a:gd name="T11" fmla="*/ 73 h 270"/>
                    <a:gd name="T12" fmla="*/ 17 w 214"/>
                    <a:gd name="T13" fmla="*/ 80 h 270"/>
                    <a:gd name="T14" fmla="*/ 40 w 214"/>
                    <a:gd name="T15" fmla="*/ 132 h 270"/>
                    <a:gd name="T16" fmla="*/ 41 w 214"/>
                    <a:gd name="T17" fmla="*/ 174 h 270"/>
                    <a:gd name="T18" fmla="*/ 64 w 214"/>
                    <a:gd name="T19" fmla="*/ 200 h 270"/>
                    <a:gd name="T20" fmla="*/ 80 w 214"/>
                    <a:gd name="T21" fmla="*/ 259 h 270"/>
                    <a:gd name="T22" fmla="*/ 72 w 214"/>
                    <a:gd name="T23" fmla="*/ 263 h 270"/>
                    <a:gd name="T24" fmla="*/ 36 w 214"/>
                    <a:gd name="T25" fmla="*/ 202 h 270"/>
                    <a:gd name="T26" fmla="*/ 31 w 214"/>
                    <a:gd name="T27" fmla="*/ 266 h 270"/>
                    <a:gd name="T28" fmla="*/ 21 w 214"/>
                    <a:gd name="T29" fmla="*/ 214 h 270"/>
                    <a:gd name="T30" fmla="*/ 2 w 214"/>
                    <a:gd name="T31" fmla="*/ 246 h 270"/>
                    <a:gd name="T32" fmla="*/ 22 w 214"/>
                    <a:gd name="T33" fmla="*/ 176 h 270"/>
                    <a:gd name="T34" fmla="*/ 16 w 214"/>
                    <a:gd name="T35" fmla="*/ 126 h 270"/>
                    <a:gd name="T36" fmla="*/ 1 w 214"/>
                    <a:gd name="T37" fmla="*/ 83 h 270"/>
                    <a:gd name="T38" fmla="*/ 3 w 214"/>
                    <a:gd name="T39" fmla="*/ 42 h 270"/>
                    <a:gd name="T40" fmla="*/ 18 w 214"/>
                    <a:gd name="T41" fmla="*/ 39 h 2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14" h="270">
                      <a:moveTo>
                        <a:pt x="18" y="39"/>
                      </a:moveTo>
                      <a:cubicBezTo>
                        <a:pt x="18" y="39"/>
                        <a:pt x="18" y="49"/>
                        <a:pt x="23" y="48"/>
                      </a:cubicBezTo>
                      <a:cubicBezTo>
                        <a:pt x="29" y="47"/>
                        <a:pt x="50" y="15"/>
                        <a:pt x="107" y="7"/>
                      </a:cubicBezTo>
                      <a:cubicBezTo>
                        <a:pt x="165" y="0"/>
                        <a:pt x="214" y="27"/>
                        <a:pt x="214" y="27"/>
                      </a:cubicBezTo>
                      <a:cubicBezTo>
                        <a:pt x="214" y="27"/>
                        <a:pt x="191" y="63"/>
                        <a:pt x="123" y="83"/>
                      </a:cubicBezTo>
                      <a:cubicBezTo>
                        <a:pt x="123" y="83"/>
                        <a:pt x="85" y="98"/>
                        <a:pt x="20" y="73"/>
                      </a:cubicBezTo>
                      <a:cubicBezTo>
                        <a:pt x="20" y="73"/>
                        <a:pt x="17" y="73"/>
                        <a:pt x="17" y="80"/>
                      </a:cubicBezTo>
                      <a:cubicBezTo>
                        <a:pt x="17" y="86"/>
                        <a:pt x="19" y="113"/>
                        <a:pt x="40" y="132"/>
                      </a:cubicBezTo>
                      <a:cubicBezTo>
                        <a:pt x="41" y="174"/>
                        <a:pt x="41" y="174"/>
                        <a:pt x="41" y="174"/>
                      </a:cubicBezTo>
                      <a:cubicBezTo>
                        <a:pt x="41" y="174"/>
                        <a:pt x="63" y="193"/>
                        <a:pt x="64" y="200"/>
                      </a:cubicBezTo>
                      <a:cubicBezTo>
                        <a:pt x="66" y="208"/>
                        <a:pt x="80" y="259"/>
                        <a:pt x="80" y="259"/>
                      </a:cubicBezTo>
                      <a:cubicBezTo>
                        <a:pt x="80" y="259"/>
                        <a:pt x="75" y="270"/>
                        <a:pt x="72" y="263"/>
                      </a:cubicBezTo>
                      <a:cubicBezTo>
                        <a:pt x="70" y="256"/>
                        <a:pt x="58" y="206"/>
                        <a:pt x="36" y="202"/>
                      </a:cubicBezTo>
                      <a:cubicBezTo>
                        <a:pt x="31" y="266"/>
                        <a:pt x="31" y="266"/>
                        <a:pt x="31" y="266"/>
                      </a:cubicBezTo>
                      <a:cubicBezTo>
                        <a:pt x="31" y="266"/>
                        <a:pt x="19" y="243"/>
                        <a:pt x="21" y="214"/>
                      </a:cubicBezTo>
                      <a:cubicBezTo>
                        <a:pt x="2" y="246"/>
                        <a:pt x="2" y="246"/>
                        <a:pt x="2" y="246"/>
                      </a:cubicBezTo>
                      <a:cubicBezTo>
                        <a:pt x="2" y="246"/>
                        <a:pt x="8" y="200"/>
                        <a:pt x="22" y="176"/>
                      </a:cubicBezTo>
                      <a:cubicBezTo>
                        <a:pt x="22" y="176"/>
                        <a:pt x="23" y="134"/>
                        <a:pt x="16" y="126"/>
                      </a:cubicBezTo>
                      <a:cubicBezTo>
                        <a:pt x="8" y="118"/>
                        <a:pt x="3" y="100"/>
                        <a:pt x="1" y="83"/>
                      </a:cubicBezTo>
                      <a:cubicBezTo>
                        <a:pt x="0" y="65"/>
                        <a:pt x="3" y="42"/>
                        <a:pt x="3" y="42"/>
                      </a:cubicBezTo>
                      <a:cubicBezTo>
                        <a:pt x="3" y="42"/>
                        <a:pt x="6" y="18"/>
                        <a:pt x="18" y="39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7" name="Freeform 970"/>
                <p:cNvSpPr/>
                <p:nvPr/>
              </p:nvSpPr>
              <p:spPr bwMode="auto">
                <a:xfrm>
                  <a:off x="3562981" y="8967950"/>
                  <a:ext cx="377076" cy="377679"/>
                </a:xfrm>
                <a:custGeom>
                  <a:avLst/>
                  <a:gdLst>
                    <a:gd name="T0" fmla="*/ 73 w 146"/>
                    <a:gd name="T1" fmla="*/ 53 h 138"/>
                    <a:gd name="T2" fmla="*/ 131 w 146"/>
                    <a:gd name="T3" fmla="*/ 0 h 138"/>
                    <a:gd name="T4" fmla="*/ 146 w 146"/>
                    <a:gd name="T5" fmla="*/ 16 h 138"/>
                    <a:gd name="T6" fmla="*/ 91 w 146"/>
                    <a:gd name="T7" fmla="*/ 69 h 138"/>
                    <a:gd name="T8" fmla="*/ 146 w 146"/>
                    <a:gd name="T9" fmla="*/ 122 h 138"/>
                    <a:gd name="T10" fmla="*/ 130 w 146"/>
                    <a:gd name="T11" fmla="*/ 138 h 138"/>
                    <a:gd name="T12" fmla="*/ 73 w 146"/>
                    <a:gd name="T13" fmla="*/ 85 h 138"/>
                    <a:gd name="T14" fmla="*/ 17 w 146"/>
                    <a:gd name="T15" fmla="*/ 137 h 138"/>
                    <a:gd name="T16" fmla="*/ 0 w 146"/>
                    <a:gd name="T17" fmla="*/ 120 h 138"/>
                    <a:gd name="T18" fmla="*/ 57 w 146"/>
                    <a:gd name="T19" fmla="*/ 69 h 138"/>
                    <a:gd name="T20" fmla="*/ 2 w 146"/>
                    <a:gd name="T21" fmla="*/ 15 h 138"/>
                    <a:gd name="T22" fmla="*/ 19 w 146"/>
                    <a:gd name="T23" fmla="*/ 0 h 138"/>
                    <a:gd name="T24" fmla="*/ 73 w 146"/>
                    <a:gd name="T25" fmla="*/ 53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6" h="138">
                      <a:moveTo>
                        <a:pt x="73" y="53"/>
                      </a:moveTo>
                      <a:lnTo>
                        <a:pt x="131" y="0"/>
                      </a:lnTo>
                      <a:lnTo>
                        <a:pt x="146" y="16"/>
                      </a:lnTo>
                      <a:lnTo>
                        <a:pt x="91" y="69"/>
                      </a:lnTo>
                      <a:lnTo>
                        <a:pt x="146" y="122"/>
                      </a:lnTo>
                      <a:lnTo>
                        <a:pt x="130" y="138"/>
                      </a:lnTo>
                      <a:lnTo>
                        <a:pt x="73" y="85"/>
                      </a:lnTo>
                      <a:lnTo>
                        <a:pt x="17" y="137"/>
                      </a:lnTo>
                      <a:lnTo>
                        <a:pt x="0" y="120"/>
                      </a:lnTo>
                      <a:lnTo>
                        <a:pt x="57" y="69"/>
                      </a:lnTo>
                      <a:lnTo>
                        <a:pt x="2" y="15"/>
                      </a:lnTo>
                      <a:lnTo>
                        <a:pt x="19" y="0"/>
                      </a:lnTo>
                      <a:lnTo>
                        <a:pt x="73" y="5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8" name="Freeform 971"/>
                <p:cNvSpPr/>
                <p:nvPr/>
              </p:nvSpPr>
              <p:spPr bwMode="auto">
                <a:xfrm>
                  <a:off x="3568148" y="8642272"/>
                  <a:ext cx="503628" cy="317470"/>
                </a:xfrm>
                <a:custGeom>
                  <a:avLst/>
                  <a:gdLst>
                    <a:gd name="T0" fmla="*/ 36 w 214"/>
                    <a:gd name="T1" fmla="*/ 128 h 128"/>
                    <a:gd name="T2" fmla="*/ 17 w 214"/>
                    <a:gd name="T3" fmla="*/ 128 h 128"/>
                    <a:gd name="T4" fmla="*/ 16 w 214"/>
                    <a:gd name="T5" fmla="*/ 126 h 128"/>
                    <a:gd name="T6" fmla="*/ 1 w 214"/>
                    <a:gd name="T7" fmla="*/ 83 h 128"/>
                    <a:gd name="T8" fmla="*/ 3 w 214"/>
                    <a:gd name="T9" fmla="*/ 42 h 128"/>
                    <a:gd name="T10" fmla="*/ 18 w 214"/>
                    <a:gd name="T11" fmla="*/ 39 h 128"/>
                    <a:gd name="T12" fmla="*/ 23 w 214"/>
                    <a:gd name="T13" fmla="*/ 48 h 128"/>
                    <a:gd name="T14" fmla="*/ 107 w 214"/>
                    <a:gd name="T15" fmla="*/ 7 h 128"/>
                    <a:gd name="T16" fmla="*/ 214 w 214"/>
                    <a:gd name="T17" fmla="*/ 27 h 128"/>
                    <a:gd name="T18" fmla="*/ 123 w 214"/>
                    <a:gd name="T19" fmla="*/ 83 h 128"/>
                    <a:gd name="T20" fmla="*/ 20 w 214"/>
                    <a:gd name="T21" fmla="*/ 73 h 128"/>
                    <a:gd name="T22" fmla="*/ 17 w 214"/>
                    <a:gd name="T23" fmla="*/ 80 h 128"/>
                    <a:gd name="T24" fmla="*/ 36 w 214"/>
                    <a:gd name="T25" fmla="*/ 128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14" h="128">
                      <a:moveTo>
                        <a:pt x="36" y="128"/>
                      </a:moveTo>
                      <a:cubicBezTo>
                        <a:pt x="17" y="128"/>
                        <a:pt x="17" y="128"/>
                        <a:pt x="17" y="128"/>
                      </a:cubicBezTo>
                      <a:cubicBezTo>
                        <a:pt x="17" y="127"/>
                        <a:pt x="16" y="127"/>
                        <a:pt x="16" y="126"/>
                      </a:cubicBezTo>
                      <a:cubicBezTo>
                        <a:pt x="8" y="118"/>
                        <a:pt x="3" y="100"/>
                        <a:pt x="1" y="83"/>
                      </a:cubicBezTo>
                      <a:cubicBezTo>
                        <a:pt x="0" y="65"/>
                        <a:pt x="3" y="42"/>
                        <a:pt x="3" y="42"/>
                      </a:cubicBezTo>
                      <a:cubicBezTo>
                        <a:pt x="3" y="42"/>
                        <a:pt x="6" y="18"/>
                        <a:pt x="18" y="39"/>
                      </a:cubicBezTo>
                      <a:cubicBezTo>
                        <a:pt x="18" y="39"/>
                        <a:pt x="18" y="49"/>
                        <a:pt x="23" y="48"/>
                      </a:cubicBezTo>
                      <a:cubicBezTo>
                        <a:pt x="29" y="47"/>
                        <a:pt x="50" y="15"/>
                        <a:pt x="107" y="7"/>
                      </a:cubicBezTo>
                      <a:cubicBezTo>
                        <a:pt x="165" y="0"/>
                        <a:pt x="214" y="27"/>
                        <a:pt x="214" y="27"/>
                      </a:cubicBezTo>
                      <a:cubicBezTo>
                        <a:pt x="214" y="27"/>
                        <a:pt x="191" y="63"/>
                        <a:pt x="123" y="83"/>
                      </a:cubicBezTo>
                      <a:cubicBezTo>
                        <a:pt x="123" y="83"/>
                        <a:pt x="85" y="98"/>
                        <a:pt x="20" y="73"/>
                      </a:cubicBezTo>
                      <a:cubicBezTo>
                        <a:pt x="20" y="73"/>
                        <a:pt x="17" y="73"/>
                        <a:pt x="17" y="80"/>
                      </a:cubicBezTo>
                      <a:cubicBezTo>
                        <a:pt x="17" y="86"/>
                        <a:pt x="18" y="109"/>
                        <a:pt x="36" y="128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grpSp>
        <p:nvGrpSpPr>
          <p:cNvPr id="8" name="组合 7"/>
          <p:cNvGrpSpPr/>
          <p:nvPr/>
        </p:nvGrpSpPr>
        <p:grpSpPr>
          <a:xfrm>
            <a:off x="7527637" y="2362200"/>
            <a:ext cx="2886363" cy="2101854"/>
            <a:chOff x="5746868" y="7410440"/>
            <a:chExt cx="6049627" cy="4206549"/>
          </a:xfrm>
        </p:grpSpPr>
        <p:sp>
          <p:nvSpPr>
            <p:cNvPr id="96" name="Rectangle 838"/>
            <p:cNvSpPr>
              <a:spLocks noChangeArrowheads="1"/>
            </p:cNvSpPr>
            <p:nvPr/>
          </p:nvSpPr>
          <p:spPr bwMode="auto">
            <a:xfrm>
              <a:off x="10506340" y="7759539"/>
              <a:ext cx="93238" cy="520398"/>
            </a:xfrm>
            <a:prstGeom prst="rect">
              <a:avLst/>
            </a:pr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7" name="Freeform 839"/>
            <p:cNvSpPr/>
            <p:nvPr/>
          </p:nvSpPr>
          <p:spPr bwMode="auto">
            <a:xfrm>
              <a:off x="10267824" y="8594344"/>
              <a:ext cx="576774" cy="138773"/>
            </a:xfrm>
            <a:custGeom>
              <a:avLst/>
              <a:gdLst>
                <a:gd name="T0" fmla="*/ 6 w 293"/>
                <a:gd name="T1" fmla="*/ 0 h 70"/>
                <a:gd name="T2" fmla="*/ 287 w 293"/>
                <a:gd name="T3" fmla="*/ 0 h 70"/>
                <a:gd name="T4" fmla="*/ 287 w 293"/>
                <a:gd name="T5" fmla="*/ 70 h 70"/>
                <a:gd name="T6" fmla="*/ 6 w 293"/>
                <a:gd name="T7" fmla="*/ 70 h 70"/>
                <a:gd name="T8" fmla="*/ 6 w 293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3" h="70">
                  <a:moveTo>
                    <a:pt x="6" y="0"/>
                  </a:moveTo>
                  <a:cubicBezTo>
                    <a:pt x="287" y="0"/>
                    <a:pt x="287" y="0"/>
                    <a:pt x="287" y="0"/>
                  </a:cubicBezTo>
                  <a:cubicBezTo>
                    <a:pt x="293" y="24"/>
                    <a:pt x="293" y="47"/>
                    <a:pt x="287" y="70"/>
                  </a:cubicBezTo>
                  <a:cubicBezTo>
                    <a:pt x="6" y="70"/>
                    <a:pt x="6" y="70"/>
                    <a:pt x="6" y="70"/>
                  </a:cubicBezTo>
                  <a:cubicBezTo>
                    <a:pt x="1" y="47"/>
                    <a:pt x="0" y="24"/>
                    <a:pt x="6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8" name="Freeform 840"/>
            <p:cNvSpPr/>
            <p:nvPr/>
          </p:nvSpPr>
          <p:spPr bwMode="auto">
            <a:xfrm>
              <a:off x="10924828" y="8171522"/>
              <a:ext cx="633150" cy="568102"/>
            </a:xfrm>
            <a:custGeom>
              <a:avLst/>
              <a:gdLst>
                <a:gd name="T0" fmla="*/ 6 w 321"/>
                <a:gd name="T1" fmla="*/ 0 h 288"/>
                <a:gd name="T2" fmla="*/ 314 w 321"/>
                <a:gd name="T3" fmla="*/ 0 h 288"/>
                <a:gd name="T4" fmla="*/ 321 w 321"/>
                <a:gd name="T5" fmla="*/ 6 h 288"/>
                <a:gd name="T6" fmla="*/ 312 w 321"/>
                <a:gd name="T7" fmla="*/ 283 h 288"/>
                <a:gd name="T8" fmla="*/ 306 w 321"/>
                <a:gd name="T9" fmla="*/ 288 h 288"/>
                <a:gd name="T10" fmla="*/ 17 w 321"/>
                <a:gd name="T11" fmla="*/ 288 h 288"/>
                <a:gd name="T12" fmla="*/ 11 w 321"/>
                <a:gd name="T13" fmla="*/ 283 h 288"/>
                <a:gd name="T14" fmla="*/ 0 w 321"/>
                <a:gd name="T15" fmla="*/ 6 h 288"/>
                <a:gd name="T16" fmla="*/ 6 w 321"/>
                <a:gd name="T17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1" h="288">
                  <a:moveTo>
                    <a:pt x="6" y="0"/>
                  </a:moveTo>
                  <a:cubicBezTo>
                    <a:pt x="314" y="0"/>
                    <a:pt x="314" y="0"/>
                    <a:pt x="314" y="0"/>
                  </a:cubicBezTo>
                  <a:cubicBezTo>
                    <a:pt x="318" y="0"/>
                    <a:pt x="321" y="3"/>
                    <a:pt x="321" y="6"/>
                  </a:cubicBezTo>
                  <a:cubicBezTo>
                    <a:pt x="312" y="283"/>
                    <a:pt x="312" y="283"/>
                    <a:pt x="312" y="283"/>
                  </a:cubicBezTo>
                  <a:cubicBezTo>
                    <a:pt x="312" y="286"/>
                    <a:pt x="309" y="288"/>
                    <a:pt x="306" y="288"/>
                  </a:cubicBezTo>
                  <a:cubicBezTo>
                    <a:pt x="17" y="288"/>
                    <a:pt x="17" y="288"/>
                    <a:pt x="17" y="288"/>
                  </a:cubicBezTo>
                  <a:cubicBezTo>
                    <a:pt x="14" y="288"/>
                    <a:pt x="11" y="286"/>
                    <a:pt x="11" y="28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9" name="Freeform 841"/>
            <p:cNvSpPr/>
            <p:nvPr/>
          </p:nvSpPr>
          <p:spPr bwMode="auto">
            <a:xfrm>
              <a:off x="10887966" y="8060936"/>
              <a:ext cx="730726" cy="88902"/>
            </a:xfrm>
            <a:custGeom>
              <a:avLst/>
              <a:gdLst>
                <a:gd name="T0" fmla="*/ 18 w 337"/>
                <a:gd name="T1" fmla="*/ 9 h 41"/>
                <a:gd name="T2" fmla="*/ 0 w 337"/>
                <a:gd name="T3" fmla="*/ 9 h 41"/>
                <a:gd name="T4" fmla="*/ 0 w 337"/>
                <a:gd name="T5" fmla="*/ 0 h 41"/>
                <a:gd name="T6" fmla="*/ 23 w 337"/>
                <a:gd name="T7" fmla="*/ 0 h 41"/>
                <a:gd name="T8" fmla="*/ 33 w 337"/>
                <a:gd name="T9" fmla="*/ 0 h 41"/>
                <a:gd name="T10" fmla="*/ 303 w 337"/>
                <a:gd name="T11" fmla="*/ 0 h 41"/>
                <a:gd name="T12" fmla="*/ 308 w 337"/>
                <a:gd name="T13" fmla="*/ 0 h 41"/>
                <a:gd name="T14" fmla="*/ 337 w 337"/>
                <a:gd name="T15" fmla="*/ 0 h 41"/>
                <a:gd name="T16" fmla="*/ 337 w 337"/>
                <a:gd name="T17" fmla="*/ 9 h 41"/>
                <a:gd name="T18" fmla="*/ 314 w 337"/>
                <a:gd name="T19" fmla="*/ 9 h 41"/>
                <a:gd name="T20" fmla="*/ 313 w 337"/>
                <a:gd name="T21" fmla="*/ 41 h 41"/>
                <a:gd name="T22" fmla="*/ 19 w 337"/>
                <a:gd name="T23" fmla="*/ 41 h 41"/>
                <a:gd name="T24" fmla="*/ 18 w 337"/>
                <a:gd name="T25" fmla="*/ 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7" h="41">
                  <a:moveTo>
                    <a:pt x="18" y="9"/>
                  </a:moveTo>
                  <a:lnTo>
                    <a:pt x="0" y="9"/>
                  </a:lnTo>
                  <a:lnTo>
                    <a:pt x="0" y="0"/>
                  </a:lnTo>
                  <a:lnTo>
                    <a:pt x="23" y="0"/>
                  </a:lnTo>
                  <a:lnTo>
                    <a:pt x="33" y="0"/>
                  </a:lnTo>
                  <a:lnTo>
                    <a:pt x="303" y="0"/>
                  </a:lnTo>
                  <a:lnTo>
                    <a:pt x="308" y="0"/>
                  </a:lnTo>
                  <a:lnTo>
                    <a:pt x="337" y="0"/>
                  </a:lnTo>
                  <a:lnTo>
                    <a:pt x="337" y="9"/>
                  </a:lnTo>
                  <a:lnTo>
                    <a:pt x="314" y="9"/>
                  </a:lnTo>
                  <a:lnTo>
                    <a:pt x="313" y="41"/>
                  </a:lnTo>
                  <a:lnTo>
                    <a:pt x="19" y="41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1" name="Freeform 842"/>
            <p:cNvSpPr/>
            <p:nvPr/>
          </p:nvSpPr>
          <p:spPr bwMode="auto">
            <a:xfrm>
              <a:off x="10801232" y="7631609"/>
              <a:ext cx="876004" cy="535577"/>
            </a:xfrm>
            <a:custGeom>
              <a:avLst/>
              <a:gdLst>
                <a:gd name="T0" fmla="*/ 20 w 444"/>
                <a:gd name="T1" fmla="*/ 237 h 271"/>
                <a:gd name="T2" fmla="*/ 52 w 444"/>
                <a:gd name="T3" fmla="*/ 237 h 271"/>
                <a:gd name="T4" fmla="*/ 52 w 444"/>
                <a:gd name="T5" fmla="*/ 259 h 271"/>
                <a:gd name="T6" fmla="*/ 18 w 444"/>
                <a:gd name="T7" fmla="*/ 259 h 271"/>
                <a:gd name="T8" fmla="*/ 18 w 444"/>
                <a:gd name="T9" fmla="*/ 271 h 271"/>
                <a:gd name="T10" fmla="*/ 0 w 444"/>
                <a:gd name="T11" fmla="*/ 271 h 271"/>
                <a:gd name="T12" fmla="*/ 62 w 444"/>
                <a:gd name="T13" fmla="*/ 70 h 271"/>
                <a:gd name="T14" fmla="*/ 221 w 444"/>
                <a:gd name="T15" fmla="*/ 2 h 271"/>
                <a:gd name="T16" fmla="*/ 373 w 444"/>
                <a:gd name="T17" fmla="*/ 61 h 271"/>
                <a:gd name="T18" fmla="*/ 444 w 444"/>
                <a:gd name="T19" fmla="*/ 268 h 271"/>
                <a:gd name="T20" fmla="*/ 425 w 444"/>
                <a:gd name="T21" fmla="*/ 268 h 271"/>
                <a:gd name="T22" fmla="*/ 425 w 444"/>
                <a:gd name="T23" fmla="*/ 259 h 271"/>
                <a:gd name="T24" fmla="*/ 396 w 444"/>
                <a:gd name="T25" fmla="*/ 259 h 271"/>
                <a:gd name="T26" fmla="*/ 396 w 444"/>
                <a:gd name="T27" fmla="*/ 237 h 271"/>
                <a:gd name="T28" fmla="*/ 423 w 444"/>
                <a:gd name="T29" fmla="*/ 237 h 271"/>
                <a:gd name="T30" fmla="*/ 360 w 444"/>
                <a:gd name="T31" fmla="*/ 73 h 271"/>
                <a:gd name="T32" fmla="*/ 221 w 444"/>
                <a:gd name="T33" fmla="*/ 19 h 271"/>
                <a:gd name="T34" fmla="*/ 76 w 444"/>
                <a:gd name="T35" fmla="*/ 81 h 271"/>
                <a:gd name="T36" fmla="*/ 20 w 444"/>
                <a:gd name="T37" fmla="*/ 237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3" h="271">
                  <a:moveTo>
                    <a:pt x="20" y="237"/>
                  </a:moveTo>
                  <a:cubicBezTo>
                    <a:pt x="52" y="237"/>
                    <a:pt x="52" y="237"/>
                    <a:pt x="52" y="237"/>
                  </a:cubicBezTo>
                  <a:cubicBezTo>
                    <a:pt x="52" y="259"/>
                    <a:pt x="52" y="259"/>
                    <a:pt x="52" y="259"/>
                  </a:cubicBezTo>
                  <a:cubicBezTo>
                    <a:pt x="18" y="259"/>
                    <a:pt x="18" y="259"/>
                    <a:pt x="18" y="259"/>
                  </a:cubicBezTo>
                  <a:cubicBezTo>
                    <a:pt x="18" y="263"/>
                    <a:pt x="18" y="267"/>
                    <a:pt x="18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1" y="199"/>
                    <a:pt x="19" y="123"/>
                    <a:pt x="62" y="70"/>
                  </a:cubicBezTo>
                  <a:cubicBezTo>
                    <a:pt x="97" y="27"/>
                    <a:pt x="148" y="0"/>
                    <a:pt x="221" y="2"/>
                  </a:cubicBezTo>
                  <a:cubicBezTo>
                    <a:pt x="279" y="3"/>
                    <a:pt x="332" y="19"/>
                    <a:pt x="373" y="61"/>
                  </a:cubicBezTo>
                  <a:cubicBezTo>
                    <a:pt x="413" y="102"/>
                    <a:pt x="440" y="167"/>
                    <a:pt x="444" y="268"/>
                  </a:cubicBezTo>
                  <a:cubicBezTo>
                    <a:pt x="425" y="268"/>
                    <a:pt x="425" y="268"/>
                    <a:pt x="425" y="268"/>
                  </a:cubicBezTo>
                  <a:cubicBezTo>
                    <a:pt x="425" y="265"/>
                    <a:pt x="425" y="262"/>
                    <a:pt x="425" y="259"/>
                  </a:cubicBezTo>
                  <a:cubicBezTo>
                    <a:pt x="396" y="259"/>
                    <a:pt x="396" y="259"/>
                    <a:pt x="396" y="259"/>
                  </a:cubicBezTo>
                  <a:cubicBezTo>
                    <a:pt x="396" y="237"/>
                    <a:pt x="396" y="237"/>
                    <a:pt x="396" y="237"/>
                  </a:cubicBezTo>
                  <a:cubicBezTo>
                    <a:pt x="423" y="237"/>
                    <a:pt x="423" y="237"/>
                    <a:pt x="423" y="237"/>
                  </a:cubicBezTo>
                  <a:cubicBezTo>
                    <a:pt x="416" y="159"/>
                    <a:pt x="393" y="106"/>
                    <a:pt x="360" y="73"/>
                  </a:cubicBezTo>
                  <a:cubicBezTo>
                    <a:pt x="323" y="35"/>
                    <a:pt x="274" y="21"/>
                    <a:pt x="221" y="19"/>
                  </a:cubicBezTo>
                  <a:cubicBezTo>
                    <a:pt x="154" y="17"/>
                    <a:pt x="108" y="42"/>
                    <a:pt x="76" y="81"/>
                  </a:cubicBezTo>
                  <a:cubicBezTo>
                    <a:pt x="42" y="122"/>
                    <a:pt x="26" y="179"/>
                    <a:pt x="20" y="237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2" name="Freeform 843"/>
            <p:cNvSpPr/>
            <p:nvPr/>
          </p:nvSpPr>
          <p:spPr bwMode="auto">
            <a:xfrm>
              <a:off x="10517183" y="7685817"/>
              <a:ext cx="69386" cy="58546"/>
            </a:xfrm>
            <a:custGeom>
              <a:avLst/>
              <a:gdLst>
                <a:gd name="T0" fmla="*/ 14 w 35"/>
                <a:gd name="T1" fmla="*/ 0 h 30"/>
                <a:gd name="T2" fmla="*/ 20 w 35"/>
                <a:gd name="T3" fmla="*/ 0 h 30"/>
                <a:gd name="T4" fmla="*/ 30 w 35"/>
                <a:gd name="T5" fmla="*/ 4 h 30"/>
                <a:gd name="T6" fmla="*/ 35 w 35"/>
                <a:gd name="T7" fmla="*/ 14 h 30"/>
                <a:gd name="T8" fmla="*/ 35 w 35"/>
                <a:gd name="T9" fmla="*/ 30 h 30"/>
                <a:gd name="T10" fmla="*/ 32 w 35"/>
                <a:gd name="T11" fmla="*/ 30 h 30"/>
                <a:gd name="T12" fmla="*/ 32 w 35"/>
                <a:gd name="T13" fmla="*/ 14 h 30"/>
                <a:gd name="T14" fmla="*/ 28 w 35"/>
                <a:gd name="T15" fmla="*/ 6 h 30"/>
                <a:gd name="T16" fmla="*/ 20 w 35"/>
                <a:gd name="T17" fmla="*/ 2 h 30"/>
                <a:gd name="T18" fmla="*/ 14 w 35"/>
                <a:gd name="T19" fmla="*/ 2 h 30"/>
                <a:gd name="T20" fmla="*/ 6 w 35"/>
                <a:gd name="T21" fmla="*/ 6 h 30"/>
                <a:gd name="T22" fmla="*/ 3 w 35"/>
                <a:gd name="T23" fmla="*/ 14 h 30"/>
                <a:gd name="T24" fmla="*/ 3 w 35"/>
                <a:gd name="T25" fmla="*/ 30 h 30"/>
                <a:gd name="T26" fmla="*/ 0 w 35"/>
                <a:gd name="T27" fmla="*/ 30 h 30"/>
                <a:gd name="T28" fmla="*/ 0 w 35"/>
                <a:gd name="T29" fmla="*/ 14 h 30"/>
                <a:gd name="T30" fmla="*/ 4 w 35"/>
                <a:gd name="T31" fmla="*/ 4 h 30"/>
                <a:gd name="T32" fmla="*/ 14 w 35"/>
                <a:gd name="T3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" h="30">
                  <a:moveTo>
                    <a:pt x="14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24" y="0"/>
                    <a:pt x="28" y="1"/>
                    <a:pt x="30" y="4"/>
                  </a:cubicBezTo>
                  <a:cubicBezTo>
                    <a:pt x="33" y="6"/>
                    <a:pt x="35" y="10"/>
                    <a:pt x="35" y="14"/>
                  </a:cubicBezTo>
                  <a:cubicBezTo>
                    <a:pt x="35" y="30"/>
                    <a:pt x="35" y="30"/>
                    <a:pt x="35" y="30"/>
                  </a:cubicBezTo>
                  <a:cubicBezTo>
                    <a:pt x="32" y="30"/>
                    <a:pt x="32" y="30"/>
                    <a:pt x="32" y="30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1"/>
                    <a:pt x="30" y="8"/>
                    <a:pt x="28" y="6"/>
                  </a:cubicBezTo>
                  <a:cubicBezTo>
                    <a:pt x="26" y="4"/>
                    <a:pt x="24" y="2"/>
                    <a:pt x="20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1" y="2"/>
                    <a:pt x="8" y="4"/>
                    <a:pt x="6" y="6"/>
                  </a:cubicBezTo>
                  <a:cubicBezTo>
                    <a:pt x="4" y="8"/>
                    <a:pt x="3" y="11"/>
                    <a:pt x="3" y="14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0"/>
                    <a:pt x="2" y="6"/>
                    <a:pt x="4" y="4"/>
                  </a:cubicBezTo>
                  <a:cubicBezTo>
                    <a:pt x="7" y="1"/>
                    <a:pt x="11" y="0"/>
                    <a:pt x="14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3" name="Freeform 844"/>
            <p:cNvSpPr>
              <a:spLocks noEditPoints="1"/>
            </p:cNvSpPr>
            <p:nvPr/>
          </p:nvSpPr>
          <p:spPr bwMode="auto">
            <a:xfrm>
              <a:off x="6757307" y="7607758"/>
              <a:ext cx="420655" cy="1248955"/>
            </a:xfrm>
            <a:custGeom>
              <a:avLst/>
              <a:gdLst>
                <a:gd name="T0" fmla="*/ 0 w 213"/>
                <a:gd name="T1" fmla="*/ 0 h 633"/>
                <a:gd name="T2" fmla="*/ 213 w 213"/>
                <a:gd name="T3" fmla="*/ 0 h 633"/>
                <a:gd name="T4" fmla="*/ 213 w 213"/>
                <a:gd name="T5" fmla="*/ 83 h 633"/>
                <a:gd name="T6" fmla="*/ 175 w 213"/>
                <a:gd name="T7" fmla="*/ 83 h 633"/>
                <a:gd name="T8" fmla="*/ 106 w 213"/>
                <a:gd name="T9" fmla="*/ 28 h 633"/>
                <a:gd name="T10" fmla="*/ 37 w 213"/>
                <a:gd name="T11" fmla="*/ 83 h 633"/>
                <a:gd name="T12" fmla="*/ 0 w 213"/>
                <a:gd name="T13" fmla="*/ 83 h 633"/>
                <a:gd name="T14" fmla="*/ 0 w 213"/>
                <a:gd name="T15" fmla="*/ 0 h 633"/>
                <a:gd name="T16" fmla="*/ 213 w 213"/>
                <a:gd name="T17" fmla="*/ 103 h 633"/>
                <a:gd name="T18" fmla="*/ 213 w 213"/>
                <a:gd name="T19" fmla="*/ 633 h 633"/>
                <a:gd name="T20" fmla="*/ 0 w 213"/>
                <a:gd name="T21" fmla="*/ 633 h 633"/>
                <a:gd name="T22" fmla="*/ 0 w 213"/>
                <a:gd name="T23" fmla="*/ 103 h 633"/>
                <a:gd name="T24" fmla="*/ 36 w 213"/>
                <a:gd name="T25" fmla="*/ 103 h 633"/>
                <a:gd name="T26" fmla="*/ 106 w 213"/>
                <a:gd name="T27" fmla="*/ 162 h 633"/>
                <a:gd name="T28" fmla="*/ 176 w 213"/>
                <a:gd name="T29" fmla="*/ 103 h 633"/>
                <a:gd name="T30" fmla="*/ 213 w 213"/>
                <a:gd name="T31" fmla="*/ 10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3" h="633">
                  <a:moveTo>
                    <a:pt x="0" y="0"/>
                  </a:moveTo>
                  <a:cubicBezTo>
                    <a:pt x="213" y="0"/>
                    <a:pt x="213" y="0"/>
                    <a:pt x="213" y="0"/>
                  </a:cubicBezTo>
                  <a:cubicBezTo>
                    <a:pt x="213" y="83"/>
                    <a:pt x="213" y="83"/>
                    <a:pt x="213" y="83"/>
                  </a:cubicBezTo>
                  <a:cubicBezTo>
                    <a:pt x="175" y="83"/>
                    <a:pt x="175" y="83"/>
                    <a:pt x="175" y="83"/>
                  </a:cubicBezTo>
                  <a:cubicBezTo>
                    <a:pt x="169" y="52"/>
                    <a:pt x="141" y="28"/>
                    <a:pt x="106" y="28"/>
                  </a:cubicBezTo>
                  <a:cubicBezTo>
                    <a:pt x="72" y="28"/>
                    <a:pt x="43" y="52"/>
                    <a:pt x="37" y="83"/>
                  </a:cubicBezTo>
                  <a:cubicBezTo>
                    <a:pt x="0" y="83"/>
                    <a:pt x="0" y="83"/>
                    <a:pt x="0" y="83"/>
                  </a:cubicBezTo>
                  <a:lnTo>
                    <a:pt x="0" y="0"/>
                  </a:lnTo>
                  <a:close/>
                  <a:moveTo>
                    <a:pt x="213" y="103"/>
                  </a:moveTo>
                  <a:cubicBezTo>
                    <a:pt x="213" y="633"/>
                    <a:pt x="213" y="633"/>
                    <a:pt x="213" y="633"/>
                  </a:cubicBezTo>
                  <a:cubicBezTo>
                    <a:pt x="0" y="633"/>
                    <a:pt x="0" y="633"/>
                    <a:pt x="0" y="63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36" y="103"/>
                    <a:pt x="36" y="103"/>
                    <a:pt x="36" y="103"/>
                  </a:cubicBezTo>
                  <a:cubicBezTo>
                    <a:pt x="40" y="136"/>
                    <a:pt x="70" y="162"/>
                    <a:pt x="106" y="162"/>
                  </a:cubicBezTo>
                  <a:cubicBezTo>
                    <a:pt x="142" y="162"/>
                    <a:pt x="172" y="136"/>
                    <a:pt x="176" y="103"/>
                  </a:cubicBezTo>
                  <a:lnTo>
                    <a:pt x="213" y="103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4" name="Freeform 845"/>
            <p:cNvSpPr/>
            <p:nvPr/>
          </p:nvSpPr>
          <p:spPr bwMode="auto">
            <a:xfrm>
              <a:off x="6878733" y="7711837"/>
              <a:ext cx="177803" cy="171298"/>
            </a:xfrm>
            <a:custGeom>
              <a:avLst/>
              <a:gdLst>
                <a:gd name="T0" fmla="*/ 38 w 90"/>
                <a:gd name="T1" fmla="*/ 0 h 86"/>
                <a:gd name="T2" fmla="*/ 53 w 90"/>
                <a:gd name="T3" fmla="*/ 0 h 86"/>
                <a:gd name="T4" fmla="*/ 56 w 90"/>
                <a:gd name="T5" fmla="*/ 3 h 86"/>
                <a:gd name="T6" fmla="*/ 56 w 90"/>
                <a:gd name="T7" fmla="*/ 33 h 86"/>
                <a:gd name="T8" fmla="*/ 87 w 90"/>
                <a:gd name="T9" fmla="*/ 33 h 86"/>
                <a:gd name="T10" fmla="*/ 90 w 90"/>
                <a:gd name="T11" fmla="*/ 36 h 86"/>
                <a:gd name="T12" fmla="*/ 90 w 90"/>
                <a:gd name="T13" fmla="*/ 50 h 86"/>
                <a:gd name="T14" fmla="*/ 87 w 90"/>
                <a:gd name="T15" fmla="*/ 53 h 86"/>
                <a:gd name="T16" fmla="*/ 56 w 90"/>
                <a:gd name="T17" fmla="*/ 53 h 86"/>
                <a:gd name="T18" fmla="*/ 56 w 90"/>
                <a:gd name="T19" fmla="*/ 83 h 86"/>
                <a:gd name="T20" fmla="*/ 53 w 90"/>
                <a:gd name="T21" fmla="*/ 86 h 86"/>
                <a:gd name="T22" fmla="*/ 38 w 90"/>
                <a:gd name="T23" fmla="*/ 86 h 86"/>
                <a:gd name="T24" fmla="*/ 35 w 90"/>
                <a:gd name="T25" fmla="*/ 83 h 86"/>
                <a:gd name="T26" fmla="*/ 35 w 90"/>
                <a:gd name="T27" fmla="*/ 53 h 86"/>
                <a:gd name="T28" fmla="*/ 3 w 90"/>
                <a:gd name="T29" fmla="*/ 53 h 86"/>
                <a:gd name="T30" fmla="*/ 0 w 90"/>
                <a:gd name="T31" fmla="*/ 50 h 86"/>
                <a:gd name="T32" fmla="*/ 0 w 90"/>
                <a:gd name="T33" fmla="*/ 36 h 86"/>
                <a:gd name="T34" fmla="*/ 3 w 90"/>
                <a:gd name="T35" fmla="*/ 33 h 86"/>
                <a:gd name="T36" fmla="*/ 35 w 90"/>
                <a:gd name="T37" fmla="*/ 33 h 86"/>
                <a:gd name="T38" fmla="*/ 35 w 90"/>
                <a:gd name="T39" fmla="*/ 3 h 86"/>
                <a:gd name="T40" fmla="*/ 38 w 90"/>
                <a:gd name="T4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0" h="86">
                  <a:moveTo>
                    <a:pt x="38" y="0"/>
                  </a:moveTo>
                  <a:cubicBezTo>
                    <a:pt x="53" y="0"/>
                    <a:pt x="53" y="0"/>
                    <a:pt x="53" y="0"/>
                  </a:cubicBezTo>
                  <a:cubicBezTo>
                    <a:pt x="54" y="0"/>
                    <a:pt x="56" y="1"/>
                    <a:pt x="56" y="3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87" y="33"/>
                    <a:pt x="87" y="33"/>
                    <a:pt x="87" y="33"/>
                  </a:cubicBezTo>
                  <a:cubicBezTo>
                    <a:pt x="89" y="33"/>
                    <a:pt x="90" y="34"/>
                    <a:pt x="90" y="36"/>
                  </a:cubicBezTo>
                  <a:cubicBezTo>
                    <a:pt x="90" y="50"/>
                    <a:pt x="90" y="50"/>
                    <a:pt x="90" y="50"/>
                  </a:cubicBezTo>
                  <a:cubicBezTo>
                    <a:pt x="90" y="52"/>
                    <a:pt x="89" y="53"/>
                    <a:pt x="87" y="53"/>
                  </a:cubicBezTo>
                  <a:cubicBezTo>
                    <a:pt x="56" y="53"/>
                    <a:pt x="56" y="53"/>
                    <a:pt x="56" y="53"/>
                  </a:cubicBezTo>
                  <a:cubicBezTo>
                    <a:pt x="56" y="83"/>
                    <a:pt x="56" y="83"/>
                    <a:pt x="56" y="83"/>
                  </a:cubicBezTo>
                  <a:cubicBezTo>
                    <a:pt x="56" y="84"/>
                    <a:pt x="54" y="86"/>
                    <a:pt x="53" y="86"/>
                  </a:cubicBezTo>
                  <a:cubicBezTo>
                    <a:pt x="38" y="86"/>
                    <a:pt x="38" y="86"/>
                    <a:pt x="38" y="86"/>
                  </a:cubicBezTo>
                  <a:cubicBezTo>
                    <a:pt x="36" y="86"/>
                    <a:pt x="35" y="84"/>
                    <a:pt x="35" y="8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" y="53"/>
                    <a:pt x="3" y="53"/>
                    <a:pt x="3" y="53"/>
                  </a:cubicBezTo>
                  <a:cubicBezTo>
                    <a:pt x="2" y="53"/>
                    <a:pt x="0" y="52"/>
                    <a:pt x="0" y="5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4"/>
                    <a:pt x="2" y="33"/>
                    <a:pt x="3" y="33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5" y="1"/>
                    <a:pt x="36" y="0"/>
                    <a:pt x="38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5" name="Freeform 846"/>
            <p:cNvSpPr/>
            <p:nvPr/>
          </p:nvSpPr>
          <p:spPr bwMode="auto">
            <a:xfrm>
              <a:off x="6876564" y="7486331"/>
              <a:ext cx="184308" cy="71556"/>
            </a:xfrm>
            <a:custGeom>
              <a:avLst/>
              <a:gdLst>
                <a:gd name="T0" fmla="*/ 29 w 93"/>
                <a:gd name="T1" fmla="*/ 0 h 37"/>
                <a:gd name="T2" fmla="*/ 64 w 93"/>
                <a:gd name="T3" fmla="*/ 0 h 37"/>
                <a:gd name="T4" fmla="*/ 93 w 93"/>
                <a:gd name="T5" fmla="*/ 13 h 37"/>
                <a:gd name="T6" fmla="*/ 93 w 93"/>
                <a:gd name="T7" fmla="*/ 37 h 37"/>
                <a:gd name="T8" fmla="*/ 0 w 93"/>
                <a:gd name="T9" fmla="*/ 37 h 37"/>
                <a:gd name="T10" fmla="*/ 0 w 93"/>
                <a:gd name="T11" fmla="*/ 13 h 37"/>
                <a:gd name="T12" fmla="*/ 29 w 93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" h="37">
                  <a:moveTo>
                    <a:pt x="29" y="0"/>
                  </a:moveTo>
                  <a:cubicBezTo>
                    <a:pt x="64" y="0"/>
                    <a:pt x="64" y="0"/>
                    <a:pt x="64" y="0"/>
                  </a:cubicBezTo>
                  <a:cubicBezTo>
                    <a:pt x="80" y="0"/>
                    <a:pt x="93" y="6"/>
                    <a:pt x="93" y="13"/>
                  </a:cubicBezTo>
                  <a:cubicBezTo>
                    <a:pt x="93" y="37"/>
                    <a:pt x="93" y="37"/>
                    <a:pt x="93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13" y="0"/>
                    <a:pt x="29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6" name="Freeform 847"/>
            <p:cNvSpPr/>
            <p:nvPr/>
          </p:nvSpPr>
          <p:spPr bwMode="auto">
            <a:xfrm>
              <a:off x="6187035" y="7961193"/>
              <a:ext cx="108417" cy="101912"/>
            </a:xfrm>
            <a:custGeom>
              <a:avLst/>
              <a:gdLst>
                <a:gd name="T0" fmla="*/ 23 w 55"/>
                <a:gd name="T1" fmla="*/ 0 h 51"/>
                <a:gd name="T2" fmla="*/ 32 w 55"/>
                <a:gd name="T3" fmla="*/ 0 h 51"/>
                <a:gd name="T4" fmla="*/ 34 w 55"/>
                <a:gd name="T5" fmla="*/ 1 h 51"/>
                <a:gd name="T6" fmla="*/ 34 w 55"/>
                <a:gd name="T7" fmla="*/ 19 h 51"/>
                <a:gd name="T8" fmla="*/ 53 w 55"/>
                <a:gd name="T9" fmla="*/ 19 h 51"/>
                <a:gd name="T10" fmla="*/ 55 w 55"/>
                <a:gd name="T11" fmla="*/ 21 h 51"/>
                <a:gd name="T12" fmla="*/ 55 w 55"/>
                <a:gd name="T13" fmla="*/ 30 h 51"/>
                <a:gd name="T14" fmla="*/ 53 w 55"/>
                <a:gd name="T15" fmla="*/ 31 h 51"/>
                <a:gd name="T16" fmla="*/ 34 w 55"/>
                <a:gd name="T17" fmla="*/ 31 h 51"/>
                <a:gd name="T18" fmla="*/ 34 w 55"/>
                <a:gd name="T19" fmla="*/ 49 h 51"/>
                <a:gd name="T20" fmla="*/ 32 w 55"/>
                <a:gd name="T21" fmla="*/ 51 h 51"/>
                <a:gd name="T22" fmla="*/ 23 w 55"/>
                <a:gd name="T23" fmla="*/ 51 h 51"/>
                <a:gd name="T24" fmla="*/ 21 w 55"/>
                <a:gd name="T25" fmla="*/ 49 h 51"/>
                <a:gd name="T26" fmla="*/ 21 w 55"/>
                <a:gd name="T27" fmla="*/ 31 h 51"/>
                <a:gd name="T28" fmla="*/ 2 w 55"/>
                <a:gd name="T29" fmla="*/ 31 h 51"/>
                <a:gd name="T30" fmla="*/ 0 w 55"/>
                <a:gd name="T31" fmla="*/ 30 h 51"/>
                <a:gd name="T32" fmla="*/ 0 w 55"/>
                <a:gd name="T33" fmla="*/ 21 h 51"/>
                <a:gd name="T34" fmla="*/ 2 w 55"/>
                <a:gd name="T35" fmla="*/ 19 h 51"/>
                <a:gd name="T36" fmla="*/ 21 w 55"/>
                <a:gd name="T37" fmla="*/ 19 h 51"/>
                <a:gd name="T38" fmla="*/ 21 w 55"/>
                <a:gd name="T39" fmla="*/ 1 h 51"/>
                <a:gd name="T40" fmla="*/ 23 w 55"/>
                <a:gd name="T41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5" h="51">
                  <a:moveTo>
                    <a:pt x="23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33" y="0"/>
                    <a:pt x="34" y="0"/>
                    <a:pt x="34" y="1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4" y="19"/>
                    <a:pt x="55" y="20"/>
                    <a:pt x="55" y="21"/>
                  </a:cubicBezTo>
                  <a:cubicBezTo>
                    <a:pt x="55" y="30"/>
                    <a:pt x="55" y="30"/>
                    <a:pt x="55" y="30"/>
                  </a:cubicBezTo>
                  <a:cubicBezTo>
                    <a:pt x="55" y="31"/>
                    <a:pt x="54" y="31"/>
                    <a:pt x="53" y="31"/>
                  </a:cubicBezTo>
                  <a:cubicBezTo>
                    <a:pt x="34" y="31"/>
                    <a:pt x="34" y="31"/>
                    <a:pt x="34" y="31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4" y="50"/>
                    <a:pt x="33" y="51"/>
                    <a:pt x="32" y="51"/>
                  </a:cubicBezTo>
                  <a:cubicBezTo>
                    <a:pt x="23" y="51"/>
                    <a:pt x="23" y="51"/>
                    <a:pt x="23" y="51"/>
                  </a:cubicBezTo>
                  <a:cubicBezTo>
                    <a:pt x="22" y="51"/>
                    <a:pt x="21" y="50"/>
                    <a:pt x="21" y="49"/>
                  </a:cubicBezTo>
                  <a:cubicBezTo>
                    <a:pt x="21" y="31"/>
                    <a:pt x="21" y="31"/>
                    <a:pt x="21" y="31"/>
                  </a:cubicBezTo>
                  <a:cubicBezTo>
                    <a:pt x="2" y="31"/>
                    <a:pt x="2" y="31"/>
                    <a:pt x="2" y="31"/>
                  </a:cubicBezTo>
                  <a:cubicBezTo>
                    <a:pt x="1" y="31"/>
                    <a:pt x="0" y="31"/>
                    <a:pt x="0" y="30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0"/>
                    <a:pt x="1" y="19"/>
                    <a:pt x="2" y="19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0"/>
                    <a:pt x="22" y="0"/>
                    <a:pt x="23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7" name="Freeform 848"/>
            <p:cNvSpPr/>
            <p:nvPr/>
          </p:nvSpPr>
          <p:spPr bwMode="auto">
            <a:xfrm>
              <a:off x="6360503" y="7800738"/>
              <a:ext cx="123596" cy="47702"/>
            </a:xfrm>
            <a:custGeom>
              <a:avLst/>
              <a:gdLst>
                <a:gd name="T0" fmla="*/ 19 w 63"/>
                <a:gd name="T1" fmla="*/ 0 h 25"/>
                <a:gd name="T2" fmla="*/ 43 w 63"/>
                <a:gd name="T3" fmla="*/ 0 h 25"/>
                <a:gd name="T4" fmla="*/ 63 w 63"/>
                <a:gd name="T5" fmla="*/ 9 h 25"/>
                <a:gd name="T6" fmla="*/ 63 w 63"/>
                <a:gd name="T7" fmla="*/ 25 h 25"/>
                <a:gd name="T8" fmla="*/ 0 w 63"/>
                <a:gd name="T9" fmla="*/ 25 h 25"/>
                <a:gd name="T10" fmla="*/ 0 w 63"/>
                <a:gd name="T11" fmla="*/ 9 h 25"/>
                <a:gd name="T12" fmla="*/ 19 w 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25">
                  <a:moveTo>
                    <a:pt x="19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54" y="0"/>
                    <a:pt x="63" y="4"/>
                    <a:pt x="63" y="9"/>
                  </a:cubicBezTo>
                  <a:cubicBezTo>
                    <a:pt x="63" y="25"/>
                    <a:pt x="63" y="25"/>
                    <a:pt x="63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9" y="0"/>
                    <a:pt x="19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8" name="Freeform 849"/>
            <p:cNvSpPr/>
            <p:nvPr/>
          </p:nvSpPr>
          <p:spPr bwMode="auto">
            <a:xfrm>
              <a:off x="5991886" y="7800738"/>
              <a:ext cx="125763" cy="47702"/>
            </a:xfrm>
            <a:custGeom>
              <a:avLst/>
              <a:gdLst>
                <a:gd name="T0" fmla="*/ 20 w 63"/>
                <a:gd name="T1" fmla="*/ 0 h 25"/>
                <a:gd name="T2" fmla="*/ 43 w 63"/>
                <a:gd name="T3" fmla="*/ 0 h 25"/>
                <a:gd name="T4" fmla="*/ 63 w 63"/>
                <a:gd name="T5" fmla="*/ 9 h 25"/>
                <a:gd name="T6" fmla="*/ 63 w 63"/>
                <a:gd name="T7" fmla="*/ 25 h 25"/>
                <a:gd name="T8" fmla="*/ 0 w 63"/>
                <a:gd name="T9" fmla="*/ 25 h 25"/>
                <a:gd name="T10" fmla="*/ 0 w 63"/>
                <a:gd name="T11" fmla="*/ 9 h 25"/>
                <a:gd name="T12" fmla="*/ 20 w 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25">
                  <a:moveTo>
                    <a:pt x="20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54" y="0"/>
                    <a:pt x="63" y="4"/>
                    <a:pt x="63" y="9"/>
                  </a:cubicBezTo>
                  <a:cubicBezTo>
                    <a:pt x="63" y="25"/>
                    <a:pt x="63" y="25"/>
                    <a:pt x="63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9" y="0"/>
                    <a:pt x="20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9" name="Freeform 850"/>
            <p:cNvSpPr/>
            <p:nvPr/>
          </p:nvSpPr>
          <p:spPr bwMode="auto">
            <a:xfrm>
              <a:off x="6360503" y="8776483"/>
              <a:ext cx="123596" cy="49871"/>
            </a:xfrm>
            <a:custGeom>
              <a:avLst/>
              <a:gdLst>
                <a:gd name="T0" fmla="*/ 19 w 63"/>
                <a:gd name="T1" fmla="*/ 25 h 25"/>
                <a:gd name="T2" fmla="*/ 43 w 63"/>
                <a:gd name="T3" fmla="*/ 25 h 25"/>
                <a:gd name="T4" fmla="*/ 63 w 63"/>
                <a:gd name="T5" fmla="*/ 17 h 25"/>
                <a:gd name="T6" fmla="*/ 63 w 63"/>
                <a:gd name="T7" fmla="*/ 0 h 25"/>
                <a:gd name="T8" fmla="*/ 0 w 63"/>
                <a:gd name="T9" fmla="*/ 0 h 25"/>
                <a:gd name="T10" fmla="*/ 0 w 63"/>
                <a:gd name="T11" fmla="*/ 17 h 25"/>
                <a:gd name="T12" fmla="*/ 19 w 63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25">
                  <a:moveTo>
                    <a:pt x="19" y="25"/>
                  </a:moveTo>
                  <a:cubicBezTo>
                    <a:pt x="43" y="25"/>
                    <a:pt x="43" y="25"/>
                    <a:pt x="43" y="25"/>
                  </a:cubicBezTo>
                  <a:cubicBezTo>
                    <a:pt x="54" y="25"/>
                    <a:pt x="63" y="21"/>
                    <a:pt x="63" y="17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1"/>
                    <a:pt x="9" y="25"/>
                    <a:pt x="19" y="25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0" name="Freeform 851"/>
            <p:cNvSpPr/>
            <p:nvPr/>
          </p:nvSpPr>
          <p:spPr bwMode="auto">
            <a:xfrm>
              <a:off x="5991886" y="8776483"/>
              <a:ext cx="125763" cy="49871"/>
            </a:xfrm>
            <a:custGeom>
              <a:avLst/>
              <a:gdLst>
                <a:gd name="T0" fmla="*/ 20 w 63"/>
                <a:gd name="T1" fmla="*/ 25 h 25"/>
                <a:gd name="T2" fmla="*/ 43 w 63"/>
                <a:gd name="T3" fmla="*/ 25 h 25"/>
                <a:gd name="T4" fmla="*/ 63 w 63"/>
                <a:gd name="T5" fmla="*/ 17 h 25"/>
                <a:gd name="T6" fmla="*/ 63 w 63"/>
                <a:gd name="T7" fmla="*/ 0 h 25"/>
                <a:gd name="T8" fmla="*/ 0 w 63"/>
                <a:gd name="T9" fmla="*/ 0 h 25"/>
                <a:gd name="T10" fmla="*/ 0 w 63"/>
                <a:gd name="T11" fmla="*/ 17 h 25"/>
                <a:gd name="T12" fmla="*/ 20 w 63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25">
                  <a:moveTo>
                    <a:pt x="20" y="25"/>
                  </a:moveTo>
                  <a:cubicBezTo>
                    <a:pt x="43" y="25"/>
                    <a:pt x="43" y="25"/>
                    <a:pt x="43" y="25"/>
                  </a:cubicBezTo>
                  <a:cubicBezTo>
                    <a:pt x="54" y="25"/>
                    <a:pt x="63" y="21"/>
                    <a:pt x="63" y="17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21"/>
                    <a:pt x="9" y="25"/>
                    <a:pt x="20" y="25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1" name="Freeform 852"/>
            <p:cNvSpPr/>
            <p:nvPr/>
          </p:nvSpPr>
          <p:spPr bwMode="auto">
            <a:xfrm>
              <a:off x="5915997" y="7880966"/>
              <a:ext cx="646160" cy="711211"/>
            </a:xfrm>
            <a:custGeom>
              <a:avLst/>
              <a:gdLst>
                <a:gd name="T0" fmla="*/ 48 w 328"/>
                <a:gd name="T1" fmla="*/ 0 h 361"/>
                <a:gd name="T2" fmla="*/ 280 w 328"/>
                <a:gd name="T3" fmla="*/ 0 h 361"/>
                <a:gd name="T4" fmla="*/ 328 w 328"/>
                <a:gd name="T5" fmla="*/ 47 h 361"/>
                <a:gd name="T6" fmla="*/ 328 w 328"/>
                <a:gd name="T7" fmla="*/ 361 h 361"/>
                <a:gd name="T8" fmla="*/ 0 w 328"/>
                <a:gd name="T9" fmla="*/ 361 h 361"/>
                <a:gd name="T10" fmla="*/ 0 w 328"/>
                <a:gd name="T11" fmla="*/ 47 h 361"/>
                <a:gd name="T12" fmla="*/ 48 w 328"/>
                <a:gd name="T13" fmla="*/ 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" h="361">
                  <a:moveTo>
                    <a:pt x="48" y="0"/>
                  </a:moveTo>
                  <a:cubicBezTo>
                    <a:pt x="280" y="0"/>
                    <a:pt x="280" y="0"/>
                    <a:pt x="280" y="0"/>
                  </a:cubicBezTo>
                  <a:cubicBezTo>
                    <a:pt x="307" y="0"/>
                    <a:pt x="328" y="21"/>
                    <a:pt x="328" y="47"/>
                  </a:cubicBezTo>
                  <a:cubicBezTo>
                    <a:pt x="328" y="361"/>
                    <a:pt x="328" y="361"/>
                    <a:pt x="328" y="361"/>
                  </a:cubicBezTo>
                  <a:cubicBezTo>
                    <a:pt x="0" y="361"/>
                    <a:pt x="0" y="361"/>
                    <a:pt x="0" y="361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21"/>
                    <a:pt x="22" y="0"/>
                    <a:pt x="48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2" name="Oval 853"/>
            <p:cNvSpPr>
              <a:spLocks noChangeArrowheads="1"/>
            </p:cNvSpPr>
            <p:nvPr/>
          </p:nvSpPr>
          <p:spPr bwMode="auto">
            <a:xfrm>
              <a:off x="6152343" y="7930837"/>
              <a:ext cx="175634" cy="166962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3" name="Freeform 854"/>
            <p:cNvSpPr/>
            <p:nvPr/>
          </p:nvSpPr>
          <p:spPr bwMode="auto">
            <a:xfrm>
              <a:off x="5929007" y="8659394"/>
              <a:ext cx="648330" cy="88902"/>
            </a:xfrm>
            <a:custGeom>
              <a:avLst/>
              <a:gdLst>
                <a:gd name="T0" fmla="*/ 280 w 328"/>
                <a:gd name="T1" fmla="*/ 45 h 45"/>
                <a:gd name="T2" fmla="*/ 48 w 328"/>
                <a:gd name="T3" fmla="*/ 45 h 45"/>
                <a:gd name="T4" fmla="*/ 0 w 328"/>
                <a:gd name="T5" fmla="*/ 5 h 45"/>
                <a:gd name="T6" fmla="*/ 0 w 328"/>
                <a:gd name="T7" fmla="*/ 0 h 45"/>
                <a:gd name="T8" fmla="*/ 328 w 328"/>
                <a:gd name="T9" fmla="*/ 0 h 45"/>
                <a:gd name="T10" fmla="*/ 328 w 328"/>
                <a:gd name="T11" fmla="*/ 5 h 45"/>
                <a:gd name="T12" fmla="*/ 280 w 328"/>
                <a:gd name="T1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8" h="45">
                  <a:moveTo>
                    <a:pt x="280" y="45"/>
                  </a:moveTo>
                  <a:cubicBezTo>
                    <a:pt x="48" y="45"/>
                    <a:pt x="48" y="45"/>
                    <a:pt x="48" y="45"/>
                  </a:cubicBezTo>
                  <a:cubicBezTo>
                    <a:pt x="21" y="45"/>
                    <a:pt x="0" y="27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28" y="0"/>
                    <a:pt x="328" y="0"/>
                    <a:pt x="328" y="0"/>
                  </a:cubicBezTo>
                  <a:cubicBezTo>
                    <a:pt x="328" y="5"/>
                    <a:pt x="328" y="5"/>
                    <a:pt x="328" y="5"/>
                  </a:cubicBezTo>
                  <a:cubicBezTo>
                    <a:pt x="328" y="27"/>
                    <a:pt x="306" y="45"/>
                    <a:pt x="280" y="45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4" name="Freeform 855"/>
            <p:cNvSpPr>
              <a:spLocks noEditPoints="1"/>
            </p:cNvSpPr>
            <p:nvPr/>
          </p:nvSpPr>
          <p:spPr bwMode="auto">
            <a:xfrm>
              <a:off x="8069143" y="7538372"/>
              <a:ext cx="1448442" cy="1279313"/>
            </a:xfrm>
            <a:custGeom>
              <a:avLst/>
              <a:gdLst>
                <a:gd name="T0" fmla="*/ 652 w 734"/>
                <a:gd name="T1" fmla="*/ 125 h 648"/>
                <a:gd name="T2" fmla="*/ 727 w 734"/>
                <a:gd name="T3" fmla="*/ 82 h 648"/>
                <a:gd name="T4" fmla="*/ 726 w 734"/>
                <a:gd name="T5" fmla="*/ 110 h 648"/>
                <a:gd name="T6" fmla="*/ 660 w 734"/>
                <a:gd name="T7" fmla="*/ 220 h 648"/>
                <a:gd name="T8" fmla="*/ 135 w 734"/>
                <a:gd name="T9" fmla="*/ 622 h 648"/>
                <a:gd name="T10" fmla="*/ 25 w 734"/>
                <a:gd name="T11" fmla="*/ 428 h 648"/>
                <a:gd name="T12" fmla="*/ 550 w 734"/>
                <a:gd name="T13" fmla="*/ 25 h 648"/>
                <a:gd name="T14" fmla="*/ 391 w 734"/>
                <a:gd name="T15" fmla="*/ 168 h 648"/>
                <a:gd name="T16" fmla="*/ 348 w 734"/>
                <a:gd name="T17" fmla="*/ 231 h 648"/>
                <a:gd name="T18" fmla="*/ 454 w 734"/>
                <a:gd name="T19" fmla="*/ 330 h 648"/>
                <a:gd name="T20" fmla="*/ 497 w 734"/>
                <a:gd name="T21" fmla="*/ 267 h 648"/>
                <a:gd name="T22" fmla="*/ 258 w 734"/>
                <a:gd name="T23" fmla="*/ 289 h 648"/>
                <a:gd name="T24" fmla="*/ 224 w 734"/>
                <a:gd name="T25" fmla="*/ 321 h 648"/>
                <a:gd name="T26" fmla="*/ 258 w 734"/>
                <a:gd name="T27" fmla="*/ 289 h 648"/>
                <a:gd name="T28" fmla="*/ 280 w 734"/>
                <a:gd name="T29" fmla="*/ 344 h 648"/>
                <a:gd name="T30" fmla="*/ 318 w 734"/>
                <a:gd name="T31" fmla="*/ 380 h 648"/>
                <a:gd name="T32" fmla="*/ 375 w 734"/>
                <a:gd name="T33" fmla="*/ 403 h 648"/>
                <a:gd name="T34" fmla="*/ 341 w 734"/>
                <a:gd name="T35" fmla="*/ 435 h 648"/>
                <a:gd name="T36" fmla="*/ 375 w 734"/>
                <a:gd name="T37" fmla="*/ 403 h 648"/>
                <a:gd name="T38" fmla="*/ 170 w 734"/>
                <a:gd name="T39" fmla="*/ 336 h 648"/>
                <a:gd name="T40" fmla="*/ 207 w 734"/>
                <a:gd name="T41" fmla="*/ 372 h 648"/>
                <a:gd name="T42" fmla="*/ 153 w 734"/>
                <a:gd name="T43" fmla="*/ 387 h 648"/>
                <a:gd name="T44" fmla="*/ 119 w 734"/>
                <a:gd name="T45" fmla="*/ 419 h 648"/>
                <a:gd name="T46" fmla="*/ 153 w 734"/>
                <a:gd name="T47" fmla="*/ 387 h 648"/>
                <a:gd name="T48" fmla="*/ 65 w 734"/>
                <a:gd name="T49" fmla="*/ 434 h 648"/>
                <a:gd name="T50" fmla="*/ 103 w 734"/>
                <a:gd name="T51" fmla="*/ 470 h 648"/>
                <a:gd name="T52" fmla="*/ 264 w 734"/>
                <a:gd name="T53" fmla="*/ 395 h 648"/>
                <a:gd name="T54" fmla="*/ 230 w 734"/>
                <a:gd name="T55" fmla="*/ 427 h 648"/>
                <a:gd name="T56" fmla="*/ 264 w 734"/>
                <a:gd name="T57" fmla="*/ 395 h 648"/>
                <a:gd name="T58" fmla="*/ 176 w 734"/>
                <a:gd name="T59" fmla="*/ 441 h 648"/>
                <a:gd name="T60" fmla="*/ 214 w 734"/>
                <a:gd name="T61" fmla="*/ 478 h 648"/>
                <a:gd name="T62" fmla="*/ 159 w 734"/>
                <a:gd name="T63" fmla="*/ 493 h 648"/>
                <a:gd name="T64" fmla="*/ 125 w 734"/>
                <a:gd name="T65" fmla="*/ 525 h 648"/>
                <a:gd name="T66" fmla="*/ 159 w 734"/>
                <a:gd name="T67" fmla="*/ 493 h 648"/>
                <a:gd name="T68" fmla="*/ 287 w 734"/>
                <a:gd name="T69" fmla="*/ 449 h 648"/>
                <a:gd name="T70" fmla="*/ 324 w 734"/>
                <a:gd name="T71" fmla="*/ 486 h 648"/>
                <a:gd name="T72" fmla="*/ 270 w 734"/>
                <a:gd name="T73" fmla="*/ 501 h 648"/>
                <a:gd name="T74" fmla="*/ 236 w 734"/>
                <a:gd name="T75" fmla="*/ 533 h 648"/>
                <a:gd name="T76" fmla="*/ 270 w 734"/>
                <a:gd name="T77" fmla="*/ 501 h 648"/>
                <a:gd name="T78" fmla="*/ 182 w 734"/>
                <a:gd name="T79" fmla="*/ 547 h 648"/>
                <a:gd name="T80" fmla="*/ 220 w 734"/>
                <a:gd name="T81" fmla="*/ 584 h 648"/>
                <a:gd name="T82" fmla="*/ 576 w 734"/>
                <a:gd name="T83" fmla="*/ 132 h 648"/>
                <a:gd name="T84" fmla="*/ 551 w 734"/>
                <a:gd name="T85" fmla="*/ 155 h 648"/>
                <a:gd name="T86" fmla="*/ 576 w 734"/>
                <a:gd name="T87" fmla="*/ 132 h 648"/>
                <a:gd name="T88" fmla="*/ 399 w 734"/>
                <a:gd name="T89" fmla="*/ 111 h 648"/>
                <a:gd name="T90" fmla="*/ 279 w 734"/>
                <a:gd name="T91" fmla="*/ 255 h 648"/>
                <a:gd name="T92" fmla="*/ 431 w 734"/>
                <a:gd name="T93" fmla="*/ 393 h 648"/>
                <a:gd name="T94" fmla="*/ 551 w 734"/>
                <a:gd name="T95" fmla="*/ 249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34" h="648">
                  <a:moveTo>
                    <a:pt x="550" y="25"/>
                  </a:moveTo>
                  <a:cubicBezTo>
                    <a:pt x="652" y="125"/>
                    <a:pt x="652" y="125"/>
                    <a:pt x="652" y="125"/>
                  </a:cubicBezTo>
                  <a:cubicBezTo>
                    <a:pt x="698" y="82"/>
                    <a:pt x="698" y="82"/>
                    <a:pt x="698" y="82"/>
                  </a:cubicBezTo>
                  <a:cubicBezTo>
                    <a:pt x="706" y="75"/>
                    <a:pt x="719" y="75"/>
                    <a:pt x="727" y="82"/>
                  </a:cubicBezTo>
                  <a:cubicBezTo>
                    <a:pt x="727" y="82"/>
                    <a:pt x="727" y="82"/>
                    <a:pt x="727" y="82"/>
                  </a:cubicBezTo>
                  <a:cubicBezTo>
                    <a:pt x="734" y="90"/>
                    <a:pt x="734" y="102"/>
                    <a:pt x="726" y="110"/>
                  </a:cubicBezTo>
                  <a:cubicBezTo>
                    <a:pt x="677" y="160"/>
                    <a:pt x="677" y="160"/>
                    <a:pt x="677" y="160"/>
                  </a:cubicBezTo>
                  <a:cubicBezTo>
                    <a:pt x="683" y="181"/>
                    <a:pt x="677" y="204"/>
                    <a:pt x="660" y="220"/>
                  </a:cubicBezTo>
                  <a:cubicBezTo>
                    <a:pt x="227" y="625"/>
                    <a:pt x="227" y="625"/>
                    <a:pt x="227" y="625"/>
                  </a:cubicBezTo>
                  <a:cubicBezTo>
                    <a:pt x="202" y="648"/>
                    <a:pt x="160" y="647"/>
                    <a:pt x="135" y="622"/>
                  </a:cubicBezTo>
                  <a:cubicBezTo>
                    <a:pt x="25" y="516"/>
                    <a:pt x="25" y="516"/>
                    <a:pt x="25" y="516"/>
                  </a:cubicBezTo>
                  <a:cubicBezTo>
                    <a:pt x="0" y="491"/>
                    <a:pt x="0" y="451"/>
                    <a:pt x="25" y="428"/>
                  </a:cubicBezTo>
                  <a:cubicBezTo>
                    <a:pt x="458" y="23"/>
                    <a:pt x="458" y="23"/>
                    <a:pt x="458" y="23"/>
                  </a:cubicBezTo>
                  <a:cubicBezTo>
                    <a:pt x="483" y="0"/>
                    <a:pt x="525" y="1"/>
                    <a:pt x="550" y="25"/>
                  </a:cubicBezTo>
                  <a:moveTo>
                    <a:pt x="405" y="178"/>
                  </a:moveTo>
                  <a:cubicBezTo>
                    <a:pt x="398" y="171"/>
                    <a:pt x="392" y="167"/>
                    <a:pt x="391" y="168"/>
                  </a:cubicBezTo>
                  <a:cubicBezTo>
                    <a:pt x="338" y="217"/>
                    <a:pt x="338" y="217"/>
                    <a:pt x="338" y="217"/>
                  </a:cubicBezTo>
                  <a:cubicBezTo>
                    <a:pt x="337" y="218"/>
                    <a:pt x="342" y="224"/>
                    <a:pt x="348" y="231"/>
                  </a:cubicBezTo>
                  <a:cubicBezTo>
                    <a:pt x="440" y="320"/>
                    <a:pt x="440" y="320"/>
                    <a:pt x="440" y="320"/>
                  </a:cubicBezTo>
                  <a:cubicBezTo>
                    <a:pt x="446" y="327"/>
                    <a:pt x="453" y="331"/>
                    <a:pt x="454" y="330"/>
                  </a:cubicBezTo>
                  <a:cubicBezTo>
                    <a:pt x="506" y="281"/>
                    <a:pt x="506" y="281"/>
                    <a:pt x="506" y="281"/>
                  </a:cubicBezTo>
                  <a:cubicBezTo>
                    <a:pt x="508" y="279"/>
                    <a:pt x="503" y="273"/>
                    <a:pt x="497" y="267"/>
                  </a:cubicBezTo>
                  <a:lnTo>
                    <a:pt x="405" y="178"/>
                  </a:lnTo>
                  <a:close/>
                  <a:moveTo>
                    <a:pt x="258" y="289"/>
                  </a:moveTo>
                  <a:cubicBezTo>
                    <a:pt x="248" y="279"/>
                    <a:pt x="231" y="278"/>
                    <a:pt x="222" y="287"/>
                  </a:cubicBezTo>
                  <a:cubicBezTo>
                    <a:pt x="212" y="296"/>
                    <a:pt x="213" y="311"/>
                    <a:pt x="224" y="321"/>
                  </a:cubicBezTo>
                  <a:cubicBezTo>
                    <a:pt x="234" y="331"/>
                    <a:pt x="250" y="332"/>
                    <a:pt x="260" y="324"/>
                  </a:cubicBezTo>
                  <a:cubicBezTo>
                    <a:pt x="269" y="315"/>
                    <a:pt x="269" y="299"/>
                    <a:pt x="258" y="289"/>
                  </a:cubicBezTo>
                  <a:moveTo>
                    <a:pt x="317" y="346"/>
                  </a:moveTo>
                  <a:cubicBezTo>
                    <a:pt x="306" y="336"/>
                    <a:pt x="290" y="335"/>
                    <a:pt x="280" y="344"/>
                  </a:cubicBezTo>
                  <a:cubicBezTo>
                    <a:pt x="271" y="352"/>
                    <a:pt x="272" y="368"/>
                    <a:pt x="282" y="378"/>
                  </a:cubicBezTo>
                  <a:cubicBezTo>
                    <a:pt x="293" y="388"/>
                    <a:pt x="309" y="389"/>
                    <a:pt x="318" y="380"/>
                  </a:cubicBezTo>
                  <a:cubicBezTo>
                    <a:pt x="328" y="372"/>
                    <a:pt x="327" y="356"/>
                    <a:pt x="317" y="346"/>
                  </a:cubicBezTo>
                  <a:moveTo>
                    <a:pt x="375" y="403"/>
                  </a:moveTo>
                  <a:cubicBezTo>
                    <a:pt x="365" y="393"/>
                    <a:pt x="348" y="392"/>
                    <a:pt x="339" y="400"/>
                  </a:cubicBezTo>
                  <a:cubicBezTo>
                    <a:pt x="329" y="409"/>
                    <a:pt x="330" y="425"/>
                    <a:pt x="341" y="435"/>
                  </a:cubicBezTo>
                  <a:cubicBezTo>
                    <a:pt x="351" y="445"/>
                    <a:pt x="367" y="446"/>
                    <a:pt x="377" y="437"/>
                  </a:cubicBezTo>
                  <a:cubicBezTo>
                    <a:pt x="386" y="428"/>
                    <a:pt x="386" y="413"/>
                    <a:pt x="375" y="403"/>
                  </a:cubicBezTo>
                  <a:moveTo>
                    <a:pt x="206" y="338"/>
                  </a:moveTo>
                  <a:cubicBezTo>
                    <a:pt x="195" y="328"/>
                    <a:pt x="179" y="327"/>
                    <a:pt x="170" y="336"/>
                  </a:cubicBezTo>
                  <a:cubicBezTo>
                    <a:pt x="160" y="345"/>
                    <a:pt x="161" y="360"/>
                    <a:pt x="171" y="370"/>
                  </a:cubicBezTo>
                  <a:cubicBezTo>
                    <a:pt x="182" y="380"/>
                    <a:pt x="198" y="381"/>
                    <a:pt x="207" y="372"/>
                  </a:cubicBezTo>
                  <a:cubicBezTo>
                    <a:pt x="217" y="364"/>
                    <a:pt x="216" y="348"/>
                    <a:pt x="206" y="338"/>
                  </a:cubicBezTo>
                  <a:moveTo>
                    <a:pt x="153" y="387"/>
                  </a:moveTo>
                  <a:cubicBezTo>
                    <a:pt x="143" y="377"/>
                    <a:pt x="127" y="376"/>
                    <a:pt x="117" y="385"/>
                  </a:cubicBezTo>
                  <a:cubicBezTo>
                    <a:pt x="108" y="393"/>
                    <a:pt x="108" y="409"/>
                    <a:pt x="119" y="419"/>
                  </a:cubicBezTo>
                  <a:cubicBezTo>
                    <a:pt x="129" y="429"/>
                    <a:pt x="146" y="430"/>
                    <a:pt x="155" y="421"/>
                  </a:cubicBezTo>
                  <a:cubicBezTo>
                    <a:pt x="165" y="413"/>
                    <a:pt x="164" y="397"/>
                    <a:pt x="153" y="387"/>
                  </a:cubicBezTo>
                  <a:moveTo>
                    <a:pt x="101" y="436"/>
                  </a:moveTo>
                  <a:cubicBezTo>
                    <a:pt x="91" y="426"/>
                    <a:pt x="74" y="425"/>
                    <a:pt x="65" y="434"/>
                  </a:cubicBezTo>
                  <a:cubicBezTo>
                    <a:pt x="55" y="442"/>
                    <a:pt x="56" y="458"/>
                    <a:pt x="66" y="468"/>
                  </a:cubicBezTo>
                  <a:cubicBezTo>
                    <a:pt x="77" y="478"/>
                    <a:pt x="93" y="479"/>
                    <a:pt x="103" y="470"/>
                  </a:cubicBezTo>
                  <a:cubicBezTo>
                    <a:pt x="112" y="462"/>
                    <a:pt x="111" y="446"/>
                    <a:pt x="101" y="436"/>
                  </a:cubicBezTo>
                  <a:moveTo>
                    <a:pt x="264" y="395"/>
                  </a:moveTo>
                  <a:cubicBezTo>
                    <a:pt x="254" y="385"/>
                    <a:pt x="238" y="384"/>
                    <a:pt x="228" y="393"/>
                  </a:cubicBezTo>
                  <a:cubicBezTo>
                    <a:pt x="219" y="401"/>
                    <a:pt x="219" y="417"/>
                    <a:pt x="230" y="427"/>
                  </a:cubicBezTo>
                  <a:cubicBezTo>
                    <a:pt x="240" y="437"/>
                    <a:pt x="256" y="438"/>
                    <a:pt x="266" y="429"/>
                  </a:cubicBezTo>
                  <a:cubicBezTo>
                    <a:pt x="275" y="420"/>
                    <a:pt x="275" y="405"/>
                    <a:pt x="264" y="395"/>
                  </a:cubicBezTo>
                  <a:moveTo>
                    <a:pt x="212" y="444"/>
                  </a:moveTo>
                  <a:cubicBezTo>
                    <a:pt x="201" y="434"/>
                    <a:pt x="185" y="433"/>
                    <a:pt x="176" y="441"/>
                  </a:cubicBezTo>
                  <a:cubicBezTo>
                    <a:pt x="166" y="450"/>
                    <a:pt x="167" y="466"/>
                    <a:pt x="177" y="476"/>
                  </a:cubicBezTo>
                  <a:cubicBezTo>
                    <a:pt x="188" y="486"/>
                    <a:pt x="204" y="487"/>
                    <a:pt x="214" y="478"/>
                  </a:cubicBezTo>
                  <a:cubicBezTo>
                    <a:pt x="223" y="469"/>
                    <a:pt x="222" y="454"/>
                    <a:pt x="212" y="444"/>
                  </a:cubicBezTo>
                  <a:moveTo>
                    <a:pt x="159" y="493"/>
                  </a:moveTo>
                  <a:cubicBezTo>
                    <a:pt x="149" y="483"/>
                    <a:pt x="133" y="482"/>
                    <a:pt x="123" y="490"/>
                  </a:cubicBezTo>
                  <a:cubicBezTo>
                    <a:pt x="114" y="499"/>
                    <a:pt x="115" y="515"/>
                    <a:pt x="125" y="525"/>
                  </a:cubicBezTo>
                  <a:cubicBezTo>
                    <a:pt x="135" y="535"/>
                    <a:pt x="152" y="536"/>
                    <a:pt x="161" y="527"/>
                  </a:cubicBezTo>
                  <a:cubicBezTo>
                    <a:pt x="171" y="518"/>
                    <a:pt x="170" y="503"/>
                    <a:pt x="159" y="493"/>
                  </a:cubicBezTo>
                  <a:moveTo>
                    <a:pt x="323" y="452"/>
                  </a:moveTo>
                  <a:cubicBezTo>
                    <a:pt x="312" y="442"/>
                    <a:pt x="296" y="441"/>
                    <a:pt x="287" y="449"/>
                  </a:cubicBezTo>
                  <a:cubicBezTo>
                    <a:pt x="277" y="458"/>
                    <a:pt x="278" y="474"/>
                    <a:pt x="288" y="484"/>
                  </a:cubicBezTo>
                  <a:cubicBezTo>
                    <a:pt x="299" y="494"/>
                    <a:pt x="315" y="495"/>
                    <a:pt x="324" y="486"/>
                  </a:cubicBezTo>
                  <a:cubicBezTo>
                    <a:pt x="334" y="477"/>
                    <a:pt x="333" y="462"/>
                    <a:pt x="323" y="452"/>
                  </a:cubicBezTo>
                  <a:moveTo>
                    <a:pt x="270" y="501"/>
                  </a:moveTo>
                  <a:cubicBezTo>
                    <a:pt x="260" y="491"/>
                    <a:pt x="244" y="489"/>
                    <a:pt x="234" y="498"/>
                  </a:cubicBezTo>
                  <a:cubicBezTo>
                    <a:pt x="225" y="507"/>
                    <a:pt x="225" y="523"/>
                    <a:pt x="236" y="533"/>
                  </a:cubicBezTo>
                  <a:cubicBezTo>
                    <a:pt x="246" y="543"/>
                    <a:pt x="263" y="544"/>
                    <a:pt x="272" y="535"/>
                  </a:cubicBezTo>
                  <a:cubicBezTo>
                    <a:pt x="282" y="526"/>
                    <a:pt x="281" y="511"/>
                    <a:pt x="270" y="501"/>
                  </a:cubicBezTo>
                  <a:moveTo>
                    <a:pt x="218" y="550"/>
                  </a:moveTo>
                  <a:cubicBezTo>
                    <a:pt x="208" y="539"/>
                    <a:pt x="191" y="538"/>
                    <a:pt x="182" y="547"/>
                  </a:cubicBezTo>
                  <a:cubicBezTo>
                    <a:pt x="172" y="556"/>
                    <a:pt x="173" y="572"/>
                    <a:pt x="183" y="582"/>
                  </a:cubicBezTo>
                  <a:cubicBezTo>
                    <a:pt x="194" y="592"/>
                    <a:pt x="210" y="593"/>
                    <a:pt x="220" y="584"/>
                  </a:cubicBezTo>
                  <a:cubicBezTo>
                    <a:pt x="229" y="575"/>
                    <a:pt x="228" y="560"/>
                    <a:pt x="218" y="550"/>
                  </a:cubicBezTo>
                  <a:moveTo>
                    <a:pt x="576" y="132"/>
                  </a:moveTo>
                  <a:cubicBezTo>
                    <a:pt x="569" y="126"/>
                    <a:pt x="558" y="126"/>
                    <a:pt x="551" y="132"/>
                  </a:cubicBezTo>
                  <a:cubicBezTo>
                    <a:pt x="544" y="138"/>
                    <a:pt x="544" y="149"/>
                    <a:pt x="551" y="155"/>
                  </a:cubicBezTo>
                  <a:cubicBezTo>
                    <a:pt x="557" y="162"/>
                    <a:pt x="568" y="162"/>
                    <a:pt x="575" y="156"/>
                  </a:cubicBezTo>
                  <a:cubicBezTo>
                    <a:pt x="582" y="149"/>
                    <a:pt x="582" y="139"/>
                    <a:pt x="576" y="132"/>
                  </a:cubicBezTo>
                  <a:moveTo>
                    <a:pt x="421" y="122"/>
                  </a:moveTo>
                  <a:cubicBezTo>
                    <a:pt x="412" y="113"/>
                    <a:pt x="402" y="108"/>
                    <a:pt x="399" y="111"/>
                  </a:cubicBezTo>
                  <a:cubicBezTo>
                    <a:pt x="268" y="234"/>
                    <a:pt x="268" y="234"/>
                    <a:pt x="268" y="234"/>
                  </a:cubicBezTo>
                  <a:cubicBezTo>
                    <a:pt x="265" y="237"/>
                    <a:pt x="270" y="246"/>
                    <a:pt x="279" y="255"/>
                  </a:cubicBezTo>
                  <a:cubicBezTo>
                    <a:pt x="409" y="382"/>
                    <a:pt x="409" y="382"/>
                    <a:pt x="409" y="382"/>
                  </a:cubicBezTo>
                  <a:cubicBezTo>
                    <a:pt x="418" y="390"/>
                    <a:pt x="428" y="395"/>
                    <a:pt x="431" y="393"/>
                  </a:cubicBezTo>
                  <a:cubicBezTo>
                    <a:pt x="562" y="270"/>
                    <a:pt x="562" y="270"/>
                    <a:pt x="562" y="270"/>
                  </a:cubicBezTo>
                  <a:cubicBezTo>
                    <a:pt x="565" y="267"/>
                    <a:pt x="560" y="258"/>
                    <a:pt x="551" y="249"/>
                  </a:cubicBezTo>
                  <a:lnTo>
                    <a:pt x="421" y="122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5" name="Freeform 856"/>
            <p:cNvSpPr/>
            <p:nvPr/>
          </p:nvSpPr>
          <p:spPr bwMode="auto">
            <a:xfrm>
              <a:off x="10161578" y="7410440"/>
              <a:ext cx="1634917" cy="1548185"/>
            </a:xfrm>
            <a:custGeom>
              <a:avLst/>
              <a:gdLst>
                <a:gd name="T0" fmla="*/ 41 w 829"/>
                <a:gd name="T1" fmla="*/ 0 h 784"/>
                <a:gd name="T2" fmla="*/ 788 w 829"/>
                <a:gd name="T3" fmla="*/ 0 h 784"/>
                <a:gd name="T4" fmla="*/ 829 w 829"/>
                <a:gd name="T5" fmla="*/ 39 h 784"/>
                <a:gd name="T6" fmla="*/ 829 w 829"/>
                <a:gd name="T7" fmla="*/ 745 h 784"/>
                <a:gd name="T8" fmla="*/ 788 w 829"/>
                <a:gd name="T9" fmla="*/ 784 h 784"/>
                <a:gd name="T10" fmla="*/ 41 w 829"/>
                <a:gd name="T11" fmla="*/ 784 h 784"/>
                <a:gd name="T12" fmla="*/ 0 w 829"/>
                <a:gd name="T13" fmla="*/ 745 h 784"/>
                <a:gd name="T14" fmla="*/ 0 w 829"/>
                <a:gd name="T15" fmla="*/ 39 h 784"/>
                <a:gd name="T16" fmla="*/ 41 w 829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9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29" y="18"/>
                    <a:pt x="829" y="39"/>
                  </a:cubicBezTo>
                  <a:cubicBezTo>
                    <a:pt x="829" y="745"/>
                    <a:pt x="829" y="745"/>
                    <a:pt x="829" y="745"/>
                  </a:cubicBezTo>
                  <a:cubicBezTo>
                    <a:pt x="829" y="767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8" y="784"/>
                    <a:pt x="0" y="767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18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E60012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6" name="Freeform 857"/>
            <p:cNvSpPr/>
            <p:nvPr/>
          </p:nvSpPr>
          <p:spPr bwMode="auto">
            <a:xfrm>
              <a:off x="7936875" y="7410440"/>
              <a:ext cx="1634917" cy="1548185"/>
            </a:xfrm>
            <a:custGeom>
              <a:avLst/>
              <a:gdLst>
                <a:gd name="T0" fmla="*/ 41 w 829"/>
                <a:gd name="T1" fmla="*/ 0 h 784"/>
                <a:gd name="T2" fmla="*/ 788 w 829"/>
                <a:gd name="T3" fmla="*/ 0 h 784"/>
                <a:gd name="T4" fmla="*/ 829 w 829"/>
                <a:gd name="T5" fmla="*/ 39 h 784"/>
                <a:gd name="T6" fmla="*/ 829 w 829"/>
                <a:gd name="T7" fmla="*/ 745 h 784"/>
                <a:gd name="T8" fmla="*/ 788 w 829"/>
                <a:gd name="T9" fmla="*/ 784 h 784"/>
                <a:gd name="T10" fmla="*/ 41 w 829"/>
                <a:gd name="T11" fmla="*/ 784 h 784"/>
                <a:gd name="T12" fmla="*/ 0 w 829"/>
                <a:gd name="T13" fmla="*/ 745 h 784"/>
                <a:gd name="T14" fmla="*/ 0 w 829"/>
                <a:gd name="T15" fmla="*/ 39 h 784"/>
                <a:gd name="T16" fmla="*/ 41 w 829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9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29" y="18"/>
                    <a:pt x="829" y="39"/>
                  </a:cubicBezTo>
                  <a:cubicBezTo>
                    <a:pt x="829" y="745"/>
                    <a:pt x="829" y="745"/>
                    <a:pt x="829" y="745"/>
                  </a:cubicBezTo>
                  <a:cubicBezTo>
                    <a:pt x="829" y="767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8" y="784"/>
                    <a:pt x="0" y="767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18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E60012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7" name="Freeform 858"/>
            <p:cNvSpPr/>
            <p:nvPr/>
          </p:nvSpPr>
          <p:spPr bwMode="auto">
            <a:xfrm>
              <a:off x="5746868" y="7410440"/>
              <a:ext cx="1639253" cy="1548185"/>
            </a:xfrm>
            <a:custGeom>
              <a:avLst/>
              <a:gdLst>
                <a:gd name="T0" fmla="*/ 42 w 830"/>
                <a:gd name="T1" fmla="*/ 0 h 784"/>
                <a:gd name="T2" fmla="*/ 788 w 830"/>
                <a:gd name="T3" fmla="*/ 0 h 784"/>
                <a:gd name="T4" fmla="*/ 830 w 830"/>
                <a:gd name="T5" fmla="*/ 39 h 784"/>
                <a:gd name="T6" fmla="*/ 830 w 830"/>
                <a:gd name="T7" fmla="*/ 745 h 784"/>
                <a:gd name="T8" fmla="*/ 788 w 830"/>
                <a:gd name="T9" fmla="*/ 784 h 784"/>
                <a:gd name="T10" fmla="*/ 42 w 830"/>
                <a:gd name="T11" fmla="*/ 784 h 784"/>
                <a:gd name="T12" fmla="*/ 0 w 830"/>
                <a:gd name="T13" fmla="*/ 745 h 784"/>
                <a:gd name="T14" fmla="*/ 0 w 830"/>
                <a:gd name="T15" fmla="*/ 39 h 784"/>
                <a:gd name="T16" fmla="*/ 42 w 830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4">
                  <a:moveTo>
                    <a:pt x="42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8"/>
                    <a:pt x="830" y="39"/>
                  </a:cubicBezTo>
                  <a:cubicBezTo>
                    <a:pt x="830" y="745"/>
                    <a:pt x="830" y="745"/>
                    <a:pt x="830" y="745"/>
                  </a:cubicBezTo>
                  <a:cubicBezTo>
                    <a:pt x="830" y="767"/>
                    <a:pt x="811" y="784"/>
                    <a:pt x="788" y="784"/>
                  </a:cubicBezTo>
                  <a:cubicBezTo>
                    <a:pt x="42" y="784"/>
                    <a:pt x="42" y="784"/>
                    <a:pt x="42" y="784"/>
                  </a:cubicBezTo>
                  <a:cubicBezTo>
                    <a:pt x="19" y="784"/>
                    <a:pt x="0" y="767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19" y="0"/>
                    <a:pt x="42" y="0"/>
                  </a:cubicBezTo>
                  <a:close/>
                </a:path>
              </a:pathLst>
            </a:custGeom>
            <a:noFill/>
            <a:ln w="23813" cap="flat">
              <a:solidFill>
                <a:srgbClr val="E60012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8" name="Freeform 859"/>
            <p:cNvSpPr/>
            <p:nvPr/>
          </p:nvSpPr>
          <p:spPr bwMode="auto">
            <a:xfrm>
              <a:off x="10161578" y="9563586"/>
              <a:ext cx="1634917" cy="1548185"/>
            </a:xfrm>
            <a:custGeom>
              <a:avLst/>
              <a:gdLst>
                <a:gd name="T0" fmla="*/ 41 w 829"/>
                <a:gd name="T1" fmla="*/ 0 h 784"/>
                <a:gd name="T2" fmla="*/ 788 w 829"/>
                <a:gd name="T3" fmla="*/ 0 h 784"/>
                <a:gd name="T4" fmla="*/ 829 w 829"/>
                <a:gd name="T5" fmla="*/ 39 h 784"/>
                <a:gd name="T6" fmla="*/ 829 w 829"/>
                <a:gd name="T7" fmla="*/ 745 h 784"/>
                <a:gd name="T8" fmla="*/ 788 w 829"/>
                <a:gd name="T9" fmla="*/ 784 h 784"/>
                <a:gd name="T10" fmla="*/ 41 w 829"/>
                <a:gd name="T11" fmla="*/ 784 h 784"/>
                <a:gd name="T12" fmla="*/ 0 w 829"/>
                <a:gd name="T13" fmla="*/ 745 h 784"/>
                <a:gd name="T14" fmla="*/ 0 w 829"/>
                <a:gd name="T15" fmla="*/ 39 h 784"/>
                <a:gd name="T16" fmla="*/ 41 w 829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9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29" y="17"/>
                    <a:pt x="829" y="39"/>
                  </a:cubicBezTo>
                  <a:cubicBezTo>
                    <a:pt x="829" y="745"/>
                    <a:pt x="829" y="745"/>
                    <a:pt x="829" y="745"/>
                  </a:cubicBezTo>
                  <a:cubicBezTo>
                    <a:pt x="829" y="766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8" y="784"/>
                    <a:pt x="0" y="766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8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E60012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9" name="Freeform 860"/>
            <p:cNvSpPr/>
            <p:nvPr/>
          </p:nvSpPr>
          <p:spPr bwMode="auto">
            <a:xfrm>
              <a:off x="7936875" y="9563586"/>
              <a:ext cx="1634917" cy="1548185"/>
            </a:xfrm>
            <a:custGeom>
              <a:avLst/>
              <a:gdLst>
                <a:gd name="T0" fmla="*/ 41 w 829"/>
                <a:gd name="T1" fmla="*/ 0 h 784"/>
                <a:gd name="T2" fmla="*/ 788 w 829"/>
                <a:gd name="T3" fmla="*/ 0 h 784"/>
                <a:gd name="T4" fmla="*/ 829 w 829"/>
                <a:gd name="T5" fmla="*/ 39 h 784"/>
                <a:gd name="T6" fmla="*/ 829 w 829"/>
                <a:gd name="T7" fmla="*/ 745 h 784"/>
                <a:gd name="T8" fmla="*/ 788 w 829"/>
                <a:gd name="T9" fmla="*/ 784 h 784"/>
                <a:gd name="T10" fmla="*/ 41 w 829"/>
                <a:gd name="T11" fmla="*/ 784 h 784"/>
                <a:gd name="T12" fmla="*/ 0 w 829"/>
                <a:gd name="T13" fmla="*/ 745 h 784"/>
                <a:gd name="T14" fmla="*/ 0 w 829"/>
                <a:gd name="T15" fmla="*/ 39 h 784"/>
                <a:gd name="T16" fmla="*/ 41 w 829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9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29" y="17"/>
                    <a:pt x="829" y="39"/>
                  </a:cubicBezTo>
                  <a:cubicBezTo>
                    <a:pt x="829" y="745"/>
                    <a:pt x="829" y="745"/>
                    <a:pt x="829" y="745"/>
                  </a:cubicBezTo>
                  <a:cubicBezTo>
                    <a:pt x="829" y="766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8" y="784"/>
                    <a:pt x="0" y="766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8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E60012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0" name="Freeform 861"/>
            <p:cNvSpPr/>
            <p:nvPr/>
          </p:nvSpPr>
          <p:spPr bwMode="auto">
            <a:xfrm>
              <a:off x="5746868" y="9563586"/>
              <a:ext cx="1639253" cy="1548185"/>
            </a:xfrm>
            <a:custGeom>
              <a:avLst/>
              <a:gdLst>
                <a:gd name="T0" fmla="*/ 42 w 830"/>
                <a:gd name="T1" fmla="*/ 0 h 784"/>
                <a:gd name="T2" fmla="*/ 788 w 830"/>
                <a:gd name="T3" fmla="*/ 0 h 784"/>
                <a:gd name="T4" fmla="*/ 830 w 830"/>
                <a:gd name="T5" fmla="*/ 39 h 784"/>
                <a:gd name="T6" fmla="*/ 830 w 830"/>
                <a:gd name="T7" fmla="*/ 745 h 784"/>
                <a:gd name="T8" fmla="*/ 788 w 830"/>
                <a:gd name="T9" fmla="*/ 784 h 784"/>
                <a:gd name="T10" fmla="*/ 42 w 830"/>
                <a:gd name="T11" fmla="*/ 784 h 784"/>
                <a:gd name="T12" fmla="*/ 0 w 830"/>
                <a:gd name="T13" fmla="*/ 745 h 784"/>
                <a:gd name="T14" fmla="*/ 0 w 830"/>
                <a:gd name="T15" fmla="*/ 39 h 784"/>
                <a:gd name="T16" fmla="*/ 42 w 830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4">
                  <a:moveTo>
                    <a:pt x="42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7"/>
                    <a:pt x="830" y="39"/>
                  </a:cubicBezTo>
                  <a:cubicBezTo>
                    <a:pt x="830" y="745"/>
                    <a:pt x="830" y="745"/>
                    <a:pt x="830" y="745"/>
                  </a:cubicBezTo>
                  <a:cubicBezTo>
                    <a:pt x="830" y="766"/>
                    <a:pt x="811" y="784"/>
                    <a:pt x="788" y="784"/>
                  </a:cubicBezTo>
                  <a:cubicBezTo>
                    <a:pt x="42" y="784"/>
                    <a:pt x="42" y="784"/>
                    <a:pt x="42" y="784"/>
                  </a:cubicBezTo>
                  <a:cubicBezTo>
                    <a:pt x="19" y="784"/>
                    <a:pt x="0" y="766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7"/>
                    <a:pt x="19" y="0"/>
                    <a:pt x="42" y="0"/>
                  </a:cubicBezTo>
                  <a:close/>
                </a:path>
              </a:pathLst>
            </a:custGeom>
            <a:noFill/>
            <a:ln w="23813" cap="flat">
              <a:solidFill>
                <a:srgbClr val="E60012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1" name="Freeform 862"/>
            <p:cNvSpPr/>
            <p:nvPr/>
          </p:nvSpPr>
          <p:spPr bwMode="auto">
            <a:xfrm>
              <a:off x="8127688" y="10721472"/>
              <a:ext cx="1290154" cy="203824"/>
            </a:xfrm>
            <a:custGeom>
              <a:avLst/>
              <a:gdLst>
                <a:gd name="T0" fmla="*/ 9 w 654"/>
                <a:gd name="T1" fmla="*/ 0 h 104"/>
                <a:gd name="T2" fmla="*/ 645 w 654"/>
                <a:gd name="T3" fmla="*/ 0 h 104"/>
                <a:gd name="T4" fmla="*/ 654 w 654"/>
                <a:gd name="T5" fmla="*/ 9 h 104"/>
                <a:gd name="T6" fmla="*/ 654 w 654"/>
                <a:gd name="T7" fmla="*/ 95 h 104"/>
                <a:gd name="T8" fmla="*/ 645 w 654"/>
                <a:gd name="T9" fmla="*/ 104 h 104"/>
                <a:gd name="T10" fmla="*/ 9 w 654"/>
                <a:gd name="T11" fmla="*/ 104 h 104"/>
                <a:gd name="T12" fmla="*/ 0 w 654"/>
                <a:gd name="T13" fmla="*/ 95 h 104"/>
                <a:gd name="T14" fmla="*/ 0 w 654"/>
                <a:gd name="T15" fmla="*/ 9 h 104"/>
                <a:gd name="T16" fmla="*/ 9 w 654"/>
                <a:gd name="T17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4" h="104">
                  <a:moveTo>
                    <a:pt x="9" y="0"/>
                  </a:moveTo>
                  <a:cubicBezTo>
                    <a:pt x="645" y="0"/>
                    <a:pt x="645" y="0"/>
                    <a:pt x="645" y="0"/>
                  </a:cubicBezTo>
                  <a:cubicBezTo>
                    <a:pt x="650" y="0"/>
                    <a:pt x="654" y="4"/>
                    <a:pt x="654" y="9"/>
                  </a:cubicBezTo>
                  <a:cubicBezTo>
                    <a:pt x="654" y="95"/>
                    <a:pt x="654" y="95"/>
                    <a:pt x="654" y="95"/>
                  </a:cubicBezTo>
                  <a:cubicBezTo>
                    <a:pt x="654" y="100"/>
                    <a:pt x="650" y="104"/>
                    <a:pt x="645" y="104"/>
                  </a:cubicBezTo>
                  <a:cubicBezTo>
                    <a:pt x="9" y="104"/>
                    <a:pt x="9" y="104"/>
                    <a:pt x="9" y="104"/>
                  </a:cubicBezTo>
                  <a:cubicBezTo>
                    <a:pt x="4" y="104"/>
                    <a:pt x="0" y="100"/>
                    <a:pt x="0" y="95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2" name="Freeform 863"/>
            <p:cNvSpPr/>
            <p:nvPr/>
          </p:nvSpPr>
          <p:spPr bwMode="auto">
            <a:xfrm>
              <a:off x="8051797" y="10747492"/>
              <a:ext cx="60712" cy="158288"/>
            </a:xfrm>
            <a:custGeom>
              <a:avLst/>
              <a:gdLst>
                <a:gd name="T0" fmla="*/ 19 w 30"/>
                <a:gd name="T1" fmla="*/ 0 h 81"/>
                <a:gd name="T2" fmla="*/ 26 w 30"/>
                <a:gd name="T3" fmla="*/ 0 h 81"/>
                <a:gd name="T4" fmla="*/ 30 w 30"/>
                <a:gd name="T5" fmla="*/ 7 h 81"/>
                <a:gd name="T6" fmla="*/ 30 w 30"/>
                <a:gd name="T7" fmla="*/ 74 h 81"/>
                <a:gd name="T8" fmla="*/ 26 w 30"/>
                <a:gd name="T9" fmla="*/ 81 h 81"/>
                <a:gd name="T10" fmla="*/ 19 w 30"/>
                <a:gd name="T11" fmla="*/ 81 h 81"/>
                <a:gd name="T12" fmla="*/ 15 w 30"/>
                <a:gd name="T13" fmla="*/ 74 h 81"/>
                <a:gd name="T14" fmla="*/ 15 w 30"/>
                <a:gd name="T15" fmla="*/ 63 h 81"/>
                <a:gd name="T16" fmla="*/ 0 w 30"/>
                <a:gd name="T17" fmla="*/ 63 h 81"/>
                <a:gd name="T18" fmla="*/ 0 w 30"/>
                <a:gd name="T19" fmla="*/ 56 h 81"/>
                <a:gd name="T20" fmla="*/ 15 w 30"/>
                <a:gd name="T21" fmla="*/ 56 h 81"/>
                <a:gd name="T22" fmla="*/ 15 w 30"/>
                <a:gd name="T23" fmla="*/ 27 h 81"/>
                <a:gd name="T24" fmla="*/ 0 w 30"/>
                <a:gd name="T25" fmla="*/ 27 h 81"/>
                <a:gd name="T26" fmla="*/ 0 w 30"/>
                <a:gd name="T27" fmla="*/ 20 h 81"/>
                <a:gd name="T28" fmla="*/ 15 w 30"/>
                <a:gd name="T29" fmla="*/ 20 h 81"/>
                <a:gd name="T30" fmla="*/ 15 w 30"/>
                <a:gd name="T31" fmla="*/ 7 h 81"/>
                <a:gd name="T32" fmla="*/ 19 w 30"/>
                <a:gd name="T3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" h="81">
                  <a:moveTo>
                    <a:pt x="19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28" y="0"/>
                    <a:pt x="30" y="3"/>
                    <a:pt x="30" y="7"/>
                  </a:cubicBezTo>
                  <a:cubicBezTo>
                    <a:pt x="30" y="74"/>
                    <a:pt x="30" y="74"/>
                    <a:pt x="30" y="74"/>
                  </a:cubicBezTo>
                  <a:cubicBezTo>
                    <a:pt x="30" y="78"/>
                    <a:pt x="28" y="81"/>
                    <a:pt x="26" y="81"/>
                  </a:cubicBezTo>
                  <a:cubicBezTo>
                    <a:pt x="19" y="81"/>
                    <a:pt x="19" y="81"/>
                    <a:pt x="19" y="81"/>
                  </a:cubicBezTo>
                  <a:cubicBezTo>
                    <a:pt x="17" y="81"/>
                    <a:pt x="15" y="78"/>
                    <a:pt x="15" y="74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15" y="56"/>
                    <a:pt x="15" y="56"/>
                    <a:pt x="15" y="56"/>
                  </a:cubicBezTo>
                  <a:cubicBezTo>
                    <a:pt x="15" y="27"/>
                    <a:pt x="15" y="27"/>
                    <a:pt x="15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15" y="3"/>
                    <a:pt x="17" y="0"/>
                    <a:pt x="19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3" name="Freeform 864"/>
            <p:cNvSpPr/>
            <p:nvPr/>
          </p:nvSpPr>
          <p:spPr bwMode="auto">
            <a:xfrm>
              <a:off x="9437357" y="10747492"/>
              <a:ext cx="62881" cy="158288"/>
            </a:xfrm>
            <a:custGeom>
              <a:avLst/>
              <a:gdLst>
                <a:gd name="T0" fmla="*/ 12 w 31"/>
                <a:gd name="T1" fmla="*/ 0 h 81"/>
                <a:gd name="T2" fmla="*/ 5 w 31"/>
                <a:gd name="T3" fmla="*/ 0 h 81"/>
                <a:gd name="T4" fmla="*/ 0 w 31"/>
                <a:gd name="T5" fmla="*/ 7 h 81"/>
                <a:gd name="T6" fmla="*/ 0 w 31"/>
                <a:gd name="T7" fmla="*/ 74 h 81"/>
                <a:gd name="T8" fmla="*/ 5 w 31"/>
                <a:gd name="T9" fmla="*/ 81 h 81"/>
                <a:gd name="T10" fmla="*/ 12 w 31"/>
                <a:gd name="T11" fmla="*/ 81 h 81"/>
                <a:gd name="T12" fmla="*/ 16 w 31"/>
                <a:gd name="T13" fmla="*/ 74 h 81"/>
                <a:gd name="T14" fmla="*/ 16 w 31"/>
                <a:gd name="T15" fmla="*/ 63 h 81"/>
                <a:gd name="T16" fmla="*/ 31 w 31"/>
                <a:gd name="T17" fmla="*/ 63 h 81"/>
                <a:gd name="T18" fmla="*/ 31 w 31"/>
                <a:gd name="T19" fmla="*/ 56 h 81"/>
                <a:gd name="T20" fmla="*/ 16 w 31"/>
                <a:gd name="T21" fmla="*/ 56 h 81"/>
                <a:gd name="T22" fmla="*/ 16 w 31"/>
                <a:gd name="T23" fmla="*/ 27 h 81"/>
                <a:gd name="T24" fmla="*/ 31 w 31"/>
                <a:gd name="T25" fmla="*/ 27 h 81"/>
                <a:gd name="T26" fmla="*/ 31 w 31"/>
                <a:gd name="T27" fmla="*/ 20 h 81"/>
                <a:gd name="T28" fmla="*/ 16 w 31"/>
                <a:gd name="T29" fmla="*/ 20 h 81"/>
                <a:gd name="T30" fmla="*/ 16 w 31"/>
                <a:gd name="T31" fmla="*/ 7 h 81"/>
                <a:gd name="T32" fmla="*/ 12 w 31"/>
                <a:gd name="T3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" h="81">
                  <a:moveTo>
                    <a:pt x="12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8"/>
                    <a:pt x="2" y="81"/>
                    <a:pt x="5" y="81"/>
                  </a:cubicBezTo>
                  <a:cubicBezTo>
                    <a:pt x="12" y="81"/>
                    <a:pt x="12" y="81"/>
                    <a:pt x="12" y="81"/>
                  </a:cubicBezTo>
                  <a:cubicBezTo>
                    <a:pt x="14" y="81"/>
                    <a:pt x="16" y="78"/>
                    <a:pt x="16" y="74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31" y="56"/>
                    <a:pt x="31" y="56"/>
                    <a:pt x="31" y="56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31" y="27"/>
                    <a:pt x="31" y="27"/>
                    <a:pt x="31" y="27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3"/>
                    <a:pt x="14" y="0"/>
                    <a:pt x="12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4" name="Freeform 865"/>
            <p:cNvSpPr/>
            <p:nvPr/>
          </p:nvSpPr>
          <p:spPr bwMode="auto">
            <a:xfrm>
              <a:off x="8658927" y="10365867"/>
              <a:ext cx="205993" cy="234180"/>
            </a:xfrm>
            <a:custGeom>
              <a:avLst/>
              <a:gdLst>
                <a:gd name="T0" fmla="*/ 16 w 104"/>
                <a:gd name="T1" fmla="*/ 0 h 119"/>
                <a:gd name="T2" fmla="*/ 88 w 104"/>
                <a:gd name="T3" fmla="*/ 0 h 119"/>
                <a:gd name="T4" fmla="*/ 104 w 104"/>
                <a:gd name="T5" fmla="*/ 17 h 119"/>
                <a:gd name="T6" fmla="*/ 104 w 104"/>
                <a:gd name="T7" fmla="*/ 102 h 119"/>
                <a:gd name="T8" fmla="*/ 88 w 104"/>
                <a:gd name="T9" fmla="*/ 119 h 119"/>
                <a:gd name="T10" fmla="*/ 16 w 104"/>
                <a:gd name="T11" fmla="*/ 119 h 119"/>
                <a:gd name="T12" fmla="*/ 0 w 104"/>
                <a:gd name="T13" fmla="*/ 102 h 119"/>
                <a:gd name="T14" fmla="*/ 0 w 104"/>
                <a:gd name="T15" fmla="*/ 17 h 119"/>
                <a:gd name="T16" fmla="*/ 16 w 104"/>
                <a:gd name="T17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119">
                  <a:moveTo>
                    <a:pt x="16" y="0"/>
                  </a:moveTo>
                  <a:cubicBezTo>
                    <a:pt x="88" y="0"/>
                    <a:pt x="88" y="0"/>
                    <a:pt x="88" y="0"/>
                  </a:cubicBezTo>
                  <a:cubicBezTo>
                    <a:pt x="97" y="0"/>
                    <a:pt x="104" y="7"/>
                    <a:pt x="104" y="17"/>
                  </a:cubicBezTo>
                  <a:cubicBezTo>
                    <a:pt x="104" y="102"/>
                    <a:pt x="104" y="102"/>
                    <a:pt x="104" y="102"/>
                  </a:cubicBezTo>
                  <a:cubicBezTo>
                    <a:pt x="104" y="112"/>
                    <a:pt x="97" y="119"/>
                    <a:pt x="88" y="119"/>
                  </a:cubicBezTo>
                  <a:cubicBezTo>
                    <a:pt x="16" y="119"/>
                    <a:pt x="16" y="119"/>
                    <a:pt x="16" y="119"/>
                  </a:cubicBezTo>
                  <a:cubicBezTo>
                    <a:pt x="7" y="119"/>
                    <a:pt x="0" y="112"/>
                    <a:pt x="0" y="102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7"/>
                    <a:pt x="7" y="0"/>
                    <a:pt x="16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5" name="Freeform 866"/>
            <p:cNvSpPr>
              <a:spLocks noEditPoints="1"/>
            </p:cNvSpPr>
            <p:nvPr/>
          </p:nvSpPr>
          <p:spPr bwMode="auto">
            <a:xfrm>
              <a:off x="8450767" y="9728379"/>
              <a:ext cx="615804" cy="594120"/>
            </a:xfrm>
            <a:custGeom>
              <a:avLst/>
              <a:gdLst>
                <a:gd name="T0" fmla="*/ 155 w 312"/>
                <a:gd name="T1" fmla="*/ 0 h 301"/>
                <a:gd name="T2" fmla="*/ 303 w 312"/>
                <a:gd name="T3" fmla="*/ 151 h 301"/>
                <a:gd name="T4" fmla="*/ 224 w 312"/>
                <a:gd name="T5" fmla="*/ 282 h 301"/>
                <a:gd name="T6" fmla="*/ 224 w 312"/>
                <a:gd name="T7" fmla="*/ 218 h 301"/>
                <a:gd name="T8" fmla="*/ 161 w 312"/>
                <a:gd name="T9" fmla="*/ 155 h 301"/>
                <a:gd name="T10" fmla="*/ 98 w 312"/>
                <a:gd name="T11" fmla="*/ 218 h 301"/>
                <a:gd name="T12" fmla="*/ 98 w 312"/>
                <a:gd name="T13" fmla="*/ 288 h 301"/>
                <a:gd name="T14" fmla="*/ 8 w 312"/>
                <a:gd name="T15" fmla="*/ 151 h 301"/>
                <a:gd name="T16" fmla="*/ 155 w 312"/>
                <a:gd name="T17" fmla="*/ 0 h 301"/>
                <a:gd name="T18" fmla="*/ 209 w 312"/>
                <a:gd name="T19" fmla="*/ 290 h 301"/>
                <a:gd name="T20" fmla="*/ 209 w 312"/>
                <a:gd name="T21" fmla="*/ 241 h 301"/>
                <a:gd name="T22" fmla="*/ 170 w 312"/>
                <a:gd name="T23" fmla="*/ 187 h 301"/>
                <a:gd name="T24" fmla="*/ 170 w 312"/>
                <a:gd name="T25" fmla="*/ 233 h 301"/>
                <a:gd name="T26" fmla="*/ 149 w 312"/>
                <a:gd name="T27" fmla="*/ 233 h 301"/>
                <a:gd name="T28" fmla="*/ 149 w 312"/>
                <a:gd name="T29" fmla="*/ 188 h 301"/>
                <a:gd name="T30" fmla="*/ 113 w 312"/>
                <a:gd name="T31" fmla="*/ 241 h 301"/>
                <a:gd name="T32" fmla="*/ 113 w 312"/>
                <a:gd name="T33" fmla="*/ 294 h 301"/>
                <a:gd name="T34" fmla="*/ 155 w 312"/>
                <a:gd name="T35" fmla="*/ 301 h 301"/>
                <a:gd name="T36" fmla="*/ 209 w 312"/>
                <a:gd name="T37" fmla="*/ 29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2" h="301">
                  <a:moveTo>
                    <a:pt x="155" y="0"/>
                  </a:moveTo>
                  <a:cubicBezTo>
                    <a:pt x="237" y="0"/>
                    <a:pt x="312" y="70"/>
                    <a:pt x="303" y="151"/>
                  </a:cubicBezTo>
                  <a:cubicBezTo>
                    <a:pt x="296" y="206"/>
                    <a:pt x="268" y="256"/>
                    <a:pt x="224" y="282"/>
                  </a:cubicBezTo>
                  <a:cubicBezTo>
                    <a:pt x="224" y="218"/>
                    <a:pt x="224" y="218"/>
                    <a:pt x="224" y="218"/>
                  </a:cubicBezTo>
                  <a:cubicBezTo>
                    <a:pt x="224" y="183"/>
                    <a:pt x="196" y="155"/>
                    <a:pt x="161" y="155"/>
                  </a:cubicBezTo>
                  <a:cubicBezTo>
                    <a:pt x="127" y="155"/>
                    <a:pt x="98" y="183"/>
                    <a:pt x="98" y="218"/>
                  </a:cubicBezTo>
                  <a:cubicBezTo>
                    <a:pt x="98" y="288"/>
                    <a:pt x="98" y="288"/>
                    <a:pt x="98" y="288"/>
                  </a:cubicBezTo>
                  <a:cubicBezTo>
                    <a:pt x="48" y="265"/>
                    <a:pt x="14" y="212"/>
                    <a:pt x="8" y="151"/>
                  </a:cubicBezTo>
                  <a:cubicBezTo>
                    <a:pt x="0" y="68"/>
                    <a:pt x="74" y="0"/>
                    <a:pt x="155" y="0"/>
                  </a:cubicBezTo>
                  <a:moveTo>
                    <a:pt x="209" y="290"/>
                  </a:moveTo>
                  <a:cubicBezTo>
                    <a:pt x="209" y="241"/>
                    <a:pt x="209" y="241"/>
                    <a:pt x="209" y="241"/>
                  </a:cubicBezTo>
                  <a:cubicBezTo>
                    <a:pt x="209" y="214"/>
                    <a:pt x="192" y="192"/>
                    <a:pt x="170" y="187"/>
                  </a:cubicBezTo>
                  <a:cubicBezTo>
                    <a:pt x="170" y="233"/>
                    <a:pt x="170" y="233"/>
                    <a:pt x="170" y="233"/>
                  </a:cubicBezTo>
                  <a:cubicBezTo>
                    <a:pt x="149" y="233"/>
                    <a:pt x="149" y="233"/>
                    <a:pt x="149" y="233"/>
                  </a:cubicBezTo>
                  <a:cubicBezTo>
                    <a:pt x="149" y="188"/>
                    <a:pt x="149" y="188"/>
                    <a:pt x="149" y="188"/>
                  </a:cubicBezTo>
                  <a:cubicBezTo>
                    <a:pt x="129" y="194"/>
                    <a:pt x="113" y="215"/>
                    <a:pt x="113" y="241"/>
                  </a:cubicBezTo>
                  <a:cubicBezTo>
                    <a:pt x="113" y="294"/>
                    <a:pt x="113" y="294"/>
                    <a:pt x="113" y="294"/>
                  </a:cubicBezTo>
                  <a:cubicBezTo>
                    <a:pt x="126" y="299"/>
                    <a:pt x="141" y="301"/>
                    <a:pt x="155" y="301"/>
                  </a:cubicBezTo>
                  <a:cubicBezTo>
                    <a:pt x="175" y="301"/>
                    <a:pt x="193" y="297"/>
                    <a:pt x="209" y="29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6" name="Rectangle 867"/>
            <p:cNvSpPr>
              <a:spLocks noChangeArrowheads="1"/>
            </p:cNvSpPr>
            <p:nvPr/>
          </p:nvSpPr>
          <p:spPr bwMode="auto">
            <a:xfrm>
              <a:off x="10452132" y="10101332"/>
              <a:ext cx="370784" cy="869499"/>
            </a:xfrm>
            <a:prstGeom prst="rect">
              <a:avLst/>
            </a:pr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7" name="Freeform 868"/>
            <p:cNvSpPr/>
            <p:nvPr/>
          </p:nvSpPr>
          <p:spPr bwMode="auto">
            <a:xfrm>
              <a:off x="10755698" y="9661161"/>
              <a:ext cx="724221" cy="234180"/>
            </a:xfrm>
            <a:custGeom>
              <a:avLst/>
              <a:gdLst>
                <a:gd name="T0" fmla="*/ 330 w 334"/>
                <a:gd name="T1" fmla="*/ 0 h 108"/>
                <a:gd name="T2" fmla="*/ 0 w 334"/>
                <a:gd name="T3" fmla="*/ 57 h 108"/>
                <a:gd name="T4" fmla="*/ 334 w 334"/>
                <a:gd name="T5" fmla="*/ 108 h 108"/>
                <a:gd name="T6" fmla="*/ 330 w 334"/>
                <a:gd name="T7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4" h="108">
                  <a:moveTo>
                    <a:pt x="330" y="0"/>
                  </a:moveTo>
                  <a:lnTo>
                    <a:pt x="0" y="57"/>
                  </a:lnTo>
                  <a:lnTo>
                    <a:pt x="334" y="108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8" name="Freeform 869"/>
            <p:cNvSpPr/>
            <p:nvPr/>
          </p:nvSpPr>
          <p:spPr bwMode="auto">
            <a:xfrm>
              <a:off x="10465142" y="9719707"/>
              <a:ext cx="346932" cy="359943"/>
            </a:xfrm>
            <a:custGeom>
              <a:avLst/>
              <a:gdLst>
                <a:gd name="T0" fmla="*/ 57 w 176"/>
                <a:gd name="T1" fmla="*/ 89 h 182"/>
                <a:gd name="T2" fmla="*/ 64 w 176"/>
                <a:gd name="T3" fmla="*/ 89 h 182"/>
                <a:gd name="T4" fmla="*/ 64 w 176"/>
                <a:gd name="T5" fmla="*/ 15 h 182"/>
                <a:gd name="T6" fmla="*/ 82 w 176"/>
                <a:gd name="T7" fmla="*/ 0 h 182"/>
                <a:gd name="T8" fmla="*/ 100 w 176"/>
                <a:gd name="T9" fmla="*/ 0 h 182"/>
                <a:gd name="T10" fmla="*/ 118 w 176"/>
                <a:gd name="T11" fmla="*/ 15 h 182"/>
                <a:gd name="T12" fmla="*/ 118 w 176"/>
                <a:gd name="T13" fmla="*/ 27 h 182"/>
                <a:gd name="T14" fmla="*/ 104 w 176"/>
                <a:gd name="T15" fmla="*/ 33 h 182"/>
                <a:gd name="T16" fmla="*/ 104 w 176"/>
                <a:gd name="T17" fmla="*/ 53 h 182"/>
                <a:gd name="T18" fmla="*/ 118 w 176"/>
                <a:gd name="T19" fmla="*/ 58 h 182"/>
                <a:gd name="T20" fmla="*/ 118 w 176"/>
                <a:gd name="T21" fmla="*/ 89 h 182"/>
                <a:gd name="T22" fmla="*/ 119 w 176"/>
                <a:gd name="T23" fmla="*/ 89 h 182"/>
                <a:gd name="T24" fmla="*/ 176 w 176"/>
                <a:gd name="T25" fmla="*/ 146 h 182"/>
                <a:gd name="T26" fmla="*/ 176 w 176"/>
                <a:gd name="T27" fmla="*/ 182 h 182"/>
                <a:gd name="T28" fmla="*/ 0 w 176"/>
                <a:gd name="T29" fmla="*/ 182 h 182"/>
                <a:gd name="T30" fmla="*/ 0 w 176"/>
                <a:gd name="T31" fmla="*/ 146 h 182"/>
                <a:gd name="T32" fmla="*/ 57 w 176"/>
                <a:gd name="T33" fmla="*/ 89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6" h="182">
                  <a:moveTo>
                    <a:pt x="57" y="89"/>
                  </a:moveTo>
                  <a:cubicBezTo>
                    <a:pt x="64" y="89"/>
                    <a:pt x="64" y="89"/>
                    <a:pt x="64" y="89"/>
                  </a:cubicBezTo>
                  <a:cubicBezTo>
                    <a:pt x="64" y="15"/>
                    <a:pt x="64" y="15"/>
                    <a:pt x="64" y="15"/>
                  </a:cubicBezTo>
                  <a:cubicBezTo>
                    <a:pt x="64" y="7"/>
                    <a:pt x="72" y="0"/>
                    <a:pt x="82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110" y="0"/>
                    <a:pt x="118" y="7"/>
                    <a:pt x="118" y="15"/>
                  </a:cubicBezTo>
                  <a:cubicBezTo>
                    <a:pt x="118" y="27"/>
                    <a:pt x="118" y="27"/>
                    <a:pt x="118" y="27"/>
                  </a:cubicBezTo>
                  <a:cubicBezTo>
                    <a:pt x="104" y="33"/>
                    <a:pt x="104" y="33"/>
                    <a:pt x="104" y="33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118" y="58"/>
                    <a:pt x="118" y="58"/>
                    <a:pt x="118" y="58"/>
                  </a:cubicBezTo>
                  <a:cubicBezTo>
                    <a:pt x="118" y="89"/>
                    <a:pt x="118" y="89"/>
                    <a:pt x="118" y="89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150" y="89"/>
                    <a:pt x="176" y="115"/>
                    <a:pt x="176" y="146"/>
                  </a:cubicBezTo>
                  <a:cubicBezTo>
                    <a:pt x="176" y="182"/>
                    <a:pt x="176" y="182"/>
                    <a:pt x="176" y="182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15"/>
                    <a:pt x="26" y="89"/>
                    <a:pt x="57" y="89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9" name="Freeform 870"/>
            <p:cNvSpPr/>
            <p:nvPr/>
          </p:nvSpPr>
          <p:spPr bwMode="auto">
            <a:xfrm>
              <a:off x="6421215" y="10049291"/>
              <a:ext cx="841310" cy="724221"/>
            </a:xfrm>
            <a:custGeom>
              <a:avLst/>
              <a:gdLst>
                <a:gd name="T0" fmla="*/ 36 w 427"/>
                <a:gd name="T1" fmla="*/ 49 h 367"/>
                <a:gd name="T2" fmla="*/ 50 w 427"/>
                <a:gd name="T3" fmla="*/ 49 h 367"/>
                <a:gd name="T4" fmla="*/ 89 w 427"/>
                <a:gd name="T5" fmla="*/ 27 h 367"/>
                <a:gd name="T6" fmla="*/ 89 w 427"/>
                <a:gd name="T7" fmla="*/ 0 h 367"/>
                <a:gd name="T8" fmla="*/ 338 w 427"/>
                <a:gd name="T9" fmla="*/ 0 h 367"/>
                <a:gd name="T10" fmla="*/ 338 w 427"/>
                <a:gd name="T11" fmla="*/ 29 h 367"/>
                <a:gd name="T12" fmla="*/ 367 w 427"/>
                <a:gd name="T13" fmla="*/ 49 h 367"/>
                <a:gd name="T14" fmla="*/ 391 w 427"/>
                <a:gd name="T15" fmla="*/ 49 h 367"/>
                <a:gd name="T16" fmla="*/ 427 w 427"/>
                <a:gd name="T17" fmla="*/ 90 h 367"/>
                <a:gd name="T18" fmla="*/ 427 w 427"/>
                <a:gd name="T19" fmla="*/ 326 h 367"/>
                <a:gd name="T20" fmla="*/ 391 w 427"/>
                <a:gd name="T21" fmla="*/ 367 h 367"/>
                <a:gd name="T22" fmla="*/ 36 w 427"/>
                <a:gd name="T23" fmla="*/ 367 h 367"/>
                <a:gd name="T24" fmla="*/ 0 w 427"/>
                <a:gd name="T25" fmla="*/ 326 h 367"/>
                <a:gd name="T26" fmla="*/ 0 w 427"/>
                <a:gd name="T27" fmla="*/ 90 h 367"/>
                <a:gd name="T28" fmla="*/ 36 w 427"/>
                <a:gd name="T29" fmla="*/ 49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7" h="367">
                  <a:moveTo>
                    <a:pt x="36" y="49"/>
                  </a:moveTo>
                  <a:cubicBezTo>
                    <a:pt x="50" y="49"/>
                    <a:pt x="50" y="49"/>
                    <a:pt x="50" y="49"/>
                  </a:cubicBezTo>
                  <a:cubicBezTo>
                    <a:pt x="80" y="49"/>
                    <a:pt x="89" y="36"/>
                    <a:pt x="89" y="27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338" y="0"/>
                    <a:pt x="338" y="0"/>
                    <a:pt x="338" y="0"/>
                  </a:cubicBezTo>
                  <a:cubicBezTo>
                    <a:pt x="338" y="29"/>
                    <a:pt x="338" y="29"/>
                    <a:pt x="338" y="29"/>
                  </a:cubicBezTo>
                  <a:cubicBezTo>
                    <a:pt x="338" y="42"/>
                    <a:pt x="344" y="49"/>
                    <a:pt x="367" y="49"/>
                  </a:cubicBezTo>
                  <a:cubicBezTo>
                    <a:pt x="391" y="49"/>
                    <a:pt x="391" y="49"/>
                    <a:pt x="391" y="49"/>
                  </a:cubicBezTo>
                  <a:cubicBezTo>
                    <a:pt x="411" y="49"/>
                    <a:pt x="427" y="68"/>
                    <a:pt x="427" y="90"/>
                  </a:cubicBezTo>
                  <a:cubicBezTo>
                    <a:pt x="427" y="326"/>
                    <a:pt x="427" y="326"/>
                    <a:pt x="427" y="326"/>
                  </a:cubicBezTo>
                  <a:cubicBezTo>
                    <a:pt x="427" y="349"/>
                    <a:pt x="411" y="367"/>
                    <a:pt x="391" y="367"/>
                  </a:cubicBezTo>
                  <a:cubicBezTo>
                    <a:pt x="36" y="367"/>
                    <a:pt x="36" y="367"/>
                    <a:pt x="36" y="367"/>
                  </a:cubicBezTo>
                  <a:cubicBezTo>
                    <a:pt x="16" y="367"/>
                    <a:pt x="0" y="349"/>
                    <a:pt x="0" y="326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68"/>
                    <a:pt x="16" y="49"/>
                    <a:pt x="36" y="49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0" name="Freeform 871"/>
            <p:cNvSpPr/>
            <p:nvPr/>
          </p:nvSpPr>
          <p:spPr bwMode="auto">
            <a:xfrm>
              <a:off x="5863956" y="9930033"/>
              <a:ext cx="366448" cy="366448"/>
            </a:xfrm>
            <a:custGeom>
              <a:avLst/>
              <a:gdLst>
                <a:gd name="T0" fmla="*/ 92 w 186"/>
                <a:gd name="T1" fmla="*/ 0 h 186"/>
                <a:gd name="T2" fmla="*/ 94 w 186"/>
                <a:gd name="T3" fmla="*/ 0 h 186"/>
                <a:gd name="T4" fmla="*/ 186 w 186"/>
                <a:gd name="T5" fmla="*/ 88 h 186"/>
                <a:gd name="T6" fmla="*/ 186 w 186"/>
                <a:gd name="T7" fmla="*/ 186 h 186"/>
                <a:gd name="T8" fmla="*/ 0 w 186"/>
                <a:gd name="T9" fmla="*/ 186 h 186"/>
                <a:gd name="T10" fmla="*/ 0 w 186"/>
                <a:gd name="T11" fmla="*/ 88 h 186"/>
                <a:gd name="T12" fmla="*/ 92 w 186"/>
                <a:gd name="T1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6" h="186">
                  <a:moveTo>
                    <a:pt x="92" y="0"/>
                  </a:moveTo>
                  <a:cubicBezTo>
                    <a:pt x="94" y="0"/>
                    <a:pt x="94" y="0"/>
                    <a:pt x="94" y="0"/>
                  </a:cubicBezTo>
                  <a:cubicBezTo>
                    <a:pt x="144" y="0"/>
                    <a:pt x="186" y="39"/>
                    <a:pt x="186" y="88"/>
                  </a:cubicBezTo>
                  <a:cubicBezTo>
                    <a:pt x="186" y="186"/>
                    <a:pt x="186" y="186"/>
                    <a:pt x="186" y="18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39"/>
                    <a:pt x="41" y="0"/>
                    <a:pt x="92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1" name="Freeform 872"/>
            <p:cNvSpPr/>
            <p:nvPr/>
          </p:nvSpPr>
          <p:spPr bwMode="auto">
            <a:xfrm>
              <a:off x="6514455" y="9856311"/>
              <a:ext cx="617973" cy="145278"/>
            </a:xfrm>
            <a:custGeom>
              <a:avLst/>
              <a:gdLst>
                <a:gd name="T0" fmla="*/ 44 w 314"/>
                <a:gd name="T1" fmla="*/ 0 h 73"/>
                <a:gd name="T2" fmla="*/ 270 w 314"/>
                <a:gd name="T3" fmla="*/ 0 h 73"/>
                <a:gd name="T4" fmla="*/ 314 w 314"/>
                <a:gd name="T5" fmla="*/ 36 h 73"/>
                <a:gd name="T6" fmla="*/ 314 w 314"/>
                <a:gd name="T7" fmla="*/ 37 h 73"/>
                <a:gd name="T8" fmla="*/ 270 w 314"/>
                <a:gd name="T9" fmla="*/ 73 h 73"/>
                <a:gd name="T10" fmla="*/ 44 w 314"/>
                <a:gd name="T11" fmla="*/ 73 h 73"/>
                <a:gd name="T12" fmla="*/ 0 w 314"/>
                <a:gd name="T13" fmla="*/ 37 h 73"/>
                <a:gd name="T14" fmla="*/ 0 w 314"/>
                <a:gd name="T15" fmla="*/ 36 h 73"/>
                <a:gd name="T16" fmla="*/ 44 w 314"/>
                <a:gd name="T1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4" h="73">
                  <a:moveTo>
                    <a:pt x="44" y="0"/>
                  </a:moveTo>
                  <a:cubicBezTo>
                    <a:pt x="270" y="0"/>
                    <a:pt x="270" y="0"/>
                    <a:pt x="270" y="0"/>
                  </a:cubicBezTo>
                  <a:cubicBezTo>
                    <a:pt x="294" y="0"/>
                    <a:pt x="314" y="16"/>
                    <a:pt x="314" y="36"/>
                  </a:cubicBezTo>
                  <a:cubicBezTo>
                    <a:pt x="314" y="37"/>
                    <a:pt x="314" y="37"/>
                    <a:pt x="314" y="37"/>
                  </a:cubicBezTo>
                  <a:cubicBezTo>
                    <a:pt x="314" y="57"/>
                    <a:pt x="294" y="73"/>
                    <a:pt x="270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20" y="73"/>
                    <a:pt x="0" y="57"/>
                    <a:pt x="0" y="37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16"/>
                    <a:pt x="20" y="0"/>
                    <a:pt x="44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2" name="Freeform 873"/>
            <p:cNvSpPr/>
            <p:nvPr/>
          </p:nvSpPr>
          <p:spPr bwMode="auto">
            <a:xfrm>
              <a:off x="6271601" y="9173289"/>
              <a:ext cx="43366" cy="39030"/>
            </a:xfrm>
            <a:custGeom>
              <a:avLst/>
              <a:gdLst>
                <a:gd name="T0" fmla="*/ 10 w 22"/>
                <a:gd name="T1" fmla="*/ 0 h 20"/>
                <a:gd name="T2" fmla="*/ 0 w 22"/>
                <a:gd name="T3" fmla="*/ 5 h 20"/>
                <a:gd name="T4" fmla="*/ 11 w 22"/>
                <a:gd name="T5" fmla="*/ 20 h 20"/>
                <a:gd name="T6" fmla="*/ 22 w 22"/>
                <a:gd name="T7" fmla="*/ 14 h 20"/>
                <a:gd name="T8" fmla="*/ 10 w 22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0">
                  <a:moveTo>
                    <a:pt x="10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4" y="9"/>
                    <a:pt x="7" y="14"/>
                    <a:pt x="11" y="20"/>
                  </a:cubicBezTo>
                  <a:cubicBezTo>
                    <a:pt x="22" y="14"/>
                    <a:pt x="22" y="14"/>
                    <a:pt x="22" y="14"/>
                  </a:cubicBezTo>
                  <a:cubicBezTo>
                    <a:pt x="19" y="9"/>
                    <a:pt x="15" y="4"/>
                    <a:pt x="10" y="0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3" name="Freeform 874"/>
            <p:cNvSpPr>
              <a:spLocks noEditPoints="1"/>
            </p:cNvSpPr>
            <p:nvPr/>
          </p:nvSpPr>
          <p:spPr bwMode="auto">
            <a:xfrm>
              <a:off x="6440730" y="9108239"/>
              <a:ext cx="262369" cy="271041"/>
            </a:xfrm>
            <a:custGeom>
              <a:avLst/>
              <a:gdLst>
                <a:gd name="T0" fmla="*/ 116 w 133"/>
                <a:gd name="T1" fmla="*/ 104 h 137"/>
                <a:gd name="T2" fmla="*/ 99 w 133"/>
                <a:gd name="T3" fmla="*/ 124 h 137"/>
                <a:gd name="T4" fmla="*/ 74 w 133"/>
                <a:gd name="T5" fmla="*/ 124 h 137"/>
                <a:gd name="T6" fmla="*/ 64 w 133"/>
                <a:gd name="T7" fmla="*/ 122 h 137"/>
                <a:gd name="T8" fmla="*/ 62 w 133"/>
                <a:gd name="T9" fmla="*/ 111 h 137"/>
                <a:gd name="T10" fmla="*/ 62 w 133"/>
                <a:gd name="T11" fmla="*/ 99 h 137"/>
                <a:gd name="T12" fmla="*/ 93 w 133"/>
                <a:gd name="T13" fmla="*/ 99 h 137"/>
                <a:gd name="T14" fmla="*/ 114 w 133"/>
                <a:gd name="T15" fmla="*/ 100 h 137"/>
                <a:gd name="T16" fmla="*/ 114 w 133"/>
                <a:gd name="T17" fmla="*/ 97 h 137"/>
                <a:gd name="T18" fmla="*/ 114 w 133"/>
                <a:gd name="T19" fmla="*/ 83 h 137"/>
                <a:gd name="T20" fmla="*/ 114 w 133"/>
                <a:gd name="T21" fmla="*/ 39 h 137"/>
                <a:gd name="T22" fmla="*/ 114 w 133"/>
                <a:gd name="T23" fmla="*/ 25 h 137"/>
                <a:gd name="T24" fmla="*/ 114 w 133"/>
                <a:gd name="T25" fmla="*/ 23 h 137"/>
                <a:gd name="T26" fmla="*/ 93 w 133"/>
                <a:gd name="T27" fmla="*/ 24 h 137"/>
                <a:gd name="T28" fmla="*/ 62 w 133"/>
                <a:gd name="T29" fmla="*/ 24 h 137"/>
                <a:gd name="T30" fmla="*/ 62 w 133"/>
                <a:gd name="T31" fmla="*/ 13 h 137"/>
                <a:gd name="T32" fmla="*/ 66 w 133"/>
                <a:gd name="T33" fmla="*/ 4 h 137"/>
                <a:gd name="T34" fmla="*/ 67 w 133"/>
                <a:gd name="T35" fmla="*/ 1 h 137"/>
                <a:gd name="T36" fmla="*/ 48 w 133"/>
                <a:gd name="T37" fmla="*/ 0 h 137"/>
                <a:gd name="T38" fmla="*/ 49 w 133"/>
                <a:gd name="T39" fmla="*/ 1 h 137"/>
                <a:gd name="T40" fmla="*/ 50 w 133"/>
                <a:gd name="T41" fmla="*/ 10 h 137"/>
                <a:gd name="T42" fmla="*/ 50 w 133"/>
                <a:gd name="T43" fmla="*/ 24 h 137"/>
                <a:gd name="T44" fmla="*/ 19 w 133"/>
                <a:gd name="T45" fmla="*/ 24 h 137"/>
                <a:gd name="T46" fmla="*/ 1 w 133"/>
                <a:gd name="T47" fmla="*/ 23 h 137"/>
                <a:gd name="T48" fmla="*/ 0 w 133"/>
                <a:gd name="T49" fmla="*/ 23 h 137"/>
                <a:gd name="T50" fmla="*/ 0 w 133"/>
                <a:gd name="T51" fmla="*/ 24 h 137"/>
                <a:gd name="T52" fmla="*/ 1 w 133"/>
                <a:gd name="T53" fmla="*/ 39 h 137"/>
                <a:gd name="T54" fmla="*/ 1 w 133"/>
                <a:gd name="T55" fmla="*/ 94 h 137"/>
                <a:gd name="T56" fmla="*/ 0 w 133"/>
                <a:gd name="T57" fmla="*/ 117 h 137"/>
                <a:gd name="T58" fmla="*/ 15 w 133"/>
                <a:gd name="T59" fmla="*/ 117 h 137"/>
                <a:gd name="T60" fmla="*/ 14 w 133"/>
                <a:gd name="T61" fmla="*/ 99 h 137"/>
                <a:gd name="T62" fmla="*/ 50 w 133"/>
                <a:gd name="T63" fmla="*/ 99 h 137"/>
                <a:gd name="T64" fmla="*/ 50 w 133"/>
                <a:gd name="T65" fmla="*/ 119 h 137"/>
                <a:gd name="T66" fmla="*/ 54 w 133"/>
                <a:gd name="T67" fmla="*/ 132 h 137"/>
                <a:gd name="T68" fmla="*/ 74 w 133"/>
                <a:gd name="T69" fmla="*/ 136 h 137"/>
                <a:gd name="T70" fmla="*/ 103 w 133"/>
                <a:gd name="T71" fmla="*/ 136 h 137"/>
                <a:gd name="T72" fmla="*/ 133 w 133"/>
                <a:gd name="T73" fmla="*/ 113 h 137"/>
                <a:gd name="T74" fmla="*/ 119 w 133"/>
                <a:gd name="T75" fmla="*/ 106 h 137"/>
                <a:gd name="T76" fmla="*/ 116 w 133"/>
                <a:gd name="T77" fmla="*/ 104 h 137"/>
                <a:gd name="T78" fmla="*/ 62 w 133"/>
                <a:gd name="T79" fmla="*/ 36 h 137"/>
                <a:gd name="T80" fmla="*/ 100 w 133"/>
                <a:gd name="T81" fmla="*/ 36 h 137"/>
                <a:gd name="T82" fmla="*/ 100 w 133"/>
                <a:gd name="T83" fmla="*/ 56 h 137"/>
                <a:gd name="T84" fmla="*/ 62 w 133"/>
                <a:gd name="T85" fmla="*/ 56 h 137"/>
                <a:gd name="T86" fmla="*/ 62 w 133"/>
                <a:gd name="T87" fmla="*/ 36 h 137"/>
                <a:gd name="T88" fmla="*/ 62 w 133"/>
                <a:gd name="T89" fmla="*/ 67 h 137"/>
                <a:gd name="T90" fmla="*/ 100 w 133"/>
                <a:gd name="T91" fmla="*/ 67 h 137"/>
                <a:gd name="T92" fmla="*/ 100 w 133"/>
                <a:gd name="T93" fmla="*/ 88 h 137"/>
                <a:gd name="T94" fmla="*/ 62 w 133"/>
                <a:gd name="T95" fmla="*/ 88 h 137"/>
                <a:gd name="T96" fmla="*/ 62 w 133"/>
                <a:gd name="T97" fmla="*/ 67 h 137"/>
                <a:gd name="T98" fmla="*/ 50 w 133"/>
                <a:gd name="T99" fmla="*/ 88 h 137"/>
                <a:gd name="T100" fmla="*/ 14 w 133"/>
                <a:gd name="T101" fmla="*/ 88 h 137"/>
                <a:gd name="T102" fmla="*/ 14 w 133"/>
                <a:gd name="T103" fmla="*/ 67 h 137"/>
                <a:gd name="T104" fmla="*/ 50 w 133"/>
                <a:gd name="T105" fmla="*/ 67 h 137"/>
                <a:gd name="T106" fmla="*/ 50 w 133"/>
                <a:gd name="T107" fmla="*/ 88 h 137"/>
                <a:gd name="T108" fmla="*/ 50 w 133"/>
                <a:gd name="T109" fmla="*/ 56 h 137"/>
                <a:gd name="T110" fmla="*/ 14 w 133"/>
                <a:gd name="T111" fmla="*/ 56 h 137"/>
                <a:gd name="T112" fmla="*/ 14 w 133"/>
                <a:gd name="T113" fmla="*/ 36 h 137"/>
                <a:gd name="T114" fmla="*/ 50 w 133"/>
                <a:gd name="T115" fmla="*/ 36 h 137"/>
                <a:gd name="T116" fmla="*/ 50 w 133"/>
                <a:gd name="T117" fmla="*/ 5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3" h="137">
                  <a:moveTo>
                    <a:pt x="116" y="104"/>
                  </a:moveTo>
                  <a:cubicBezTo>
                    <a:pt x="117" y="118"/>
                    <a:pt x="112" y="125"/>
                    <a:pt x="99" y="124"/>
                  </a:cubicBezTo>
                  <a:cubicBezTo>
                    <a:pt x="74" y="124"/>
                    <a:pt x="74" y="124"/>
                    <a:pt x="74" y="124"/>
                  </a:cubicBezTo>
                  <a:cubicBezTo>
                    <a:pt x="69" y="124"/>
                    <a:pt x="66" y="124"/>
                    <a:pt x="64" y="122"/>
                  </a:cubicBezTo>
                  <a:cubicBezTo>
                    <a:pt x="63" y="121"/>
                    <a:pt x="62" y="117"/>
                    <a:pt x="62" y="111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93" y="99"/>
                    <a:pt x="93" y="99"/>
                    <a:pt x="93" y="99"/>
                  </a:cubicBezTo>
                  <a:cubicBezTo>
                    <a:pt x="101" y="99"/>
                    <a:pt x="108" y="99"/>
                    <a:pt x="114" y="100"/>
                  </a:cubicBezTo>
                  <a:cubicBezTo>
                    <a:pt x="114" y="97"/>
                    <a:pt x="114" y="97"/>
                    <a:pt x="114" y="97"/>
                  </a:cubicBezTo>
                  <a:cubicBezTo>
                    <a:pt x="114" y="92"/>
                    <a:pt x="114" y="87"/>
                    <a:pt x="114" y="83"/>
                  </a:cubicBezTo>
                  <a:cubicBezTo>
                    <a:pt x="114" y="39"/>
                    <a:pt x="114" y="39"/>
                    <a:pt x="114" y="39"/>
                  </a:cubicBezTo>
                  <a:cubicBezTo>
                    <a:pt x="114" y="35"/>
                    <a:pt x="114" y="30"/>
                    <a:pt x="114" y="25"/>
                  </a:cubicBezTo>
                  <a:cubicBezTo>
                    <a:pt x="114" y="23"/>
                    <a:pt x="114" y="23"/>
                    <a:pt x="114" y="23"/>
                  </a:cubicBezTo>
                  <a:cubicBezTo>
                    <a:pt x="108" y="23"/>
                    <a:pt x="101" y="24"/>
                    <a:pt x="93" y="24"/>
                  </a:cubicBezTo>
                  <a:cubicBezTo>
                    <a:pt x="62" y="24"/>
                    <a:pt x="62" y="24"/>
                    <a:pt x="62" y="24"/>
                  </a:cubicBezTo>
                  <a:cubicBezTo>
                    <a:pt x="62" y="13"/>
                    <a:pt x="62" y="13"/>
                    <a:pt x="62" y="13"/>
                  </a:cubicBezTo>
                  <a:cubicBezTo>
                    <a:pt x="62" y="10"/>
                    <a:pt x="63" y="7"/>
                    <a:pt x="66" y="4"/>
                  </a:cubicBezTo>
                  <a:cubicBezTo>
                    <a:pt x="66" y="3"/>
                    <a:pt x="67" y="2"/>
                    <a:pt x="67" y="1"/>
                  </a:cubicBezTo>
                  <a:cubicBezTo>
                    <a:pt x="66" y="0"/>
                    <a:pt x="60" y="0"/>
                    <a:pt x="48" y="0"/>
                  </a:cubicBezTo>
                  <a:cubicBezTo>
                    <a:pt x="48" y="0"/>
                    <a:pt x="49" y="1"/>
                    <a:pt x="49" y="1"/>
                  </a:cubicBezTo>
                  <a:cubicBezTo>
                    <a:pt x="50" y="5"/>
                    <a:pt x="50" y="8"/>
                    <a:pt x="50" y="10"/>
                  </a:cubicBezTo>
                  <a:cubicBezTo>
                    <a:pt x="50" y="24"/>
                    <a:pt x="50" y="24"/>
                    <a:pt x="50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2" y="24"/>
                    <a:pt x="7" y="24"/>
                    <a:pt x="1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1" y="30"/>
                    <a:pt x="1" y="34"/>
                    <a:pt x="1" y="39"/>
                  </a:cubicBezTo>
                  <a:cubicBezTo>
                    <a:pt x="1" y="94"/>
                    <a:pt x="1" y="94"/>
                    <a:pt x="1" y="94"/>
                  </a:cubicBezTo>
                  <a:cubicBezTo>
                    <a:pt x="1" y="100"/>
                    <a:pt x="1" y="107"/>
                    <a:pt x="0" y="117"/>
                  </a:cubicBezTo>
                  <a:cubicBezTo>
                    <a:pt x="15" y="117"/>
                    <a:pt x="15" y="117"/>
                    <a:pt x="15" y="117"/>
                  </a:cubicBezTo>
                  <a:cubicBezTo>
                    <a:pt x="14" y="113"/>
                    <a:pt x="14" y="107"/>
                    <a:pt x="14" y="99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0" y="119"/>
                    <a:pt x="50" y="119"/>
                    <a:pt x="50" y="119"/>
                  </a:cubicBezTo>
                  <a:cubicBezTo>
                    <a:pt x="49" y="126"/>
                    <a:pt x="51" y="131"/>
                    <a:pt x="54" y="132"/>
                  </a:cubicBezTo>
                  <a:cubicBezTo>
                    <a:pt x="57" y="135"/>
                    <a:pt x="63" y="136"/>
                    <a:pt x="74" y="136"/>
                  </a:cubicBezTo>
                  <a:cubicBezTo>
                    <a:pt x="103" y="136"/>
                    <a:pt x="103" y="136"/>
                    <a:pt x="103" y="136"/>
                  </a:cubicBezTo>
                  <a:cubicBezTo>
                    <a:pt x="121" y="137"/>
                    <a:pt x="131" y="129"/>
                    <a:pt x="133" y="113"/>
                  </a:cubicBezTo>
                  <a:cubicBezTo>
                    <a:pt x="128" y="112"/>
                    <a:pt x="123" y="109"/>
                    <a:pt x="119" y="106"/>
                  </a:cubicBezTo>
                  <a:cubicBezTo>
                    <a:pt x="117" y="104"/>
                    <a:pt x="117" y="104"/>
                    <a:pt x="116" y="104"/>
                  </a:cubicBezTo>
                  <a:moveTo>
                    <a:pt x="62" y="36"/>
                  </a:moveTo>
                  <a:cubicBezTo>
                    <a:pt x="100" y="36"/>
                    <a:pt x="100" y="36"/>
                    <a:pt x="100" y="36"/>
                  </a:cubicBezTo>
                  <a:cubicBezTo>
                    <a:pt x="100" y="56"/>
                    <a:pt x="100" y="56"/>
                    <a:pt x="100" y="56"/>
                  </a:cubicBezTo>
                  <a:cubicBezTo>
                    <a:pt x="62" y="56"/>
                    <a:pt x="62" y="56"/>
                    <a:pt x="62" y="56"/>
                  </a:cubicBezTo>
                  <a:lnTo>
                    <a:pt x="62" y="36"/>
                  </a:lnTo>
                  <a:close/>
                  <a:moveTo>
                    <a:pt x="62" y="67"/>
                  </a:moveTo>
                  <a:cubicBezTo>
                    <a:pt x="100" y="67"/>
                    <a:pt x="100" y="67"/>
                    <a:pt x="100" y="67"/>
                  </a:cubicBezTo>
                  <a:cubicBezTo>
                    <a:pt x="100" y="88"/>
                    <a:pt x="100" y="88"/>
                    <a:pt x="100" y="88"/>
                  </a:cubicBezTo>
                  <a:cubicBezTo>
                    <a:pt x="62" y="88"/>
                    <a:pt x="62" y="88"/>
                    <a:pt x="62" y="88"/>
                  </a:cubicBezTo>
                  <a:lnTo>
                    <a:pt x="62" y="67"/>
                  </a:lnTo>
                  <a:close/>
                  <a:moveTo>
                    <a:pt x="50" y="88"/>
                  </a:moveTo>
                  <a:cubicBezTo>
                    <a:pt x="14" y="88"/>
                    <a:pt x="14" y="88"/>
                    <a:pt x="14" y="88"/>
                  </a:cubicBezTo>
                  <a:cubicBezTo>
                    <a:pt x="14" y="67"/>
                    <a:pt x="14" y="67"/>
                    <a:pt x="14" y="67"/>
                  </a:cubicBezTo>
                  <a:cubicBezTo>
                    <a:pt x="50" y="67"/>
                    <a:pt x="50" y="67"/>
                    <a:pt x="50" y="67"/>
                  </a:cubicBezTo>
                  <a:lnTo>
                    <a:pt x="50" y="88"/>
                  </a:lnTo>
                  <a:close/>
                  <a:moveTo>
                    <a:pt x="50" y="56"/>
                  </a:moveTo>
                  <a:cubicBezTo>
                    <a:pt x="14" y="56"/>
                    <a:pt x="14" y="56"/>
                    <a:pt x="14" y="56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50" y="36"/>
                    <a:pt x="50" y="36"/>
                    <a:pt x="50" y="36"/>
                  </a:cubicBezTo>
                  <a:lnTo>
                    <a:pt x="50" y="56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4" name="Freeform 875"/>
            <p:cNvSpPr/>
            <p:nvPr/>
          </p:nvSpPr>
          <p:spPr bwMode="auto">
            <a:xfrm>
              <a:off x="6076452" y="9110405"/>
              <a:ext cx="281882" cy="266705"/>
            </a:xfrm>
            <a:custGeom>
              <a:avLst/>
              <a:gdLst>
                <a:gd name="T0" fmla="*/ 32 w 142"/>
                <a:gd name="T1" fmla="*/ 28 h 135"/>
                <a:gd name="T2" fmla="*/ 117 w 142"/>
                <a:gd name="T3" fmla="*/ 28 h 135"/>
                <a:gd name="T4" fmla="*/ 142 w 142"/>
                <a:gd name="T5" fmla="*/ 29 h 135"/>
                <a:gd name="T6" fmla="*/ 142 w 142"/>
                <a:gd name="T7" fmla="*/ 16 h 135"/>
                <a:gd name="T8" fmla="*/ 117 w 142"/>
                <a:gd name="T9" fmla="*/ 17 h 135"/>
                <a:gd name="T10" fmla="*/ 90 w 142"/>
                <a:gd name="T11" fmla="*/ 17 h 135"/>
                <a:gd name="T12" fmla="*/ 84 w 142"/>
                <a:gd name="T13" fmla="*/ 0 h 135"/>
                <a:gd name="T14" fmla="*/ 68 w 142"/>
                <a:gd name="T15" fmla="*/ 3 h 135"/>
                <a:gd name="T16" fmla="*/ 76 w 142"/>
                <a:gd name="T17" fmla="*/ 17 h 135"/>
                <a:gd name="T18" fmla="*/ 50 w 142"/>
                <a:gd name="T19" fmla="*/ 17 h 135"/>
                <a:gd name="T20" fmla="*/ 19 w 142"/>
                <a:gd name="T21" fmla="*/ 16 h 135"/>
                <a:gd name="T22" fmla="*/ 20 w 142"/>
                <a:gd name="T23" fmla="*/ 45 h 135"/>
                <a:gd name="T24" fmla="*/ 0 w 142"/>
                <a:gd name="T25" fmla="*/ 127 h 135"/>
                <a:gd name="T26" fmla="*/ 14 w 142"/>
                <a:gd name="T27" fmla="*/ 135 h 135"/>
                <a:gd name="T28" fmla="*/ 28 w 142"/>
                <a:gd name="T29" fmla="*/ 91 h 135"/>
                <a:gd name="T30" fmla="*/ 32 w 142"/>
                <a:gd name="T31" fmla="*/ 2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2" h="135">
                  <a:moveTo>
                    <a:pt x="32" y="28"/>
                  </a:moveTo>
                  <a:cubicBezTo>
                    <a:pt x="117" y="28"/>
                    <a:pt x="117" y="28"/>
                    <a:pt x="117" y="28"/>
                  </a:cubicBezTo>
                  <a:cubicBezTo>
                    <a:pt x="130" y="28"/>
                    <a:pt x="138" y="28"/>
                    <a:pt x="142" y="29"/>
                  </a:cubicBezTo>
                  <a:cubicBezTo>
                    <a:pt x="142" y="16"/>
                    <a:pt x="142" y="16"/>
                    <a:pt x="142" y="16"/>
                  </a:cubicBezTo>
                  <a:cubicBezTo>
                    <a:pt x="139" y="17"/>
                    <a:pt x="131" y="17"/>
                    <a:pt x="117" y="17"/>
                  </a:cubicBezTo>
                  <a:cubicBezTo>
                    <a:pt x="90" y="17"/>
                    <a:pt x="90" y="17"/>
                    <a:pt x="90" y="17"/>
                  </a:cubicBezTo>
                  <a:cubicBezTo>
                    <a:pt x="89" y="13"/>
                    <a:pt x="87" y="8"/>
                    <a:pt x="84" y="0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71" y="6"/>
                    <a:pt x="73" y="10"/>
                    <a:pt x="76" y="17"/>
                  </a:cubicBezTo>
                  <a:cubicBezTo>
                    <a:pt x="50" y="17"/>
                    <a:pt x="50" y="17"/>
                    <a:pt x="50" y="17"/>
                  </a:cubicBezTo>
                  <a:cubicBezTo>
                    <a:pt x="36" y="17"/>
                    <a:pt x="26" y="17"/>
                    <a:pt x="19" y="16"/>
                  </a:cubicBezTo>
                  <a:cubicBezTo>
                    <a:pt x="20" y="20"/>
                    <a:pt x="20" y="30"/>
                    <a:pt x="20" y="45"/>
                  </a:cubicBezTo>
                  <a:cubicBezTo>
                    <a:pt x="20" y="85"/>
                    <a:pt x="13" y="112"/>
                    <a:pt x="0" y="127"/>
                  </a:cubicBezTo>
                  <a:cubicBezTo>
                    <a:pt x="5" y="128"/>
                    <a:pt x="10" y="131"/>
                    <a:pt x="14" y="135"/>
                  </a:cubicBezTo>
                  <a:cubicBezTo>
                    <a:pt x="22" y="119"/>
                    <a:pt x="26" y="104"/>
                    <a:pt x="28" y="91"/>
                  </a:cubicBezTo>
                  <a:cubicBezTo>
                    <a:pt x="31" y="78"/>
                    <a:pt x="32" y="57"/>
                    <a:pt x="32" y="28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5" name="Freeform 876"/>
            <p:cNvSpPr/>
            <p:nvPr/>
          </p:nvSpPr>
          <p:spPr bwMode="auto">
            <a:xfrm>
              <a:off x="6776822" y="9121249"/>
              <a:ext cx="71556" cy="54210"/>
            </a:xfrm>
            <a:custGeom>
              <a:avLst/>
              <a:gdLst>
                <a:gd name="T0" fmla="*/ 37 w 37"/>
                <a:gd name="T1" fmla="*/ 18 h 28"/>
                <a:gd name="T2" fmla="*/ 21 w 37"/>
                <a:gd name="T3" fmla="*/ 8 h 28"/>
                <a:gd name="T4" fmla="*/ 9 w 37"/>
                <a:gd name="T5" fmla="*/ 0 h 28"/>
                <a:gd name="T6" fmla="*/ 0 w 37"/>
                <a:gd name="T7" fmla="*/ 11 h 28"/>
                <a:gd name="T8" fmla="*/ 26 w 37"/>
                <a:gd name="T9" fmla="*/ 28 h 28"/>
                <a:gd name="T10" fmla="*/ 37 w 37"/>
                <a:gd name="T11" fmla="*/ 1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28">
                  <a:moveTo>
                    <a:pt x="37" y="18"/>
                  </a:moveTo>
                  <a:cubicBezTo>
                    <a:pt x="34" y="15"/>
                    <a:pt x="29" y="12"/>
                    <a:pt x="21" y="8"/>
                  </a:cubicBezTo>
                  <a:cubicBezTo>
                    <a:pt x="16" y="4"/>
                    <a:pt x="12" y="2"/>
                    <a:pt x="9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8" y="14"/>
                    <a:pt x="17" y="20"/>
                    <a:pt x="26" y="28"/>
                  </a:cubicBezTo>
                  <a:lnTo>
                    <a:pt x="37" y="18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6" name="Freeform 877"/>
            <p:cNvSpPr/>
            <p:nvPr/>
          </p:nvSpPr>
          <p:spPr bwMode="auto">
            <a:xfrm>
              <a:off x="6752971" y="9188466"/>
              <a:ext cx="71556" cy="52040"/>
            </a:xfrm>
            <a:custGeom>
              <a:avLst/>
              <a:gdLst>
                <a:gd name="T0" fmla="*/ 37 w 37"/>
                <a:gd name="T1" fmla="*/ 15 h 26"/>
                <a:gd name="T2" fmla="*/ 30 w 37"/>
                <a:gd name="T3" fmla="*/ 12 h 26"/>
                <a:gd name="T4" fmla="*/ 8 w 37"/>
                <a:gd name="T5" fmla="*/ 0 h 26"/>
                <a:gd name="T6" fmla="*/ 0 w 37"/>
                <a:gd name="T7" fmla="*/ 10 h 26"/>
                <a:gd name="T8" fmla="*/ 27 w 37"/>
                <a:gd name="T9" fmla="*/ 26 h 26"/>
                <a:gd name="T10" fmla="*/ 37 w 37"/>
                <a:gd name="T11" fmla="*/ 1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26">
                  <a:moveTo>
                    <a:pt x="37" y="15"/>
                  </a:moveTo>
                  <a:cubicBezTo>
                    <a:pt x="35" y="14"/>
                    <a:pt x="33" y="13"/>
                    <a:pt x="30" y="12"/>
                  </a:cubicBezTo>
                  <a:cubicBezTo>
                    <a:pt x="21" y="6"/>
                    <a:pt x="13" y="2"/>
                    <a:pt x="8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0" y="14"/>
                    <a:pt x="19" y="20"/>
                    <a:pt x="27" y="26"/>
                  </a:cubicBezTo>
                  <a:lnTo>
                    <a:pt x="37" y="15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7" name="Freeform 878"/>
            <p:cNvSpPr/>
            <p:nvPr/>
          </p:nvSpPr>
          <p:spPr bwMode="auto">
            <a:xfrm>
              <a:off x="6759473" y="9251348"/>
              <a:ext cx="71556" cy="123596"/>
            </a:xfrm>
            <a:custGeom>
              <a:avLst/>
              <a:gdLst>
                <a:gd name="T0" fmla="*/ 0 w 36"/>
                <a:gd name="T1" fmla="*/ 55 h 63"/>
                <a:gd name="T2" fmla="*/ 12 w 36"/>
                <a:gd name="T3" fmla="*/ 60 h 63"/>
                <a:gd name="T4" fmla="*/ 18 w 36"/>
                <a:gd name="T5" fmla="*/ 63 h 63"/>
                <a:gd name="T6" fmla="*/ 36 w 36"/>
                <a:gd name="T7" fmla="*/ 9 h 63"/>
                <a:gd name="T8" fmla="*/ 23 w 36"/>
                <a:gd name="T9" fmla="*/ 0 h 63"/>
                <a:gd name="T10" fmla="*/ 0 w 36"/>
                <a:gd name="T11" fmla="*/ 55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62">
                  <a:moveTo>
                    <a:pt x="0" y="55"/>
                  </a:moveTo>
                  <a:cubicBezTo>
                    <a:pt x="3" y="56"/>
                    <a:pt x="7" y="57"/>
                    <a:pt x="12" y="60"/>
                  </a:cubicBezTo>
                  <a:cubicBezTo>
                    <a:pt x="15" y="61"/>
                    <a:pt x="17" y="62"/>
                    <a:pt x="18" y="63"/>
                  </a:cubicBezTo>
                  <a:cubicBezTo>
                    <a:pt x="21" y="50"/>
                    <a:pt x="28" y="32"/>
                    <a:pt x="36" y="9"/>
                  </a:cubicBezTo>
                  <a:cubicBezTo>
                    <a:pt x="32" y="7"/>
                    <a:pt x="28" y="4"/>
                    <a:pt x="23" y="0"/>
                  </a:cubicBezTo>
                  <a:cubicBezTo>
                    <a:pt x="19" y="23"/>
                    <a:pt x="11" y="41"/>
                    <a:pt x="0" y="55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8" name="Freeform 879"/>
            <p:cNvSpPr/>
            <p:nvPr/>
          </p:nvSpPr>
          <p:spPr bwMode="auto">
            <a:xfrm>
              <a:off x="6824524" y="9110405"/>
              <a:ext cx="216834" cy="260200"/>
            </a:xfrm>
            <a:custGeom>
              <a:avLst/>
              <a:gdLst>
                <a:gd name="T0" fmla="*/ 94 w 110"/>
                <a:gd name="T1" fmla="*/ 99 h 132"/>
                <a:gd name="T2" fmla="*/ 90 w 110"/>
                <a:gd name="T3" fmla="*/ 117 h 132"/>
                <a:gd name="T4" fmla="*/ 74 w 110"/>
                <a:gd name="T5" fmla="*/ 122 h 132"/>
                <a:gd name="T6" fmla="*/ 47 w 110"/>
                <a:gd name="T7" fmla="*/ 122 h 132"/>
                <a:gd name="T8" fmla="*/ 34 w 110"/>
                <a:gd name="T9" fmla="*/ 120 h 132"/>
                <a:gd name="T10" fmla="*/ 32 w 110"/>
                <a:gd name="T11" fmla="*/ 110 h 132"/>
                <a:gd name="T12" fmla="*/ 32 w 110"/>
                <a:gd name="T13" fmla="*/ 62 h 132"/>
                <a:gd name="T14" fmla="*/ 49 w 110"/>
                <a:gd name="T15" fmla="*/ 56 h 132"/>
                <a:gd name="T16" fmla="*/ 49 w 110"/>
                <a:gd name="T17" fmla="*/ 89 h 132"/>
                <a:gd name="T18" fmla="*/ 48 w 110"/>
                <a:gd name="T19" fmla="*/ 108 h 132"/>
                <a:gd name="T20" fmla="*/ 63 w 110"/>
                <a:gd name="T21" fmla="*/ 108 h 132"/>
                <a:gd name="T22" fmla="*/ 62 w 110"/>
                <a:gd name="T23" fmla="*/ 89 h 132"/>
                <a:gd name="T24" fmla="*/ 62 w 110"/>
                <a:gd name="T25" fmla="*/ 52 h 132"/>
                <a:gd name="T26" fmla="*/ 85 w 110"/>
                <a:gd name="T27" fmla="*/ 45 h 132"/>
                <a:gd name="T28" fmla="*/ 84 w 110"/>
                <a:gd name="T29" fmla="*/ 59 h 132"/>
                <a:gd name="T30" fmla="*/ 83 w 110"/>
                <a:gd name="T31" fmla="*/ 76 h 132"/>
                <a:gd name="T32" fmla="*/ 67 w 110"/>
                <a:gd name="T33" fmla="*/ 85 h 132"/>
                <a:gd name="T34" fmla="*/ 73 w 110"/>
                <a:gd name="T35" fmla="*/ 99 h 132"/>
                <a:gd name="T36" fmla="*/ 91 w 110"/>
                <a:gd name="T37" fmla="*/ 93 h 132"/>
                <a:gd name="T38" fmla="*/ 96 w 110"/>
                <a:gd name="T39" fmla="*/ 79 h 132"/>
                <a:gd name="T40" fmla="*/ 97 w 110"/>
                <a:gd name="T41" fmla="*/ 49 h 132"/>
                <a:gd name="T42" fmla="*/ 99 w 110"/>
                <a:gd name="T43" fmla="*/ 35 h 132"/>
                <a:gd name="T44" fmla="*/ 99 w 110"/>
                <a:gd name="T45" fmla="*/ 28 h 132"/>
                <a:gd name="T46" fmla="*/ 62 w 110"/>
                <a:gd name="T47" fmla="*/ 41 h 132"/>
                <a:gd name="T48" fmla="*/ 62 w 110"/>
                <a:gd name="T49" fmla="*/ 17 h 132"/>
                <a:gd name="T50" fmla="*/ 65 w 110"/>
                <a:gd name="T51" fmla="*/ 5 h 132"/>
                <a:gd name="T52" fmla="*/ 66 w 110"/>
                <a:gd name="T53" fmla="*/ 3 h 132"/>
                <a:gd name="T54" fmla="*/ 48 w 110"/>
                <a:gd name="T55" fmla="*/ 0 h 132"/>
                <a:gd name="T56" fmla="*/ 49 w 110"/>
                <a:gd name="T57" fmla="*/ 15 h 132"/>
                <a:gd name="T58" fmla="*/ 49 w 110"/>
                <a:gd name="T59" fmla="*/ 44 h 132"/>
                <a:gd name="T60" fmla="*/ 32 w 110"/>
                <a:gd name="T61" fmla="*/ 50 h 132"/>
                <a:gd name="T62" fmla="*/ 32 w 110"/>
                <a:gd name="T63" fmla="*/ 37 h 132"/>
                <a:gd name="T64" fmla="*/ 34 w 110"/>
                <a:gd name="T65" fmla="*/ 25 h 132"/>
                <a:gd name="T66" fmla="*/ 34 w 110"/>
                <a:gd name="T67" fmla="*/ 23 h 132"/>
                <a:gd name="T68" fmla="*/ 19 w 110"/>
                <a:gd name="T69" fmla="*/ 22 h 132"/>
                <a:gd name="T70" fmla="*/ 19 w 110"/>
                <a:gd name="T71" fmla="*/ 34 h 132"/>
                <a:gd name="T72" fmla="*/ 19 w 110"/>
                <a:gd name="T73" fmla="*/ 55 h 132"/>
                <a:gd name="T74" fmla="*/ 0 w 110"/>
                <a:gd name="T75" fmla="*/ 59 h 132"/>
                <a:gd name="T76" fmla="*/ 4 w 110"/>
                <a:gd name="T77" fmla="*/ 73 h 132"/>
                <a:gd name="T78" fmla="*/ 9 w 110"/>
                <a:gd name="T79" fmla="*/ 71 h 132"/>
                <a:gd name="T80" fmla="*/ 19 w 110"/>
                <a:gd name="T81" fmla="*/ 67 h 132"/>
                <a:gd name="T82" fmla="*/ 19 w 110"/>
                <a:gd name="T83" fmla="*/ 112 h 132"/>
                <a:gd name="T84" fmla="*/ 24 w 110"/>
                <a:gd name="T85" fmla="*/ 129 h 132"/>
                <a:gd name="T86" fmla="*/ 50 w 110"/>
                <a:gd name="T87" fmla="*/ 132 h 132"/>
                <a:gd name="T88" fmla="*/ 75 w 110"/>
                <a:gd name="T89" fmla="*/ 132 h 132"/>
                <a:gd name="T90" fmla="*/ 100 w 110"/>
                <a:gd name="T91" fmla="*/ 128 h 132"/>
                <a:gd name="T92" fmla="*/ 110 w 110"/>
                <a:gd name="T93" fmla="*/ 108 h 132"/>
                <a:gd name="T94" fmla="*/ 94 w 110"/>
                <a:gd name="T95" fmla="*/ 99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0" h="132">
                  <a:moveTo>
                    <a:pt x="94" y="99"/>
                  </a:moveTo>
                  <a:cubicBezTo>
                    <a:pt x="94" y="108"/>
                    <a:pt x="93" y="114"/>
                    <a:pt x="90" y="117"/>
                  </a:cubicBezTo>
                  <a:cubicBezTo>
                    <a:pt x="88" y="121"/>
                    <a:pt x="83" y="122"/>
                    <a:pt x="74" y="122"/>
                  </a:cubicBezTo>
                  <a:cubicBezTo>
                    <a:pt x="47" y="122"/>
                    <a:pt x="47" y="122"/>
                    <a:pt x="47" y="122"/>
                  </a:cubicBezTo>
                  <a:cubicBezTo>
                    <a:pt x="40" y="122"/>
                    <a:pt x="36" y="121"/>
                    <a:pt x="34" y="120"/>
                  </a:cubicBezTo>
                  <a:cubicBezTo>
                    <a:pt x="33" y="118"/>
                    <a:pt x="32" y="115"/>
                    <a:pt x="32" y="110"/>
                  </a:cubicBezTo>
                  <a:cubicBezTo>
                    <a:pt x="32" y="62"/>
                    <a:pt x="32" y="62"/>
                    <a:pt x="32" y="62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49" y="89"/>
                    <a:pt x="49" y="89"/>
                    <a:pt x="49" y="89"/>
                  </a:cubicBezTo>
                  <a:cubicBezTo>
                    <a:pt x="49" y="99"/>
                    <a:pt x="49" y="105"/>
                    <a:pt x="48" y="108"/>
                  </a:cubicBezTo>
                  <a:cubicBezTo>
                    <a:pt x="63" y="108"/>
                    <a:pt x="63" y="108"/>
                    <a:pt x="63" y="108"/>
                  </a:cubicBezTo>
                  <a:cubicBezTo>
                    <a:pt x="63" y="103"/>
                    <a:pt x="63" y="96"/>
                    <a:pt x="62" y="89"/>
                  </a:cubicBezTo>
                  <a:cubicBezTo>
                    <a:pt x="62" y="52"/>
                    <a:pt x="62" y="52"/>
                    <a:pt x="62" y="52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85" y="47"/>
                    <a:pt x="85" y="52"/>
                    <a:pt x="84" y="59"/>
                  </a:cubicBezTo>
                  <a:cubicBezTo>
                    <a:pt x="84" y="68"/>
                    <a:pt x="83" y="73"/>
                    <a:pt x="83" y="76"/>
                  </a:cubicBezTo>
                  <a:cubicBezTo>
                    <a:pt x="83" y="83"/>
                    <a:pt x="78" y="87"/>
                    <a:pt x="67" y="85"/>
                  </a:cubicBezTo>
                  <a:cubicBezTo>
                    <a:pt x="71" y="90"/>
                    <a:pt x="73" y="95"/>
                    <a:pt x="73" y="99"/>
                  </a:cubicBezTo>
                  <a:cubicBezTo>
                    <a:pt x="83" y="97"/>
                    <a:pt x="89" y="95"/>
                    <a:pt x="91" y="93"/>
                  </a:cubicBezTo>
                  <a:cubicBezTo>
                    <a:pt x="94" y="91"/>
                    <a:pt x="95" y="86"/>
                    <a:pt x="96" y="79"/>
                  </a:cubicBezTo>
                  <a:cubicBezTo>
                    <a:pt x="96" y="71"/>
                    <a:pt x="96" y="61"/>
                    <a:pt x="97" y="49"/>
                  </a:cubicBezTo>
                  <a:cubicBezTo>
                    <a:pt x="97" y="45"/>
                    <a:pt x="98" y="40"/>
                    <a:pt x="99" y="35"/>
                  </a:cubicBezTo>
                  <a:cubicBezTo>
                    <a:pt x="99" y="32"/>
                    <a:pt x="99" y="30"/>
                    <a:pt x="99" y="28"/>
                  </a:cubicBezTo>
                  <a:cubicBezTo>
                    <a:pt x="88" y="32"/>
                    <a:pt x="76" y="36"/>
                    <a:pt x="62" y="41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62" y="11"/>
                    <a:pt x="63" y="7"/>
                    <a:pt x="65" y="5"/>
                  </a:cubicBezTo>
                  <a:cubicBezTo>
                    <a:pt x="66" y="4"/>
                    <a:pt x="66" y="3"/>
                    <a:pt x="66" y="3"/>
                  </a:cubicBezTo>
                  <a:cubicBezTo>
                    <a:pt x="64" y="2"/>
                    <a:pt x="58" y="1"/>
                    <a:pt x="48" y="0"/>
                  </a:cubicBezTo>
                  <a:cubicBezTo>
                    <a:pt x="49" y="2"/>
                    <a:pt x="49" y="7"/>
                    <a:pt x="49" y="1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37"/>
                    <a:pt x="32" y="37"/>
                    <a:pt x="32" y="37"/>
                  </a:cubicBezTo>
                  <a:cubicBezTo>
                    <a:pt x="32" y="31"/>
                    <a:pt x="33" y="27"/>
                    <a:pt x="34" y="25"/>
                  </a:cubicBezTo>
                  <a:cubicBezTo>
                    <a:pt x="34" y="23"/>
                    <a:pt x="34" y="23"/>
                    <a:pt x="34" y="23"/>
                  </a:cubicBezTo>
                  <a:cubicBezTo>
                    <a:pt x="31" y="22"/>
                    <a:pt x="26" y="22"/>
                    <a:pt x="19" y="22"/>
                  </a:cubicBezTo>
                  <a:cubicBezTo>
                    <a:pt x="19" y="23"/>
                    <a:pt x="19" y="27"/>
                    <a:pt x="19" y="34"/>
                  </a:cubicBezTo>
                  <a:cubicBezTo>
                    <a:pt x="19" y="55"/>
                    <a:pt x="19" y="55"/>
                    <a:pt x="19" y="55"/>
                  </a:cubicBezTo>
                  <a:cubicBezTo>
                    <a:pt x="12" y="57"/>
                    <a:pt x="5" y="59"/>
                    <a:pt x="0" y="59"/>
                  </a:cubicBezTo>
                  <a:cubicBezTo>
                    <a:pt x="4" y="73"/>
                    <a:pt x="4" y="73"/>
                    <a:pt x="4" y="73"/>
                  </a:cubicBezTo>
                  <a:cubicBezTo>
                    <a:pt x="5" y="73"/>
                    <a:pt x="7" y="72"/>
                    <a:pt x="9" y="71"/>
                  </a:cubicBezTo>
                  <a:cubicBezTo>
                    <a:pt x="13" y="69"/>
                    <a:pt x="16" y="68"/>
                    <a:pt x="19" y="67"/>
                  </a:cubicBezTo>
                  <a:cubicBezTo>
                    <a:pt x="19" y="112"/>
                    <a:pt x="19" y="112"/>
                    <a:pt x="19" y="112"/>
                  </a:cubicBezTo>
                  <a:cubicBezTo>
                    <a:pt x="19" y="122"/>
                    <a:pt x="20" y="128"/>
                    <a:pt x="24" y="129"/>
                  </a:cubicBezTo>
                  <a:cubicBezTo>
                    <a:pt x="26" y="131"/>
                    <a:pt x="35" y="132"/>
                    <a:pt x="50" y="132"/>
                  </a:cubicBezTo>
                  <a:cubicBezTo>
                    <a:pt x="75" y="132"/>
                    <a:pt x="75" y="132"/>
                    <a:pt x="75" y="132"/>
                  </a:cubicBezTo>
                  <a:cubicBezTo>
                    <a:pt x="88" y="132"/>
                    <a:pt x="96" y="131"/>
                    <a:pt x="100" y="128"/>
                  </a:cubicBezTo>
                  <a:cubicBezTo>
                    <a:pt x="105" y="125"/>
                    <a:pt x="108" y="118"/>
                    <a:pt x="110" y="108"/>
                  </a:cubicBezTo>
                  <a:cubicBezTo>
                    <a:pt x="104" y="107"/>
                    <a:pt x="99" y="104"/>
                    <a:pt x="94" y="99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9" name="Freeform 880"/>
            <p:cNvSpPr>
              <a:spLocks noEditPoints="1"/>
            </p:cNvSpPr>
            <p:nvPr/>
          </p:nvSpPr>
          <p:spPr bwMode="auto">
            <a:xfrm>
              <a:off x="6124156" y="9171120"/>
              <a:ext cx="240685" cy="210329"/>
            </a:xfrm>
            <a:custGeom>
              <a:avLst/>
              <a:gdLst>
                <a:gd name="T0" fmla="*/ 102 w 122"/>
                <a:gd name="T1" fmla="*/ 43 h 106"/>
                <a:gd name="T2" fmla="*/ 91 w 122"/>
                <a:gd name="T3" fmla="*/ 44 h 106"/>
                <a:gd name="T4" fmla="*/ 71 w 122"/>
                <a:gd name="T5" fmla="*/ 44 h 106"/>
                <a:gd name="T6" fmla="*/ 51 w 122"/>
                <a:gd name="T7" fmla="*/ 44 h 106"/>
                <a:gd name="T8" fmla="*/ 56 w 122"/>
                <a:gd name="T9" fmla="*/ 34 h 106"/>
                <a:gd name="T10" fmla="*/ 57 w 122"/>
                <a:gd name="T11" fmla="*/ 31 h 106"/>
                <a:gd name="T12" fmla="*/ 85 w 122"/>
                <a:gd name="T13" fmla="*/ 31 h 106"/>
                <a:gd name="T14" fmla="*/ 114 w 122"/>
                <a:gd name="T15" fmla="*/ 33 h 106"/>
                <a:gd name="T16" fmla="*/ 114 w 122"/>
                <a:gd name="T17" fmla="*/ 21 h 106"/>
                <a:gd name="T18" fmla="*/ 105 w 122"/>
                <a:gd name="T19" fmla="*/ 22 h 106"/>
                <a:gd name="T20" fmla="*/ 87 w 122"/>
                <a:gd name="T21" fmla="*/ 22 h 106"/>
                <a:gd name="T22" fmla="*/ 60 w 122"/>
                <a:gd name="T23" fmla="*/ 22 h 106"/>
                <a:gd name="T24" fmla="*/ 61 w 122"/>
                <a:gd name="T25" fmla="*/ 18 h 106"/>
                <a:gd name="T26" fmla="*/ 64 w 122"/>
                <a:gd name="T27" fmla="*/ 10 h 106"/>
                <a:gd name="T28" fmla="*/ 67 w 122"/>
                <a:gd name="T29" fmla="*/ 5 h 106"/>
                <a:gd name="T30" fmla="*/ 69 w 122"/>
                <a:gd name="T31" fmla="*/ 3 h 106"/>
                <a:gd name="T32" fmla="*/ 53 w 122"/>
                <a:gd name="T33" fmla="*/ 0 h 106"/>
                <a:gd name="T34" fmla="*/ 48 w 122"/>
                <a:gd name="T35" fmla="*/ 22 h 106"/>
                <a:gd name="T36" fmla="*/ 29 w 122"/>
                <a:gd name="T37" fmla="*/ 22 h 106"/>
                <a:gd name="T38" fmla="*/ 35 w 122"/>
                <a:gd name="T39" fmla="*/ 11 h 106"/>
                <a:gd name="T40" fmla="*/ 38 w 122"/>
                <a:gd name="T41" fmla="*/ 7 h 106"/>
                <a:gd name="T42" fmla="*/ 39 w 122"/>
                <a:gd name="T43" fmla="*/ 5 h 106"/>
                <a:gd name="T44" fmla="*/ 24 w 122"/>
                <a:gd name="T45" fmla="*/ 3 h 106"/>
                <a:gd name="T46" fmla="*/ 14 w 122"/>
                <a:gd name="T47" fmla="*/ 21 h 106"/>
                <a:gd name="T48" fmla="*/ 16 w 122"/>
                <a:gd name="T49" fmla="*/ 32 h 106"/>
                <a:gd name="T50" fmla="*/ 17 w 122"/>
                <a:gd name="T51" fmla="*/ 32 h 106"/>
                <a:gd name="T52" fmla="*/ 45 w 122"/>
                <a:gd name="T53" fmla="*/ 31 h 106"/>
                <a:gd name="T54" fmla="*/ 0 w 122"/>
                <a:gd name="T55" fmla="*/ 84 h 106"/>
                <a:gd name="T56" fmla="*/ 2 w 122"/>
                <a:gd name="T57" fmla="*/ 84 h 106"/>
                <a:gd name="T58" fmla="*/ 14 w 122"/>
                <a:gd name="T59" fmla="*/ 91 h 106"/>
                <a:gd name="T60" fmla="*/ 19 w 122"/>
                <a:gd name="T61" fmla="*/ 86 h 106"/>
                <a:gd name="T62" fmla="*/ 43 w 122"/>
                <a:gd name="T63" fmla="*/ 59 h 106"/>
                <a:gd name="T64" fmla="*/ 59 w 122"/>
                <a:gd name="T65" fmla="*/ 81 h 106"/>
                <a:gd name="T66" fmla="*/ 12 w 122"/>
                <a:gd name="T67" fmla="*/ 94 h 106"/>
                <a:gd name="T68" fmla="*/ 23 w 122"/>
                <a:gd name="T69" fmla="*/ 106 h 106"/>
                <a:gd name="T70" fmla="*/ 67 w 122"/>
                <a:gd name="T71" fmla="*/ 89 h 106"/>
                <a:gd name="T72" fmla="*/ 111 w 122"/>
                <a:gd name="T73" fmla="*/ 104 h 106"/>
                <a:gd name="T74" fmla="*/ 113 w 122"/>
                <a:gd name="T75" fmla="*/ 101 h 106"/>
                <a:gd name="T76" fmla="*/ 122 w 122"/>
                <a:gd name="T77" fmla="*/ 91 h 106"/>
                <a:gd name="T78" fmla="*/ 77 w 122"/>
                <a:gd name="T79" fmla="*/ 80 h 106"/>
                <a:gd name="T80" fmla="*/ 102 w 122"/>
                <a:gd name="T81" fmla="*/ 43 h 106"/>
                <a:gd name="T82" fmla="*/ 67 w 122"/>
                <a:gd name="T83" fmla="*/ 74 h 106"/>
                <a:gd name="T84" fmla="*/ 52 w 122"/>
                <a:gd name="T85" fmla="*/ 56 h 106"/>
                <a:gd name="T86" fmla="*/ 50 w 122"/>
                <a:gd name="T87" fmla="*/ 53 h 106"/>
                <a:gd name="T88" fmla="*/ 83 w 122"/>
                <a:gd name="T89" fmla="*/ 53 h 106"/>
                <a:gd name="T90" fmla="*/ 67 w 122"/>
                <a:gd name="T91" fmla="*/ 74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2" h="105">
                  <a:moveTo>
                    <a:pt x="102" y="43"/>
                  </a:moveTo>
                  <a:cubicBezTo>
                    <a:pt x="99" y="43"/>
                    <a:pt x="95" y="44"/>
                    <a:pt x="91" y="44"/>
                  </a:cubicBezTo>
                  <a:cubicBezTo>
                    <a:pt x="71" y="44"/>
                    <a:pt x="71" y="44"/>
                    <a:pt x="7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2" y="42"/>
                    <a:pt x="54" y="39"/>
                    <a:pt x="56" y="34"/>
                  </a:cubicBezTo>
                  <a:cubicBezTo>
                    <a:pt x="56" y="33"/>
                    <a:pt x="57" y="32"/>
                    <a:pt x="57" y="31"/>
                  </a:cubicBezTo>
                  <a:cubicBezTo>
                    <a:pt x="85" y="31"/>
                    <a:pt x="85" y="31"/>
                    <a:pt x="85" y="31"/>
                  </a:cubicBezTo>
                  <a:cubicBezTo>
                    <a:pt x="99" y="31"/>
                    <a:pt x="109" y="32"/>
                    <a:pt x="114" y="33"/>
                  </a:cubicBezTo>
                  <a:cubicBezTo>
                    <a:pt x="114" y="21"/>
                    <a:pt x="114" y="21"/>
                    <a:pt x="114" y="21"/>
                  </a:cubicBezTo>
                  <a:cubicBezTo>
                    <a:pt x="112" y="22"/>
                    <a:pt x="110" y="22"/>
                    <a:pt x="105" y="22"/>
                  </a:cubicBezTo>
                  <a:cubicBezTo>
                    <a:pt x="87" y="22"/>
                    <a:pt x="87" y="22"/>
                    <a:pt x="87" y="22"/>
                  </a:cubicBezTo>
                  <a:cubicBezTo>
                    <a:pt x="60" y="22"/>
                    <a:pt x="60" y="22"/>
                    <a:pt x="60" y="22"/>
                  </a:cubicBezTo>
                  <a:cubicBezTo>
                    <a:pt x="60" y="22"/>
                    <a:pt x="61" y="20"/>
                    <a:pt x="61" y="18"/>
                  </a:cubicBezTo>
                  <a:cubicBezTo>
                    <a:pt x="62" y="14"/>
                    <a:pt x="63" y="11"/>
                    <a:pt x="64" y="10"/>
                  </a:cubicBezTo>
                  <a:cubicBezTo>
                    <a:pt x="65" y="8"/>
                    <a:pt x="66" y="7"/>
                    <a:pt x="67" y="5"/>
                  </a:cubicBezTo>
                  <a:cubicBezTo>
                    <a:pt x="68" y="4"/>
                    <a:pt x="69" y="3"/>
                    <a:pt x="69" y="3"/>
                  </a:cubicBezTo>
                  <a:cubicBezTo>
                    <a:pt x="68" y="2"/>
                    <a:pt x="63" y="1"/>
                    <a:pt x="53" y="0"/>
                  </a:cubicBezTo>
                  <a:cubicBezTo>
                    <a:pt x="52" y="9"/>
                    <a:pt x="50" y="17"/>
                    <a:pt x="48" y="22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29" y="21"/>
                    <a:pt x="31" y="17"/>
                    <a:pt x="35" y="11"/>
                  </a:cubicBezTo>
                  <a:cubicBezTo>
                    <a:pt x="35" y="9"/>
                    <a:pt x="36" y="8"/>
                    <a:pt x="38" y="7"/>
                  </a:cubicBezTo>
                  <a:cubicBezTo>
                    <a:pt x="39" y="6"/>
                    <a:pt x="39" y="5"/>
                    <a:pt x="39" y="5"/>
                  </a:cubicBezTo>
                  <a:cubicBezTo>
                    <a:pt x="36" y="4"/>
                    <a:pt x="31" y="4"/>
                    <a:pt x="24" y="3"/>
                  </a:cubicBezTo>
                  <a:cubicBezTo>
                    <a:pt x="23" y="15"/>
                    <a:pt x="19" y="21"/>
                    <a:pt x="14" y="21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27" y="31"/>
                    <a:pt x="36" y="31"/>
                    <a:pt x="45" y="31"/>
                  </a:cubicBezTo>
                  <a:cubicBezTo>
                    <a:pt x="37" y="52"/>
                    <a:pt x="22" y="69"/>
                    <a:pt x="0" y="84"/>
                  </a:cubicBezTo>
                  <a:cubicBezTo>
                    <a:pt x="1" y="84"/>
                    <a:pt x="1" y="84"/>
                    <a:pt x="2" y="84"/>
                  </a:cubicBezTo>
                  <a:cubicBezTo>
                    <a:pt x="8" y="87"/>
                    <a:pt x="12" y="90"/>
                    <a:pt x="14" y="91"/>
                  </a:cubicBezTo>
                  <a:cubicBezTo>
                    <a:pt x="15" y="90"/>
                    <a:pt x="17" y="88"/>
                    <a:pt x="19" y="86"/>
                  </a:cubicBezTo>
                  <a:cubicBezTo>
                    <a:pt x="28" y="76"/>
                    <a:pt x="36" y="68"/>
                    <a:pt x="43" y="59"/>
                  </a:cubicBezTo>
                  <a:cubicBezTo>
                    <a:pt x="47" y="67"/>
                    <a:pt x="52" y="74"/>
                    <a:pt x="59" y="81"/>
                  </a:cubicBezTo>
                  <a:cubicBezTo>
                    <a:pt x="46" y="89"/>
                    <a:pt x="30" y="93"/>
                    <a:pt x="12" y="94"/>
                  </a:cubicBezTo>
                  <a:cubicBezTo>
                    <a:pt x="18" y="98"/>
                    <a:pt x="21" y="103"/>
                    <a:pt x="23" y="106"/>
                  </a:cubicBezTo>
                  <a:cubicBezTo>
                    <a:pt x="36" y="103"/>
                    <a:pt x="51" y="98"/>
                    <a:pt x="67" y="89"/>
                  </a:cubicBezTo>
                  <a:cubicBezTo>
                    <a:pt x="81" y="96"/>
                    <a:pt x="95" y="101"/>
                    <a:pt x="111" y="104"/>
                  </a:cubicBezTo>
                  <a:cubicBezTo>
                    <a:pt x="111" y="104"/>
                    <a:pt x="112" y="103"/>
                    <a:pt x="113" y="101"/>
                  </a:cubicBezTo>
                  <a:cubicBezTo>
                    <a:pt x="116" y="97"/>
                    <a:pt x="119" y="93"/>
                    <a:pt x="122" y="91"/>
                  </a:cubicBezTo>
                  <a:cubicBezTo>
                    <a:pt x="108" y="91"/>
                    <a:pt x="93" y="87"/>
                    <a:pt x="77" y="80"/>
                  </a:cubicBezTo>
                  <a:cubicBezTo>
                    <a:pt x="87" y="70"/>
                    <a:pt x="95" y="58"/>
                    <a:pt x="102" y="43"/>
                  </a:cubicBezTo>
                  <a:moveTo>
                    <a:pt x="67" y="74"/>
                  </a:moveTo>
                  <a:cubicBezTo>
                    <a:pt x="64" y="71"/>
                    <a:pt x="58" y="65"/>
                    <a:pt x="52" y="56"/>
                  </a:cubicBezTo>
                  <a:cubicBezTo>
                    <a:pt x="51" y="55"/>
                    <a:pt x="50" y="54"/>
                    <a:pt x="50" y="53"/>
                  </a:cubicBezTo>
                  <a:cubicBezTo>
                    <a:pt x="83" y="53"/>
                    <a:pt x="83" y="53"/>
                    <a:pt x="83" y="53"/>
                  </a:cubicBezTo>
                  <a:cubicBezTo>
                    <a:pt x="79" y="61"/>
                    <a:pt x="74" y="68"/>
                    <a:pt x="67" y="74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0" name="Freeform 881"/>
            <p:cNvSpPr>
              <a:spLocks noEditPoints="1"/>
            </p:cNvSpPr>
            <p:nvPr/>
          </p:nvSpPr>
          <p:spPr bwMode="auto">
            <a:xfrm>
              <a:off x="8116845" y="9136426"/>
              <a:ext cx="1264134" cy="277546"/>
            </a:xfrm>
            <a:custGeom>
              <a:avLst/>
              <a:gdLst>
                <a:gd name="T0" fmla="*/ 49 w 640"/>
                <a:gd name="T1" fmla="*/ 0 h 141"/>
                <a:gd name="T2" fmla="*/ 19 w 640"/>
                <a:gd name="T3" fmla="*/ 25 h 141"/>
                <a:gd name="T4" fmla="*/ 1 w 640"/>
                <a:gd name="T5" fmla="*/ 40 h 141"/>
                <a:gd name="T6" fmla="*/ 14 w 640"/>
                <a:gd name="T7" fmla="*/ 100 h 141"/>
                <a:gd name="T8" fmla="*/ 74 w 640"/>
                <a:gd name="T9" fmla="*/ 137 h 141"/>
                <a:gd name="T10" fmla="*/ 116 w 640"/>
                <a:gd name="T11" fmla="*/ 105 h 141"/>
                <a:gd name="T12" fmla="*/ 62 w 640"/>
                <a:gd name="T13" fmla="*/ 112 h 141"/>
                <a:gd name="T14" fmla="*/ 114 w 640"/>
                <a:gd name="T15" fmla="*/ 98 h 141"/>
                <a:gd name="T16" fmla="*/ 114 w 640"/>
                <a:gd name="T17" fmla="*/ 23 h 141"/>
                <a:gd name="T18" fmla="*/ 62 w 640"/>
                <a:gd name="T19" fmla="*/ 37 h 141"/>
                <a:gd name="T20" fmla="*/ 62 w 640"/>
                <a:gd name="T21" fmla="*/ 37 h 141"/>
                <a:gd name="T22" fmla="*/ 14 w 640"/>
                <a:gd name="T23" fmla="*/ 57 h 141"/>
                <a:gd name="T24" fmla="*/ 100 w 640"/>
                <a:gd name="T25" fmla="*/ 89 h 141"/>
                <a:gd name="T26" fmla="*/ 50 w 640"/>
                <a:gd name="T27" fmla="*/ 68 h 141"/>
                <a:gd name="T28" fmla="*/ 204 w 640"/>
                <a:gd name="T29" fmla="*/ 9 h 141"/>
                <a:gd name="T30" fmla="*/ 262 w 640"/>
                <a:gd name="T31" fmla="*/ 21 h 141"/>
                <a:gd name="T32" fmla="*/ 190 w 640"/>
                <a:gd name="T33" fmla="*/ 62 h 141"/>
                <a:gd name="T34" fmla="*/ 190 w 640"/>
                <a:gd name="T35" fmla="*/ 75 h 141"/>
                <a:gd name="T36" fmla="*/ 205 w 640"/>
                <a:gd name="T37" fmla="*/ 122 h 141"/>
                <a:gd name="T38" fmla="*/ 241 w 640"/>
                <a:gd name="T39" fmla="*/ 75 h 141"/>
                <a:gd name="T40" fmla="*/ 305 w 640"/>
                <a:gd name="T41" fmla="*/ 61 h 141"/>
                <a:gd name="T42" fmla="*/ 291 w 640"/>
                <a:gd name="T43" fmla="*/ 23 h 141"/>
                <a:gd name="T44" fmla="*/ 417 w 640"/>
                <a:gd name="T45" fmla="*/ 19 h 141"/>
                <a:gd name="T46" fmla="*/ 403 w 640"/>
                <a:gd name="T47" fmla="*/ 19 h 141"/>
                <a:gd name="T48" fmla="*/ 338 w 640"/>
                <a:gd name="T49" fmla="*/ 32 h 141"/>
                <a:gd name="T50" fmla="*/ 473 w 640"/>
                <a:gd name="T51" fmla="*/ 32 h 141"/>
                <a:gd name="T52" fmla="*/ 449 w 640"/>
                <a:gd name="T53" fmla="*/ 19 h 141"/>
                <a:gd name="T54" fmla="*/ 445 w 640"/>
                <a:gd name="T55" fmla="*/ 39 h 141"/>
                <a:gd name="T56" fmla="*/ 390 w 640"/>
                <a:gd name="T57" fmla="*/ 56 h 141"/>
                <a:gd name="T58" fmla="*/ 384 w 640"/>
                <a:gd name="T59" fmla="*/ 56 h 141"/>
                <a:gd name="T60" fmla="*/ 324 w 640"/>
                <a:gd name="T61" fmla="*/ 132 h 141"/>
                <a:gd name="T62" fmla="*/ 365 w 640"/>
                <a:gd name="T63" fmla="*/ 67 h 141"/>
                <a:gd name="T64" fmla="*/ 470 w 640"/>
                <a:gd name="T65" fmla="*/ 55 h 141"/>
                <a:gd name="T66" fmla="*/ 544 w 640"/>
                <a:gd name="T67" fmla="*/ 19 h 141"/>
                <a:gd name="T68" fmla="*/ 544 w 640"/>
                <a:gd name="T69" fmla="*/ 19 h 141"/>
                <a:gd name="T70" fmla="*/ 594 w 640"/>
                <a:gd name="T71" fmla="*/ 113 h 141"/>
                <a:gd name="T72" fmla="*/ 553 w 640"/>
                <a:gd name="T73" fmla="*/ 113 h 141"/>
                <a:gd name="T74" fmla="*/ 617 w 640"/>
                <a:gd name="T75" fmla="*/ 7 h 141"/>
                <a:gd name="T76" fmla="*/ 536 w 640"/>
                <a:gd name="T77" fmla="*/ 7 h 141"/>
                <a:gd name="T78" fmla="*/ 530 w 640"/>
                <a:gd name="T79" fmla="*/ 58 h 141"/>
                <a:gd name="T80" fmla="*/ 617 w 640"/>
                <a:gd name="T81" fmla="*/ 54 h 141"/>
                <a:gd name="T82" fmla="*/ 640 w 640"/>
                <a:gd name="T83" fmla="*/ 69 h 141"/>
                <a:gd name="T84" fmla="*/ 580 w 640"/>
                <a:gd name="T85" fmla="*/ 81 h 141"/>
                <a:gd name="T86" fmla="*/ 595 w 640"/>
                <a:gd name="T87" fmla="*/ 137 h 141"/>
                <a:gd name="T88" fmla="*/ 625 w 640"/>
                <a:gd name="T89" fmla="*/ 135 h 141"/>
                <a:gd name="T90" fmla="*/ 567 w 640"/>
                <a:gd name="T91" fmla="*/ 82 h 141"/>
                <a:gd name="T92" fmla="*/ 513 w 640"/>
                <a:gd name="T93" fmla="*/ 70 h 141"/>
                <a:gd name="T94" fmla="*/ 508 w 640"/>
                <a:gd name="T95" fmla="*/ 134 h 141"/>
                <a:gd name="T96" fmla="*/ 553 w 640"/>
                <a:gd name="T97" fmla="*/ 125 h 141"/>
                <a:gd name="T98" fmla="*/ 567 w 640"/>
                <a:gd name="T99" fmla="*/ 125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40" h="141">
                  <a:moveTo>
                    <a:pt x="62" y="14"/>
                  </a:moveTo>
                  <a:cubicBezTo>
                    <a:pt x="62" y="11"/>
                    <a:pt x="64" y="8"/>
                    <a:pt x="66" y="5"/>
                  </a:cubicBezTo>
                  <a:cubicBezTo>
                    <a:pt x="66" y="4"/>
                    <a:pt x="67" y="3"/>
                    <a:pt x="67" y="2"/>
                  </a:cubicBezTo>
                  <a:cubicBezTo>
                    <a:pt x="66" y="1"/>
                    <a:pt x="60" y="0"/>
                    <a:pt x="49" y="0"/>
                  </a:cubicBezTo>
                  <a:cubicBezTo>
                    <a:pt x="49" y="1"/>
                    <a:pt x="49" y="1"/>
                    <a:pt x="49" y="2"/>
                  </a:cubicBezTo>
                  <a:cubicBezTo>
                    <a:pt x="50" y="5"/>
                    <a:pt x="50" y="9"/>
                    <a:pt x="50" y="11"/>
                  </a:cubicBezTo>
                  <a:cubicBezTo>
                    <a:pt x="50" y="25"/>
                    <a:pt x="50" y="25"/>
                    <a:pt x="5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3" y="25"/>
                    <a:pt x="7" y="24"/>
                    <a:pt x="1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" y="30"/>
                    <a:pt x="1" y="35"/>
                    <a:pt x="1" y="40"/>
                  </a:cubicBezTo>
                  <a:cubicBezTo>
                    <a:pt x="1" y="94"/>
                    <a:pt x="1" y="94"/>
                    <a:pt x="1" y="94"/>
                  </a:cubicBezTo>
                  <a:cubicBezTo>
                    <a:pt x="1" y="100"/>
                    <a:pt x="1" y="108"/>
                    <a:pt x="0" y="118"/>
                  </a:cubicBezTo>
                  <a:cubicBezTo>
                    <a:pt x="15" y="118"/>
                    <a:pt x="15" y="118"/>
                    <a:pt x="15" y="118"/>
                  </a:cubicBezTo>
                  <a:cubicBezTo>
                    <a:pt x="14" y="114"/>
                    <a:pt x="14" y="108"/>
                    <a:pt x="14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20"/>
                    <a:pt x="50" y="120"/>
                    <a:pt x="50" y="120"/>
                  </a:cubicBezTo>
                  <a:cubicBezTo>
                    <a:pt x="49" y="127"/>
                    <a:pt x="51" y="131"/>
                    <a:pt x="54" y="133"/>
                  </a:cubicBezTo>
                  <a:cubicBezTo>
                    <a:pt x="57" y="135"/>
                    <a:pt x="64" y="137"/>
                    <a:pt x="74" y="137"/>
                  </a:cubicBezTo>
                  <a:cubicBezTo>
                    <a:pt x="104" y="137"/>
                    <a:pt x="104" y="137"/>
                    <a:pt x="104" y="137"/>
                  </a:cubicBezTo>
                  <a:cubicBezTo>
                    <a:pt x="121" y="137"/>
                    <a:pt x="131" y="130"/>
                    <a:pt x="133" y="114"/>
                  </a:cubicBezTo>
                  <a:cubicBezTo>
                    <a:pt x="128" y="112"/>
                    <a:pt x="123" y="110"/>
                    <a:pt x="119" y="106"/>
                  </a:cubicBezTo>
                  <a:cubicBezTo>
                    <a:pt x="117" y="105"/>
                    <a:pt x="117" y="105"/>
                    <a:pt x="116" y="105"/>
                  </a:cubicBezTo>
                  <a:cubicBezTo>
                    <a:pt x="117" y="119"/>
                    <a:pt x="112" y="126"/>
                    <a:pt x="99" y="125"/>
                  </a:cubicBezTo>
                  <a:cubicBezTo>
                    <a:pt x="74" y="125"/>
                    <a:pt x="74" y="125"/>
                    <a:pt x="74" y="125"/>
                  </a:cubicBezTo>
                  <a:cubicBezTo>
                    <a:pt x="69" y="125"/>
                    <a:pt x="66" y="124"/>
                    <a:pt x="64" y="123"/>
                  </a:cubicBezTo>
                  <a:cubicBezTo>
                    <a:pt x="63" y="122"/>
                    <a:pt x="62" y="118"/>
                    <a:pt x="62" y="112"/>
                  </a:cubicBezTo>
                  <a:cubicBezTo>
                    <a:pt x="62" y="100"/>
                    <a:pt x="62" y="100"/>
                    <a:pt x="62" y="100"/>
                  </a:cubicBezTo>
                  <a:cubicBezTo>
                    <a:pt x="93" y="100"/>
                    <a:pt x="93" y="100"/>
                    <a:pt x="93" y="100"/>
                  </a:cubicBezTo>
                  <a:cubicBezTo>
                    <a:pt x="101" y="100"/>
                    <a:pt x="108" y="100"/>
                    <a:pt x="114" y="101"/>
                  </a:cubicBezTo>
                  <a:cubicBezTo>
                    <a:pt x="114" y="98"/>
                    <a:pt x="114" y="98"/>
                    <a:pt x="114" y="98"/>
                  </a:cubicBezTo>
                  <a:cubicBezTo>
                    <a:pt x="114" y="93"/>
                    <a:pt x="114" y="88"/>
                    <a:pt x="114" y="84"/>
                  </a:cubicBezTo>
                  <a:cubicBezTo>
                    <a:pt x="114" y="40"/>
                    <a:pt x="114" y="40"/>
                    <a:pt x="114" y="40"/>
                  </a:cubicBezTo>
                  <a:cubicBezTo>
                    <a:pt x="114" y="36"/>
                    <a:pt x="114" y="31"/>
                    <a:pt x="114" y="26"/>
                  </a:cubicBezTo>
                  <a:cubicBezTo>
                    <a:pt x="114" y="23"/>
                    <a:pt x="114" y="23"/>
                    <a:pt x="114" y="23"/>
                  </a:cubicBezTo>
                  <a:cubicBezTo>
                    <a:pt x="108" y="24"/>
                    <a:pt x="101" y="25"/>
                    <a:pt x="93" y="25"/>
                  </a:cubicBezTo>
                  <a:cubicBezTo>
                    <a:pt x="62" y="25"/>
                    <a:pt x="62" y="25"/>
                    <a:pt x="62" y="25"/>
                  </a:cubicBezTo>
                  <a:lnTo>
                    <a:pt x="62" y="14"/>
                  </a:lnTo>
                  <a:close/>
                  <a:moveTo>
                    <a:pt x="62" y="37"/>
                  </a:moveTo>
                  <a:cubicBezTo>
                    <a:pt x="100" y="37"/>
                    <a:pt x="100" y="37"/>
                    <a:pt x="100" y="37"/>
                  </a:cubicBezTo>
                  <a:cubicBezTo>
                    <a:pt x="100" y="57"/>
                    <a:pt x="100" y="57"/>
                    <a:pt x="100" y="57"/>
                  </a:cubicBezTo>
                  <a:cubicBezTo>
                    <a:pt x="62" y="57"/>
                    <a:pt x="62" y="57"/>
                    <a:pt x="62" y="57"/>
                  </a:cubicBezTo>
                  <a:lnTo>
                    <a:pt x="62" y="37"/>
                  </a:lnTo>
                  <a:close/>
                  <a:moveTo>
                    <a:pt x="14" y="37"/>
                  </a:moveTo>
                  <a:cubicBezTo>
                    <a:pt x="50" y="37"/>
                    <a:pt x="50" y="37"/>
                    <a:pt x="50" y="37"/>
                  </a:cubicBezTo>
                  <a:cubicBezTo>
                    <a:pt x="50" y="57"/>
                    <a:pt x="50" y="57"/>
                    <a:pt x="50" y="57"/>
                  </a:cubicBezTo>
                  <a:cubicBezTo>
                    <a:pt x="14" y="57"/>
                    <a:pt x="14" y="57"/>
                    <a:pt x="14" y="57"/>
                  </a:cubicBezTo>
                  <a:lnTo>
                    <a:pt x="14" y="37"/>
                  </a:lnTo>
                  <a:close/>
                  <a:moveTo>
                    <a:pt x="62" y="68"/>
                  </a:moveTo>
                  <a:cubicBezTo>
                    <a:pt x="100" y="68"/>
                    <a:pt x="100" y="68"/>
                    <a:pt x="100" y="68"/>
                  </a:cubicBezTo>
                  <a:cubicBezTo>
                    <a:pt x="100" y="89"/>
                    <a:pt x="100" y="89"/>
                    <a:pt x="100" y="89"/>
                  </a:cubicBezTo>
                  <a:cubicBezTo>
                    <a:pt x="62" y="89"/>
                    <a:pt x="62" y="89"/>
                    <a:pt x="62" y="89"/>
                  </a:cubicBezTo>
                  <a:lnTo>
                    <a:pt x="62" y="68"/>
                  </a:lnTo>
                  <a:close/>
                  <a:moveTo>
                    <a:pt x="14" y="68"/>
                  </a:moveTo>
                  <a:cubicBezTo>
                    <a:pt x="50" y="68"/>
                    <a:pt x="50" y="68"/>
                    <a:pt x="50" y="68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14" y="89"/>
                    <a:pt x="14" y="89"/>
                    <a:pt x="14" y="89"/>
                  </a:cubicBezTo>
                  <a:lnTo>
                    <a:pt x="14" y="68"/>
                  </a:lnTo>
                  <a:close/>
                  <a:moveTo>
                    <a:pt x="204" y="9"/>
                  </a:moveTo>
                  <a:cubicBezTo>
                    <a:pt x="193" y="9"/>
                    <a:pt x="184" y="9"/>
                    <a:pt x="176" y="8"/>
                  </a:cubicBezTo>
                  <a:cubicBezTo>
                    <a:pt x="176" y="22"/>
                    <a:pt x="176" y="22"/>
                    <a:pt x="176" y="22"/>
                  </a:cubicBezTo>
                  <a:cubicBezTo>
                    <a:pt x="185" y="21"/>
                    <a:pt x="195" y="21"/>
                    <a:pt x="204" y="21"/>
                  </a:cubicBezTo>
                  <a:cubicBezTo>
                    <a:pt x="262" y="21"/>
                    <a:pt x="262" y="21"/>
                    <a:pt x="262" y="21"/>
                  </a:cubicBezTo>
                  <a:cubicBezTo>
                    <a:pt x="252" y="28"/>
                    <a:pt x="240" y="35"/>
                    <a:pt x="226" y="41"/>
                  </a:cubicBezTo>
                  <a:cubicBezTo>
                    <a:pt x="227" y="44"/>
                    <a:pt x="227" y="49"/>
                    <a:pt x="227" y="53"/>
                  </a:cubicBezTo>
                  <a:cubicBezTo>
                    <a:pt x="227" y="62"/>
                    <a:pt x="227" y="62"/>
                    <a:pt x="227" y="62"/>
                  </a:cubicBezTo>
                  <a:cubicBezTo>
                    <a:pt x="190" y="62"/>
                    <a:pt x="190" y="62"/>
                    <a:pt x="190" y="62"/>
                  </a:cubicBezTo>
                  <a:cubicBezTo>
                    <a:pt x="178" y="62"/>
                    <a:pt x="168" y="62"/>
                    <a:pt x="161" y="61"/>
                  </a:cubicBezTo>
                  <a:cubicBezTo>
                    <a:pt x="161" y="76"/>
                    <a:pt x="161" y="76"/>
                    <a:pt x="161" y="76"/>
                  </a:cubicBezTo>
                  <a:cubicBezTo>
                    <a:pt x="162" y="76"/>
                    <a:pt x="164" y="76"/>
                    <a:pt x="168" y="75"/>
                  </a:cubicBezTo>
                  <a:cubicBezTo>
                    <a:pt x="176" y="75"/>
                    <a:pt x="184" y="75"/>
                    <a:pt x="190" y="75"/>
                  </a:cubicBezTo>
                  <a:cubicBezTo>
                    <a:pt x="227" y="75"/>
                    <a:pt x="227" y="75"/>
                    <a:pt x="227" y="75"/>
                  </a:cubicBezTo>
                  <a:cubicBezTo>
                    <a:pt x="227" y="116"/>
                    <a:pt x="227" y="116"/>
                    <a:pt x="227" y="116"/>
                  </a:cubicBezTo>
                  <a:cubicBezTo>
                    <a:pt x="227" y="120"/>
                    <a:pt x="226" y="122"/>
                    <a:pt x="223" y="122"/>
                  </a:cubicBezTo>
                  <a:cubicBezTo>
                    <a:pt x="220" y="123"/>
                    <a:pt x="214" y="123"/>
                    <a:pt x="205" y="122"/>
                  </a:cubicBezTo>
                  <a:cubicBezTo>
                    <a:pt x="208" y="126"/>
                    <a:pt x="209" y="132"/>
                    <a:pt x="210" y="137"/>
                  </a:cubicBezTo>
                  <a:cubicBezTo>
                    <a:pt x="223" y="136"/>
                    <a:pt x="231" y="134"/>
                    <a:pt x="235" y="132"/>
                  </a:cubicBezTo>
                  <a:cubicBezTo>
                    <a:pt x="239" y="130"/>
                    <a:pt x="241" y="127"/>
                    <a:pt x="241" y="123"/>
                  </a:cubicBezTo>
                  <a:cubicBezTo>
                    <a:pt x="241" y="75"/>
                    <a:pt x="241" y="75"/>
                    <a:pt x="241" y="75"/>
                  </a:cubicBezTo>
                  <a:cubicBezTo>
                    <a:pt x="273" y="75"/>
                    <a:pt x="273" y="75"/>
                    <a:pt x="273" y="75"/>
                  </a:cubicBezTo>
                  <a:cubicBezTo>
                    <a:pt x="277" y="75"/>
                    <a:pt x="284" y="75"/>
                    <a:pt x="294" y="75"/>
                  </a:cubicBezTo>
                  <a:cubicBezTo>
                    <a:pt x="305" y="75"/>
                    <a:pt x="305" y="75"/>
                    <a:pt x="305" y="75"/>
                  </a:cubicBezTo>
                  <a:cubicBezTo>
                    <a:pt x="305" y="61"/>
                    <a:pt x="305" y="61"/>
                    <a:pt x="305" y="61"/>
                  </a:cubicBezTo>
                  <a:cubicBezTo>
                    <a:pt x="295" y="62"/>
                    <a:pt x="284" y="62"/>
                    <a:pt x="272" y="62"/>
                  </a:cubicBezTo>
                  <a:cubicBezTo>
                    <a:pt x="241" y="62"/>
                    <a:pt x="241" y="62"/>
                    <a:pt x="241" y="62"/>
                  </a:cubicBezTo>
                  <a:cubicBezTo>
                    <a:pt x="241" y="46"/>
                    <a:pt x="241" y="46"/>
                    <a:pt x="241" y="46"/>
                  </a:cubicBezTo>
                  <a:cubicBezTo>
                    <a:pt x="266" y="31"/>
                    <a:pt x="283" y="23"/>
                    <a:pt x="291" y="23"/>
                  </a:cubicBezTo>
                  <a:cubicBezTo>
                    <a:pt x="291" y="8"/>
                    <a:pt x="291" y="8"/>
                    <a:pt x="291" y="8"/>
                  </a:cubicBezTo>
                  <a:cubicBezTo>
                    <a:pt x="279" y="9"/>
                    <a:pt x="269" y="9"/>
                    <a:pt x="261" y="9"/>
                  </a:cubicBezTo>
                  <a:lnTo>
                    <a:pt x="204" y="9"/>
                  </a:lnTo>
                  <a:close/>
                  <a:moveTo>
                    <a:pt x="417" y="19"/>
                  </a:moveTo>
                  <a:cubicBezTo>
                    <a:pt x="415" y="14"/>
                    <a:pt x="413" y="7"/>
                    <a:pt x="412" y="0"/>
                  </a:cubicBezTo>
                  <a:cubicBezTo>
                    <a:pt x="394" y="3"/>
                    <a:pt x="394" y="3"/>
                    <a:pt x="394" y="3"/>
                  </a:cubicBezTo>
                  <a:cubicBezTo>
                    <a:pt x="396" y="7"/>
                    <a:pt x="398" y="11"/>
                    <a:pt x="401" y="16"/>
                  </a:cubicBezTo>
                  <a:cubicBezTo>
                    <a:pt x="402" y="18"/>
                    <a:pt x="403" y="20"/>
                    <a:pt x="403" y="19"/>
                  </a:cubicBezTo>
                  <a:cubicBezTo>
                    <a:pt x="362" y="19"/>
                    <a:pt x="362" y="19"/>
                    <a:pt x="362" y="19"/>
                  </a:cubicBezTo>
                  <a:cubicBezTo>
                    <a:pt x="354" y="19"/>
                    <a:pt x="347" y="19"/>
                    <a:pt x="340" y="18"/>
                  </a:cubicBezTo>
                  <a:cubicBezTo>
                    <a:pt x="338" y="18"/>
                    <a:pt x="338" y="18"/>
                    <a:pt x="338" y="18"/>
                  </a:cubicBezTo>
                  <a:cubicBezTo>
                    <a:pt x="338" y="32"/>
                    <a:pt x="338" y="32"/>
                    <a:pt x="338" y="32"/>
                  </a:cubicBezTo>
                  <a:cubicBezTo>
                    <a:pt x="341" y="32"/>
                    <a:pt x="341" y="32"/>
                    <a:pt x="341" y="32"/>
                  </a:cubicBezTo>
                  <a:cubicBezTo>
                    <a:pt x="348" y="31"/>
                    <a:pt x="355" y="31"/>
                    <a:pt x="362" y="31"/>
                  </a:cubicBezTo>
                  <a:cubicBezTo>
                    <a:pt x="448" y="31"/>
                    <a:pt x="448" y="31"/>
                    <a:pt x="448" y="31"/>
                  </a:cubicBezTo>
                  <a:cubicBezTo>
                    <a:pt x="459" y="31"/>
                    <a:pt x="467" y="31"/>
                    <a:pt x="473" y="32"/>
                  </a:cubicBezTo>
                  <a:cubicBezTo>
                    <a:pt x="475" y="32"/>
                    <a:pt x="475" y="32"/>
                    <a:pt x="475" y="32"/>
                  </a:cubicBezTo>
                  <a:cubicBezTo>
                    <a:pt x="475" y="18"/>
                    <a:pt x="475" y="18"/>
                    <a:pt x="475" y="18"/>
                  </a:cubicBezTo>
                  <a:cubicBezTo>
                    <a:pt x="473" y="18"/>
                    <a:pt x="473" y="18"/>
                    <a:pt x="473" y="18"/>
                  </a:cubicBezTo>
                  <a:cubicBezTo>
                    <a:pt x="467" y="19"/>
                    <a:pt x="459" y="19"/>
                    <a:pt x="449" y="19"/>
                  </a:cubicBezTo>
                  <a:lnTo>
                    <a:pt x="417" y="19"/>
                  </a:lnTo>
                  <a:close/>
                  <a:moveTo>
                    <a:pt x="430" y="56"/>
                  </a:moveTo>
                  <a:cubicBezTo>
                    <a:pt x="435" y="48"/>
                    <a:pt x="439" y="43"/>
                    <a:pt x="444" y="40"/>
                  </a:cubicBezTo>
                  <a:cubicBezTo>
                    <a:pt x="445" y="40"/>
                    <a:pt x="445" y="39"/>
                    <a:pt x="445" y="39"/>
                  </a:cubicBezTo>
                  <a:cubicBezTo>
                    <a:pt x="444" y="37"/>
                    <a:pt x="439" y="35"/>
                    <a:pt x="430" y="32"/>
                  </a:cubicBezTo>
                  <a:cubicBezTo>
                    <a:pt x="427" y="39"/>
                    <a:pt x="423" y="46"/>
                    <a:pt x="417" y="55"/>
                  </a:cubicBezTo>
                  <a:cubicBezTo>
                    <a:pt x="418" y="54"/>
                    <a:pt x="417" y="55"/>
                    <a:pt x="417" y="56"/>
                  </a:cubicBezTo>
                  <a:cubicBezTo>
                    <a:pt x="390" y="56"/>
                    <a:pt x="390" y="56"/>
                    <a:pt x="390" y="56"/>
                  </a:cubicBezTo>
                  <a:cubicBezTo>
                    <a:pt x="397" y="53"/>
                    <a:pt x="397" y="53"/>
                    <a:pt x="397" y="53"/>
                  </a:cubicBezTo>
                  <a:cubicBezTo>
                    <a:pt x="395" y="48"/>
                    <a:pt x="392" y="41"/>
                    <a:pt x="388" y="33"/>
                  </a:cubicBezTo>
                  <a:cubicBezTo>
                    <a:pt x="374" y="37"/>
                    <a:pt x="374" y="37"/>
                    <a:pt x="374" y="37"/>
                  </a:cubicBezTo>
                  <a:cubicBezTo>
                    <a:pt x="378" y="42"/>
                    <a:pt x="382" y="49"/>
                    <a:pt x="384" y="56"/>
                  </a:cubicBezTo>
                  <a:cubicBezTo>
                    <a:pt x="367" y="56"/>
                    <a:pt x="367" y="56"/>
                    <a:pt x="367" y="56"/>
                  </a:cubicBezTo>
                  <a:cubicBezTo>
                    <a:pt x="359" y="56"/>
                    <a:pt x="354" y="55"/>
                    <a:pt x="350" y="55"/>
                  </a:cubicBezTo>
                  <a:cubicBezTo>
                    <a:pt x="352" y="76"/>
                    <a:pt x="351" y="93"/>
                    <a:pt x="347" y="104"/>
                  </a:cubicBezTo>
                  <a:cubicBezTo>
                    <a:pt x="343" y="116"/>
                    <a:pt x="336" y="125"/>
                    <a:pt x="324" y="132"/>
                  </a:cubicBezTo>
                  <a:cubicBezTo>
                    <a:pt x="324" y="132"/>
                    <a:pt x="325" y="133"/>
                    <a:pt x="327" y="134"/>
                  </a:cubicBezTo>
                  <a:cubicBezTo>
                    <a:pt x="332" y="136"/>
                    <a:pt x="335" y="138"/>
                    <a:pt x="339" y="141"/>
                  </a:cubicBezTo>
                  <a:cubicBezTo>
                    <a:pt x="349" y="130"/>
                    <a:pt x="355" y="120"/>
                    <a:pt x="359" y="111"/>
                  </a:cubicBezTo>
                  <a:cubicBezTo>
                    <a:pt x="362" y="101"/>
                    <a:pt x="364" y="87"/>
                    <a:pt x="365" y="67"/>
                  </a:cubicBezTo>
                  <a:cubicBezTo>
                    <a:pt x="448" y="67"/>
                    <a:pt x="448" y="67"/>
                    <a:pt x="448" y="67"/>
                  </a:cubicBezTo>
                  <a:cubicBezTo>
                    <a:pt x="457" y="67"/>
                    <a:pt x="464" y="67"/>
                    <a:pt x="469" y="68"/>
                  </a:cubicBezTo>
                  <a:cubicBezTo>
                    <a:pt x="470" y="68"/>
                    <a:pt x="470" y="68"/>
                    <a:pt x="470" y="68"/>
                  </a:cubicBezTo>
                  <a:cubicBezTo>
                    <a:pt x="470" y="55"/>
                    <a:pt x="470" y="55"/>
                    <a:pt x="470" y="55"/>
                  </a:cubicBezTo>
                  <a:cubicBezTo>
                    <a:pt x="468" y="55"/>
                    <a:pt x="468" y="55"/>
                    <a:pt x="468" y="55"/>
                  </a:cubicBezTo>
                  <a:cubicBezTo>
                    <a:pt x="462" y="55"/>
                    <a:pt x="456" y="56"/>
                    <a:pt x="448" y="56"/>
                  </a:cubicBezTo>
                  <a:lnTo>
                    <a:pt x="430" y="56"/>
                  </a:lnTo>
                  <a:close/>
                  <a:moveTo>
                    <a:pt x="544" y="19"/>
                  </a:moveTo>
                  <a:cubicBezTo>
                    <a:pt x="603" y="19"/>
                    <a:pt x="603" y="19"/>
                    <a:pt x="603" y="19"/>
                  </a:cubicBezTo>
                  <a:cubicBezTo>
                    <a:pt x="603" y="46"/>
                    <a:pt x="603" y="46"/>
                    <a:pt x="603" y="46"/>
                  </a:cubicBezTo>
                  <a:cubicBezTo>
                    <a:pt x="544" y="46"/>
                    <a:pt x="544" y="46"/>
                    <a:pt x="544" y="46"/>
                  </a:cubicBezTo>
                  <a:lnTo>
                    <a:pt x="544" y="19"/>
                  </a:lnTo>
                  <a:close/>
                  <a:moveTo>
                    <a:pt x="594" y="81"/>
                  </a:moveTo>
                  <a:cubicBezTo>
                    <a:pt x="626" y="81"/>
                    <a:pt x="626" y="81"/>
                    <a:pt x="626" y="81"/>
                  </a:cubicBezTo>
                  <a:cubicBezTo>
                    <a:pt x="626" y="113"/>
                    <a:pt x="626" y="113"/>
                    <a:pt x="626" y="113"/>
                  </a:cubicBezTo>
                  <a:cubicBezTo>
                    <a:pt x="594" y="113"/>
                    <a:pt x="594" y="113"/>
                    <a:pt x="594" y="113"/>
                  </a:cubicBezTo>
                  <a:lnTo>
                    <a:pt x="594" y="81"/>
                  </a:lnTo>
                  <a:close/>
                  <a:moveTo>
                    <a:pt x="523" y="82"/>
                  </a:moveTo>
                  <a:cubicBezTo>
                    <a:pt x="553" y="82"/>
                    <a:pt x="553" y="82"/>
                    <a:pt x="553" y="82"/>
                  </a:cubicBezTo>
                  <a:cubicBezTo>
                    <a:pt x="553" y="113"/>
                    <a:pt x="553" y="113"/>
                    <a:pt x="553" y="113"/>
                  </a:cubicBezTo>
                  <a:cubicBezTo>
                    <a:pt x="523" y="113"/>
                    <a:pt x="523" y="113"/>
                    <a:pt x="523" y="113"/>
                  </a:cubicBezTo>
                  <a:lnTo>
                    <a:pt x="523" y="82"/>
                  </a:lnTo>
                  <a:close/>
                  <a:moveTo>
                    <a:pt x="616" y="19"/>
                  </a:moveTo>
                  <a:cubicBezTo>
                    <a:pt x="617" y="11"/>
                    <a:pt x="617" y="7"/>
                    <a:pt x="617" y="7"/>
                  </a:cubicBezTo>
                  <a:cubicBezTo>
                    <a:pt x="615" y="7"/>
                    <a:pt x="613" y="7"/>
                    <a:pt x="609" y="8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4" y="8"/>
                    <a:pt x="544" y="8"/>
                    <a:pt x="544" y="8"/>
                  </a:cubicBezTo>
                  <a:cubicBezTo>
                    <a:pt x="543" y="8"/>
                    <a:pt x="540" y="7"/>
                    <a:pt x="536" y="7"/>
                  </a:cubicBezTo>
                  <a:cubicBezTo>
                    <a:pt x="530" y="7"/>
                    <a:pt x="530" y="7"/>
                    <a:pt x="530" y="7"/>
                  </a:cubicBezTo>
                  <a:cubicBezTo>
                    <a:pt x="531" y="7"/>
                    <a:pt x="531" y="11"/>
                    <a:pt x="531" y="19"/>
                  </a:cubicBezTo>
                  <a:cubicBezTo>
                    <a:pt x="531" y="47"/>
                    <a:pt x="531" y="47"/>
                    <a:pt x="531" y="47"/>
                  </a:cubicBezTo>
                  <a:cubicBezTo>
                    <a:pt x="531" y="52"/>
                    <a:pt x="531" y="56"/>
                    <a:pt x="530" y="58"/>
                  </a:cubicBezTo>
                  <a:cubicBezTo>
                    <a:pt x="535" y="57"/>
                    <a:pt x="540" y="57"/>
                    <a:pt x="545" y="57"/>
                  </a:cubicBezTo>
                  <a:cubicBezTo>
                    <a:pt x="602" y="57"/>
                    <a:pt x="602" y="57"/>
                    <a:pt x="602" y="57"/>
                  </a:cubicBezTo>
                  <a:cubicBezTo>
                    <a:pt x="617" y="58"/>
                    <a:pt x="617" y="58"/>
                    <a:pt x="617" y="58"/>
                  </a:cubicBezTo>
                  <a:cubicBezTo>
                    <a:pt x="617" y="54"/>
                    <a:pt x="617" y="54"/>
                    <a:pt x="617" y="54"/>
                  </a:cubicBezTo>
                  <a:cubicBezTo>
                    <a:pt x="617" y="51"/>
                    <a:pt x="616" y="48"/>
                    <a:pt x="616" y="46"/>
                  </a:cubicBezTo>
                  <a:lnTo>
                    <a:pt x="616" y="19"/>
                  </a:lnTo>
                  <a:close/>
                  <a:moveTo>
                    <a:pt x="640" y="81"/>
                  </a:moveTo>
                  <a:cubicBezTo>
                    <a:pt x="640" y="77"/>
                    <a:pt x="640" y="73"/>
                    <a:pt x="640" y="69"/>
                  </a:cubicBezTo>
                  <a:cubicBezTo>
                    <a:pt x="637" y="70"/>
                    <a:pt x="632" y="70"/>
                    <a:pt x="626" y="70"/>
                  </a:cubicBezTo>
                  <a:cubicBezTo>
                    <a:pt x="593" y="70"/>
                    <a:pt x="593" y="70"/>
                    <a:pt x="593" y="70"/>
                  </a:cubicBezTo>
                  <a:cubicBezTo>
                    <a:pt x="587" y="70"/>
                    <a:pt x="582" y="70"/>
                    <a:pt x="580" y="69"/>
                  </a:cubicBezTo>
                  <a:cubicBezTo>
                    <a:pt x="580" y="74"/>
                    <a:pt x="580" y="78"/>
                    <a:pt x="580" y="81"/>
                  </a:cubicBezTo>
                  <a:cubicBezTo>
                    <a:pt x="580" y="125"/>
                    <a:pt x="580" y="125"/>
                    <a:pt x="580" y="125"/>
                  </a:cubicBezTo>
                  <a:cubicBezTo>
                    <a:pt x="580" y="127"/>
                    <a:pt x="580" y="131"/>
                    <a:pt x="580" y="135"/>
                  </a:cubicBezTo>
                  <a:cubicBezTo>
                    <a:pt x="580" y="137"/>
                    <a:pt x="580" y="137"/>
                    <a:pt x="580" y="137"/>
                  </a:cubicBezTo>
                  <a:cubicBezTo>
                    <a:pt x="595" y="137"/>
                    <a:pt x="595" y="137"/>
                    <a:pt x="595" y="137"/>
                  </a:cubicBezTo>
                  <a:cubicBezTo>
                    <a:pt x="594" y="136"/>
                    <a:pt x="594" y="132"/>
                    <a:pt x="594" y="125"/>
                  </a:cubicBezTo>
                  <a:cubicBezTo>
                    <a:pt x="626" y="125"/>
                    <a:pt x="626" y="125"/>
                    <a:pt x="626" y="125"/>
                  </a:cubicBezTo>
                  <a:cubicBezTo>
                    <a:pt x="626" y="126"/>
                    <a:pt x="626" y="129"/>
                    <a:pt x="625" y="132"/>
                  </a:cubicBezTo>
                  <a:cubicBezTo>
                    <a:pt x="625" y="135"/>
                    <a:pt x="625" y="135"/>
                    <a:pt x="625" y="135"/>
                  </a:cubicBezTo>
                  <a:cubicBezTo>
                    <a:pt x="640" y="135"/>
                    <a:pt x="640" y="135"/>
                    <a:pt x="640" y="135"/>
                  </a:cubicBezTo>
                  <a:cubicBezTo>
                    <a:pt x="640" y="135"/>
                    <a:pt x="640" y="131"/>
                    <a:pt x="640" y="125"/>
                  </a:cubicBezTo>
                  <a:lnTo>
                    <a:pt x="640" y="81"/>
                  </a:lnTo>
                  <a:close/>
                  <a:moveTo>
                    <a:pt x="567" y="82"/>
                  </a:moveTo>
                  <a:cubicBezTo>
                    <a:pt x="567" y="73"/>
                    <a:pt x="567" y="69"/>
                    <a:pt x="567" y="70"/>
                  </a:cubicBezTo>
                  <a:cubicBezTo>
                    <a:pt x="562" y="70"/>
                    <a:pt x="558" y="70"/>
                    <a:pt x="553" y="70"/>
                  </a:cubicBezTo>
                  <a:cubicBezTo>
                    <a:pt x="522" y="70"/>
                    <a:pt x="522" y="70"/>
                    <a:pt x="522" y="70"/>
                  </a:cubicBezTo>
                  <a:cubicBezTo>
                    <a:pt x="520" y="70"/>
                    <a:pt x="517" y="70"/>
                    <a:pt x="513" y="70"/>
                  </a:cubicBezTo>
                  <a:cubicBezTo>
                    <a:pt x="508" y="70"/>
                    <a:pt x="508" y="70"/>
                    <a:pt x="508" y="70"/>
                  </a:cubicBezTo>
                  <a:cubicBezTo>
                    <a:pt x="509" y="72"/>
                    <a:pt x="509" y="76"/>
                    <a:pt x="509" y="81"/>
                  </a:cubicBezTo>
                  <a:cubicBezTo>
                    <a:pt x="509" y="125"/>
                    <a:pt x="509" y="125"/>
                    <a:pt x="509" y="125"/>
                  </a:cubicBezTo>
                  <a:cubicBezTo>
                    <a:pt x="509" y="127"/>
                    <a:pt x="509" y="130"/>
                    <a:pt x="508" y="134"/>
                  </a:cubicBezTo>
                  <a:cubicBezTo>
                    <a:pt x="508" y="137"/>
                    <a:pt x="508" y="137"/>
                    <a:pt x="508" y="137"/>
                  </a:cubicBezTo>
                  <a:cubicBezTo>
                    <a:pt x="524" y="137"/>
                    <a:pt x="524" y="137"/>
                    <a:pt x="524" y="137"/>
                  </a:cubicBezTo>
                  <a:cubicBezTo>
                    <a:pt x="523" y="133"/>
                    <a:pt x="523" y="129"/>
                    <a:pt x="523" y="125"/>
                  </a:cubicBezTo>
                  <a:cubicBezTo>
                    <a:pt x="553" y="125"/>
                    <a:pt x="553" y="125"/>
                    <a:pt x="553" y="125"/>
                  </a:cubicBezTo>
                  <a:cubicBezTo>
                    <a:pt x="553" y="126"/>
                    <a:pt x="552" y="129"/>
                    <a:pt x="552" y="132"/>
                  </a:cubicBezTo>
                  <a:cubicBezTo>
                    <a:pt x="552" y="135"/>
                    <a:pt x="552" y="135"/>
                    <a:pt x="552" y="135"/>
                  </a:cubicBezTo>
                  <a:cubicBezTo>
                    <a:pt x="567" y="135"/>
                    <a:pt x="567" y="135"/>
                    <a:pt x="567" y="135"/>
                  </a:cubicBezTo>
                  <a:cubicBezTo>
                    <a:pt x="567" y="132"/>
                    <a:pt x="567" y="129"/>
                    <a:pt x="567" y="125"/>
                  </a:cubicBezTo>
                  <a:lnTo>
                    <a:pt x="567" y="82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1" name="Freeform 882"/>
            <p:cNvSpPr>
              <a:spLocks noEditPoints="1"/>
            </p:cNvSpPr>
            <p:nvPr/>
          </p:nvSpPr>
          <p:spPr bwMode="auto">
            <a:xfrm>
              <a:off x="10328539" y="9136426"/>
              <a:ext cx="1292321" cy="277546"/>
            </a:xfrm>
            <a:custGeom>
              <a:avLst/>
              <a:gdLst>
                <a:gd name="T0" fmla="*/ 50 w 655"/>
                <a:gd name="T1" fmla="*/ 19 h 141"/>
                <a:gd name="T2" fmla="*/ 28 w 655"/>
                <a:gd name="T3" fmla="*/ 93 h 141"/>
                <a:gd name="T4" fmla="*/ 116 w 655"/>
                <a:gd name="T5" fmla="*/ 19 h 141"/>
                <a:gd name="T6" fmla="*/ 137 w 655"/>
                <a:gd name="T7" fmla="*/ 54 h 141"/>
                <a:gd name="T8" fmla="*/ 74 w 655"/>
                <a:gd name="T9" fmla="*/ 77 h 141"/>
                <a:gd name="T10" fmla="*/ 145 w 655"/>
                <a:gd name="T11" fmla="*/ 124 h 141"/>
                <a:gd name="T12" fmla="*/ 36 w 655"/>
                <a:gd name="T13" fmla="*/ 126 h 141"/>
                <a:gd name="T14" fmla="*/ 26 w 655"/>
                <a:gd name="T15" fmla="*/ 117 h 141"/>
                <a:gd name="T16" fmla="*/ 38 w 655"/>
                <a:gd name="T17" fmla="*/ 54 h 141"/>
                <a:gd name="T18" fmla="*/ 52 w 655"/>
                <a:gd name="T19" fmla="*/ 55 h 141"/>
                <a:gd name="T20" fmla="*/ 88 w 655"/>
                <a:gd name="T21" fmla="*/ 43 h 141"/>
                <a:gd name="T22" fmla="*/ 75 w 655"/>
                <a:gd name="T23" fmla="*/ 89 h 141"/>
                <a:gd name="T24" fmla="*/ 120 w 655"/>
                <a:gd name="T25" fmla="*/ 48 h 141"/>
                <a:gd name="T26" fmla="*/ 270 w 655"/>
                <a:gd name="T27" fmla="*/ 5 h 141"/>
                <a:gd name="T28" fmla="*/ 217 w 655"/>
                <a:gd name="T29" fmla="*/ 33 h 141"/>
                <a:gd name="T30" fmla="*/ 216 w 655"/>
                <a:gd name="T31" fmla="*/ 137 h 141"/>
                <a:gd name="T32" fmla="*/ 307 w 655"/>
                <a:gd name="T33" fmla="*/ 137 h 141"/>
                <a:gd name="T34" fmla="*/ 306 w 655"/>
                <a:gd name="T35" fmla="*/ 33 h 141"/>
                <a:gd name="T36" fmla="*/ 180 w 655"/>
                <a:gd name="T37" fmla="*/ 20 h 141"/>
                <a:gd name="T38" fmla="*/ 255 w 655"/>
                <a:gd name="T39" fmla="*/ 73 h 141"/>
                <a:gd name="T40" fmla="*/ 292 w 655"/>
                <a:gd name="T41" fmla="*/ 73 h 141"/>
                <a:gd name="T42" fmla="*/ 172 w 655"/>
                <a:gd name="T43" fmla="*/ 55 h 141"/>
                <a:gd name="T44" fmla="*/ 190 w 655"/>
                <a:gd name="T45" fmla="*/ 137 h 141"/>
                <a:gd name="T46" fmla="*/ 255 w 655"/>
                <a:gd name="T47" fmla="*/ 114 h 141"/>
                <a:gd name="T48" fmla="*/ 292 w 655"/>
                <a:gd name="T49" fmla="*/ 114 h 141"/>
                <a:gd name="T50" fmla="*/ 440 w 655"/>
                <a:gd name="T51" fmla="*/ 2 h 141"/>
                <a:gd name="T52" fmla="*/ 384 w 655"/>
                <a:gd name="T53" fmla="*/ 16 h 141"/>
                <a:gd name="T54" fmla="*/ 388 w 655"/>
                <a:gd name="T55" fmla="*/ 61 h 141"/>
                <a:gd name="T56" fmla="*/ 429 w 655"/>
                <a:gd name="T57" fmla="*/ 62 h 141"/>
                <a:gd name="T58" fmla="*/ 439 w 655"/>
                <a:gd name="T59" fmla="*/ 55 h 141"/>
                <a:gd name="T60" fmla="*/ 463 w 655"/>
                <a:gd name="T61" fmla="*/ 27 h 141"/>
                <a:gd name="T62" fmla="*/ 381 w 655"/>
                <a:gd name="T63" fmla="*/ 22 h 141"/>
                <a:gd name="T64" fmla="*/ 381 w 655"/>
                <a:gd name="T65" fmla="*/ 22 h 141"/>
                <a:gd name="T66" fmla="*/ 482 w 655"/>
                <a:gd name="T67" fmla="*/ 49 h 141"/>
                <a:gd name="T68" fmla="*/ 375 w 655"/>
                <a:gd name="T69" fmla="*/ 55 h 141"/>
                <a:gd name="T70" fmla="*/ 467 w 655"/>
                <a:gd name="T71" fmla="*/ 95 h 141"/>
                <a:gd name="T72" fmla="*/ 471 w 655"/>
                <a:gd name="T73" fmla="*/ 130 h 141"/>
                <a:gd name="T74" fmla="*/ 411 w 655"/>
                <a:gd name="T75" fmla="*/ 127 h 141"/>
                <a:gd name="T76" fmla="*/ 426 w 655"/>
                <a:gd name="T77" fmla="*/ 99 h 141"/>
                <a:gd name="T78" fmla="*/ 439 w 655"/>
                <a:gd name="T79" fmla="*/ 83 h 141"/>
                <a:gd name="T80" fmla="*/ 347 w 655"/>
                <a:gd name="T81" fmla="*/ 127 h 141"/>
                <a:gd name="T82" fmla="*/ 405 w 655"/>
                <a:gd name="T83" fmla="*/ 85 h 141"/>
                <a:gd name="T84" fmla="*/ 534 w 655"/>
                <a:gd name="T85" fmla="*/ 2 h 141"/>
                <a:gd name="T86" fmla="*/ 513 w 655"/>
                <a:gd name="T87" fmla="*/ 46 h 141"/>
                <a:gd name="T88" fmla="*/ 535 w 655"/>
                <a:gd name="T89" fmla="*/ 62 h 141"/>
                <a:gd name="T90" fmla="*/ 547 w 655"/>
                <a:gd name="T91" fmla="*/ 64 h 141"/>
                <a:gd name="T92" fmla="*/ 547 w 655"/>
                <a:gd name="T93" fmla="*/ 45 h 141"/>
                <a:gd name="T94" fmla="*/ 551 w 655"/>
                <a:gd name="T95" fmla="*/ 34 h 141"/>
                <a:gd name="T96" fmla="*/ 569 w 655"/>
                <a:gd name="T97" fmla="*/ 10 h 141"/>
                <a:gd name="T98" fmla="*/ 611 w 655"/>
                <a:gd name="T99" fmla="*/ 34 h 141"/>
                <a:gd name="T100" fmla="*/ 568 w 655"/>
                <a:gd name="T101" fmla="*/ 43 h 141"/>
                <a:gd name="T102" fmla="*/ 583 w 655"/>
                <a:gd name="T103" fmla="*/ 135 h 141"/>
                <a:gd name="T104" fmla="*/ 603 w 655"/>
                <a:gd name="T105" fmla="*/ 135 h 141"/>
                <a:gd name="T106" fmla="*/ 640 w 655"/>
                <a:gd name="T107" fmla="*/ 119 h 141"/>
                <a:gd name="T108" fmla="*/ 653 w 655"/>
                <a:gd name="T109" fmla="*/ 59 h 141"/>
                <a:gd name="T110" fmla="*/ 617 w 655"/>
                <a:gd name="T111" fmla="*/ 41 h 141"/>
                <a:gd name="T112" fmla="*/ 635 w 655"/>
                <a:gd name="T113" fmla="*/ 11 h 141"/>
                <a:gd name="T114" fmla="*/ 581 w 655"/>
                <a:gd name="T115" fmla="*/ 70 h 141"/>
                <a:gd name="T116" fmla="*/ 616 w 655"/>
                <a:gd name="T117" fmla="*/ 70 h 141"/>
                <a:gd name="T118" fmla="*/ 581 w 655"/>
                <a:gd name="T119" fmla="*/ 96 h 141"/>
                <a:gd name="T120" fmla="*/ 616 w 655"/>
                <a:gd name="T121" fmla="*/ 9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55" h="141">
                  <a:moveTo>
                    <a:pt x="89" y="19"/>
                  </a:moveTo>
                  <a:cubicBezTo>
                    <a:pt x="89" y="15"/>
                    <a:pt x="87" y="10"/>
                    <a:pt x="83" y="2"/>
                  </a:cubicBezTo>
                  <a:cubicBezTo>
                    <a:pt x="67" y="5"/>
                    <a:pt x="67" y="5"/>
                    <a:pt x="67" y="5"/>
                  </a:cubicBezTo>
                  <a:cubicBezTo>
                    <a:pt x="70" y="7"/>
                    <a:pt x="73" y="12"/>
                    <a:pt x="76" y="19"/>
                  </a:cubicBezTo>
                  <a:cubicBezTo>
                    <a:pt x="50" y="19"/>
                    <a:pt x="50" y="19"/>
                    <a:pt x="50" y="19"/>
                  </a:cubicBezTo>
                  <a:cubicBezTo>
                    <a:pt x="36" y="19"/>
                    <a:pt x="25" y="19"/>
                    <a:pt x="18" y="18"/>
                  </a:cubicBezTo>
                  <a:cubicBezTo>
                    <a:pt x="19" y="22"/>
                    <a:pt x="19" y="32"/>
                    <a:pt x="19" y="47"/>
                  </a:cubicBezTo>
                  <a:cubicBezTo>
                    <a:pt x="19" y="87"/>
                    <a:pt x="13" y="114"/>
                    <a:pt x="0" y="129"/>
                  </a:cubicBezTo>
                  <a:cubicBezTo>
                    <a:pt x="4" y="130"/>
                    <a:pt x="9" y="132"/>
                    <a:pt x="14" y="137"/>
                  </a:cubicBezTo>
                  <a:cubicBezTo>
                    <a:pt x="21" y="121"/>
                    <a:pt x="25" y="106"/>
                    <a:pt x="28" y="93"/>
                  </a:cubicBezTo>
                  <a:cubicBezTo>
                    <a:pt x="30" y="80"/>
                    <a:pt x="31" y="59"/>
                    <a:pt x="31" y="29"/>
                  </a:cubicBezTo>
                  <a:cubicBezTo>
                    <a:pt x="117" y="29"/>
                    <a:pt x="117" y="29"/>
                    <a:pt x="117" y="29"/>
                  </a:cubicBezTo>
                  <a:cubicBezTo>
                    <a:pt x="129" y="29"/>
                    <a:pt x="137" y="30"/>
                    <a:pt x="141" y="31"/>
                  </a:cubicBezTo>
                  <a:cubicBezTo>
                    <a:pt x="141" y="18"/>
                    <a:pt x="141" y="18"/>
                    <a:pt x="141" y="18"/>
                  </a:cubicBezTo>
                  <a:cubicBezTo>
                    <a:pt x="139" y="19"/>
                    <a:pt x="130" y="19"/>
                    <a:pt x="116" y="19"/>
                  </a:cubicBezTo>
                  <a:lnTo>
                    <a:pt x="89" y="19"/>
                  </a:lnTo>
                  <a:close/>
                  <a:moveTo>
                    <a:pt x="83" y="55"/>
                  </a:moveTo>
                  <a:cubicBezTo>
                    <a:pt x="110" y="55"/>
                    <a:pt x="110" y="55"/>
                    <a:pt x="110" y="55"/>
                  </a:cubicBezTo>
                  <a:cubicBezTo>
                    <a:pt x="129" y="55"/>
                    <a:pt x="129" y="55"/>
                    <a:pt x="129" y="55"/>
                  </a:cubicBezTo>
                  <a:cubicBezTo>
                    <a:pt x="133" y="55"/>
                    <a:pt x="136" y="54"/>
                    <a:pt x="137" y="54"/>
                  </a:cubicBezTo>
                  <a:cubicBezTo>
                    <a:pt x="137" y="66"/>
                    <a:pt x="137" y="66"/>
                    <a:pt x="137" y="66"/>
                  </a:cubicBezTo>
                  <a:cubicBezTo>
                    <a:pt x="132" y="65"/>
                    <a:pt x="122" y="64"/>
                    <a:pt x="108" y="64"/>
                  </a:cubicBezTo>
                  <a:cubicBezTo>
                    <a:pt x="81" y="64"/>
                    <a:pt x="81" y="64"/>
                    <a:pt x="81" y="64"/>
                  </a:cubicBezTo>
                  <a:cubicBezTo>
                    <a:pt x="80" y="65"/>
                    <a:pt x="80" y="66"/>
                    <a:pt x="79" y="67"/>
                  </a:cubicBezTo>
                  <a:cubicBezTo>
                    <a:pt x="77" y="72"/>
                    <a:pt x="76" y="75"/>
                    <a:pt x="74" y="77"/>
                  </a:cubicBezTo>
                  <a:cubicBezTo>
                    <a:pt x="94" y="77"/>
                    <a:pt x="94" y="77"/>
                    <a:pt x="94" y="77"/>
                  </a:cubicBezTo>
                  <a:cubicBezTo>
                    <a:pt x="114" y="77"/>
                    <a:pt x="114" y="77"/>
                    <a:pt x="114" y="77"/>
                  </a:cubicBezTo>
                  <a:cubicBezTo>
                    <a:pt x="119" y="77"/>
                    <a:pt x="123" y="76"/>
                    <a:pt x="125" y="76"/>
                  </a:cubicBezTo>
                  <a:cubicBezTo>
                    <a:pt x="119" y="91"/>
                    <a:pt x="110" y="103"/>
                    <a:pt x="100" y="113"/>
                  </a:cubicBezTo>
                  <a:cubicBezTo>
                    <a:pt x="117" y="120"/>
                    <a:pt x="132" y="124"/>
                    <a:pt x="145" y="124"/>
                  </a:cubicBezTo>
                  <a:cubicBezTo>
                    <a:pt x="142" y="126"/>
                    <a:pt x="139" y="129"/>
                    <a:pt x="136" y="134"/>
                  </a:cubicBezTo>
                  <a:cubicBezTo>
                    <a:pt x="135" y="136"/>
                    <a:pt x="135" y="137"/>
                    <a:pt x="134" y="137"/>
                  </a:cubicBezTo>
                  <a:cubicBezTo>
                    <a:pt x="119" y="134"/>
                    <a:pt x="104" y="128"/>
                    <a:pt x="91" y="122"/>
                  </a:cubicBezTo>
                  <a:cubicBezTo>
                    <a:pt x="74" y="130"/>
                    <a:pt x="59" y="136"/>
                    <a:pt x="46" y="139"/>
                  </a:cubicBezTo>
                  <a:cubicBezTo>
                    <a:pt x="44" y="135"/>
                    <a:pt x="41" y="131"/>
                    <a:pt x="36" y="126"/>
                  </a:cubicBezTo>
                  <a:cubicBezTo>
                    <a:pt x="53" y="126"/>
                    <a:pt x="69" y="121"/>
                    <a:pt x="83" y="114"/>
                  </a:cubicBezTo>
                  <a:cubicBezTo>
                    <a:pt x="75" y="107"/>
                    <a:pt x="70" y="100"/>
                    <a:pt x="66" y="92"/>
                  </a:cubicBezTo>
                  <a:cubicBezTo>
                    <a:pt x="60" y="100"/>
                    <a:pt x="52" y="109"/>
                    <a:pt x="42" y="119"/>
                  </a:cubicBezTo>
                  <a:cubicBezTo>
                    <a:pt x="40" y="121"/>
                    <a:pt x="38" y="123"/>
                    <a:pt x="37" y="124"/>
                  </a:cubicBezTo>
                  <a:cubicBezTo>
                    <a:pt x="35" y="122"/>
                    <a:pt x="31" y="120"/>
                    <a:pt x="26" y="117"/>
                  </a:cubicBezTo>
                  <a:cubicBezTo>
                    <a:pt x="25" y="117"/>
                    <a:pt x="24" y="117"/>
                    <a:pt x="24" y="117"/>
                  </a:cubicBezTo>
                  <a:cubicBezTo>
                    <a:pt x="46" y="102"/>
                    <a:pt x="61" y="84"/>
                    <a:pt x="69" y="64"/>
                  </a:cubicBezTo>
                  <a:cubicBezTo>
                    <a:pt x="59" y="64"/>
                    <a:pt x="50" y="64"/>
                    <a:pt x="40" y="65"/>
                  </a:cubicBezTo>
                  <a:cubicBezTo>
                    <a:pt x="39" y="65"/>
                    <a:pt x="39" y="65"/>
                    <a:pt x="39" y="65"/>
                  </a:cubicBezTo>
                  <a:cubicBezTo>
                    <a:pt x="38" y="54"/>
                    <a:pt x="38" y="54"/>
                    <a:pt x="38" y="54"/>
                  </a:cubicBezTo>
                  <a:cubicBezTo>
                    <a:pt x="43" y="54"/>
                    <a:pt x="46" y="48"/>
                    <a:pt x="47" y="36"/>
                  </a:cubicBezTo>
                  <a:cubicBezTo>
                    <a:pt x="55" y="36"/>
                    <a:pt x="60" y="37"/>
                    <a:pt x="62" y="38"/>
                  </a:cubicBezTo>
                  <a:cubicBezTo>
                    <a:pt x="62" y="38"/>
                    <a:pt x="62" y="39"/>
                    <a:pt x="61" y="40"/>
                  </a:cubicBezTo>
                  <a:cubicBezTo>
                    <a:pt x="60" y="41"/>
                    <a:pt x="59" y="42"/>
                    <a:pt x="58" y="44"/>
                  </a:cubicBezTo>
                  <a:cubicBezTo>
                    <a:pt x="55" y="50"/>
                    <a:pt x="53" y="54"/>
                    <a:pt x="52" y="55"/>
                  </a:cubicBezTo>
                  <a:cubicBezTo>
                    <a:pt x="71" y="55"/>
                    <a:pt x="71" y="55"/>
                    <a:pt x="71" y="55"/>
                  </a:cubicBezTo>
                  <a:cubicBezTo>
                    <a:pt x="73" y="50"/>
                    <a:pt x="75" y="42"/>
                    <a:pt x="76" y="33"/>
                  </a:cubicBezTo>
                  <a:cubicBezTo>
                    <a:pt x="86" y="34"/>
                    <a:pt x="91" y="35"/>
                    <a:pt x="92" y="35"/>
                  </a:cubicBezTo>
                  <a:cubicBezTo>
                    <a:pt x="92" y="36"/>
                    <a:pt x="92" y="37"/>
                    <a:pt x="91" y="38"/>
                  </a:cubicBezTo>
                  <a:cubicBezTo>
                    <a:pt x="89" y="39"/>
                    <a:pt x="88" y="41"/>
                    <a:pt x="88" y="43"/>
                  </a:cubicBezTo>
                  <a:cubicBezTo>
                    <a:pt x="87" y="44"/>
                    <a:pt x="86" y="47"/>
                    <a:pt x="84" y="50"/>
                  </a:cubicBezTo>
                  <a:cubicBezTo>
                    <a:pt x="84" y="53"/>
                    <a:pt x="84" y="54"/>
                    <a:pt x="83" y="55"/>
                  </a:cubicBezTo>
                  <a:moveTo>
                    <a:pt x="107" y="86"/>
                  </a:moveTo>
                  <a:cubicBezTo>
                    <a:pt x="103" y="94"/>
                    <a:pt x="97" y="101"/>
                    <a:pt x="91" y="107"/>
                  </a:cubicBezTo>
                  <a:cubicBezTo>
                    <a:pt x="87" y="104"/>
                    <a:pt x="82" y="98"/>
                    <a:pt x="75" y="89"/>
                  </a:cubicBezTo>
                  <a:cubicBezTo>
                    <a:pt x="74" y="88"/>
                    <a:pt x="73" y="87"/>
                    <a:pt x="73" y="86"/>
                  </a:cubicBezTo>
                  <a:lnTo>
                    <a:pt x="107" y="86"/>
                  </a:lnTo>
                  <a:close/>
                  <a:moveTo>
                    <a:pt x="98" y="39"/>
                  </a:moveTo>
                  <a:cubicBezTo>
                    <a:pt x="108" y="34"/>
                    <a:pt x="108" y="34"/>
                    <a:pt x="108" y="34"/>
                  </a:cubicBezTo>
                  <a:cubicBezTo>
                    <a:pt x="113" y="38"/>
                    <a:pt x="117" y="43"/>
                    <a:pt x="120" y="48"/>
                  </a:cubicBezTo>
                  <a:cubicBezTo>
                    <a:pt x="109" y="54"/>
                    <a:pt x="109" y="54"/>
                    <a:pt x="109" y="54"/>
                  </a:cubicBezTo>
                  <a:cubicBezTo>
                    <a:pt x="106" y="48"/>
                    <a:pt x="102" y="43"/>
                    <a:pt x="98" y="39"/>
                  </a:cubicBezTo>
                  <a:moveTo>
                    <a:pt x="268" y="34"/>
                  </a:moveTo>
                  <a:cubicBezTo>
                    <a:pt x="268" y="21"/>
                    <a:pt x="269" y="12"/>
                    <a:pt x="270" y="7"/>
                  </a:cubicBezTo>
                  <a:cubicBezTo>
                    <a:pt x="270" y="5"/>
                    <a:pt x="270" y="5"/>
                    <a:pt x="270" y="5"/>
                  </a:cubicBezTo>
                  <a:cubicBezTo>
                    <a:pt x="270" y="4"/>
                    <a:pt x="264" y="3"/>
                    <a:pt x="253" y="3"/>
                  </a:cubicBezTo>
                  <a:cubicBezTo>
                    <a:pt x="253" y="7"/>
                    <a:pt x="254" y="12"/>
                    <a:pt x="255" y="18"/>
                  </a:cubicBezTo>
                  <a:cubicBezTo>
                    <a:pt x="255" y="34"/>
                    <a:pt x="255" y="34"/>
                    <a:pt x="255" y="34"/>
                  </a:cubicBezTo>
                  <a:cubicBezTo>
                    <a:pt x="235" y="34"/>
                    <a:pt x="235" y="34"/>
                    <a:pt x="235" y="34"/>
                  </a:cubicBezTo>
                  <a:cubicBezTo>
                    <a:pt x="228" y="34"/>
                    <a:pt x="222" y="33"/>
                    <a:pt x="217" y="33"/>
                  </a:cubicBezTo>
                  <a:cubicBezTo>
                    <a:pt x="217" y="35"/>
                    <a:pt x="217" y="35"/>
                    <a:pt x="217" y="35"/>
                  </a:cubicBezTo>
                  <a:cubicBezTo>
                    <a:pt x="217" y="40"/>
                    <a:pt x="217" y="44"/>
                    <a:pt x="217" y="48"/>
                  </a:cubicBezTo>
                  <a:cubicBezTo>
                    <a:pt x="217" y="112"/>
                    <a:pt x="217" y="112"/>
                    <a:pt x="217" y="112"/>
                  </a:cubicBezTo>
                  <a:cubicBezTo>
                    <a:pt x="217" y="119"/>
                    <a:pt x="217" y="125"/>
                    <a:pt x="217" y="131"/>
                  </a:cubicBezTo>
                  <a:cubicBezTo>
                    <a:pt x="216" y="133"/>
                    <a:pt x="216" y="136"/>
                    <a:pt x="216" y="137"/>
                  </a:cubicBezTo>
                  <a:cubicBezTo>
                    <a:pt x="231" y="137"/>
                    <a:pt x="231" y="137"/>
                    <a:pt x="231" y="137"/>
                  </a:cubicBezTo>
                  <a:cubicBezTo>
                    <a:pt x="230" y="134"/>
                    <a:pt x="230" y="129"/>
                    <a:pt x="231" y="125"/>
                  </a:cubicBezTo>
                  <a:cubicBezTo>
                    <a:pt x="292" y="125"/>
                    <a:pt x="292" y="125"/>
                    <a:pt x="292" y="125"/>
                  </a:cubicBezTo>
                  <a:cubicBezTo>
                    <a:pt x="293" y="129"/>
                    <a:pt x="293" y="133"/>
                    <a:pt x="292" y="137"/>
                  </a:cubicBezTo>
                  <a:cubicBezTo>
                    <a:pt x="307" y="137"/>
                    <a:pt x="307" y="137"/>
                    <a:pt x="307" y="137"/>
                  </a:cubicBezTo>
                  <a:cubicBezTo>
                    <a:pt x="307" y="135"/>
                    <a:pt x="307" y="132"/>
                    <a:pt x="306" y="128"/>
                  </a:cubicBezTo>
                  <a:cubicBezTo>
                    <a:pt x="305" y="122"/>
                    <a:pt x="305" y="117"/>
                    <a:pt x="305" y="114"/>
                  </a:cubicBezTo>
                  <a:cubicBezTo>
                    <a:pt x="305" y="49"/>
                    <a:pt x="305" y="49"/>
                    <a:pt x="305" y="49"/>
                  </a:cubicBezTo>
                  <a:cubicBezTo>
                    <a:pt x="305" y="43"/>
                    <a:pt x="305" y="38"/>
                    <a:pt x="306" y="35"/>
                  </a:cubicBezTo>
                  <a:cubicBezTo>
                    <a:pt x="306" y="33"/>
                    <a:pt x="306" y="33"/>
                    <a:pt x="306" y="33"/>
                  </a:cubicBezTo>
                  <a:cubicBezTo>
                    <a:pt x="301" y="33"/>
                    <a:pt x="295" y="34"/>
                    <a:pt x="288" y="34"/>
                  </a:cubicBezTo>
                  <a:lnTo>
                    <a:pt x="268" y="34"/>
                  </a:lnTo>
                  <a:close/>
                  <a:moveTo>
                    <a:pt x="216" y="26"/>
                  </a:moveTo>
                  <a:cubicBezTo>
                    <a:pt x="205" y="38"/>
                    <a:pt x="205" y="38"/>
                    <a:pt x="205" y="38"/>
                  </a:cubicBezTo>
                  <a:cubicBezTo>
                    <a:pt x="195" y="29"/>
                    <a:pt x="187" y="23"/>
                    <a:pt x="180" y="20"/>
                  </a:cubicBezTo>
                  <a:cubicBezTo>
                    <a:pt x="189" y="8"/>
                    <a:pt x="189" y="8"/>
                    <a:pt x="189" y="8"/>
                  </a:cubicBezTo>
                  <a:cubicBezTo>
                    <a:pt x="195" y="12"/>
                    <a:pt x="204" y="18"/>
                    <a:pt x="216" y="26"/>
                  </a:cubicBezTo>
                  <a:moveTo>
                    <a:pt x="231" y="44"/>
                  </a:moveTo>
                  <a:cubicBezTo>
                    <a:pt x="255" y="44"/>
                    <a:pt x="255" y="44"/>
                    <a:pt x="255" y="44"/>
                  </a:cubicBezTo>
                  <a:cubicBezTo>
                    <a:pt x="255" y="73"/>
                    <a:pt x="255" y="73"/>
                    <a:pt x="255" y="73"/>
                  </a:cubicBezTo>
                  <a:cubicBezTo>
                    <a:pt x="231" y="73"/>
                    <a:pt x="231" y="73"/>
                    <a:pt x="231" y="73"/>
                  </a:cubicBezTo>
                  <a:lnTo>
                    <a:pt x="231" y="44"/>
                  </a:lnTo>
                  <a:close/>
                  <a:moveTo>
                    <a:pt x="268" y="44"/>
                  </a:moveTo>
                  <a:cubicBezTo>
                    <a:pt x="292" y="44"/>
                    <a:pt x="292" y="44"/>
                    <a:pt x="292" y="44"/>
                  </a:cubicBezTo>
                  <a:cubicBezTo>
                    <a:pt x="292" y="73"/>
                    <a:pt x="292" y="73"/>
                    <a:pt x="292" y="73"/>
                  </a:cubicBezTo>
                  <a:cubicBezTo>
                    <a:pt x="268" y="73"/>
                    <a:pt x="268" y="73"/>
                    <a:pt x="268" y="73"/>
                  </a:cubicBezTo>
                  <a:lnTo>
                    <a:pt x="268" y="44"/>
                  </a:lnTo>
                  <a:close/>
                  <a:moveTo>
                    <a:pt x="208" y="59"/>
                  </a:moveTo>
                  <a:cubicBezTo>
                    <a:pt x="197" y="53"/>
                    <a:pt x="187" y="48"/>
                    <a:pt x="179" y="44"/>
                  </a:cubicBezTo>
                  <a:cubicBezTo>
                    <a:pt x="172" y="55"/>
                    <a:pt x="172" y="55"/>
                    <a:pt x="172" y="55"/>
                  </a:cubicBezTo>
                  <a:cubicBezTo>
                    <a:pt x="183" y="61"/>
                    <a:pt x="192" y="67"/>
                    <a:pt x="198" y="72"/>
                  </a:cubicBezTo>
                  <a:lnTo>
                    <a:pt x="208" y="59"/>
                  </a:lnTo>
                  <a:close/>
                  <a:moveTo>
                    <a:pt x="189" y="76"/>
                  </a:moveTo>
                  <a:cubicBezTo>
                    <a:pt x="185" y="100"/>
                    <a:pt x="180" y="118"/>
                    <a:pt x="174" y="129"/>
                  </a:cubicBezTo>
                  <a:cubicBezTo>
                    <a:pt x="190" y="137"/>
                    <a:pt x="190" y="137"/>
                    <a:pt x="190" y="137"/>
                  </a:cubicBezTo>
                  <a:cubicBezTo>
                    <a:pt x="195" y="123"/>
                    <a:pt x="199" y="105"/>
                    <a:pt x="202" y="84"/>
                  </a:cubicBezTo>
                  <a:lnTo>
                    <a:pt x="189" y="76"/>
                  </a:lnTo>
                  <a:close/>
                  <a:moveTo>
                    <a:pt x="231" y="82"/>
                  </a:moveTo>
                  <a:cubicBezTo>
                    <a:pt x="255" y="82"/>
                    <a:pt x="255" y="82"/>
                    <a:pt x="255" y="82"/>
                  </a:cubicBezTo>
                  <a:cubicBezTo>
                    <a:pt x="255" y="114"/>
                    <a:pt x="255" y="114"/>
                    <a:pt x="255" y="114"/>
                  </a:cubicBezTo>
                  <a:cubicBezTo>
                    <a:pt x="231" y="114"/>
                    <a:pt x="231" y="114"/>
                    <a:pt x="231" y="114"/>
                  </a:cubicBezTo>
                  <a:lnTo>
                    <a:pt x="231" y="82"/>
                  </a:lnTo>
                  <a:close/>
                  <a:moveTo>
                    <a:pt x="268" y="82"/>
                  </a:moveTo>
                  <a:cubicBezTo>
                    <a:pt x="292" y="82"/>
                    <a:pt x="292" y="82"/>
                    <a:pt x="292" y="82"/>
                  </a:cubicBezTo>
                  <a:cubicBezTo>
                    <a:pt x="292" y="114"/>
                    <a:pt x="292" y="114"/>
                    <a:pt x="292" y="114"/>
                  </a:cubicBezTo>
                  <a:cubicBezTo>
                    <a:pt x="268" y="114"/>
                    <a:pt x="268" y="114"/>
                    <a:pt x="268" y="114"/>
                  </a:cubicBezTo>
                  <a:lnTo>
                    <a:pt x="268" y="82"/>
                  </a:lnTo>
                  <a:close/>
                  <a:moveTo>
                    <a:pt x="437" y="17"/>
                  </a:moveTo>
                  <a:cubicBezTo>
                    <a:pt x="437" y="10"/>
                    <a:pt x="437" y="10"/>
                    <a:pt x="437" y="10"/>
                  </a:cubicBezTo>
                  <a:cubicBezTo>
                    <a:pt x="438" y="5"/>
                    <a:pt x="439" y="2"/>
                    <a:pt x="440" y="2"/>
                  </a:cubicBezTo>
                  <a:cubicBezTo>
                    <a:pt x="436" y="0"/>
                    <a:pt x="431" y="0"/>
                    <a:pt x="424" y="0"/>
                  </a:cubicBezTo>
                  <a:cubicBezTo>
                    <a:pt x="424" y="3"/>
                    <a:pt x="424" y="3"/>
                    <a:pt x="424" y="3"/>
                  </a:cubicBezTo>
                  <a:cubicBezTo>
                    <a:pt x="425" y="9"/>
                    <a:pt x="425" y="14"/>
                    <a:pt x="425" y="17"/>
                  </a:cubicBezTo>
                  <a:cubicBezTo>
                    <a:pt x="400" y="17"/>
                    <a:pt x="400" y="17"/>
                    <a:pt x="400" y="17"/>
                  </a:cubicBezTo>
                  <a:cubicBezTo>
                    <a:pt x="392" y="17"/>
                    <a:pt x="387" y="17"/>
                    <a:pt x="384" y="16"/>
                  </a:cubicBezTo>
                  <a:cubicBezTo>
                    <a:pt x="384" y="29"/>
                    <a:pt x="384" y="29"/>
                    <a:pt x="384" y="29"/>
                  </a:cubicBezTo>
                  <a:cubicBezTo>
                    <a:pt x="389" y="28"/>
                    <a:pt x="394" y="27"/>
                    <a:pt x="400" y="27"/>
                  </a:cubicBezTo>
                  <a:cubicBezTo>
                    <a:pt x="417" y="27"/>
                    <a:pt x="417" y="27"/>
                    <a:pt x="417" y="27"/>
                  </a:cubicBezTo>
                  <a:cubicBezTo>
                    <a:pt x="404" y="40"/>
                    <a:pt x="391" y="49"/>
                    <a:pt x="377" y="52"/>
                  </a:cubicBezTo>
                  <a:cubicBezTo>
                    <a:pt x="382" y="55"/>
                    <a:pt x="385" y="58"/>
                    <a:pt x="388" y="61"/>
                  </a:cubicBezTo>
                  <a:cubicBezTo>
                    <a:pt x="403" y="54"/>
                    <a:pt x="415" y="45"/>
                    <a:pt x="425" y="32"/>
                  </a:cubicBezTo>
                  <a:cubicBezTo>
                    <a:pt x="425" y="38"/>
                    <a:pt x="425" y="44"/>
                    <a:pt x="424" y="50"/>
                  </a:cubicBezTo>
                  <a:cubicBezTo>
                    <a:pt x="412" y="66"/>
                    <a:pt x="395" y="77"/>
                    <a:pt x="373" y="83"/>
                  </a:cubicBezTo>
                  <a:cubicBezTo>
                    <a:pt x="378" y="85"/>
                    <a:pt x="382" y="88"/>
                    <a:pt x="385" y="93"/>
                  </a:cubicBezTo>
                  <a:cubicBezTo>
                    <a:pt x="396" y="89"/>
                    <a:pt x="411" y="79"/>
                    <a:pt x="429" y="62"/>
                  </a:cubicBezTo>
                  <a:cubicBezTo>
                    <a:pt x="444" y="76"/>
                    <a:pt x="461" y="85"/>
                    <a:pt x="482" y="91"/>
                  </a:cubicBezTo>
                  <a:cubicBezTo>
                    <a:pt x="483" y="86"/>
                    <a:pt x="485" y="81"/>
                    <a:pt x="488" y="77"/>
                  </a:cubicBezTo>
                  <a:cubicBezTo>
                    <a:pt x="468" y="74"/>
                    <a:pt x="452" y="68"/>
                    <a:pt x="439" y="58"/>
                  </a:cubicBezTo>
                  <a:cubicBezTo>
                    <a:pt x="438" y="58"/>
                    <a:pt x="437" y="57"/>
                    <a:pt x="437" y="57"/>
                  </a:cubicBezTo>
                  <a:cubicBezTo>
                    <a:pt x="439" y="55"/>
                    <a:pt x="439" y="55"/>
                    <a:pt x="439" y="55"/>
                  </a:cubicBezTo>
                  <a:cubicBezTo>
                    <a:pt x="434" y="53"/>
                    <a:pt x="430" y="51"/>
                    <a:pt x="426" y="50"/>
                  </a:cubicBezTo>
                  <a:cubicBezTo>
                    <a:pt x="439" y="50"/>
                    <a:pt x="439" y="50"/>
                    <a:pt x="439" y="50"/>
                  </a:cubicBezTo>
                  <a:cubicBezTo>
                    <a:pt x="438" y="46"/>
                    <a:pt x="437" y="41"/>
                    <a:pt x="437" y="35"/>
                  </a:cubicBezTo>
                  <a:cubicBezTo>
                    <a:pt x="437" y="27"/>
                    <a:pt x="437" y="27"/>
                    <a:pt x="437" y="27"/>
                  </a:cubicBezTo>
                  <a:cubicBezTo>
                    <a:pt x="463" y="27"/>
                    <a:pt x="463" y="27"/>
                    <a:pt x="463" y="27"/>
                  </a:cubicBezTo>
                  <a:cubicBezTo>
                    <a:pt x="466" y="27"/>
                    <a:pt x="472" y="27"/>
                    <a:pt x="482" y="28"/>
                  </a:cubicBezTo>
                  <a:cubicBezTo>
                    <a:pt x="482" y="16"/>
                    <a:pt x="482" y="16"/>
                    <a:pt x="482" y="16"/>
                  </a:cubicBezTo>
                  <a:cubicBezTo>
                    <a:pt x="474" y="17"/>
                    <a:pt x="468" y="17"/>
                    <a:pt x="463" y="17"/>
                  </a:cubicBezTo>
                  <a:lnTo>
                    <a:pt x="437" y="17"/>
                  </a:lnTo>
                  <a:close/>
                  <a:moveTo>
                    <a:pt x="381" y="22"/>
                  </a:moveTo>
                  <a:cubicBezTo>
                    <a:pt x="372" y="33"/>
                    <a:pt x="372" y="33"/>
                    <a:pt x="372" y="33"/>
                  </a:cubicBezTo>
                  <a:cubicBezTo>
                    <a:pt x="366" y="27"/>
                    <a:pt x="359" y="22"/>
                    <a:pt x="349" y="17"/>
                  </a:cubicBezTo>
                  <a:cubicBezTo>
                    <a:pt x="358" y="7"/>
                    <a:pt x="358" y="7"/>
                    <a:pt x="358" y="7"/>
                  </a:cubicBezTo>
                  <a:cubicBezTo>
                    <a:pt x="361" y="9"/>
                    <a:pt x="368" y="13"/>
                    <a:pt x="377" y="20"/>
                  </a:cubicBezTo>
                  <a:cubicBezTo>
                    <a:pt x="376" y="19"/>
                    <a:pt x="377" y="19"/>
                    <a:pt x="381" y="22"/>
                  </a:cubicBezTo>
                  <a:moveTo>
                    <a:pt x="482" y="49"/>
                  </a:moveTo>
                  <a:cubicBezTo>
                    <a:pt x="474" y="59"/>
                    <a:pt x="474" y="59"/>
                    <a:pt x="474" y="59"/>
                  </a:cubicBezTo>
                  <a:cubicBezTo>
                    <a:pt x="465" y="53"/>
                    <a:pt x="454" y="47"/>
                    <a:pt x="440" y="41"/>
                  </a:cubicBezTo>
                  <a:cubicBezTo>
                    <a:pt x="446" y="32"/>
                    <a:pt x="446" y="32"/>
                    <a:pt x="446" y="32"/>
                  </a:cubicBezTo>
                  <a:cubicBezTo>
                    <a:pt x="463" y="39"/>
                    <a:pt x="475" y="44"/>
                    <a:pt x="482" y="49"/>
                  </a:cubicBezTo>
                  <a:moveTo>
                    <a:pt x="375" y="55"/>
                  </a:moveTo>
                  <a:cubicBezTo>
                    <a:pt x="368" y="68"/>
                    <a:pt x="368" y="68"/>
                    <a:pt x="368" y="68"/>
                  </a:cubicBezTo>
                  <a:cubicBezTo>
                    <a:pt x="360" y="63"/>
                    <a:pt x="352" y="59"/>
                    <a:pt x="343" y="56"/>
                  </a:cubicBezTo>
                  <a:cubicBezTo>
                    <a:pt x="348" y="44"/>
                    <a:pt x="348" y="44"/>
                    <a:pt x="348" y="44"/>
                  </a:cubicBezTo>
                  <a:cubicBezTo>
                    <a:pt x="356" y="46"/>
                    <a:pt x="365" y="50"/>
                    <a:pt x="375" y="55"/>
                  </a:cubicBezTo>
                  <a:moveTo>
                    <a:pt x="438" y="97"/>
                  </a:moveTo>
                  <a:cubicBezTo>
                    <a:pt x="443" y="99"/>
                    <a:pt x="443" y="99"/>
                    <a:pt x="443" y="99"/>
                  </a:cubicBezTo>
                  <a:cubicBezTo>
                    <a:pt x="448" y="94"/>
                    <a:pt x="453" y="90"/>
                    <a:pt x="457" y="85"/>
                  </a:cubicBezTo>
                  <a:cubicBezTo>
                    <a:pt x="465" y="91"/>
                    <a:pt x="469" y="94"/>
                    <a:pt x="469" y="94"/>
                  </a:cubicBezTo>
                  <a:cubicBezTo>
                    <a:pt x="469" y="94"/>
                    <a:pt x="468" y="95"/>
                    <a:pt x="467" y="95"/>
                  </a:cubicBezTo>
                  <a:cubicBezTo>
                    <a:pt x="465" y="95"/>
                    <a:pt x="463" y="95"/>
                    <a:pt x="463" y="96"/>
                  </a:cubicBezTo>
                  <a:cubicBezTo>
                    <a:pt x="459" y="98"/>
                    <a:pt x="455" y="101"/>
                    <a:pt x="450" y="103"/>
                  </a:cubicBezTo>
                  <a:cubicBezTo>
                    <a:pt x="451" y="104"/>
                    <a:pt x="453" y="105"/>
                    <a:pt x="457" y="107"/>
                  </a:cubicBezTo>
                  <a:cubicBezTo>
                    <a:pt x="467" y="113"/>
                    <a:pt x="475" y="118"/>
                    <a:pt x="482" y="121"/>
                  </a:cubicBezTo>
                  <a:cubicBezTo>
                    <a:pt x="477" y="124"/>
                    <a:pt x="474" y="127"/>
                    <a:pt x="471" y="130"/>
                  </a:cubicBezTo>
                  <a:cubicBezTo>
                    <a:pt x="463" y="124"/>
                    <a:pt x="452" y="116"/>
                    <a:pt x="439" y="106"/>
                  </a:cubicBezTo>
                  <a:cubicBezTo>
                    <a:pt x="439" y="126"/>
                    <a:pt x="439" y="126"/>
                    <a:pt x="439" y="126"/>
                  </a:cubicBezTo>
                  <a:cubicBezTo>
                    <a:pt x="439" y="131"/>
                    <a:pt x="437" y="135"/>
                    <a:pt x="435" y="137"/>
                  </a:cubicBezTo>
                  <a:cubicBezTo>
                    <a:pt x="432" y="138"/>
                    <a:pt x="427" y="140"/>
                    <a:pt x="418" y="141"/>
                  </a:cubicBezTo>
                  <a:cubicBezTo>
                    <a:pt x="417" y="136"/>
                    <a:pt x="415" y="131"/>
                    <a:pt x="411" y="127"/>
                  </a:cubicBezTo>
                  <a:cubicBezTo>
                    <a:pt x="421" y="129"/>
                    <a:pt x="426" y="128"/>
                    <a:pt x="427" y="123"/>
                  </a:cubicBezTo>
                  <a:cubicBezTo>
                    <a:pt x="427" y="109"/>
                    <a:pt x="427" y="109"/>
                    <a:pt x="427" y="109"/>
                  </a:cubicBezTo>
                  <a:cubicBezTo>
                    <a:pt x="412" y="118"/>
                    <a:pt x="400" y="126"/>
                    <a:pt x="392" y="131"/>
                  </a:cubicBezTo>
                  <a:cubicBezTo>
                    <a:pt x="390" y="127"/>
                    <a:pt x="387" y="123"/>
                    <a:pt x="382" y="119"/>
                  </a:cubicBezTo>
                  <a:cubicBezTo>
                    <a:pt x="395" y="116"/>
                    <a:pt x="410" y="109"/>
                    <a:pt x="426" y="99"/>
                  </a:cubicBezTo>
                  <a:cubicBezTo>
                    <a:pt x="426" y="85"/>
                    <a:pt x="426" y="85"/>
                    <a:pt x="426" y="85"/>
                  </a:cubicBezTo>
                  <a:cubicBezTo>
                    <a:pt x="426" y="80"/>
                    <a:pt x="426" y="76"/>
                    <a:pt x="425" y="73"/>
                  </a:cubicBezTo>
                  <a:cubicBezTo>
                    <a:pt x="434" y="73"/>
                    <a:pt x="439" y="74"/>
                    <a:pt x="442" y="75"/>
                  </a:cubicBezTo>
                  <a:cubicBezTo>
                    <a:pt x="442" y="76"/>
                    <a:pt x="441" y="76"/>
                    <a:pt x="441" y="77"/>
                  </a:cubicBezTo>
                  <a:cubicBezTo>
                    <a:pt x="440" y="79"/>
                    <a:pt x="439" y="81"/>
                    <a:pt x="439" y="83"/>
                  </a:cubicBezTo>
                  <a:cubicBezTo>
                    <a:pt x="439" y="87"/>
                    <a:pt x="438" y="91"/>
                    <a:pt x="438" y="97"/>
                  </a:cubicBezTo>
                  <a:moveTo>
                    <a:pt x="361" y="80"/>
                  </a:moveTo>
                  <a:cubicBezTo>
                    <a:pt x="364" y="83"/>
                    <a:pt x="368" y="85"/>
                    <a:pt x="373" y="88"/>
                  </a:cubicBezTo>
                  <a:cubicBezTo>
                    <a:pt x="370" y="99"/>
                    <a:pt x="367" y="115"/>
                    <a:pt x="363" y="134"/>
                  </a:cubicBezTo>
                  <a:cubicBezTo>
                    <a:pt x="357" y="131"/>
                    <a:pt x="352" y="129"/>
                    <a:pt x="347" y="127"/>
                  </a:cubicBezTo>
                  <a:cubicBezTo>
                    <a:pt x="354" y="114"/>
                    <a:pt x="359" y="98"/>
                    <a:pt x="361" y="80"/>
                  </a:cubicBezTo>
                  <a:moveTo>
                    <a:pt x="420" y="96"/>
                  </a:moveTo>
                  <a:cubicBezTo>
                    <a:pt x="411" y="103"/>
                    <a:pt x="411" y="103"/>
                    <a:pt x="411" y="103"/>
                  </a:cubicBezTo>
                  <a:cubicBezTo>
                    <a:pt x="408" y="101"/>
                    <a:pt x="403" y="97"/>
                    <a:pt x="397" y="93"/>
                  </a:cubicBezTo>
                  <a:cubicBezTo>
                    <a:pt x="405" y="85"/>
                    <a:pt x="405" y="85"/>
                    <a:pt x="405" y="85"/>
                  </a:cubicBezTo>
                  <a:cubicBezTo>
                    <a:pt x="412" y="90"/>
                    <a:pt x="417" y="93"/>
                    <a:pt x="420" y="96"/>
                  </a:cubicBezTo>
                  <a:moveTo>
                    <a:pt x="547" y="16"/>
                  </a:moveTo>
                  <a:cubicBezTo>
                    <a:pt x="547" y="12"/>
                    <a:pt x="548" y="9"/>
                    <a:pt x="550" y="6"/>
                  </a:cubicBezTo>
                  <a:cubicBezTo>
                    <a:pt x="550" y="6"/>
                    <a:pt x="551" y="5"/>
                    <a:pt x="551" y="5"/>
                  </a:cubicBezTo>
                  <a:cubicBezTo>
                    <a:pt x="549" y="4"/>
                    <a:pt x="543" y="3"/>
                    <a:pt x="534" y="2"/>
                  </a:cubicBezTo>
                  <a:cubicBezTo>
                    <a:pt x="535" y="3"/>
                    <a:pt x="535" y="7"/>
                    <a:pt x="535" y="16"/>
                  </a:cubicBezTo>
                  <a:cubicBezTo>
                    <a:pt x="535" y="34"/>
                    <a:pt x="535" y="34"/>
                    <a:pt x="535" y="34"/>
                  </a:cubicBezTo>
                  <a:cubicBezTo>
                    <a:pt x="528" y="34"/>
                    <a:pt x="528" y="34"/>
                    <a:pt x="528" y="34"/>
                  </a:cubicBezTo>
                  <a:cubicBezTo>
                    <a:pt x="519" y="34"/>
                    <a:pt x="514" y="33"/>
                    <a:pt x="513" y="33"/>
                  </a:cubicBezTo>
                  <a:cubicBezTo>
                    <a:pt x="513" y="46"/>
                    <a:pt x="513" y="46"/>
                    <a:pt x="513" y="46"/>
                  </a:cubicBezTo>
                  <a:cubicBezTo>
                    <a:pt x="519" y="45"/>
                    <a:pt x="524" y="45"/>
                    <a:pt x="528" y="45"/>
                  </a:cubicBezTo>
                  <a:cubicBezTo>
                    <a:pt x="530" y="45"/>
                    <a:pt x="530" y="45"/>
                    <a:pt x="530" y="45"/>
                  </a:cubicBezTo>
                  <a:cubicBezTo>
                    <a:pt x="528" y="59"/>
                    <a:pt x="522" y="75"/>
                    <a:pt x="511" y="92"/>
                  </a:cubicBezTo>
                  <a:cubicBezTo>
                    <a:pt x="515" y="95"/>
                    <a:pt x="519" y="99"/>
                    <a:pt x="521" y="104"/>
                  </a:cubicBezTo>
                  <a:cubicBezTo>
                    <a:pt x="529" y="84"/>
                    <a:pt x="534" y="70"/>
                    <a:pt x="535" y="62"/>
                  </a:cubicBezTo>
                  <a:cubicBezTo>
                    <a:pt x="535" y="116"/>
                    <a:pt x="535" y="116"/>
                    <a:pt x="535" y="116"/>
                  </a:cubicBezTo>
                  <a:cubicBezTo>
                    <a:pt x="535" y="128"/>
                    <a:pt x="535" y="135"/>
                    <a:pt x="534" y="137"/>
                  </a:cubicBezTo>
                  <a:cubicBezTo>
                    <a:pt x="548" y="137"/>
                    <a:pt x="548" y="137"/>
                    <a:pt x="548" y="137"/>
                  </a:cubicBezTo>
                  <a:cubicBezTo>
                    <a:pt x="548" y="135"/>
                    <a:pt x="547" y="128"/>
                    <a:pt x="547" y="116"/>
                  </a:cubicBezTo>
                  <a:cubicBezTo>
                    <a:pt x="547" y="64"/>
                    <a:pt x="547" y="64"/>
                    <a:pt x="547" y="64"/>
                  </a:cubicBezTo>
                  <a:cubicBezTo>
                    <a:pt x="550" y="68"/>
                    <a:pt x="553" y="74"/>
                    <a:pt x="556" y="84"/>
                  </a:cubicBezTo>
                  <a:cubicBezTo>
                    <a:pt x="568" y="79"/>
                    <a:pt x="568" y="79"/>
                    <a:pt x="568" y="79"/>
                  </a:cubicBezTo>
                  <a:cubicBezTo>
                    <a:pt x="563" y="69"/>
                    <a:pt x="560" y="62"/>
                    <a:pt x="557" y="60"/>
                  </a:cubicBezTo>
                  <a:cubicBezTo>
                    <a:pt x="547" y="63"/>
                    <a:pt x="547" y="63"/>
                    <a:pt x="547" y="63"/>
                  </a:cubicBezTo>
                  <a:cubicBezTo>
                    <a:pt x="547" y="45"/>
                    <a:pt x="547" y="45"/>
                    <a:pt x="547" y="45"/>
                  </a:cubicBezTo>
                  <a:cubicBezTo>
                    <a:pt x="551" y="45"/>
                    <a:pt x="551" y="45"/>
                    <a:pt x="551" y="45"/>
                  </a:cubicBezTo>
                  <a:cubicBezTo>
                    <a:pt x="552" y="45"/>
                    <a:pt x="554" y="45"/>
                    <a:pt x="557" y="45"/>
                  </a:cubicBezTo>
                  <a:cubicBezTo>
                    <a:pt x="562" y="45"/>
                    <a:pt x="564" y="46"/>
                    <a:pt x="565" y="46"/>
                  </a:cubicBezTo>
                  <a:cubicBezTo>
                    <a:pt x="565" y="33"/>
                    <a:pt x="565" y="33"/>
                    <a:pt x="565" y="33"/>
                  </a:cubicBezTo>
                  <a:cubicBezTo>
                    <a:pt x="564" y="33"/>
                    <a:pt x="559" y="34"/>
                    <a:pt x="551" y="34"/>
                  </a:cubicBezTo>
                  <a:cubicBezTo>
                    <a:pt x="547" y="34"/>
                    <a:pt x="547" y="34"/>
                    <a:pt x="547" y="34"/>
                  </a:cubicBezTo>
                  <a:lnTo>
                    <a:pt x="547" y="16"/>
                  </a:lnTo>
                  <a:close/>
                  <a:moveTo>
                    <a:pt x="589" y="11"/>
                  </a:moveTo>
                  <a:cubicBezTo>
                    <a:pt x="582" y="11"/>
                    <a:pt x="576" y="11"/>
                    <a:pt x="570" y="10"/>
                  </a:cubicBezTo>
                  <a:cubicBezTo>
                    <a:pt x="569" y="10"/>
                    <a:pt x="569" y="10"/>
                    <a:pt x="569" y="10"/>
                  </a:cubicBezTo>
                  <a:cubicBezTo>
                    <a:pt x="569" y="23"/>
                    <a:pt x="569" y="23"/>
                    <a:pt x="569" y="23"/>
                  </a:cubicBezTo>
                  <a:cubicBezTo>
                    <a:pt x="577" y="22"/>
                    <a:pt x="584" y="21"/>
                    <a:pt x="589" y="22"/>
                  </a:cubicBezTo>
                  <a:cubicBezTo>
                    <a:pt x="632" y="22"/>
                    <a:pt x="632" y="22"/>
                    <a:pt x="632" y="22"/>
                  </a:cubicBezTo>
                  <a:cubicBezTo>
                    <a:pt x="633" y="21"/>
                    <a:pt x="632" y="22"/>
                    <a:pt x="630" y="23"/>
                  </a:cubicBezTo>
                  <a:cubicBezTo>
                    <a:pt x="624" y="26"/>
                    <a:pt x="617" y="30"/>
                    <a:pt x="611" y="34"/>
                  </a:cubicBezTo>
                  <a:cubicBezTo>
                    <a:pt x="608" y="32"/>
                    <a:pt x="604" y="29"/>
                    <a:pt x="599" y="25"/>
                  </a:cubicBezTo>
                  <a:cubicBezTo>
                    <a:pt x="588" y="32"/>
                    <a:pt x="588" y="32"/>
                    <a:pt x="588" y="32"/>
                  </a:cubicBezTo>
                  <a:cubicBezTo>
                    <a:pt x="596" y="36"/>
                    <a:pt x="601" y="40"/>
                    <a:pt x="605" y="44"/>
                  </a:cubicBezTo>
                  <a:cubicBezTo>
                    <a:pt x="583" y="44"/>
                    <a:pt x="583" y="44"/>
                    <a:pt x="583" y="44"/>
                  </a:cubicBezTo>
                  <a:cubicBezTo>
                    <a:pt x="575" y="44"/>
                    <a:pt x="569" y="44"/>
                    <a:pt x="568" y="43"/>
                  </a:cubicBezTo>
                  <a:cubicBezTo>
                    <a:pt x="569" y="44"/>
                    <a:pt x="569" y="49"/>
                    <a:pt x="569" y="59"/>
                  </a:cubicBezTo>
                  <a:cubicBezTo>
                    <a:pt x="569" y="119"/>
                    <a:pt x="569" y="119"/>
                    <a:pt x="569" y="119"/>
                  </a:cubicBezTo>
                  <a:cubicBezTo>
                    <a:pt x="570" y="120"/>
                    <a:pt x="570" y="122"/>
                    <a:pt x="569" y="126"/>
                  </a:cubicBezTo>
                  <a:cubicBezTo>
                    <a:pt x="569" y="132"/>
                    <a:pt x="569" y="135"/>
                    <a:pt x="568" y="135"/>
                  </a:cubicBezTo>
                  <a:cubicBezTo>
                    <a:pt x="583" y="135"/>
                    <a:pt x="583" y="135"/>
                    <a:pt x="583" y="135"/>
                  </a:cubicBezTo>
                  <a:cubicBezTo>
                    <a:pt x="582" y="134"/>
                    <a:pt x="582" y="129"/>
                    <a:pt x="581" y="119"/>
                  </a:cubicBezTo>
                  <a:cubicBezTo>
                    <a:pt x="581" y="106"/>
                    <a:pt x="581" y="106"/>
                    <a:pt x="581" y="106"/>
                  </a:cubicBezTo>
                  <a:cubicBezTo>
                    <a:pt x="604" y="106"/>
                    <a:pt x="604" y="106"/>
                    <a:pt x="604" y="106"/>
                  </a:cubicBezTo>
                  <a:cubicBezTo>
                    <a:pt x="604" y="119"/>
                    <a:pt x="604" y="119"/>
                    <a:pt x="604" y="119"/>
                  </a:cubicBezTo>
                  <a:cubicBezTo>
                    <a:pt x="604" y="128"/>
                    <a:pt x="603" y="134"/>
                    <a:pt x="603" y="135"/>
                  </a:cubicBezTo>
                  <a:cubicBezTo>
                    <a:pt x="618" y="135"/>
                    <a:pt x="618" y="135"/>
                    <a:pt x="618" y="135"/>
                  </a:cubicBezTo>
                  <a:cubicBezTo>
                    <a:pt x="618" y="133"/>
                    <a:pt x="617" y="128"/>
                    <a:pt x="616" y="119"/>
                  </a:cubicBezTo>
                  <a:cubicBezTo>
                    <a:pt x="616" y="106"/>
                    <a:pt x="616" y="106"/>
                    <a:pt x="616" y="106"/>
                  </a:cubicBezTo>
                  <a:cubicBezTo>
                    <a:pt x="640" y="106"/>
                    <a:pt x="640" y="106"/>
                    <a:pt x="640" y="106"/>
                  </a:cubicBezTo>
                  <a:cubicBezTo>
                    <a:pt x="640" y="119"/>
                    <a:pt x="640" y="119"/>
                    <a:pt x="640" y="119"/>
                  </a:cubicBezTo>
                  <a:cubicBezTo>
                    <a:pt x="641" y="123"/>
                    <a:pt x="635" y="124"/>
                    <a:pt x="623" y="123"/>
                  </a:cubicBezTo>
                  <a:cubicBezTo>
                    <a:pt x="627" y="126"/>
                    <a:pt x="630" y="131"/>
                    <a:pt x="630" y="137"/>
                  </a:cubicBezTo>
                  <a:cubicBezTo>
                    <a:pt x="631" y="136"/>
                    <a:pt x="633" y="136"/>
                    <a:pt x="635" y="135"/>
                  </a:cubicBezTo>
                  <a:cubicBezTo>
                    <a:pt x="649" y="135"/>
                    <a:pt x="655" y="129"/>
                    <a:pt x="653" y="119"/>
                  </a:cubicBezTo>
                  <a:cubicBezTo>
                    <a:pt x="653" y="59"/>
                    <a:pt x="653" y="59"/>
                    <a:pt x="653" y="59"/>
                  </a:cubicBezTo>
                  <a:cubicBezTo>
                    <a:pt x="652" y="58"/>
                    <a:pt x="652" y="56"/>
                    <a:pt x="653" y="52"/>
                  </a:cubicBezTo>
                  <a:cubicBezTo>
                    <a:pt x="653" y="47"/>
                    <a:pt x="654" y="44"/>
                    <a:pt x="654" y="43"/>
                  </a:cubicBezTo>
                  <a:cubicBezTo>
                    <a:pt x="653" y="44"/>
                    <a:pt x="647" y="44"/>
                    <a:pt x="636" y="44"/>
                  </a:cubicBezTo>
                  <a:cubicBezTo>
                    <a:pt x="620" y="44"/>
                    <a:pt x="620" y="44"/>
                    <a:pt x="620" y="44"/>
                  </a:cubicBezTo>
                  <a:cubicBezTo>
                    <a:pt x="619" y="43"/>
                    <a:pt x="618" y="42"/>
                    <a:pt x="617" y="41"/>
                  </a:cubicBezTo>
                  <a:cubicBezTo>
                    <a:pt x="618" y="40"/>
                    <a:pt x="619" y="40"/>
                    <a:pt x="621" y="39"/>
                  </a:cubicBezTo>
                  <a:cubicBezTo>
                    <a:pt x="639" y="29"/>
                    <a:pt x="650" y="24"/>
                    <a:pt x="654" y="25"/>
                  </a:cubicBezTo>
                  <a:cubicBezTo>
                    <a:pt x="654" y="10"/>
                    <a:pt x="654" y="10"/>
                    <a:pt x="654" y="10"/>
                  </a:cubicBezTo>
                  <a:cubicBezTo>
                    <a:pt x="653" y="10"/>
                    <a:pt x="653" y="10"/>
                    <a:pt x="653" y="10"/>
                  </a:cubicBezTo>
                  <a:cubicBezTo>
                    <a:pt x="648" y="11"/>
                    <a:pt x="642" y="11"/>
                    <a:pt x="635" y="11"/>
                  </a:cubicBezTo>
                  <a:lnTo>
                    <a:pt x="589" y="11"/>
                  </a:lnTo>
                  <a:close/>
                  <a:moveTo>
                    <a:pt x="581" y="55"/>
                  </a:moveTo>
                  <a:cubicBezTo>
                    <a:pt x="604" y="55"/>
                    <a:pt x="604" y="55"/>
                    <a:pt x="604" y="55"/>
                  </a:cubicBezTo>
                  <a:cubicBezTo>
                    <a:pt x="604" y="70"/>
                    <a:pt x="604" y="70"/>
                    <a:pt x="604" y="70"/>
                  </a:cubicBezTo>
                  <a:cubicBezTo>
                    <a:pt x="581" y="70"/>
                    <a:pt x="581" y="70"/>
                    <a:pt x="581" y="70"/>
                  </a:cubicBezTo>
                  <a:lnTo>
                    <a:pt x="581" y="55"/>
                  </a:lnTo>
                  <a:close/>
                  <a:moveTo>
                    <a:pt x="616" y="55"/>
                  </a:moveTo>
                  <a:cubicBezTo>
                    <a:pt x="640" y="55"/>
                    <a:pt x="640" y="55"/>
                    <a:pt x="640" y="55"/>
                  </a:cubicBezTo>
                  <a:cubicBezTo>
                    <a:pt x="640" y="70"/>
                    <a:pt x="640" y="70"/>
                    <a:pt x="640" y="70"/>
                  </a:cubicBezTo>
                  <a:cubicBezTo>
                    <a:pt x="616" y="70"/>
                    <a:pt x="616" y="70"/>
                    <a:pt x="616" y="70"/>
                  </a:cubicBezTo>
                  <a:lnTo>
                    <a:pt x="616" y="55"/>
                  </a:lnTo>
                  <a:close/>
                  <a:moveTo>
                    <a:pt x="581" y="80"/>
                  </a:moveTo>
                  <a:cubicBezTo>
                    <a:pt x="604" y="80"/>
                    <a:pt x="604" y="80"/>
                    <a:pt x="604" y="80"/>
                  </a:cubicBezTo>
                  <a:cubicBezTo>
                    <a:pt x="604" y="96"/>
                    <a:pt x="604" y="96"/>
                    <a:pt x="604" y="96"/>
                  </a:cubicBezTo>
                  <a:cubicBezTo>
                    <a:pt x="581" y="96"/>
                    <a:pt x="581" y="96"/>
                    <a:pt x="581" y="96"/>
                  </a:cubicBezTo>
                  <a:lnTo>
                    <a:pt x="581" y="80"/>
                  </a:lnTo>
                  <a:close/>
                  <a:moveTo>
                    <a:pt x="616" y="80"/>
                  </a:moveTo>
                  <a:cubicBezTo>
                    <a:pt x="640" y="80"/>
                    <a:pt x="640" y="80"/>
                    <a:pt x="640" y="80"/>
                  </a:cubicBezTo>
                  <a:cubicBezTo>
                    <a:pt x="640" y="96"/>
                    <a:pt x="640" y="96"/>
                    <a:pt x="640" y="96"/>
                  </a:cubicBezTo>
                  <a:cubicBezTo>
                    <a:pt x="616" y="96"/>
                    <a:pt x="616" y="96"/>
                    <a:pt x="616" y="96"/>
                  </a:cubicBezTo>
                  <a:lnTo>
                    <a:pt x="616" y="80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2" name="Freeform 883"/>
            <p:cNvSpPr>
              <a:spLocks noEditPoints="1"/>
            </p:cNvSpPr>
            <p:nvPr/>
          </p:nvSpPr>
          <p:spPr bwMode="auto">
            <a:xfrm>
              <a:off x="8092996" y="11335107"/>
              <a:ext cx="1298828" cy="281882"/>
            </a:xfrm>
            <a:custGeom>
              <a:avLst/>
              <a:gdLst>
                <a:gd name="T0" fmla="*/ 76 w 659"/>
                <a:gd name="T1" fmla="*/ 20 h 143"/>
                <a:gd name="T2" fmla="*/ 0 w 659"/>
                <a:gd name="T3" fmla="*/ 130 h 143"/>
                <a:gd name="T4" fmla="*/ 117 w 659"/>
                <a:gd name="T5" fmla="*/ 30 h 143"/>
                <a:gd name="T6" fmla="*/ 90 w 659"/>
                <a:gd name="T7" fmla="*/ 20 h 143"/>
                <a:gd name="T8" fmla="*/ 138 w 659"/>
                <a:gd name="T9" fmla="*/ 55 h 143"/>
                <a:gd name="T10" fmla="*/ 80 w 659"/>
                <a:gd name="T11" fmla="*/ 68 h 143"/>
                <a:gd name="T12" fmla="*/ 126 w 659"/>
                <a:gd name="T13" fmla="*/ 77 h 143"/>
                <a:gd name="T14" fmla="*/ 135 w 659"/>
                <a:gd name="T15" fmla="*/ 138 h 143"/>
                <a:gd name="T16" fmla="*/ 83 w 659"/>
                <a:gd name="T17" fmla="*/ 115 h 143"/>
                <a:gd name="T18" fmla="*/ 26 w 659"/>
                <a:gd name="T19" fmla="*/ 118 h 143"/>
                <a:gd name="T20" fmla="*/ 39 w 659"/>
                <a:gd name="T21" fmla="*/ 66 h 143"/>
                <a:gd name="T22" fmla="*/ 62 w 659"/>
                <a:gd name="T23" fmla="*/ 41 h 143"/>
                <a:gd name="T24" fmla="*/ 77 w 659"/>
                <a:gd name="T25" fmla="*/ 34 h 143"/>
                <a:gd name="T26" fmla="*/ 85 w 659"/>
                <a:gd name="T27" fmla="*/ 52 h 143"/>
                <a:gd name="T28" fmla="*/ 75 w 659"/>
                <a:gd name="T29" fmla="*/ 90 h 143"/>
                <a:gd name="T30" fmla="*/ 109 w 659"/>
                <a:gd name="T31" fmla="*/ 35 h 143"/>
                <a:gd name="T32" fmla="*/ 199 w 659"/>
                <a:gd name="T33" fmla="*/ 23 h 143"/>
                <a:gd name="T34" fmla="*/ 187 w 659"/>
                <a:gd name="T35" fmla="*/ 15 h 143"/>
                <a:gd name="T36" fmla="*/ 186 w 659"/>
                <a:gd name="T37" fmla="*/ 134 h 143"/>
                <a:gd name="T38" fmla="*/ 199 w 659"/>
                <a:gd name="T39" fmla="*/ 23 h 143"/>
                <a:gd name="T40" fmla="*/ 237 w 659"/>
                <a:gd name="T41" fmla="*/ 60 h 143"/>
                <a:gd name="T42" fmla="*/ 291 w 659"/>
                <a:gd name="T43" fmla="*/ 109 h 143"/>
                <a:gd name="T44" fmla="*/ 223 w 659"/>
                <a:gd name="T45" fmla="*/ 11 h 143"/>
                <a:gd name="T46" fmla="*/ 239 w 659"/>
                <a:gd name="T47" fmla="*/ 132 h 143"/>
                <a:gd name="T48" fmla="*/ 305 w 659"/>
                <a:gd name="T49" fmla="*/ 131 h 143"/>
                <a:gd name="T50" fmla="*/ 283 w 659"/>
                <a:gd name="T51" fmla="*/ 12 h 143"/>
                <a:gd name="T52" fmla="*/ 372 w 659"/>
                <a:gd name="T53" fmla="*/ 50 h 143"/>
                <a:gd name="T54" fmla="*/ 379 w 659"/>
                <a:gd name="T55" fmla="*/ 94 h 143"/>
                <a:gd name="T56" fmla="*/ 383 w 659"/>
                <a:gd name="T57" fmla="*/ 63 h 143"/>
                <a:gd name="T58" fmla="*/ 389 w 659"/>
                <a:gd name="T59" fmla="*/ 47 h 143"/>
                <a:gd name="T60" fmla="*/ 389 w 659"/>
                <a:gd name="T61" fmla="*/ 6 h 143"/>
                <a:gd name="T62" fmla="*/ 490 w 659"/>
                <a:gd name="T63" fmla="*/ 17 h 143"/>
                <a:gd name="T64" fmla="*/ 461 w 659"/>
                <a:gd name="T65" fmla="*/ 126 h 143"/>
                <a:gd name="T66" fmla="*/ 447 w 659"/>
                <a:gd name="T67" fmla="*/ 117 h 143"/>
                <a:gd name="T68" fmla="*/ 407 w 659"/>
                <a:gd name="T69" fmla="*/ 17 h 143"/>
                <a:gd name="T70" fmla="*/ 359 w 659"/>
                <a:gd name="T71" fmla="*/ 65 h 143"/>
                <a:gd name="T72" fmla="*/ 610 w 659"/>
                <a:gd name="T73" fmla="*/ 15 h 143"/>
                <a:gd name="T74" fmla="*/ 605 w 659"/>
                <a:gd name="T75" fmla="*/ 0 h 143"/>
                <a:gd name="T76" fmla="*/ 603 w 659"/>
                <a:gd name="T77" fmla="*/ 24 h 143"/>
                <a:gd name="T78" fmla="*/ 634 w 659"/>
                <a:gd name="T79" fmla="*/ 39 h 143"/>
                <a:gd name="T80" fmla="*/ 659 w 659"/>
                <a:gd name="T81" fmla="*/ 14 h 143"/>
                <a:gd name="T82" fmla="*/ 572 w 659"/>
                <a:gd name="T83" fmla="*/ 15 h 143"/>
                <a:gd name="T84" fmla="*/ 563 w 659"/>
                <a:gd name="T85" fmla="*/ 24 h 143"/>
                <a:gd name="T86" fmla="*/ 551 w 659"/>
                <a:gd name="T87" fmla="*/ 24 h 143"/>
                <a:gd name="T88" fmla="*/ 514 w 659"/>
                <a:gd name="T89" fmla="*/ 35 h 143"/>
                <a:gd name="T90" fmla="*/ 558 w 659"/>
                <a:gd name="T91" fmla="*/ 9 h 143"/>
                <a:gd name="T92" fmla="*/ 539 w 659"/>
                <a:gd name="T93" fmla="*/ 64 h 143"/>
                <a:gd name="T94" fmla="*/ 553 w 659"/>
                <a:gd name="T95" fmla="*/ 143 h 143"/>
                <a:gd name="T96" fmla="*/ 634 w 659"/>
                <a:gd name="T97" fmla="*/ 143 h 143"/>
                <a:gd name="T98" fmla="*/ 612 w 659"/>
                <a:gd name="T99" fmla="*/ 103 h 143"/>
                <a:gd name="T100" fmla="*/ 629 w 659"/>
                <a:gd name="T101" fmla="*/ 96 h 143"/>
                <a:gd name="T102" fmla="*/ 626 w 659"/>
                <a:gd name="T103" fmla="*/ 64 h 143"/>
                <a:gd name="T104" fmla="*/ 616 w 659"/>
                <a:gd name="T105" fmla="*/ 74 h 143"/>
                <a:gd name="T106" fmla="*/ 552 w 659"/>
                <a:gd name="T107" fmla="*/ 112 h 143"/>
                <a:gd name="T108" fmla="*/ 552 w 659"/>
                <a:gd name="T109" fmla="*/ 112 h 143"/>
                <a:gd name="T110" fmla="*/ 655 w 659"/>
                <a:gd name="T111" fmla="*/ 55 h 143"/>
                <a:gd name="T112" fmla="*/ 642 w 659"/>
                <a:gd name="T113" fmla="*/ 65 h 143"/>
                <a:gd name="T114" fmla="*/ 531 w 659"/>
                <a:gd name="T115" fmla="*/ 72 h 143"/>
                <a:gd name="T116" fmla="*/ 518 w 659"/>
                <a:gd name="T117" fmla="*/ 45 h 143"/>
                <a:gd name="T118" fmla="*/ 576 w 659"/>
                <a:gd name="T119" fmla="*/ 3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59" h="143">
                  <a:moveTo>
                    <a:pt x="90" y="20"/>
                  </a:moveTo>
                  <a:cubicBezTo>
                    <a:pt x="89" y="16"/>
                    <a:pt x="87" y="11"/>
                    <a:pt x="84" y="3"/>
                  </a:cubicBezTo>
                  <a:cubicBezTo>
                    <a:pt x="68" y="6"/>
                    <a:pt x="68" y="6"/>
                    <a:pt x="68" y="6"/>
                  </a:cubicBezTo>
                  <a:cubicBezTo>
                    <a:pt x="70" y="9"/>
                    <a:pt x="73" y="13"/>
                    <a:pt x="76" y="20"/>
                  </a:cubicBezTo>
                  <a:cubicBezTo>
                    <a:pt x="50" y="20"/>
                    <a:pt x="50" y="20"/>
                    <a:pt x="50" y="20"/>
                  </a:cubicBezTo>
                  <a:cubicBezTo>
                    <a:pt x="36" y="20"/>
                    <a:pt x="26" y="20"/>
                    <a:pt x="19" y="19"/>
                  </a:cubicBezTo>
                  <a:cubicBezTo>
                    <a:pt x="19" y="23"/>
                    <a:pt x="20" y="33"/>
                    <a:pt x="20" y="48"/>
                  </a:cubicBezTo>
                  <a:cubicBezTo>
                    <a:pt x="20" y="88"/>
                    <a:pt x="13" y="115"/>
                    <a:pt x="0" y="130"/>
                  </a:cubicBezTo>
                  <a:cubicBezTo>
                    <a:pt x="5" y="131"/>
                    <a:pt x="10" y="133"/>
                    <a:pt x="14" y="138"/>
                  </a:cubicBezTo>
                  <a:cubicBezTo>
                    <a:pt x="21" y="122"/>
                    <a:pt x="26" y="107"/>
                    <a:pt x="28" y="94"/>
                  </a:cubicBezTo>
                  <a:cubicBezTo>
                    <a:pt x="31" y="81"/>
                    <a:pt x="32" y="60"/>
                    <a:pt x="32" y="30"/>
                  </a:cubicBezTo>
                  <a:cubicBezTo>
                    <a:pt x="117" y="30"/>
                    <a:pt x="117" y="30"/>
                    <a:pt x="117" y="30"/>
                  </a:cubicBezTo>
                  <a:cubicBezTo>
                    <a:pt x="129" y="30"/>
                    <a:pt x="138" y="31"/>
                    <a:pt x="142" y="32"/>
                  </a:cubicBezTo>
                  <a:cubicBezTo>
                    <a:pt x="142" y="19"/>
                    <a:pt x="142" y="19"/>
                    <a:pt x="142" y="19"/>
                  </a:cubicBezTo>
                  <a:cubicBezTo>
                    <a:pt x="139" y="20"/>
                    <a:pt x="131" y="20"/>
                    <a:pt x="117" y="20"/>
                  </a:cubicBezTo>
                  <a:lnTo>
                    <a:pt x="90" y="20"/>
                  </a:lnTo>
                  <a:close/>
                  <a:moveTo>
                    <a:pt x="84" y="56"/>
                  </a:moveTo>
                  <a:cubicBezTo>
                    <a:pt x="111" y="56"/>
                    <a:pt x="111" y="56"/>
                    <a:pt x="111" y="56"/>
                  </a:cubicBezTo>
                  <a:cubicBezTo>
                    <a:pt x="129" y="56"/>
                    <a:pt x="129" y="56"/>
                    <a:pt x="129" y="56"/>
                  </a:cubicBezTo>
                  <a:cubicBezTo>
                    <a:pt x="133" y="56"/>
                    <a:pt x="136" y="56"/>
                    <a:pt x="138" y="55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33" y="66"/>
                    <a:pt x="123" y="65"/>
                    <a:pt x="109" y="65"/>
                  </a:cubicBezTo>
                  <a:cubicBezTo>
                    <a:pt x="81" y="65"/>
                    <a:pt x="81" y="65"/>
                    <a:pt x="81" y="65"/>
                  </a:cubicBezTo>
                  <a:cubicBezTo>
                    <a:pt x="81" y="66"/>
                    <a:pt x="80" y="67"/>
                    <a:pt x="80" y="68"/>
                  </a:cubicBezTo>
                  <a:cubicBezTo>
                    <a:pt x="78" y="73"/>
                    <a:pt x="76" y="76"/>
                    <a:pt x="75" y="78"/>
                  </a:cubicBezTo>
                  <a:cubicBezTo>
                    <a:pt x="94" y="78"/>
                    <a:pt x="94" y="78"/>
                    <a:pt x="94" y="78"/>
                  </a:cubicBezTo>
                  <a:cubicBezTo>
                    <a:pt x="115" y="78"/>
                    <a:pt x="115" y="78"/>
                    <a:pt x="115" y="78"/>
                  </a:cubicBezTo>
                  <a:cubicBezTo>
                    <a:pt x="119" y="78"/>
                    <a:pt x="123" y="77"/>
                    <a:pt x="126" y="77"/>
                  </a:cubicBezTo>
                  <a:cubicBezTo>
                    <a:pt x="119" y="92"/>
                    <a:pt x="111" y="104"/>
                    <a:pt x="101" y="114"/>
                  </a:cubicBezTo>
                  <a:cubicBezTo>
                    <a:pt x="117" y="121"/>
                    <a:pt x="132" y="125"/>
                    <a:pt x="146" y="125"/>
                  </a:cubicBezTo>
                  <a:cubicBezTo>
                    <a:pt x="143" y="127"/>
                    <a:pt x="140" y="130"/>
                    <a:pt x="137" y="135"/>
                  </a:cubicBezTo>
                  <a:cubicBezTo>
                    <a:pt x="136" y="137"/>
                    <a:pt x="135" y="138"/>
                    <a:pt x="135" y="138"/>
                  </a:cubicBezTo>
                  <a:cubicBezTo>
                    <a:pt x="119" y="135"/>
                    <a:pt x="105" y="129"/>
                    <a:pt x="91" y="123"/>
                  </a:cubicBezTo>
                  <a:cubicBezTo>
                    <a:pt x="75" y="131"/>
                    <a:pt x="60" y="137"/>
                    <a:pt x="46" y="140"/>
                  </a:cubicBezTo>
                  <a:cubicBezTo>
                    <a:pt x="45" y="136"/>
                    <a:pt x="41" y="132"/>
                    <a:pt x="36" y="127"/>
                  </a:cubicBezTo>
                  <a:cubicBezTo>
                    <a:pt x="54" y="127"/>
                    <a:pt x="70" y="122"/>
                    <a:pt x="83" y="115"/>
                  </a:cubicBezTo>
                  <a:cubicBezTo>
                    <a:pt x="76" y="108"/>
                    <a:pt x="70" y="101"/>
                    <a:pt x="67" y="93"/>
                  </a:cubicBezTo>
                  <a:cubicBezTo>
                    <a:pt x="60" y="102"/>
                    <a:pt x="52" y="110"/>
                    <a:pt x="43" y="120"/>
                  </a:cubicBezTo>
                  <a:cubicBezTo>
                    <a:pt x="41" y="122"/>
                    <a:pt x="39" y="124"/>
                    <a:pt x="38" y="125"/>
                  </a:cubicBezTo>
                  <a:cubicBezTo>
                    <a:pt x="35" y="123"/>
                    <a:pt x="32" y="121"/>
                    <a:pt x="26" y="118"/>
                  </a:cubicBezTo>
                  <a:cubicBezTo>
                    <a:pt x="25" y="118"/>
                    <a:pt x="25" y="118"/>
                    <a:pt x="24" y="118"/>
                  </a:cubicBezTo>
                  <a:cubicBezTo>
                    <a:pt x="46" y="103"/>
                    <a:pt x="61" y="85"/>
                    <a:pt x="69" y="65"/>
                  </a:cubicBezTo>
                  <a:cubicBezTo>
                    <a:pt x="60" y="65"/>
                    <a:pt x="50" y="65"/>
                    <a:pt x="41" y="66"/>
                  </a:cubicBezTo>
                  <a:cubicBezTo>
                    <a:pt x="39" y="66"/>
                    <a:pt x="39" y="66"/>
                    <a:pt x="39" y="66"/>
                  </a:cubicBezTo>
                  <a:cubicBezTo>
                    <a:pt x="38" y="55"/>
                    <a:pt x="38" y="55"/>
                    <a:pt x="38" y="55"/>
                  </a:cubicBezTo>
                  <a:cubicBezTo>
                    <a:pt x="43" y="55"/>
                    <a:pt x="46" y="49"/>
                    <a:pt x="48" y="37"/>
                  </a:cubicBezTo>
                  <a:cubicBezTo>
                    <a:pt x="55" y="37"/>
                    <a:pt x="60" y="38"/>
                    <a:pt x="63" y="39"/>
                  </a:cubicBezTo>
                  <a:cubicBezTo>
                    <a:pt x="63" y="39"/>
                    <a:pt x="62" y="40"/>
                    <a:pt x="62" y="41"/>
                  </a:cubicBezTo>
                  <a:cubicBezTo>
                    <a:pt x="60" y="42"/>
                    <a:pt x="59" y="43"/>
                    <a:pt x="58" y="45"/>
                  </a:cubicBezTo>
                  <a:cubicBezTo>
                    <a:pt x="55" y="51"/>
                    <a:pt x="53" y="55"/>
                    <a:pt x="53" y="56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74" y="51"/>
                    <a:pt x="75" y="43"/>
                    <a:pt x="77" y="34"/>
                  </a:cubicBezTo>
                  <a:cubicBezTo>
                    <a:pt x="86" y="35"/>
                    <a:pt x="92" y="36"/>
                    <a:pt x="93" y="36"/>
                  </a:cubicBezTo>
                  <a:cubicBezTo>
                    <a:pt x="93" y="37"/>
                    <a:pt x="92" y="38"/>
                    <a:pt x="91" y="39"/>
                  </a:cubicBezTo>
                  <a:cubicBezTo>
                    <a:pt x="90" y="40"/>
                    <a:pt x="89" y="42"/>
                    <a:pt x="88" y="44"/>
                  </a:cubicBezTo>
                  <a:cubicBezTo>
                    <a:pt x="87" y="45"/>
                    <a:pt x="86" y="48"/>
                    <a:pt x="85" y="52"/>
                  </a:cubicBezTo>
                  <a:cubicBezTo>
                    <a:pt x="85" y="54"/>
                    <a:pt x="84" y="56"/>
                    <a:pt x="84" y="56"/>
                  </a:cubicBezTo>
                  <a:moveTo>
                    <a:pt x="107" y="87"/>
                  </a:moveTo>
                  <a:cubicBezTo>
                    <a:pt x="103" y="95"/>
                    <a:pt x="98" y="102"/>
                    <a:pt x="91" y="108"/>
                  </a:cubicBezTo>
                  <a:cubicBezTo>
                    <a:pt x="87" y="105"/>
                    <a:pt x="82" y="99"/>
                    <a:pt x="75" y="90"/>
                  </a:cubicBezTo>
                  <a:cubicBezTo>
                    <a:pt x="75" y="89"/>
                    <a:pt x="74" y="88"/>
                    <a:pt x="74" y="87"/>
                  </a:cubicBezTo>
                  <a:lnTo>
                    <a:pt x="107" y="87"/>
                  </a:lnTo>
                  <a:close/>
                  <a:moveTo>
                    <a:pt x="99" y="40"/>
                  </a:moveTo>
                  <a:cubicBezTo>
                    <a:pt x="109" y="35"/>
                    <a:pt x="109" y="35"/>
                    <a:pt x="109" y="35"/>
                  </a:cubicBezTo>
                  <a:cubicBezTo>
                    <a:pt x="114" y="39"/>
                    <a:pt x="117" y="44"/>
                    <a:pt x="120" y="49"/>
                  </a:cubicBezTo>
                  <a:cubicBezTo>
                    <a:pt x="110" y="55"/>
                    <a:pt x="110" y="55"/>
                    <a:pt x="110" y="55"/>
                  </a:cubicBezTo>
                  <a:cubicBezTo>
                    <a:pt x="106" y="49"/>
                    <a:pt x="103" y="44"/>
                    <a:pt x="99" y="40"/>
                  </a:cubicBezTo>
                  <a:moveTo>
                    <a:pt x="199" y="23"/>
                  </a:moveTo>
                  <a:cubicBezTo>
                    <a:pt x="199" y="19"/>
                    <a:pt x="200" y="17"/>
                    <a:pt x="202" y="14"/>
                  </a:cubicBezTo>
                  <a:cubicBezTo>
                    <a:pt x="202" y="13"/>
                    <a:pt x="203" y="13"/>
                    <a:pt x="203" y="12"/>
                  </a:cubicBezTo>
                  <a:cubicBezTo>
                    <a:pt x="203" y="11"/>
                    <a:pt x="197" y="10"/>
                    <a:pt x="186" y="9"/>
                  </a:cubicBezTo>
                  <a:cubicBezTo>
                    <a:pt x="186" y="11"/>
                    <a:pt x="186" y="13"/>
                    <a:pt x="187" y="15"/>
                  </a:cubicBezTo>
                  <a:cubicBezTo>
                    <a:pt x="187" y="24"/>
                    <a:pt x="187" y="24"/>
                    <a:pt x="187" y="24"/>
                  </a:cubicBezTo>
                  <a:cubicBezTo>
                    <a:pt x="187" y="106"/>
                    <a:pt x="187" y="106"/>
                    <a:pt x="187" y="106"/>
                  </a:cubicBezTo>
                  <a:cubicBezTo>
                    <a:pt x="187" y="124"/>
                    <a:pt x="187" y="124"/>
                    <a:pt x="187" y="124"/>
                  </a:cubicBezTo>
                  <a:cubicBezTo>
                    <a:pt x="187" y="128"/>
                    <a:pt x="187" y="132"/>
                    <a:pt x="186" y="134"/>
                  </a:cubicBezTo>
                  <a:cubicBezTo>
                    <a:pt x="200" y="134"/>
                    <a:pt x="200" y="134"/>
                    <a:pt x="200" y="134"/>
                  </a:cubicBezTo>
                  <a:cubicBezTo>
                    <a:pt x="200" y="123"/>
                    <a:pt x="200" y="123"/>
                    <a:pt x="200" y="123"/>
                  </a:cubicBezTo>
                  <a:cubicBezTo>
                    <a:pt x="200" y="115"/>
                    <a:pt x="199" y="109"/>
                    <a:pt x="199" y="106"/>
                  </a:cubicBezTo>
                  <a:lnTo>
                    <a:pt x="199" y="23"/>
                  </a:lnTo>
                  <a:close/>
                  <a:moveTo>
                    <a:pt x="237" y="23"/>
                  </a:moveTo>
                  <a:cubicBezTo>
                    <a:pt x="291" y="23"/>
                    <a:pt x="291" y="23"/>
                    <a:pt x="291" y="23"/>
                  </a:cubicBezTo>
                  <a:cubicBezTo>
                    <a:pt x="291" y="60"/>
                    <a:pt x="291" y="60"/>
                    <a:pt x="291" y="60"/>
                  </a:cubicBezTo>
                  <a:cubicBezTo>
                    <a:pt x="237" y="60"/>
                    <a:pt x="237" y="60"/>
                    <a:pt x="237" y="60"/>
                  </a:cubicBezTo>
                  <a:lnTo>
                    <a:pt x="237" y="23"/>
                  </a:lnTo>
                  <a:close/>
                  <a:moveTo>
                    <a:pt x="237" y="72"/>
                  </a:moveTo>
                  <a:cubicBezTo>
                    <a:pt x="291" y="72"/>
                    <a:pt x="291" y="72"/>
                    <a:pt x="291" y="72"/>
                  </a:cubicBezTo>
                  <a:cubicBezTo>
                    <a:pt x="291" y="109"/>
                    <a:pt x="291" y="109"/>
                    <a:pt x="291" y="109"/>
                  </a:cubicBezTo>
                  <a:cubicBezTo>
                    <a:pt x="237" y="109"/>
                    <a:pt x="237" y="109"/>
                    <a:pt x="237" y="109"/>
                  </a:cubicBezTo>
                  <a:lnTo>
                    <a:pt x="237" y="72"/>
                  </a:lnTo>
                  <a:close/>
                  <a:moveTo>
                    <a:pt x="243" y="12"/>
                  </a:moveTo>
                  <a:cubicBezTo>
                    <a:pt x="238" y="12"/>
                    <a:pt x="232" y="12"/>
                    <a:pt x="223" y="11"/>
                  </a:cubicBezTo>
                  <a:cubicBezTo>
                    <a:pt x="224" y="21"/>
                    <a:pt x="225" y="29"/>
                    <a:pt x="225" y="35"/>
                  </a:cubicBezTo>
                  <a:cubicBezTo>
                    <a:pt x="225" y="113"/>
                    <a:pt x="225" y="113"/>
                    <a:pt x="225" y="113"/>
                  </a:cubicBezTo>
                  <a:cubicBezTo>
                    <a:pt x="225" y="118"/>
                    <a:pt x="224" y="124"/>
                    <a:pt x="222" y="132"/>
                  </a:cubicBezTo>
                  <a:cubicBezTo>
                    <a:pt x="239" y="132"/>
                    <a:pt x="239" y="132"/>
                    <a:pt x="239" y="132"/>
                  </a:cubicBezTo>
                  <a:cubicBezTo>
                    <a:pt x="238" y="126"/>
                    <a:pt x="238" y="123"/>
                    <a:pt x="238" y="120"/>
                  </a:cubicBezTo>
                  <a:cubicBezTo>
                    <a:pt x="291" y="120"/>
                    <a:pt x="291" y="120"/>
                    <a:pt x="291" y="120"/>
                  </a:cubicBezTo>
                  <a:cubicBezTo>
                    <a:pt x="291" y="123"/>
                    <a:pt x="291" y="127"/>
                    <a:pt x="290" y="131"/>
                  </a:cubicBezTo>
                  <a:cubicBezTo>
                    <a:pt x="305" y="131"/>
                    <a:pt x="305" y="131"/>
                    <a:pt x="305" y="131"/>
                  </a:cubicBezTo>
                  <a:cubicBezTo>
                    <a:pt x="304" y="122"/>
                    <a:pt x="304" y="116"/>
                    <a:pt x="304" y="112"/>
                  </a:cubicBezTo>
                  <a:cubicBezTo>
                    <a:pt x="304" y="33"/>
                    <a:pt x="304" y="33"/>
                    <a:pt x="304" y="33"/>
                  </a:cubicBezTo>
                  <a:cubicBezTo>
                    <a:pt x="304" y="28"/>
                    <a:pt x="304" y="20"/>
                    <a:pt x="305" y="11"/>
                  </a:cubicBezTo>
                  <a:cubicBezTo>
                    <a:pt x="295" y="12"/>
                    <a:pt x="288" y="12"/>
                    <a:pt x="283" y="12"/>
                  </a:cubicBezTo>
                  <a:lnTo>
                    <a:pt x="243" y="12"/>
                  </a:lnTo>
                  <a:close/>
                  <a:moveTo>
                    <a:pt x="371" y="4"/>
                  </a:moveTo>
                  <a:cubicBezTo>
                    <a:pt x="372" y="13"/>
                    <a:pt x="373" y="25"/>
                    <a:pt x="372" y="40"/>
                  </a:cubicBezTo>
                  <a:cubicBezTo>
                    <a:pt x="372" y="50"/>
                    <a:pt x="372" y="50"/>
                    <a:pt x="372" y="50"/>
                  </a:cubicBezTo>
                  <a:cubicBezTo>
                    <a:pt x="372" y="90"/>
                    <a:pt x="360" y="116"/>
                    <a:pt x="337" y="129"/>
                  </a:cubicBezTo>
                  <a:cubicBezTo>
                    <a:pt x="341" y="130"/>
                    <a:pt x="344" y="132"/>
                    <a:pt x="347" y="135"/>
                  </a:cubicBezTo>
                  <a:cubicBezTo>
                    <a:pt x="348" y="136"/>
                    <a:pt x="350" y="137"/>
                    <a:pt x="351" y="138"/>
                  </a:cubicBezTo>
                  <a:cubicBezTo>
                    <a:pt x="366" y="123"/>
                    <a:pt x="375" y="108"/>
                    <a:pt x="379" y="94"/>
                  </a:cubicBezTo>
                  <a:cubicBezTo>
                    <a:pt x="390" y="104"/>
                    <a:pt x="398" y="113"/>
                    <a:pt x="403" y="120"/>
                  </a:cubicBezTo>
                  <a:cubicBezTo>
                    <a:pt x="408" y="116"/>
                    <a:pt x="413" y="113"/>
                    <a:pt x="418" y="111"/>
                  </a:cubicBezTo>
                  <a:cubicBezTo>
                    <a:pt x="407" y="101"/>
                    <a:pt x="395" y="92"/>
                    <a:pt x="382" y="83"/>
                  </a:cubicBezTo>
                  <a:cubicBezTo>
                    <a:pt x="383" y="73"/>
                    <a:pt x="383" y="67"/>
                    <a:pt x="383" y="63"/>
                  </a:cubicBezTo>
                  <a:cubicBezTo>
                    <a:pt x="396" y="54"/>
                    <a:pt x="406" y="48"/>
                    <a:pt x="414" y="46"/>
                  </a:cubicBezTo>
                  <a:cubicBezTo>
                    <a:pt x="415" y="46"/>
                    <a:pt x="415" y="45"/>
                    <a:pt x="415" y="45"/>
                  </a:cubicBezTo>
                  <a:cubicBezTo>
                    <a:pt x="415" y="44"/>
                    <a:pt x="411" y="40"/>
                    <a:pt x="404" y="32"/>
                  </a:cubicBezTo>
                  <a:cubicBezTo>
                    <a:pt x="401" y="36"/>
                    <a:pt x="396" y="41"/>
                    <a:pt x="389" y="47"/>
                  </a:cubicBezTo>
                  <a:cubicBezTo>
                    <a:pt x="387" y="49"/>
                    <a:pt x="386" y="50"/>
                    <a:pt x="385" y="51"/>
                  </a:cubicBezTo>
                  <a:cubicBezTo>
                    <a:pt x="385" y="36"/>
                    <a:pt x="386" y="26"/>
                    <a:pt x="386" y="20"/>
                  </a:cubicBezTo>
                  <a:cubicBezTo>
                    <a:pt x="386" y="14"/>
                    <a:pt x="387" y="10"/>
                    <a:pt x="389" y="7"/>
                  </a:cubicBezTo>
                  <a:cubicBezTo>
                    <a:pt x="389" y="6"/>
                    <a:pt x="389" y="6"/>
                    <a:pt x="389" y="6"/>
                  </a:cubicBezTo>
                  <a:cubicBezTo>
                    <a:pt x="389" y="5"/>
                    <a:pt x="383" y="4"/>
                    <a:pt x="371" y="4"/>
                  </a:cubicBezTo>
                  <a:moveTo>
                    <a:pt x="425" y="18"/>
                  </a:moveTo>
                  <a:cubicBezTo>
                    <a:pt x="474" y="18"/>
                    <a:pt x="474" y="18"/>
                    <a:pt x="474" y="18"/>
                  </a:cubicBezTo>
                  <a:cubicBezTo>
                    <a:pt x="480" y="18"/>
                    <a:pt x="485" y="17"/>
                    <a:pt x="490" y="17"/>
                  </a:cubicBezTo>
                  <a:cubicBezTo>
                    <a:pt x="490" y="30"/>
                    <a:pt x="490" y="30"/>
                    <a:pt x="490" y="30"/>
                  </a:cubicBezTo>
                  <a:cubicBezTo>
                    <a:pt x="485" y="30"/>
                    <a:pt x="480" y="29"/>
                    <a:pt x="474" y="29"/>
                  </a:cubicBezTo>
                  <a:cubicBezTo>
                    <a:pt x="461" y="29"/>
                    <a:pt x="461" y="29"/>
                    <a:pt x="461" y="29"/>
                  </a:cubicBezTo>
                  <a:cubicBezTo>
                    <a:pt x="461" y="126"/>
                    <a:pt x="461" y="126"/>
                    <a:pt x="461" y="126"/>
                  </a:cubicBezTo>
                  <a:cubicBezTo>
                    <a:pt x="461" y="130"/>
                    <a:pt x="460" y="132"/>
                    <a:pt x="456" y="134"/>
                  </a:cubicBezTo>
                  <a:cubicBezTo>
                    <a:pt x="453" y="136"/>
                    <a:pt x="445" y="137"/>
                    <a:pt x="432" y="139"/>
                  </a:cubicBezTo>
                  <a:cubicBezTo>
                    <a:pt x="432" y="133"/>
                    <a:pt x="429" y="127"/>
                    <a:pt x="424" y="122"/>
                  </a:cubicBezTo>
                  <a:cubicBezTo>
                    <a:pt x="441" y="126"/>
                    <a:pt x="449" y="124"/>
                    <a:pt x="447" y="117"/>
                  </a:cubicBezTo>
                  <a:cubicBezTo>
                    <a:pt x="447" y="29"/>
                    <a:pt x="447" y="29"/>
                    <a:pt x="447" y="29"/>
                  </a:cubicBezTo>
                  <a:cubicBezTo>
                    <a:pt x="425" y="29"/>
                    <a:pt x="425" y="29"/>
                    <a:pt x="425" y="29"/>
                  </a:cubicBezTo>
                  <a:cubicBezTo>
                    <a:pt x="418" y="29"/>
                    <a:pt x="413" y="30"/>
                    <a:pt x="407" y="30"/>
                  </a:cubicBezTo>
                  <a:cubicBezTo>
                    <a:pt x="407" y="17"/>
                    <a:pt x="407" y="17"/>
                    <a:pt x="407" y="17"/>
                  </a:cubicBezTo>
                  <a:cubicBezTo>
                    <a:pt x="415" y="17"/>
                    <a:pt x="420" y="18"/>
                    <a:pt x="425" y="18"/>
                  </a:cubicBezTo>
                  <a:moveTo>
                    <a:pt x="350" y="35"/>
                  </a:moveTo>
                  <a:cubicBezTo>
                    <a:pt x="365" y="36"/>
                    <a:pt x="365" y="36"/>
                    <a:pt x="365" y="36"/>
                  </a:cubicBezTo>
                  <a:cubicBezTo>
                    <a:pt x="363" y="40"/>
                    <a:pt x="362" y="50"/>
                    <a:pt x="359" y="65"/>
                  </a:cubicBezTo>
                  <a:cubicBezTo>
                    <a:pt x="359" y="71"/>
                    <a:pt x="358" y="76"/>
                    <a:pt x="358" y="79"/>
                  </a:cubicBezTo>
                  <a:cubicBezTo>
                    <a:pt x="343" y="78"/>
                    <a:pt x="343" y="78"/>
                    <a:pt x="343" y="78"/>
                  </a:cubicBezTo>
                  <a:cubicBezTo>
                    <a:pt x="348" y="63"/>
                    <a:pt x="350" y="49"/>
                    <a:pt x="350" y="35"/>
                  </a:cubicBezTo>
                  <a:moveTo>
                    <a:pt x="610" y="15"/>
                  </a:moveTo>
                  <a:cubicBezTo>
                    <a:pt x="613" y="12"/>
                    <a:pt x="615" y="10"/>
                    <a:pt x="617" y="8"/>
                  </a:cubicBezTo>
                  <a:cubicBezTo>
                    <a:pt x="619" y="6"/>
                    <a:pt x="620" y="5"/>
                    <a:pt x="620" y="5"/>
                  </a:cubicBezTo>
                  <a:cubicBezTo>
                    <a:pt x="620" y="4"/>
                    <a:pt x="618" y="3"/>
                    <a:pt x="612" y="2"/>
                  </a:cubicBezTo>
                  <a:cubicBezTo>
                    <a:pt x="609" y="1"/>
                    <a:pt x="607" y="0"/>
                    <a:pt x="605" y="0"/>
                  </a:cubicBezTo>
                  <a:cubicBezTo>
                    <a:pt x="599" y="13"/>
                    <a:pt x="591" y="23"/>
                    <a:pt x="581" y="31"/>
                  </a:cubicBezTo>
                  <a:cubicBezTo>
                    <a:pt x="581" y="31"/>
                    <a:pt x="582" y="32"/>
                    <a:pt x="584" y="32"/>
                  </a:cubicBezTo>
                  <a:cubicBezTo>
                    <a:pt x="589" y="32"/>
                    <a:pt x="593" y="33"/>
                    <a:pt x="595" y="35"/>
                  </a:cubicBezTo>
                  <a:cubicBezTo>
                    <a:pt x="598" y="31"/>
                    <a:pt x="601" y="27"/>
                    <a:pt x="603" y="24"/>
                  </a:cubicBezTo>
                  <a:cubicBezTo>
                    <a:pt x="617" y="24"/>
                    <a:pt x="617" y="24"/>
                    <a:pt x="617" y="24"/>
                  </a:cubicBezTo>
                  <a:cubicBezTo>
                    <a:pt x="618" y="29"/>
                    <a:pt x="619" y="33"/>
                    <a:pt x="619" y="38"/>
                  </a:cubicBezTo>
                  <a:cubicBezTo>
                    <a:pt x="619" y="41"/>
                    <a:pt x="619" y="41"/>
                    <a:pt x="619" y="41"/>
                  </a:cubicBezTo>
                  <a:cubicBezTo>
                    <a:pt x="634" y="39"/>
                    <a:pt x="634" y="39"/>
                    <a:pt x="634" y="39"/>
                  </a:cubicBezTo>
                  <a:cubicBezTo>
                    <a:pt x="633" y="36"/>
                    <a:pt x="631" y="31"/>
                    <a:pt x="628" y="24"/>
                  </a:cubicBezTo>
                  <a:cubicBezTo>
                    <a:pt x="644" y="24"/>
                    <a:pt x="644" y="24"/>
                    <a:pt x="644" y="24"/>
                  </a:cubicBezTo>
                  <a:cubicBezTo>
                    <a:pt x="651" y="24"/>
                    <a:pt x="656" y="25"/>
                    <a:pt x="659" y="25"/>
                  </a:cubicBezTo>
                  <a:cubicBezTo>
                    <a:pt x="659" y="14"/>
                    <a:pt x="659" y="14"/>
                    <a:pt x="659" y="14"/>
                  </a:cubicBezTo>
                  <a:cubicBezTo>
                    <a:pt x="656" y="15"/>
                    <a:pt x="651" y="15"/>
                    <a:pt x="644" y="15"/>
                  </a:cubicBezTo>
                  <a:lnTo>
                    <a:pt x="610" y="15"/>
                  </a:lnTo>
                  <a:close/>
                  <a:moveTo>
                    <a:pt x="552" y="15"/>
                  </a:moveTo>
                  <a:cubicBezTo>
                    <a:pt x="572" y="15"/>
                    <a:pt x="572" y="15"/>
                    <a:pt x="572" y="15"/>
                  </a:cubicBezTo>
                  <a:cubicBezTo>
                    <a:pt x="581" y="14"/>
                    <a:pt x="586" y="14"/>
                    <a:pt x="586" y="14"/>
                  </a:cubicBezTo>
                  <a:cubicBezTo>
                    <a:pt x="586" y="25"/>
                    <a:pt x="586" y="25"/>
                    <a:pt x="586" y="25"/>
                  </a:cubicBezTo>
                  <a:cubicBezTo>
                    <a:pt x="583" y="25"/>
                    <a:pt x="579" y="24"/>
                    <a:pt x="572" y="24"/>
                  </a:cubicBezTo>
                  <a:cubicBezTo>
                    <a:pt x="563" y="24"/>
                    <a:pt x="563" y="24"/>
                    <a:pt x="563" y="24"/>
                  </a:cubicBezTo>
                  <a:cubicBezTo>
                    <a:pt x="563" y="24"/>
                    <a:pt x="564" y="25"/>
                    <a:pt x="565" y="29"/>
                  </a:cubicBezTo>
                  <a:cubicBezTo>
                    <a:pt x="567" y="32"/>
                    <a:pt x="568" y="36"/>
                    <a:pt x="569" y="39"/>
                  </a:cubicBezTo>
                  <a:cubicBezTo>
                    <a:pt x="555" y="41"/>
                    <a:pt x="555" y="41"/>
                    <a:pt x="555" y="41"/>
                  </a:cubicBezTo>
                  <a:cubicBezTo>
                    <a:pt x="555" y="36"/>
                    <a:pt x="554" y="30"/>
                    <a:pt x="551" y="24"/>
                  </a:cubicBezTo>
                  <a:cubicBezTo>
                    <a:pt x="543" y="24"/>
                    <a:pt x="543" y="24"/>
                    <a:pt x="543" y="24"/>
                  </a:cubicBezTo>
                  <a:cubicBezTo>
                    <a:pt x="542" y="26"/>
                    <a:pt x="541" y="28"/>
                    <a:pt x="538" y="30"/>
                  </a:cubicBezTo>
                  <a:cubicBezTo>
                    <a:pt x="534" y="35"/>
                    <a:pt x="530" y="39"/>
                    <a:pt x="528" y="42"/>
                  </a:cubicBezTo>
                  <a:cubicBezTo>
                    <a:pt x="524" y="39"/>
                    <a:pt x="520" y="37"/>
                    <a:pt x="514" y="35"/>
                  </a:cubicBezTo>
                  <a:cubicBezTo>
                    <a:pt x="527" y="26"/>
                    <a:pt x="537" y="15"/>
                    <a:pt x="545" y="1"/>
                  </a:cubicBezTo>
                  <a:cubicBezTo>
                    <a:pt x="546" y="1"/>
                    <a:pt x="549" y="2"/>
                    <a:pt x="552" y="3"/>
                  </a:cubicBezTo>
                  <a:cubicBezTo>
                    <a:pt x="558" y="4"/>
                    <a:pt x="561" y="5"/>
                    <a:pt x="561" y="6"/>
                  </a:cubicBezTo>
                  <a:cubicBezTo>
                    <a:pt x="561" y="6"/>
                    <a:pt x="560" y="7"/>
                    <a:pt x="558" y="9"/>
                  </a:cubicBezTo>
                  <a:cubicBezTo>
                    <a:pt x="555" y="11"/>
                    <a:pt x="553" y="13"/>
                    <a:pt x="552" y="15"/>
                  </a:cubicBezTo>
                  <a:moveTo>
                    <a:pt x="557" y="64"/>
                  </a:moveTo>
                  <a:cubicBezTo>
                    <a:pt x="552" y="64"/>
                    <a:pt x="547" y="64"/>
                    <a:pt x="542" y="64"/>
                  </a:cubicBezTo>
                  <a:cubicBezTo>
                    <a:pt x="539" y="64"/>
                    <a:pt x="539" y="64"/>
                    <a:pt x="539" y="64"/>
                  </a:cubicBezTo>
                  <a:cubicBezTo>
                    <a:pt x="540" y="68"/>
                    <a:pt x="540" y="72"/>
                    <a:pt x="540" y="77"/>
                  </a:cubicBezTo>
                  <a:cubicBezTo>
                    <a:pt x="540" y="126"/>
                    <a:pt x="540" y="126"/>
                    <a:pt x="540" y="126"/>
                  </a:cubicBezTo>
                  <a:cubicBezTo>
                    <a:pt x="540" y="132"/>
                    <a:pt x="540" y="138"/>
                    <a:pt x="540" y="143"/>
                  </a:cubicBezTo>
                  <a:cubicBezTo>
                    <a:pt x="553" y="143"/>
                    <a:pt x="553" y="143"/>
                    <a:pt x="553" y="143"/>
                  </a:cubicBezTo>
                  <a:cubicBezTo>
                    <a:pt x="552" y="133"/>
                    <a:pt x="552" y="133"/>
                    <a:pt x="552" y="133"/>
                  </a:cubicBezTo>
                  <a:cubicBezTo>
                    <a:pt x="619" y="133"/>
                    <a:pt x="619" y="133"/>
                    <a:pt x="619" y="133"/>
                  </a:cubicBezTo>
                  <a:cubicBezTo>
                    <a:pt x="619" y="143"/>
                    <a:pt x="619" y="143"/>
                    <a:pt x="619" y="143"/>
                  </a:cubicBezTo>
                  <a:cubicBezTo>
                    <a:pt x="634" y="143"/>
                    <a:pt x="634" y="143"/>
                    <a:pt x="634" y="143"/>
                  </a:cubicBezTo>
                  <a:cubicBezTo>
                    <a:pt x="633" y="139"/>
                    <a:pt x="633" y="134"/>
                    <a:pt x="633" y="129"/>
                  </a:cubicBezTo>
                  <a:cubicBezTo>
                    <a:pt x="633" y="114"/>
                    <a:pt x="633" y="114"/>
                    <a:pt x="633" y="114"/>
                  </a:cubicBezTo>
                  <a:cubicBezTo>
                    <a:pt x="634" y="102"/>
                    <a:pt x="634" y="102"/>
                    <a:pt x="634" y="102"/>
                  </a:cubicBezTo>
                  <a:cubicBezTo>
                    <a:pt x="628" y="103"/>
                    <a:pt x="621" y="103"/>
                    <a:pt x="612" y="103"/>
                  </a:cubicBezTo>
                  <a:cubicBezTo>
                    <a:pt x="552" y="103"/>
                    <a:pt x="552" y="103"/>
                    <a:pt x="552" y="103"/>
                  </a:cubicBezTo>
                  <a:cubicBezTo>
                    <a:pt x="552" y="95"/>
                    <a:pt x="552" y="95"/>
                    <a:pt x="552" y="95"/>
                  </a:cubicBezTo>
                  <a:cubicBezTo>
                    <a:pt x="613" y="95"/>
                    <a:pt x="613" y="95"/>
                    <a:pt x="613" y="95"/>
                  </a:cubicBezTo>
                  <a:cubicBezTo>
                    <a:pt x="619" y="95"/>
                    <a:pt x="625" y="95"/>
                    <a:pt x="629" y="96"/>
                  </a:cubicBezTo>
                  <a:cubicBezTo>
                    <a:pt x="628" y="95"/>
                    <a:pt x="628" y="92"/>
                    <a:pt x="628" y="85"/>
                  </a:cubicBezTo>
                  <a:cubicBezTo>
                    <a:pt x="628" y="74"/>
                    <a:pt x="628" y="74"/>
                    <a:pt x="628" y="74"/>
                  </a:cubicBezTo>
                  <a:cubicBezTo>
                    <a:pt x="628" y="70"/>
                    <a:pt x="628" y="67"/>
                    <a:pt x="629" y="64"/>
                  </a:cubicBezTo>
                  <a:cubicBezTo>
                    <a:pt x="626" y="64"/>
                    <a:pt x="626" y="64"/>
                    <a:pt x="626" y="64"/>
                  </a:cubicBezTo>
                  <a:cubicBezTo>
                    <a:pt x="622" y="64"/>
                    <a:pt x="618" y="64"/>
                    <a:pt x="613" y="64"/>
                  </a:cubicBezTo>
                  <a:lnTo>
                    <a:pt x="557" y="64"/>
                  </a:lnTo>
                  <a:close/>
                  <a:moveTo>
                    <a:pt x="552" y="74"/>
                  </a:moveTo>
                  <a:cubicBezTo>
                    <a:pt x="616" y="74"/>
                    <a:pt x="616" y="74"/>
                    <a:pt x="616" y="74"/>
                  </a:cubicBezTo>
                  <a:cubicBezTo>
                    <a:pt x="616" y="86"/>
                    <a:pt x="616" y="86"/>
                    <a:pt x="616" y="86"/>
                  </a:cubicBezTo>
                  <a:cubicBezTo>
                    <a:pt x="552" y="86"/>
                    <a:pt x="552" y="86"/>
                    <a:pt x="552" y="86"/>
                  </a:cubicBezTo>
                  <a:lnTo>
                    <a:pt x="552" y="74"/>
                  </a:lnTo>
                  <a:close/>
                  <a:moveTo>
                    <a:pt x="552" y="112"/>
                  </a:moveTo>
                  <a:cubicBezTo>
                    <a:pt x="619" y="112"/>
                    <a:pt x="619" y="112"/>
                    <a:pt x="619" y="112"/>
                  </a:cubicBezTo>
                  <a:cubicBezTo>
                    <a:pt x="619" y="126"/>
                    <a:pt x="619" y="126"/>
                    <a:pt x="619" y="126"/>
                  </a:cubicBezTo>
                  <a:cubicBezTo>
                    <a:pt x="552" y="126"/>
                    <a:pt x="552" y="126"/>
                    <a:pt x="552" y="126"/>
                  </a:cubicBezTo>
                  <a:lnTo>
                    <a:pt x="552" y="112"/>
                  </a:lnTo>
                  <a:close/>
                  <a:moveTo>
                    <a:pt x="596" y="46"/>
                  </a:moveTo>
                  <a:cubicBezTo>
                    <a:pt x="638" y="46"/>
                    <a:pt x="638" y="46"/>
                    <a:pt x="638" y="46"/>
                  </a:cubicBezTo>
                  <a:cubicBezTo>
                    <a:pt x="648" y="46"/>
                    <a:pt x="654" y="46"/>
                    <a:pt x="656" y="45"/>
                  </a:cubicBezTo>
                  <a:cubicBezTo>
                    <a:pt x="656" y="45"/>
                    <a:pt x="656" y="48"/>
                    <a:pt x="655" y="55"/>
                  </a:cubicBezTo>
                  <a:cubicBezTo>
                    <a:pt x="655" y="60"/>
                    <a:pt x="655" y="60"/>
                    <a:pt x="655" y="60"/>
                  </a:cubicBezTo>
                  <a:cubicBezTo>
                    <a:pt x="655" y="67"/>
                    <a:pt x="656" y="71"/>
                    <a:pt x="656" y="74"/>
                  </a:cubicBezTo>
                  <a:cubicBezTo>
                    <a:pt x="641" y="74"/>
                    <a:pt x="641" y="74"/>
                    <a:pt x="641" y="74"/>
                  </a:cubicBezTo>
                  <a:cubicBezTo>
                    <a:pt x="642" y="65"/>
                    <a:pt x="642" y="65"/>
                    <a:pt x="642" y="65"/>
                  </a:cubicBezTo>
                  <a:cubicBezTo>
                    <a:pt x="642" y="56"/>
                    <a:pt x="642" y="56"/>
                    <a:pt x="642" y="56"/>
                  </a:cubicBezTo>
                  <a:cubicBezTo>
                    <a:pt x="531" y="56"/>
                    <a:pt x="531" y="56"/>
                    <a:pt x="531" y="56"/>
                  </a:cubicBezTo>
                  <a:cubicBezTo>
                    <a:pt x="531" y="64"/>
                    <a:pt x="531" y="64"/>
                    <a:pt x="531" y="64"/>
                  </a:cubicBezTo>
                  <a:cubicBezTo>
                    <a:pt x="531" y="72"/>
                    <a:pt x="531" y="72"/>
                    <a:pt x="531" y="72"/>
                  </a:cubicBezTo>
                  <a:cubicBezTo>
                    <a:pt x="517" y="72"/>
                    <a:pt x="517" y="72"/>
                    <a:pt x="517" y="72"/>
                  </a:cubicBezTo>
                  <a:cubicBezTo>
                    <a:pt x="517" y="68"/>
                    <a:pt x="518" y="65"/>
                    <a:pt x="518" y="61"/>
                  </a:cubicBezTo>
                  <a:cubicBezTo>
                    <a:pt x="518" y="54"/>
                    <a:pt x="518" y="54"/>
                    <a:pt x="518" y="54"/>
                  </a:cubicBezTo>
                  <a:cubicBezTo>
                    <a:pt x="518" y="45"/>
                    <a:pt x="518" y="45"/>
                    <a:pt x="518" y="45"/>
                  </a:cubicBezTo>
                  <a:cubicBezTo>
                    <a:pt x="525" y="46"/>
                    <a:pt x="531" y="46"/>
                    <a:pt x="535" y="46"/>
                  </a:cubicBezTo>
                  <a:cubicBezTo>
                    <a:pt x="582" y="46"/>
                    <a:pt x="582" y="46"/>
                    <a:pt x="582" y="46"/>
                  </a:cubicBezTo>
                  <a:cubicBezTo>
                    <a:pt x="580" y="43"/>
                    <a:pt x="578" y="40"/>
                    <a:pt x="576" y="38"/>
                  </a:cubicBezTo>
                  <a:cubicBezTo>
                    <a:pt x="576" y="37"/>
                    <a:pt x="576" y="36"/>
                    <a:pt x="576" y="36"/>
                  </a:cubicBezTo>
                  <a:cubicBezTo>
                    <a:pt x="591" y="33"/>
                    <a:pt x="591" y="33"/>
                    <a:pt x="591" y="33"/>
                  </a:cubicBezTo>
                  <a:cubicBezTo>
                    <a:pt x="594" y="40"/>
                    <a:pt x="596" y="44"/>
                    <a:pt x="596" y="46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3" name="Freeform 884"/>
            <p:cNvSpPr>
              <a:spLocks noEditPoints="1"/>
            </p:cNvSpPr>
            <p:nvPr/>
          </p:nvSpPr>
          <p:spPr bwMode="auto">
            <a:xfrm>
              <a:off x="10395756" y="11339445"/>
              <a:ext cx="945391" cy="273210"/>
            </a:xfrm>
            <a:custGeom>
              <a:avLst/>
              <a:gdLst>
                <a:gd name="T0" fmla="*/ 89 w 479"/>
                <a:gd name="T1" fmla="*/ 30 h 139"/>
                <a:gd name="T2" fmla="*/ 118 w 479"/>
                <a:gd name="T3" fmla="*/ 11 h 139"/>
                <a:gd name="T4" fmla="*/ 34 w 479"/>
                <a:gd name="T5" fmla="*/ 4 h 139"/>
                <a:gd name="T6" fmla="*/ 11 w 479"/>
                <a:gd name="T7" fmla="*/ 52 h 139"/>
                <a:gd name="T8" fmla="*/ 119 w 479"/>
                <a:gd name="T9" fmla="*/ 63 h 139"/>
                <a:gd name="T10" fmla="*/ 80 w 479"/>
                <a:gd name="T11" fmla="*/ 71 h 139"/>
                <a:gd name="T12" fmla="*/ 142 w 479"/>
                <a:gd name="T13" fmla="*/ 83 h 139"/>
                <a:gd name="T14" fmla="*/ 80 w 479"/>
                <a:gd name="T15" fmla="*/ 82 h 139"/>
                <a:gd name="T16" fmla="*/ 52 w 479"/>
                <a:gd name="T17" fmla="*/ 139 h 139"/>
                <a:gd name="T18" fmla="*/ 66 w 479"/>
                <a:gd name="T19" fmla="*/ 82 h 139"/>
                <a:gd name="T20" fmla="*/ 0 w 479"/>
                <a:gd name="T21" fmla="*/ 70 h 139"/>
                <a:gd name="T22" fmla="*/ 66 w 479"/>
                <a:gd name="T23" fmla="*/ 71 h 139"/>
                <a:gd name="T24" fmla="*/ 82 w 479"/>
                <a:gd name="T25" fmla="*/ 54 h 139"/>
                <a:gd name="T26" fmla="*/ 37 w 479"/>
                <a:gd name="T27" fmla="*/ 90 h 139"/>
                <a:gd name="T28" fmla="*/ 45 w 479"/>
                <a:gd name="T29" fmla="*/ 103 h 139"/>
                <a:gd name="T30" fmla="*/ 37 w 479"/>
                <a:gd name="T31" fmla="*/ 90 h 139"/>
                <a:gd name="T32" fmla="*/ 89 w 479"/>
                <a:gd name="T33" fmla="*/ 101 h 139"/>
                <a:gd name="T34" fmla="*/ 248 w 479"/>
                <a:gd name="T35" fmla="*/ 21 h 139"/>
                <a:gd name="T36" fmla="*/ 245 w 479"/>
                <a:gd name="T37" fmla="*/ 2 h 139"/>
                <a:gd name="T38" fmla="*/ 234 w 479"/>
                <a:gd name="T39" fmla="*/ 27 h 139"/>
                <a:gd name="T40" fmla="*/ 188 w 479"/>
                <a:gd name="T41" fmla="*/ 45 h 139"/>
                <a:gd name="T42" fmla="*/ 187 w 479"/>
                <a:gd name="T43" fmla="*/ 97 h 139"/>
                <a:gd name="T44" fmla="*/ 234 w 479"/>
                <a:gd name="T45" fmla="*/ 83 h 139"/>
                <a:gd name="T46" fmla="*/ 176 w 479"/>
                <a:gd name="T47" fmla="*/ 134 h 139"/>
                <a:gd name="T48" fmla="*/ 313 w 479"/>
                <a:gd name="T49" fmla="*/ 130 h 139"/>
                <a:gd name="T50" fmla="*/ 285 w 479"/>
                <a:gd name="T51" fmla="*/ 116 h 139"/>
                <a:gd name="T52" fmla="*/ 282 w 479"/>
                <a:gd name="T53" fmla="*/ 83 h 139"/>
                <a:gd name="T54" fmla="*/ 296 w 479"/>
                <a:gd name="T55" fmla="*/ 83 h 139"/>
                <a:gd name="T56" fmla="*/ 297 w 479"/>
                <a:gd name="T57" fmla="*/ 26 h 139"/>
                <a:gd name="T58" fmla="*/ 248 w 479"/>
                <a:gd name="T59" fmla="*/ 21 h 139"/>
                <a:gd name="T60" fmla="*/ 248 w 479"/>
                <a:gd name="T61" fmla="*/ 39 h 139"/>
                <a:gd name="T62" fmla="*/ 202 w 479"/>
                <a:gd name="T63" fmla="*/ 39 h 139"/>
                <a:gd name="T64" fmla="*/ 202 w 479"/>
                <a:gd name="T65" fmla="*/ 72 h 139"/>
                <a:gd name="T66" fmla="*/ 390 w 479"/>
                <a:gd name="T67" fmla="*/ 1 h 139"/>
                <a:gd name="T68" fmla="*/ 359 w 479"/>
                <a:gd name="T69" fmla="*/ 22 h 139"/>
                <a:gd name="T70" fmla="*/ 360 w 479"/>
                <a:gd name="T71" fmla="*/ 32 h 139"/>
                <a:gd name="T72" fmla="*/ 391 w 479"/>
                <a:gd name="T73" fmla="*/ 50 h 139"/>
                <a:gd name="T74" fmla="*/ 355 w 479"/>
                <a:gd name="T75" fmla="*/ 47 h 139"/>
                <a:gd name="T76" fmla="*/ 346 w 479"/>
                <a:gd name="T77" fmla="*/ 84 h 139"/>
                <a:gd name="T78" fmla="*/ 424 w 479"/>
                <a:gd name="T79" fmla="*/ 78 h 139"/>
                <a:gd name="T80" fmla="*/ 418 w 479"/>
                <a:gd name="T81" fmla="*/ 32 h 139"/>
                <a:gd name="T82" fmla="*/ 415 w 479"/>
                <a:gd name="T83" fmla="*/ 21 h 139"/>
                <a:gd name="T84" fmla="*/ 479 w 479"/>
                <a:gd name="T85" fmla="*/ 6 h 139"/>
                <a:gd name="T86" fmla="*/ 462 w 479"/>
                <a:gd name="T87" fmla="*/ 3 h 139"/>
                <a:gd name="T88" fmla="*/ 444 w 479"/>
                <a:gd name="T89" fmla="*/ 122 h 139"/>
                <a:gd name="T90" fmla="*/ 476 w 479"/>
                <a:gd name="T91" fmla="*/ 121 h 139"/>
                <a:gd name="T92" fmla="*/ 450 w 479"/>
                <a:gd name="T93" fmla="*/ 84 h 139"/>
                <a:gd name="T94" fmla="*/ 436 w 479"/>
                <a:gd name="T95" fmla="*/ 103 h 139"/>
                <a:gd name="T96" fmla="*/ 436 w 479"/>
                <a:gd name="T97" fmla="*/ 21 h 139"/>
                <a:gd name="T98" fmla="*/ 450 w 479"/>
                <a:gd name="T99" fmla="*/ 31 h 139"/>
                <a:gd name="T100" fmla="*/ 412 w 479"/>
                <a:gd name="T101" fmla="*/ 136 h 139"/>
                <a:gd name="T102" fmla="*/ 398 w 479"/>
                <a:gd name="T103" fmla="*/ 85 h 139"/>
                <a:gd name="T104" fmla="*/ 412 w 479"/>
                <a:gd name="T105" fmla="*/ 78 h 139"/>
                <a:gd name="T106" fmla="*/ 382 w 479"/>
                <a:gd name="T107" fmla="*/ 77 h 139"/>
                <a:gd name="T108" fmla="*/ 374 w 479"/>
                <a:gd name="T109" fmla="*/ 116 h 139"/>
                <a:gd name="T110" fmla="*/ 364 w 479"/>
                <a:gd name="T111" fmla="*/ 11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79" h="139">
                  <a:moveTo>
                    <a:pt x="130" y="51"/>
                  </a:moveTo>
                  <a:cubicBezTo>
                    <a:pt x="127" y="50"/>
                    <a:pt x="122" y="47"/>
                    <a:pt x="116" y="44"/>
                  </a:cubicBezTo>
                  <a:cubicBezTo>
                    <a:pt x="104" y="38"/>
                    <a:pt x="95" y="33"/>
                    <a:pt x="89" y="30"/>
                  </a:cubicBezTo>
                  <a:cubicBezTo>
                    <a:pt x="94" y="25"/>
                    <a:pt x="101" y="20"/>
                    <a:pt x="108" y="15"/>
                  </a:cubicBezTo>
                  <a:cubicBezTo>
                    <a:pt x="110" y="13"/>
                    <a:pt x="113" y="12"/>
                    <a:pt x="116" y="12"/>
                  </a:cubicBezTo>
                  <a:cubicBezTo>
                    <a:pt x="118" y="11"/>
                    <a:pt x="118" y="11"/>
                    <a:pt x="118" y="11"/>
                  </a:cubicBezTo>
                  <a:cubicBezTo>
                    <a:pt x="117" y="9"/>
                    <a:pt x="112" y="5"/>
                    <a:pt x="103" y="0"/>
                  </a:cubicBezTo>
                  <a:cubicBezTo>
                    <a:pt x="90" y="13"/>
                    <a:pt x="82" y="21"/>
                    <a:pt x="77" y="24"/>
                  </a:cubicBezTo>
                  <a:cubicBezTo>
                    <a:pt x="70" y="21"/>
                    <a:pt x="56" y="14"/>
                    <a:pt x="34" y="4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41" y="21"/>
                    <a:pt x="54" y="26"/>
                    <a:pt x="65" y="32"/>
                  </a:cubicBezTo>
                  <a:cubicBezTo>
                    <a:pt x="54" y="39"/>
                    <a:pt x="36" y="46"/>
                    <a:pt x="11" y="52"/>
                  </a:cubicBezTo>
                  <a:cubicBezTo>
                    <a:pt x="17" y="55"/>
                    <a:pt x="21" y="59"/>
                    <a:pt x="23" y="64"/>
                  </a:cubicBezTo>
                  <a:cubicBezTo>
                    <a:pt x="48" y="55"/>
                    <a:pt x="66" y="46"/>
                    <a:pt x="78" y="38"/>
                  </a:cubicBezTo>
                  <a:cubicBezTo>
                    <a:pt x="94" y="45"/>
                    <a:pt x="107" y="54"/>
                    <a:pt x="119" y="63"/>
                  </a:cubicBezTo>
                  <a:lnTo>
                    <a:pt x="130" y="51"/>
                  </a:lnTo>
                  <a:close/>
                  <a:moveTo>
                    <a:pt x="80" y="62"/>
                  </a:moveTo>
                  <a:cubicBezTo>
                    <a:pt x="80" y="71"/>
                    <a:pt x="80" y="71"/>
                    <a:pt x="80" y="71"/>
                  </a:cubicBezTo>
                  <a:cubicBezTo>
                    <a:pt x="111" y="71"/>
                    <a:pt x="111" y="71"/>
                    <a:pt x="111" y="71"/>
                  </a:cubicBezTo>
                  <a:cubicBezTo>
                    <a:pt x="128" y="71"/>
                    <a:pt x="139" y="71"/>
                    <a:pt x="142" y="69"/>
                  </a:cubicBezTo>
                  <a:cubicBezTo>
                    <a:pt x="142" y="83"/>
                    <a:pt x="142" y="83"/>
                    <a:pt x="142" y="83"/>
                  </a:cubicBezTo>
                  <a:cubicBezTo>
                    <a:pt x="140" y="83"/>
                    <a:pt x="138" y="82"/>
                    <a:pt x="135" y="82"/>
                  </a:cubicBezTo>
                  <a:cubicBezTo>
                    <a:pt x="111" y="82"/>
                    <a:pt x="111" y="82"/>
                    <a:pt x="111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80" y="130"/>
                    <a:pt x="78" y="134"/>
                    <a:pt x="75" y="136"/>
                  </a:cubicBezTo>
                  <a:cubicBezTo>
                    <a:pt x="71" y="138"/>
                    <a:pt x="63" y="139"/>
                    <a:pt x="52" y="139"/>
                  </a:cubicBezTo>
                  <a:cubicBezTo>
                    <a:pt x="53" y="136"/>
                    <a:pt x="51" y="131"/>
                    <a:pt x="46" y="124"/>
                  </a:cubicBezTo>
                  <a:cubicBezTo>
                    <a:pt x="60" y="126"/>
                    <a:pt x="67" y="124"/>
                    <a:pt x="66" y="119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32" y="82"/>
                    <a:pt x="32" y="82"/>
                    <a:pt x="32" y="82"/>
                  </a:cubicBezTo>
                  <a:cubicBezTo>
                    <a:pt x="15" y="82"/>
                    <a:pt x="5" y="82"/>
                    <a:pt x="0" y="83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1" y="70"/>
                    <a:pt x="4" y="71"/>
                    <a:pt x="9" y="71"/>
                  </a:cubicBezTo>
                  <a:cubicBezTo>
                    <a:pt x="31" y="71"/>
                    <a:pt x="31" y="71"/>
                    <a:pt x="31" y="71"/>
                  </a:cubicBezTo>
                  <a:cubicBezTo>
                    <a:pt x="66" y="71"/>
                    <a:pt x="66" y="71"/>
                    <a:pt x="66" y="71"/>
                  </a:cubicBezTo>
                  <a:cubicBezTo>
                    <a:pt x="66" y="60"/>
                    <a:pt x="66" y="53"/>
                    <a:pt x="65" y="51"/>
                  </a:cubicBezTo>
                  <a:cubicBezTo>
                    <a:pt x="68" y="51"/>
                    <a:pt x="68" y="51"/>
                    <a:pt x="68" y="51"/>
                  </a:cubicBezTo>
                  <a:cubicBezTo>
                    <a:pt x="78" y="52"/>
                    <a:pt x="83" y="53"/>
                    <a:pt x="82" y="54"/>
                  </a:cubicBezTo>
                  <a:cubicBezTo>
                    <a:pt x="82" y="54"/>
                    <a:pt x="82" y="55"/>
                    <a:pt x="82" y="56"/>
                  </a:cubicBezTo>
                  <a:cubicBezTo>
                    <a:pt x="80" y="58"/>
                    <a:pt x="80" y="60"/>
                    <a:pt x="80" y="62"/>
                  </a:cubicBezTo>
                  <a:moveTo>
                    <a:pt x="37" y="90"/>
                  </a:moveTo>
                  <a:cubicBezTo>
                    <a:pt x="29" y="105"/>
                    <a:pt x="17" y="117"/>
                    <a:pt x="1" y="124"/>
                  </a:cubicBezTo>
                  <a:cubicBezTo>
                    <a:pt x="6" y="125"/>
                    <a:pt x="11" y="128"/>
                    <a:pt x="16" y="131"/>
                  </a:cubicBezTo>
                  <a:cubicBezTo>
                    <a:pt x="26" y="124"/>
                    <a:pt x="36" y="114"/>
                    <a:pt x="45" y="103"/>
                  </a:cubicBezTo>
                  <a:cubicBezTo>
                    <a:pt x="46" y="102"/>
                    <a:pt x="48" y="101"/>
                    <a:pt x="50" y="100"/>
                  </a:cubicBezTo>
                  <a:cubicBezTo>
                    <a:pt x="51" y="99"/>
                    <a:pt x="52" y="99"/>
                    <a:pt x="52" y="98"/>
                  </a:cubicBezTo>
                  <a:cubicBezTo>
                    <a:pt x="49" y="96"/>
                    <a:pt x="44" y="93"/>
                    <a:pt x="37" y="90"/>
                  </a:cubicBezTo>
                  <a:moveTo>
                    <a:pt x="137" y="121"/>
                  </a:moveTo>
                  <a:cubicBezTo>
                    <a:pt x="125" y="110"/>
                    <a:pt x="112" y="101"/>
                    <a:pt x="99" y="92"/>
                  </a:cubicBezTo>
                  <a:cubicBezTo>
                    <a:pt x="89" y="101"/>
                    <a:pt x="89" y="101"/>
                    <a:pt x="89" y="101"/>
                  </a:cubicBezTo>
                  <a:cubicBezTo>
                    <a:pt x="105" y="112"/>
                    <a:pt x="117" y="122"/>
                    <a:pt x="126" y="131"/>
                  </a:cubicBezTo>
                  <a:lnTo>
                    <a:pt x="137" y="121"/>
                  </a:lnTo>
                  <a:close/>
                  <a:moveTo>
                    <a:pt x="248" y="21"/>
                  </a:moveTo>
                  <a:cubicBezTo>
                    <a:pt x="248" y="13"/>
                    <a:pt x="249" y="8"/>
                    <a:pt x="251" y="4"/>
                  </a:cubicBezTo>
                  <a:cubicBezTo>
                    <a:pt x="251" y="3"/>
                    <a:pt x="252" y="3"/>
                    <a:pt x="252" y="3"/>
                  </a:cubicBezTo>
                  <a:cubicBezTo>
                    <a:pt x="253" y="2"/>
                    <a:pt x="250" y="2"/>
                    <a:pt x="245" y="2"/>
                  </a:cubicBezTo>
                  <a:cubicBezTo>
                    <a:pt x="241" y="2"/>
                    <a:pt x="237" y="1"/>
                    <a:pt x="233" y="1"/>
                  </a:cubicBezTo>
                  <a:cubicBezTo>
                    <a:pt x="234" y="8"/>
                    <a:pt x="234" y="14"/>
                    <a:pt x="234" y="20"/>
                  </a:cubicBezTo>
                  <a:cubicBezTo>
                    <a:pt x="234" y="27"/>
                    <a:pt x="234" y="27"/>
                    <a:pt x="234" y="27"/>
                  </a:cubicBezTo>
                  <a:cubicBezTo>
                    <a:pt x="207" y="27"/>
                    <a:pt x="207" y="27"/>
                    <a:pt x="207" y="27"/>
                  </a:cubicBezTo>
                  <a:cubicBezTo>
                    <a:pt x="199" y="27"/>
                    <a:pt x="193" y="27"/>
                    <a:pt x="187" y="26"/>
                  </a:cubicBezTo>
                  <a:cubicBezTo>
                    <a:pt x="188" y="32"/>
                    <a:pt x="188" y="38"/>
                    <a:pt x="188" y="45"/>
                  </a:cubicBezTo>
                  <a:cubicBezTo>
                    <a:pt x="188" y="79"/>
                    <a:pt x="188" y="79"/>
                    <a:pt x="188" y="79"/>
                  </a:cubicBezTo>
                  <a:cubicBezTo>
                    <a:pt x="188" y="83"/>
                    <a:pt x="188" y="86"/>
                    <a:pt x="188" y="90"/>
                  </a:cubicBezTo>
                  <a:cubicBezTo>
                    <a:pt x="187" y="93"/>
                    <a:pt x="187" y="95"/>
                    <a:pt x="187" y="97"/>
                  </a:cubicBezTo>
                  <a:cubicBezTo>
                    <a:pt x="202" y="97"/>
                    <a:pt x="202" y="97"/>
                    <a:pt x="202" y="97"/>
                  </a:cubicBezTo>
                  <a:cubicBezTo>
                    <a:pt x="202" y="83"/>
                    <a:pt x="202" y="83"/>
                    <a:pt x="202" y="83"/>
                  </a:cubicBezTo>
                  <a:cubicBezTo>
                    <a:pt x="234" y="83"/>
                    <a:pt x="234" y="83"/>
                    <a:pt x="234" y="83"/>
                  </a:cubicBezTo>
                  <a:cubicBezTo>
                    <a:pt x="234" y="118"/>
                    <a:pt x="234" y="118"/>
                    <a:pt x="234" y="118"/>
                  </a:cubicBezTo>
                  <a:cubicBezTo>
                    <a:pt x="212" y="119"/>
                    <a:pt x="192" y="120"/>
                    <a:pt x="172" y="119"/>
                  </a:cubicBezTo>
                  <a:cubicBezTo>
                    <a:pt x="175" y="127"/>
                    <a:pt x="176" y="132"/>
                    <a:pt x="176" y="134"/>
                  </a:cubicBezTo>
                  <a:cubicBezTo>
                    <a:pt x="185" y="132"/>
                    <a:pt x="224" y="128"/>
                    <a:pt x="292" y="125"/>
                  </a:cubicBezTo>
                  <a:cubicBezTo>
                    <a:pt x="295" y="130"/>
                    <a:pt x="297" y="134"/>
                    <a:pt x="298" y="137"/>
                  </a:cubicBezTo>
                  <a:cubicBezTo>
                    <a:pt x="313" y="130"/>
                    <a:pt x="313" y="130"/>
                    <a:pt x="313" y="130"/>
                  </a:cubicBezTo>
                  <a:cubicBezTo>
                    <a:pt x="299" y="113"/>
                    <a:pt x="289" y="101"/>
                    <a:pt x="283" y="94"/>
                  </a:cubicBezTo>
                  <a:cubicBezTo>
                    <a:pt x="271" y="100"/>
                    <a:pt x="271" y="100"/>
                    <a:pt x="271" y="100"/>
                  </a:cubicBezTo>
                  <a:cubicBezTo>
                    <a:pt x="272" y="101"/>
                    <a:pt x="277" y="106"/>
                    <a:pt x="285" y="116"/>
                  </a:cubicBezTo>
                  <a:cubicBezTo>
                    <a:pt x="248" y="118"/>
                    <a:pt x="248" y="118"/>
                    <a:pt x="248" y="118"/>
                  </a:cubicBezTo>
                  <a:cubicBezTo>
                    <a:pt x="248" y="83"/>
                    <a:pt x="248" y="83"/>
                    <a:pt x="248" y="83"/>
                  </a:cubicBezTo>
                  <a:cubicBezTo>
                    <a:pt x="282" y="83"/>
                    <a:pt x="282" y="83"/>
                    <a:pt x="282" y="83"/>
                  </a:cubicBezTo>
                  <a:cubicBezTo>
                    <a:pt x="282" y="87"/>
                    <a:pt x="282" y="89"/>
                    <a:pt x="281" y="91"/>
                  </a:cubicBezTo>
                  <a:cubicBezTo>
                    <a:pt x="297" y="91"/>
                    <a:pt x="297" y="91"/>
                    <a:pt x="297" y="91"/>
                  </a:cubicBezTo>
                  <a:cubicBezTo>
                    <a:pt x="296" y="89"/>
                    <a:pt x="296" y="86"/>
                    <a:pt x="296" y="83"/>
                  </a:cubicBezTo>
                  <a:cubicBezTo>
                    <a:pt x="296" y="75"/>
                    <a:pt x="296" y="75"/>
                    <a:pt x="296" y="75"/>
                  </a:cubicBezTo>
                  <a:cubicBezTo>
                    <a:pt x="296" y="42"/>
                    <a:pt x="296" y="42"/>
                    <a:pt x="296" y="42"/>
                  </a:cubicBezTo>
                  <a:cubicBezTo>
                    <a:pt x="296" y="37"/>
                    <a:pt x="296" y="32"/>
                    <a:pt x="297" y="26"/>
                  </a:cubicBezTo>
                  <a:cubicBezTo>
                    <a:pt x="292" y="27"/>
                    <a:pt x="286" y="27"/>
                    <a:pt x="279" y="27"/>
                  </a:cubicBezTo>
                  <a:cubicBezTo>
                    <a:pt x="248" y="27"/>
                    <a:pt x="248" y="27"/>
                    <a:pt x="248" y="27"/>
                  </a:cubicBezTo>
                  <a:lnTo>
                    <a:pt x="248" y="21"/>
                  </a:lnTo>
                  <a:close/>
                  <a:moveTo>
                    <a:pt x="283" y="72"/>
                  </a:moveTo>
                  <a:cubicBezTo>
                    <a:pt x="248" y="72"/>
                    <a:pt x="248" y="72"/>
                    <a:pt x="248" y="72"/>
                  </a:cubicBezTo>
                  <a:cubicBezTo>
                    <a:pt x="248" y="39"/>
                    <a:pt x="248" y="39"/>
                    <a:pt x="248" y="39"/>
                  </a:cubicBezTo>
                  <a:cubicBezTo>
                    <a:pt x="283" y="39"/>
                    <a:pt x="283" y="39"/>
                    <a:pt x="283" y="39"/>
                  </a:cubicBezTo>
                  <a:lnTo>
                    <a:pt x="283" y="72"/>
                  </a:lnTo>
                  <a:close/>
                  <a:moveTo>
                    <a:pt x="202" y="39"/>
                  </a:moveTo>
                  <a:cubicBezTo>
                    <a:pt x="234" y="39"/>
                    <a:pt x="234" y="39"/>
                    <a:pt x="234" y="39"/>
                  </a:cubicBezTo>
                  <a:cubicBezTo>
                    <a:pt x="234" y="72"/>
                    <a:pt x="234" y="72"/>
                    <a:pt x="234" y="72"/>
                  </a:cubicBezTo>
                  <a:cubicBezTo>
                    <a:pt x="202" y="72"/>
                    <a:pt x="202" y="72"/>
                    <a:pt x="202" y="72"/>
                  </a:cubicBezTo>
                  <a:lnTo>
                    <a:pt x="202" y="39"/>
                  </a:lnTo>
                  <a:close/>
                  <a:moveTo>
                    <a:pt x="397" y="21"/>
                  </a:moveTo>
                  <a:cubicBezTo>
                    <a:pt x="396" y="17"/>
                    <a:pt x="394" y="10"/>
                    <a:pt x="390" y="1"/>
                  </a:cubicBezTo>
                  <a:cubicBezTo>
                    <a:pt x="376" y="5"/>
                    <a:pt x="376" y="5"/>
                    <a:pt x="376" y="5"/>
                  </a:cubicBezTo>
                  <a:cubicBezTo>
                    <a:pt x="379" y="10"/>
                    <a:pt x="381" y="15"/>
                    <a:pt x="383" y="22"/>
                  </a:cubicBezTo>
                  <a:cubicBezTo>
                    <a:pt x="359" y="22"/>
                    <a:pt x="359" y="22"/>
                    <a:pt x="359" y="22"/>
                  </a:cubicBezTo>
                  <a:cubicBezTo>
                    <a:pt x="355" y="22"/>
                    <a:pt x="349" y="22"/>
                    <a:pt x="342" y="21"/>
                  </a:cubicBezTo>
                  <a:cubicBezTo>
                    <a:pt x="342" y="33"/>
                    <a:pt x="342" y="33"/>
                    <a:pt x="342" y="33"/>
                  </a:cubicBezTo>
                  <a:cubicBezTo>
                    <a:pt x="350" y="32"/>
                    <a:pt x="356" y="32"/>
                    <a:pt x="360" y="32"/>
                  </a:cubicBezTo>
                  <a:cubicBezTo>
                    <a:pt x="405" y="32"/>
                    <a:pt x="405" y="32"/>
                    <a:pt x="405" y="32"/>
                  </a:cubicBezTo>
                  <a:cubicBezTo>
                    <a:pt x="404" y="32"/>
                    <a:pt x="404" y="33"/>
                    <a:pt x="403" y="34"/>
                  </a:cubicBezTo>
                  <a:cubicBezTo>
                    <a:pt x="398" y="41"/>
                    <a:pt x="394" y="47"/>
                    <a:pt x="391" y="50"/>
                  </a:cubicBezTo>
                  <a:cubicBezTo>
                    <a:pt x="379" y="44"/>
                    <a:pt x="369" y="40"/>
                    <a:pt x="360" y="37"/>
                  </a:cubicBezTo>
                  <a:cubicBezTo>
                    <a:pt x="353" y="46"/>
                    <a:pt x="353" y="46"/>
                    <a:pt x="353" y="46"/>
                  </a:cubicBezTo>
                  <a:cubicBezTo>
                    <a:pt x="353" y="46"/>
                    <a:pt x="354" y="46"/>
                    <a:pt x="355" y="47"/>
                  </a:cubicBezTo>
                  <a:cubicBezTo>
                    <a:pt x="363" y="49"/>
                    <a:pt x="372" y="52"/>
                    <a:pt x="383" y="57"/>
                  </a:cubicBezTo>
                  <a:cubicBezTo>
                    <a:pt x="370" y="64"/>
                    <a:pt x="355" y="69"/>
                    <a:pt x="337" y="72"/>
                  </a:cubicBezTo>
                  <a:cubicBezTo>
                    <a:pt x="346" y="84"/>
                    <a:pt x="346" y="84"/>
                    <a:pt x="346" y="84"/>
                  </a:cubicBezTo>
                  <a:cubicBezTo>
                    <a:pt x="368" y="77"/>
                    <a:pt x="384" y="69"/>
                    <a:pt x="394" y="62"/>
                  </a:cubicBezTo>
                  <a:cubicBezTo>
                    <a:pt x="402" y="65"/>
                    <a:pt x="409" y="69"/>
                    <a:pt x="417" y="74"/>
                  </a:cubicBezTo>
                  <a:cubicBezTo>
                    <a:pt x="420" y="76"/>
                    <a:pt x="423" y="78"/>
                    <a:pt x="424" y="78"/>
                  </a:cubicBezTo>
                  <a:cubicBezTo>
                    <a:pt x="434" y="68"/>
                    <a:pt x="434" y="68"/>
                    <a:pt x="434" y="68"/>
                  </a:cubicBezTo>
                  <a:cubicBezTo>
                    <a:pt x="422" y="63"/>
                    <a:pt x="412" y="58"/>
                    <a:pt x="402" y="54"/>
                  </a:cubicBezTo>
                  <a:cubicBezTo>
                    <a:pt x="409" y="47"/>
                    <a:pt x="414" y="39"/>
                    <a:pt x="418" y="32"/>
                  </a:cubicBezTo>
                  <a:cubicBezTo>
                    <a:pt x="424" y="32"/>
                    <a:pt x="428" y="32"/>
                    <a:pt x="431" y="33"/>
                  </a:cubicBezTo>
                  <a:cubicBezTo>
                    <a:pt x="431" y="20"/>
                    <a:pt x="431" y="20"/>
                    <a:pt x="431" y="20"/>
                  </a:cubicBezTo>
                  <a:cubicBezTo>
                    <a:pt x="423" y="21"/>
                    <a:pt x="418" y="21"/>
                    <a:pt x="415" y="21"/>
                  </a:cubicBezTo>
                  <a:lnTo>
                    <a:pt x="397" y="21"/>
                  </a:lnTo>
                  <a:close/>
                  <a:moveTo>
                    <a:pt x="476" y="18"/>
                  </a:moveTo>
                  <a:cubicBezTo>
                    <a:pt x="476" y="14"/>
                    <a:pt x="477" y="10"/>
                    <a:pt x="479" y="6"/>
                  </a:cubicBezTo>
                  <a:cubicBezTo>
                    <a:pt x="479" y="5"/>
                    <a:pt x="479" y="4"/>
                    <a:pt x="479" y="4"/>
                  </a:cubicBezTo>
                  <a:cubicBezTo>
                    <a:pt x="478" y="3"/>
                    <a:pt x="472" y="2"/>
                    <a:pt x="462" y="2"/>
                  </a:cubicBezTo>
                  <a:cubicBezTo>
                    <a:pt x="462" y="3"/>
                    <a:pt x="462" y="3"/>
                    <a:pt x="462" y="3"/>
                  </a:cubicBezTo>
                  <a:cubicBezTo>
                    <a:pt x="463" y="7"/>
                    <a:pt x="463" y="12"/>
                    <a:pt x="463" y="18"/>
                  </a:cubicBezTo>
                  <a:cubicBezTo>
                    <a:pt x="463" y="118"/>
                    <a:pt x="463" y="118"/>
                    <a:pt x="463" y="118"/>
                  </a:cubicBezTo>
                  <a:cubicBezTo>
                    <a:pt x="464" y="122"/>
                    <a:pt x="458" y="123"/>
                    <a:pt x="444" y="122"/>
                  </a:cubicBezTo>
                  <a:cubicBezTo>
                    <a:pt x="443" y="122"/>
                    <a:pt x="444" y="123"/>
                    <a:pt x="445" y="124"/>
                  </a:cubicBezTo>
                  <a:cubicBezTo>
                    <a:pt x="447" y="127"/>
                    <a:pt x="449" y="131"/>
                    <a:pt x="451" y="136"/>
                  </a:cubicBezTo>
                  <a:cubicBezTo>
                    <a:pt x="469" y="135"/>
                    <a:pt x="477" y="130"/>
                    <a:pt x="476" y="121"/>
                  </a:cubicBezTo>
                  <a:lnTo>
                    <a:pt x="476" y="18"/>
                  </a:lnTo>
                  <a:close/>
                  <a:moveTo>
                    <a:pt x="450" y="31"/>
                  </a:moveTo>
                  <a:cubicBezTo>
                    <a:pt x="450" y="84"/>
                    <a:pt x="450" y="84"/>
                    <a:pt x="450" y="84"/>
                  </a:cubicBezTo>
                  <a:cubicBezTo>
                    <a:pt x="450" y="87"/>
                    <a:pt x="450" y="91"/>
                    <a:pt x="450" y="96"/>
                  </a:cubicBezTo>
                  <a:cubicBezTo>
                    <a:pt x="450" y="103"/>
                    <a:pt x="450" y="103"/>
                    <a:pt x="450" y="103"/>
                  </a:cubicBezTo>
                  <a:cubicBezTo>
                    <a:pt x="436" y="103"/>
                    <a:pt x="436" y="103"/>
                    <a:pt x="436" y="103"/>
                  </a:cubicBezTo>
                  <a:cubicBezTo>
                    <a:pt x="437" y="97"/>
                    <a:pt x="438" y="91"/>
                    <a:pt x="438" y="85"/>
                  </a:cubicBezTo>
                  <a:cubicBezTo>
                    <a:pt x="438" y="34"/>
                    <a:pt x="438" y="34"/>
                    <a:pt x="438" y="34"/>
                  </a:cubicBezTo>
                  <a:cubicBezTo>
                    <a:pt x="438" y="29"/>
                    <a:pt x="437" y="24"/>
                    <a:pt x="436" y="21"/>
                  </a:cubicBezTo>
                  <a:cubicBezTo>
                    <a:pt x="446" y="20"/>
                    <a:pt x="451" y="21"/>
                    <a:pt x="451" y="22"/>
                  </a:cubicBezTo>
                  <a:cubicBezTo>
                    <a:pt x="451" y="22"/>
                    <a:pt x="451" y="23"/>
                    <a:pt x="451" y="24"/>
                  </a:cubicBezTo>
                  <a:cubicBezTo>
                    <a:pt x="450" y="26"/>
                    <a:pt x="450" y="29"/>
                    <a:pt x="450" y="31"/>
                  </a:cubicBezTo>
                  <a:moveTo>
                    <a:pt x="410" y="87"/>
                  </a:moveTo>
                  <a:cubicBezTo>
                    <a:pt x="410" y="122"/>
                    <a:pt x="410" y="122"/>
                    <a:pt x="410" y="122"/>
                  </a:cubicBezTo>
                  <a:cubicBezTo>
                    <a:pt x="410" y="125"/>
                    <a:pt x="411" y="130"/>
                    <a:pt x="412" y="136"/>
                  </a:cubicBezTo>
                  <a:cubicBezTo>
                    <a:pt x="397" y="136"/>
                    <a:pt x="397" y="136"/>
                    <a:pt x="397" y="136"/>
                  </a:cubicBezTo>
                  <a:cubicBezTo>
                    <a:pt x="398" y="131"/>
                    <a:pt x="398" y="126"/>
                    <a:pt x="398" y="122"/>
                  </a:cubicBezTo>
                  <a:cubicBezTo>
                    <a:pt x="398" y="85"/>
                    <a:pt x="398" y="85"/>
                    <a:pt x="398" y="85"/>
                  </a:cubicBezTo>
                  <a:cubicBezTo>
                    <a:pt x="398" y="83"/>
                    <a:pt x="398" y="79"/>
                    <a:pt x="397" y="75"/>
                  </a:cubicBezTo>
                  <a:cubicBezTo>
                    <a:pt x="407" y="75"/>
                    <a:pt x="412" y="75"/>
                    <a:pt x="412" y="77"/>
                  </a:cubicBezTo>
                  <a:cubicBezTo>
                    <a:pt x="412" y="78"/>
                    <a:pt x="412" y="78"/>
                    <a:pt x="412" y="78"/>
                  </a:cubicBezTo>
                  <a:cubicBezTo>
                    <a:pt x="411" y="81"/>
                    <a:pt x="410" y="84"/>
                    <a:pt x="410" y="87"/>
                  </a:cubicBezTo>
                  <a:moveTo>
                    <a:pt x="369" y="77"/>
                  </a:moveTo>
                  <a:cubicBezTo>
                    <a:pt x="378" y="77"/>
                    <a:pt x="382" y="77"/>
                    <a:pt x="382" y="77"/>
                  </a:cubicBezTo>
                  <a:cubicBezTo>
                    <a:pt x="382" y="78"/>
                    <a:pt x="382" y="78"/>
                    <a:pt x="381" y="79"/>
                  </a:cubicBezTo>
                  <a:cubicBezTo>
                    <a:pt x="380" y="80"/>
                    <a:pt x="380" y="81"/>
                    <a:pt x="380" y="81"/>
                  </a:cubicBezTo>
                  <a:cubicBezTo>
                    <a:pt x="380" y="98"/>
                    <a:pt x="378" y="109"/>
                    <a:pt x="374" y="116"/>
                  </a:cubicBezTo>
                  <a:cubicBezTo>
                    <a:pt x="369" y="124"/>
                    <a:pt x="363" y="132"/>
                    <a:pt x="357" y="138"/>
                  </a:cubicBezTo>
                  <a:cubicBezTo>
                    <a:pt x="354" y="135"/>
                    <a:pt x="350" y="133"/>
                    <a:pt x="343" y="131"/>
                  </a:cubicBezTo>
                  <a:cubicBezTo>
                    <a:pt x="353" y="126"/>
                    <a:pt x="360" y="119"/>
                    <a:pt x="364" y="110"/>
                  </a:cubicBezTo>
                  <a:cubicBezTo>
                    <a:pt x="366" y="105"/>
                    <a:pt x="367" y="100"/>
                    <a:pt x="368" y="96"/>
                  </a:cubicBezTo>
                  <a:cubicBezTo>
                    <a:pt x="369" y="91"/>
                    <a:pt x="369" y="85"/>
                    <a:pt x="369" y="77"/>
                  </a:cubicBezTo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4" name="Freeform 885"/>
            <p:cNvSpPr>
              <a:spLocks noEditPoints="1"/>
            </p:cNvSpPr>
            <p:nvPr/>
          </p:nvSpPr>
          <p:spPr bwMode="auto">
            <a:xfrm>
              <a:off x="5915997" y="11335107"/>
              <a:ext cx="1283649" cy="281882"/>
            </a:xfrm>
            <a:custGeom>
              <a:avLst/>
              <a:gdLst>
                <a:gd name="T0" fmla="*/ 104 w 651"/>
                <a:gd name="T1" fmla="*/ 14 h 143"/>
                <a:gd name="T2" fmla="*/ 70 w 651"/>
                <a:gd name="T3" fmla="*/ 44 h 143"/>
                <a:gd name="T4" fmla="*/ 91 w 651"/>
                <a:gd name="T5" fmla="*/ 119 h 143"/>
                <a:gd name="T6" fmla="*/ 144 w 651"/>
                <a:gd name="T7" fmla="*/ 45 h 143"/>
                <a:gd name="T8" fmla="*/ 117 w 651"/>
                <a:gd name="T9" fmla="*/ 14 h 143"/>
                <a:gd name="T10" fmla="*/ 41 w 651"/>
                <a:gd name="T11" fmla="*/ 38 h 143"/>
                <a:gd name="T12" fmla="*/ 87 w 651"/>
                <a:gd name="T13" fmla="*/ 85 h 143"/>
                <a:gd name="T14" fmla="*/ 146 w 651"/>
                <a:gd name="T15" fmla="*/ 125 h 143"/>
                <a:gd name="T16" fmla="*/ 29 w 651"/>
                <a:gd name="T17" fmla="*/ 121 h 143"/>
                <a:gd name="T18" fmla="*/ 24 w 651"/>
                <a:gd name="T19" fmla="*/ 69 h 143"/>
                <a:gd name="T20" fmla="*/ 199 w 651"/>
                <a:gd name="T21" fmla="*/ 18 h 143"/>
                <a:gd name="T22" fmla="*/ 185 w 651"/>
                <a:gd name="T23" fmla="*/ 6 h 143"/>
                <a:gd name="T24" fmla="*/ 187 w 651"/>
                <a:gd name="T25" fmla="*/ 92 h 143"/>
                <a:gd name="T26" fmla="*/ 249 w 651"/>
                <a:gd name="T27" fmla="*/ 103 h 143"/>
                <a:gd name="T28" fmla="*/ 249 w 651"/>
                <a:gd name="T29" fmla="*/ 21 h 143"/>
                <a:gd name="T30" fmla="*/ 240 w 651"/>
                <a:gd name="T31" fmla="*/ 5 h 143"/>
                <a:gd name="T32" fmla="*/ 307 w 651"/>
                <a:gd name="T33" fmla="*/ 31 h 143"/>
                <a:gd name="T34" fmla="*/ 294 w 651"/>
                <a:gd name="T35" fmla="*/ 94 h 143"/>
                <a:gd name="T36" fmla="*/ 256 w 651"/>
                <a:gd name="T37" fmla="*/ 52 h 143"/>
                <a:gd name="T38" fmla="*/ 290 w 651"/>
                <a:gd name="T39" fmla="*/ 11 h 143"/>
                <a:gd name="T40" fmla="*/ 294 w 651"/>
                <a:gd name="T41" fmla="*/ 47 h 143"/>
                <a:gd name="T42" fmla="*/ 199 w 651"/>
                <a:gd name="T43" fmla="*/ 46 h 143"/>
                <a:gd name="T44" fmla="*/ 225 w 651"/>
                <a:gd name="T45" fmla="*/ 55 h 143"/>
                <a:gd name="T46" fmla="*/ 268 w 651"/>
                <a:gd name="T47" fmla="*/ 58 h 143"/>
                <a:gd name="T48" fmla="*/ 225 w 651"/>
                <a:gd name="T49" fmla="*/ 79 h 143"/>
                <a:gd name="T50" fmla="*/ 224 w 651"/>
                <a:gd name="T51" fmla="*/ 105 h 143"/>
                <a:gd name="T52" fmla="*/ 168 w 651"/>
                <a:gd name="T53" fmla="*/ 129 h 143"/>
                <a:gd name="T54" fmla="*/ 440 w 651"/>
                <a:gd name="T55" fmla="*/ 18 h 143"/>
                <a:gd name="T56" fmla="*/ 428 w 651"/>
                <a:gd name="T57" fmla="*/ 18 h 143"/>
                <a:gd name="T58" fmla="*/ 386 w 651"/>
                <a:gd name="T59" fmla="*/ 0 h 143"/>
                <a:gd name="T60" fmla="*/ 340 w 651"/>
                <a:gd name="T61" fmla="*/ 29 h 143"/>
                <a:gd name="T62" fmla="*/ 400 w 651"/>
                <a:gd name="T63" fmla="*/ 41 h 143"/>
                <a:gd name="T64" fmla="*/ 440 w 651"/>
                <a:gd name="T65" fmla="*/ 28 h 143"/>
                <a:gd name="T66" fmla="*/ 440 w 651"/>
                <a:gd name="T67" fmla="*/ 18 h 143"/>
                <a:gd name="T68" fmla="*/ 375 w 651"/>
                <a:gd name="T69" fmla="*/ 80 h 143"/>
                <a:gd name="T70" fmla="*/ 385 w 651"/>
                <a:gd name="T71" fmla="*/ 45 h 143"/>
                <a:gd name="T72" fmla="*/ 392 w 651"/>
                <a:gd name="T73" fmla="*/ 57 h 143"/>
                <a:gd name="T74" fmla="*/ 402 w 651"/>
                <a:gd name="T75" fmla="*/ 65 h 143"/>
                <a:gd name="T76" fmla="*/ 436 w 651"/>
                <a:gd name="T77" fmla="*/ 51 h 143"/>
                <a:gd name="T78" fmla="*/ 413 w 651"/>
                <a:gd name="T79" fmla="*/ 88 h 143"/>
                <a:gd name="T80" fmla="*/ 432 w 651"/>
                <a:gd name="T81" fmla="*/ 127 h 143"/>
                <a:gd name="T82" fmla="*/ 477 w 651"/>
                <a:gd name="T83" fmla="*/ 56 h 143"/>
                <a:gd name="T84" fmla="*/ 420 w 651"/>
                <a:gd name="T85" fmla="*/ 88 h 143"/>
                <a:gd name="T86" fmla="*/ 351 w 651"/>
                <a:gd name="T87" fmla="*/ 136 h 143"/>
                <a:gd name="T88" fmla="*/ 614 w 651"/>
                <a:gd name="T89" fmla="*/ 47 h 143"/>
                <a:gd name="T90" fmla="*/ 636 w 651"/>
                <a:gd name="T91" fmla="*/ 114 h 143"/>
                <a:gd name="T92" fmla="*/ 563 w 651"/>
                <a:gd name="T93" fmla="*/ 114 h 143"/>
                <a:gd name="T94" fmla="*/ 620 w 651"/>
                <a:gd name="T95" fmla="*/ 9 h 143"/>
                <a:gd name="T96" fmla="*/ 541 w 651"/>
                <a:gd name="T97" fmla="*/ 20 h 143"/>
                <a:gd name="T98" fmla="*/ 627 w 651"/>
                <a:gd name="T99" fmla="*/ 59 h 143"/>
                <a:gd name="T100" fmla="*/ 651 w 651"/>
                <a:gd name="T101" fmla="*/ 70 h 143"/>
                <a:gd name="T102" fmla="*/ 591 w 651"/>
                <a:gd name="T103" fmla="*/ 126 h 143"/>
                <a:gd name="T104" fmla="*/ 636 w 651"/>
                <a:gd name="T105" fmla="*/ 126 h 143"/>
                <a:gd name="T106" fmla="*/ 650 w 651"/>
                <a:gd name="T107" fmla="*/ 82 h 143"/>
                <a:gd name="T108" fmla="*/ 523 w 651"/>
                <a:gd name="T109" fmla="*/ 71 h 143"/>
                <a:gd name="T110" fmla="*/ 519 w 651"/>
                <a:gd name="T111" fmla="*/ 138 h 143"/>
                <a:gd name="T112" fmla="*/ 562 w 651"/>
                <a:gd name="T113" fmla="*/ 13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651" h="143">
                  <a:moveTo>
                    <a:pt x="117" y="14"/>
                  </a:moveTo>
                  <a:cubicBezTo>
                    <a:pt x="117" y="12"/>
                    <a:pt x="118" y="10"/>
                    <a:pt x="119" y="8"/>
                  </a:cubicBezTo>
                  <a:cubicBezTo>
                    <a:pt x="119" y="7"/>
                    <a:pt x="120" y="6"/>
                    <a:pt x="120" y="5"/>
                  </a:cubicBezTo>
                  <a:cubicBezTo>
                    <a:pt x="119" y="4"/>
                    <a:pt x="114" y="3"/>
                    <a:pt x="103" y="3"/>
                  </a:cubicBezTo>
                  <a:cubicBezTo>
                    <a:pt x="104" y="6"/>
                    <a:pt x="104" y="10"/>
                    <a:pt x="104" y="1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70" y="34"/>
                    <a:pt x="70" y="34"/>
                    <a:pt x="70" y="34"/>
                  </a:cubicBezTo>
                  <a:cubicBezTo>
                    <a:pt x="63" y="34"/>
                    <a:pt x="55" y="34"/>
                    <a:pt x="46" y="33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54" y="45"/>
                    <a:pt x="62" y="44"/>
                    <a:pt x="70" y="44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4" y="92"/>
                    <a:pt x="104" y="92"/>
                    <a:pt x="104" y="92"/>
                  </a:cubicBezTo>
                  <a:cubicBezTo>
                    <a:pt x="104" y="99"/>
                    <a:pt x="104" y="102"/>
                    <a:pt x="104" y="102"/>
                  </a:cubicBezTo>
                  <a:cubicBezTo>
                    <a:pt x="102" y="105"/>
                    <a:pt x="96" y="106"/>
                    <a:pt x="87" y="105"/>
                  </a:cubicBezTo>
                  <a:cubicBezTo>
                    <a:pt x="89" y="108"/>
                    <a:pt x="90" y="113"/>
                    <a:pt x="91" y="119"/>
                  </a:cubicBezTo>
                  <a:cubicBezTo>
                    <a:pt x="105" y="119"/>
                    <a:pt x="113" y="116"/>
                    <a:pt x="116" y="111"/>
                  </a:cubicBezTo>
                  <a:cubicBezTo>
                    <a:pt x="117" y="109"/>
                    <a:pt x="117" y="102"/>
                    <a:pt x="117" y="91"/>
                  </a:cubicBezTo>
                  <a:cubicBezTo>
                    <a:pt x="117" y="44"/>
                    <a:pt x="117" y="44"/>
                    <a:pt x="117" y="44"/>
                  </a:cubicBezTo>
                  <a:cubicBezTo>
                    <a:pt x="122" y="44"/>
                    <a:pt x="122" y="44"/>
                    <a:pt x="122" y="44"/>
                  </a:cubicBezTo>
                  <a:cubicBezTo>
                    <a:pt x="130" y="44"/>
                    <a:pt x="138" y="45"/>
                    <a:pt x="144" y="45"/>
                  </a:cubicBezTo>
                  <a:cubicBezTo>
                    <a:pt x="144" y="33"/>
                    <a:pt x="144" y="33"/>
                    <a:pt x="144" y="33"/>
                  </a:cubicBezTo>
                  <a:cubicBezTo>
                    <a:pt x="142" y="34"/>
                    <a:pt x="139" y="34"/>
                    <a:pt x="135" y="34"/>
                  </a:cubicBezTo>
                  <a:cubicBezTo>
                    <a:pt x="122" y="34"/>
                    <a:pt x="122" y="34"/>
                    <a:pt x="122" y="34"/>
                  </a:cubicBezTo>
                  <a:cubicBezTo>
                    <a:pt x="117" y="34"/>
                    <a:pt x="117" y="34"/>
                    <a:pt x="117" y="34"/>
                  </a:cubicBezTo>
                  <a:lnTo>
                    <a:pt x="117" y="14"/>
                  </a:lnTo>
                  <a:close/>
                  <a:moveTo>
                    <a:pt x="41" y="38"/>
                  </a:moveTo>
                  <a:cubicBezTo>
                    <a:pt x="34" y="29"/>
                    <a:pt x="27" y="20"/>
                    <a:pt x="19" y="10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14" y="26"/>
                    <a:pt x="21" y="36"/>
                    <a:pt x="27" y="46"/>
                  </a:cubicBezTo>
                  <a:lnTo>
                    <a:pt x="41" y="38"/>
                  </a:lnTo>
                  <a:close/>
                  <a:moveTo>
                    <a:pt x="87" y="85"/>
                  </a:moveTo>
                  <a:cubicBezTo>
                    <a:pt x="74" y="90"/>
                    <a:pt x="74" y="90"/>
                    <a:pt x="74" y="90"/>
                  </a:cubicBezTo>
                  <a:cubicBezTo>
                    <a:pt x="69" y="77"/>
                    <a:pt x="65" y="68"/>
                    <a:pt x="61" y="61"/>
                  </a:cubicBezTo>
                  <a:cubicBezTo>
                    <a:pt x="74" y="57"/>
                    <a:pt x="74" y="57"/>
                    <a:pt x="74" y="57"/>
                  </a:cubicBezTo>
                  <a:cubicBezTo>
                    <a:pt x="78" y="65"/>
                    <a:pt x="83" y="74"/>
                    <a:pt x="87" y="85"/>
                  </a:cubicBezTo>
                  <a:moveTo>
                    <a:pt x="36" y="69"/>
                  </a:moveTo>
                  <a:cubicBezTo>
                    <a:pt x="36" y="112"/>
                    <a:pt x="36" y="112"/>
                    <a:pt x="36" y="112"/>
                  </a:cubicBezTo>
                  <a:cubicBezTo>
                    <a:pt x="48" y="120"/>
                    <a:pt x="62" y="124"/>
                    <a:pt x="77" y="126"/>
                  </a:cubicBezTo>
                  <a:cubicBezTo>
                    <a:pt x="86" y="127"/>
                    <a:pt x="97" y="127"/>
                    <a:pt x="110" y="127"/>
                  </a:cubicBezTo>
                  <a:cubicBezTo>
                    <a:pt x="123" y="126"/>
                    <a:pt x="135" y="126"/>
                    <a:pt x="146" y="125"/>
                  </a:cubicBezTo>
                  <a:cubicBezTo>
                    <a:pt x="143" y="130"/>
                    <a:pt x="141" y="135"/>
                    <a:pt x="140" y="139"/>
                  </a:cubicBezTo>
                  <a:cubicBezTo>
                    <a:pt x="131" y="140"/>
                    <a:pt x="119" y="140"/>
                    <a:pt x="103" y="140"/>
                  </a:cubicBezTo>
                  <a:cubicBezTo>
                    <a:pt x="90" y="139"/>
                    <a:pt x="78" y="138"/>
                    <a:pt x="68" y="136"/>
                  </a:cubicBezTo>
                  <a:cubicBezTo>
                    <a:pt x="60" y="135"/>
                    <a:pt x="50" y="131"/>
                    <a:pt x="38" y="125"/>
                  </a:cubicBezTo>
                  <a:cubicBezTo>
                    <a:pt x="33" y="123"/>
                    <a:pt x="30" y="121"/>
                    <a:pt x="29" y="121"/>
                  </a:cubicBezTo>
                  <a:cubicBezTo>
                    <a:pt x="25" y="122"/>
                    <a:pt x="20" y="127"/>
                    <a:pt x="13" y="138"/>
                  </a:cubicBezTo>
                  <a:cubicBezTo>
                    <a:pt x="1" y="130"/>
                    <a:pt x="1" y="130"/>
                    <a:pt x="1" y="130"/>
                  </a:cubicBezTo>
                  <a:cubicBezTo>
                    <a:pt x="3" y="128"/>
                    <a:pt x="6" y="126"/>
                    <a:pt x="9" y="124"/>
                  </a:cubicBezTo>
                  <a:cubicBezTo>
                    <a:pt x="16" y="117"/>
                    <a:pt x="21" y="113"/>
                    <a:pt x="24" y="112"/>
                  </a:cubicBezTo>
                  <a:cubicBezTo>
                    <a:pt x="24" y="69"/>
                    <a:pt x="24" y="69"/>
                    <a:pt x="24" y="69"/>
                  </a:cubicBezTo>
                  <a:cubicBezTo>
                    <a:pt x="13" y="70"/>
                    <a:pt x="5" y="70"/>
                    <a:pt x="0" y="71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3" y="59"/>
                    <a:pt x="25" y="59"/>
                    <a:pt x="37" y="58"/>
                  </a:cubicBezTo>
                  <a:cubicBezTo>
                    <a:pt x="36" y="60"/>
                    <a:pt x="36" y="64"/>
                    <a:pt x="36" y="69"/>
                  </a:cubicBezTo>
                  <a:moveTo>
                    <a:pt x="199" y="18"/>
                  </a:moveTo>
                  <a:cubicBezTo>
                    <a:pt x="199" y="14"/>
                    <a:pt x="200" y="11"/>
                    <a:pt x="201" y="8"/>
                  </a:cubicBezTo>
                  <a:cubicBezTo>
                    <a:pt x="202" y="7"/>
                    <a:pt x="202" y="7"/>
                    <a:pt x="202" y="6"/>
                  </a:cubicBezTo>
                  <a:cubicBezTo>
                    <a:pt x="202" y="6"/>
                    <a:pt x="197" y="5"/>
                    <a:pt x="187" y="4"/>
                  </a:cubicBezTo>
                  <a:cubicBezTo>
                    <a:pt x="185" y="4"/>
                    <a:pt x="185" y="4"/>
                    <a:pt x="185" y="4"/>
                  </a:cubicBezTo>
                  <a:cubicBezTo>
                    <a:pt x="185" y="6"/>
                    <a:pt x="185" y="6"/>
                    <a:pt x="185" y="6"/>
                  </a:cubicBezTo>
                  <a:cubicBezTo>
                    <a:pt x="186" y="12"/>
                    <a:pt x="187" y="17"/>
                    <a:pt x="187" y="23"/>
                  </a:cubicBezTo>
                  <a:cubicBezTo>
                    <a:pt x="180" y="23"/>
                    <a:pt x="175" y="22"/>
                    <a:pt x="173" y="21"/>
                  </a:cubicBezTo>
                  <a:cubicBezTo>
                    <a:pt x="173" y="34"/>
                    <a:pt x="173" y="34"/>
                    <a:pt x="173" y="34"/>
                  </a:cubicBezTo>
                  <a:cubicBezTo>
                    <a:pt x="176" y="33"/>
                    <a:pt x="180" y="33"/>
                    <a:pt x="187" y="33"/>
                  </a:cubicBezTo>
                  <a:cubicBezTo>
                    <a:pt x="187" y="92"/>
                    <a:pt x="187" y="92"/>
                    <a:pt x="187" y="92"/>
                  </a:cubicBezTo>
                  <a:cubicBezTo>
                    <a:pt x="180" y="92"/>
                    <a:pt x="174" y="92"/>
                    <a:pt x="169" y="91"/>
                  </a:cubicBezTo>
                  <a:cubicBezTo>
                    <a:pt x="169" y="103"/>
                    <a:pt x="169" y="103"/>
                    <a:pt x="169" y="103"/>
                  </a:cubicBezTo>
                  <a:cubicBezTo>
                    <a:pt x="172" y="103"/>
                    <a:pt x="179" y="102"/>
                    <a:pt x="189" y="102"/>
                  </a:cubicBezTo>
                  <a:cubicBezTo>
                    <a:pt x="229" y="102"/>
                    <a:pt x="229" y="102"/>
                    <a:pt x="229" y="102"/>
                  </a:cubicBezTo>
                  <a:cubicBezTo>
                    <a:pt x="238" y="102"/>
                    <a:pt x="244" y="103"/>
                    <a:pt x="249" y="103"/>
                  </a:cubicBezTo>
                  <a:cubicBezTo>
                    <a:pt x="249" y="91"/>
                    <a:pt x="249" y="91"/>
                    <a:pt x="249" y="91"/>
                  </a:cubicBezTo>
                  <a:cubicBezTo>
                    <a:pt x="246" y="92"/>
                    <a:pt x="242" y="92"/>
                    <a:pt x="237" y="92"/>
                  </a:cubicBezTo>
                  <a:cubicBezTo>
                    <a:pt x="237" y="33"/>
                    <a:pt x="237" y="33"/>
                    <a:pt x="237" y="33"/>
                  </a:cubicBezTo>
                  <a:cubicBezTo>
                    <a:pt x="242" y="33"/>
                    <a:pt x="246" y="33"/>
                    <a:pt x="249" y="34"/>
                  </a:cubicBezTo>
                  <a:cubicBezTo>
                    <a:pt x="249" y="21"/>
                    <a:pt x="249" y="21"/>
                    <a:pt x="249" y="21"/>
                  </a:cubicBezTo>
                  <a:cubicBezTo>
                    <a:pt x="248" y="21"/>
                    <a:pt x="248" y="22"/>
                    <a:pt x="247" y="22"/>
                  </a:cubicBezTo>
                  <a:cubicBezTo>
                    <a:pt x="243" y="22"/>
                    <a:pt x="240" y="23"/>
                    <a:pt x="237" y="23"/>
                  </a:cubicBezTo>
                  <a:cubicBezTo>
                    <a:pt x="237" y="18"/>
                    <a:pt x="237" y="18"/>
                    <a:pt x="237" y="18"/>
                  </a:cubicBezTo>
                  <a:cubicBezTo>
                    <a:pt x="237" y="13"/>
                    <a:pt x="238" y="9"/>
                    <a:pt x="240" y="6"/>
                  </a:cubicBezTo>
                  <a:cubicBezTo>
                    <a:pt x="240" y="6"/>
                    <a:pt x="240" y="6"/>
                    <a:pt x="240" y="5"/>
                  </a:cubicBezTo>
                  <a:cubicBezTo>
                    <a:pt x="239" y="4"/>
                    <a:pt x="234" y="4"/>
                    <a:pt x="224" y="3"/>
                  </a:cubicBezTo>
                  <a:cubicBezTo>
                    <a:pt x="225" y="8"/>
                    <a:pt x="225" y="15"/>
                    <a:pt x="225" y="23"/>
                  </a:cubicBezTo>
                  <a:cubicBezTo>
                    <a:pt x="199" y="23"/>
                    <a:pt x="199" y="23"/>
                    <a:pt x="199" y="23"/>
                  </a:cubicBezTo>
                  <a:lnTo>
                    <a:pt x="199" y="18"/>
                  </a:lnTo>
                  <a:close/>
                  <a:moveTo>
                    <a:pt x="307" y="31"/>
                  </a:moveTo>
                  <a:cubicBezTo>
                    <a:pt x="307" y="127"/>
                    <a:pt x="307" y="127"/>
                    <a:pt x="307" y="127"/>
                  </a:cubicBezTo>
                  <a:cubicBezTo>
                    <a:pt x="309" y="135"/>
                    <a:pt x="300" y="140"/>
                    <a:pt x="282" y="141"/>
                  </a:cubicBezTo>
                  <a:cubicBezTo>
                    <a:pt x="281" y="136"/>
                    <a:pt x="279" y="131"/>
                    <a:pt x="275" y="126"/>
                  </a:cubicBezTo>
                  <a:cubicBezTo>
                    <a:pt x="289" y="127"/>
                    <a:pt x="295" y="126"/>
                    <a:pt x="294" y="123"/>
                  </a:cubicBezTo>
                  <a:cubicBezTo>
                    <a:pt x="294" y="94"/>
                    <a:pt x="294" y="94"/>
                    <a:pt x="294" y="94"/>
                  </a:cubicBezTo>
                  <a:cubicBezTo>
                    <a:pt x="266" y="94"/>
                    <a:pt x="266" y="94"/>
                    <a:pt x="266" y="94"/>
                  </a:cubicBezTo>
                  <a:cubicBezTo>
                    <a:pt x="262" y="113"/>
                    <a:pt x="254" y="128"/>
                    <a:pt x="244" y="140"/>
                  </a:cubicBezTo>
                  <a:cubicBezTo>
                    <a:pt x="240" y="137"/>
                    <a:pt x="236" y="135"/>
                    <a:pt x="230" y="134"/>
                  </a:cubicBezTo>
                  <a:cubicBezTo>
                    <a:pt x="239" y="127"/>
                    <a:pt x="246" y="117"/>
                    <a:pt x="250" y="105"/>
                  </a:cubicBezTo>
                  <a:cubicBezTo>
                    <a:pt x="254" y="92"/>
                    <a:pt x="256" y="74"/>
                    <a:pt x="256" y="52"/>
                  </a:cubicBezTo>
                  <a:cubicBezTo>
                    <a:pt x="256" y="30"/>
                    <a:pt x="256" y="30"/>
                    <a:pt x="256" y="30"/>
                  </a:cubicBezTo>
                  <a:cubicBezTo>
                    <a:pt x="256" y="21"/>
                    <a:pt x="255" y="14"/>
                    <a:pt x="254" y="10"/>
                  </a:cubicBezTo>
                  <a:cubicBezTo>
                    <a:pt x="255" y="10"/>
                    <a:pt x="256" y="10"/>
                    <a:pt x="259" y="11"/>
                  </a:cubicBezTo>
                  <a:cubicBezTo>
                    <a:pt x="264" y="11"/>
                    <a:pt x="268" y="11"/>
                    <a:pt x="271" y="11"/>
                  </a:cubicBezTo>
                  <a:cubicBezTo>
                    <a:pt x="290" y="11"/>
                    <a:pt x="290" y="11"/>
                    <a:pt x="290" y="11"/>
                  </a:cubicBezTo>
                  <a:cubicBezTo>
                    <a:pt x="294" y="11"/>
                    <a:pt x="298" y="11"/>
                    <a:pt x="303" y="11"/>
                  </a:cubicBezTo>
                  <a:cubicBezTo>
                    <a:pt x="306" y="10"/>
                    <a:pt x="308" y="10"/>
                    <a:pt x="309" y="10"/>
                  </a:cubicBezTo>
                  <a:cubicBezTo>
                    <a:pt x="308" y="12"/>
                    <a:pt x="307" y="19"/>
                    <a:pt x="307" y="31"/>
                  </a:cubicBezTo>
                  <a:moveTo>
                    <a:pt x="268" y="47"/>
                  </a:moveTo>
                  <a:cubicBezTo>
                    <a:pt x="294" y="47"/>
                    <a:pt x="294" y="47"/>
                    <a:pt x="294" y="47"/>
                  </a:cubicBezTo>
                  <a:cubicBezTo>
                    <a:pt x="294" y="23"/>
                    <a:pt x="294" y="23"/>
                    <a:pt x="294" y="23"/>
                  </a:cubicBezTo>
                  <a:cubicBezTo>
                    <a:pt x="268" y="23"/>
                    <a:pt x="268" y="23"/>
                    <a:pt x="268" y="23"/>
                  </a:cubicBezTo>
                  <a:lnTo>
                    <a:pt x="268" y="47"/>
                  </a:lnTo>
                  <a:close/>
                  <a:moveTo>
                    <a:pt x="225" y="46"/>
                  </a:moveTo>
                  <a:cubicBezTo>
                    <a:pt x="199" y="46"/>
                    <a:pt x="199" y="46"/>
                    <a:pt x="199" y="46"/>
                  </a:cubicBezTo>
                  <a:cubicBezTo>
                    <a:pt x="199" y="33"/>
                    <a:pt x="199" y="33"/>
                    <a:pt x="199" y="33"/>
                  </a:cubicBezTo>
                  <a:cubicBezTo>
                    <a:pt x="225" y="33"/>
                    <a:pt x="225" y="33"/>
                    <a:pt x="225" y="33"/>
                  </a:cubicBezTo>
                  <a:lnTo>
                    <a:pt x="225" y="46"/>
                  </a:lnTo>
                  <a:close/>
                  <a:moveTo>
                    <a:pt x="199" y="55"/>
                  </a:moveTo>
                  <a:cubicBezTo>
                    <a:pt x="225" y="55"/>
                    <a:pt x="225" y="55"/>
                    <a:pt x="225" y="55"/>
                  </a:cubicBezTo>
                  <a:cubicBezTo>
                    <a:pt x="225" y="70"/>
                    <a:pt x="225" y="70"/>
                    <a:pt x="225" y="70"/>
                  </a:cubicBezTo>
                  <a:cubicBezTo>
                    <a:pt x="199" y="70"/>
                    <a:pt x="199" y="70"/>
                    <a:pt x="199" y="70"/>
                  </a:cubicBezTo>
                  <a:lnTo>
                    <a:pt x="199" y="55"/>
                  </a:lnTo>
                  <a:close/>
                  <a:moveTo>
                    <a:pt x="294" y="58"/>
                  </a:moveTo>
                  <a:cubicBezTo>
                    <a:pt x="268" y="58"/>
                    <a:pt x="268" y="58"/>
                    <a:pt x="268" y="58"/>
                  </a:cubicBezTo>
                  <a:cubicBezTo>
                    <a:pt x="268" y="69"/>
                    <a:pt x="267" y="77"/>
                    <a:pt x="266" y="83"/>
                  </a:cubicBezTo>
                  <a:cubicBezTo>
                    <a:pt x="294" y="83"/>
                    <a:pt x="294" y="83"/>
                    <a:pt x="294" y="83"/>
                  </a:cubicBezTo>
                  <a:lnTo>
                    <a:pt x="294" y="58"/>
                  </a:lnTo>
                  <a:close/>
                  <a:moveTo>
                    <a:pt x="199" y="79"/>
                  </a:moveTo>
                  <a:cubicBezTo>
                    <a:pt x="225" y="79"/>
                    <a:pt x="225" y="79"/>
                    <a:pt x="225" y="79"/>
                  </a:cubicBezTo>
                  <a:cubicBezTo>
                    <a:pt x="225" y="92"/>
                    <a:pt x="225" y="92"/>
                    <a:pt x="225" y="92"/>
                  </a:cubicBezTo>
                  <a:cubicBezTo>
                    <a:pt x="199" y="92"/>
                    <a:pt x="199" y="92"/>
                    <a:pt x="199" y="92"/>
                  </a:cubicBezTo>
                  <a:lnTo>
                    <a:pt x="199" y="79"/>
                  </a:lnTo>
                  <a:close/>
                  <a:moveTo>
                    <a:pt x="241" y="121"/>
                  </a:moveTo>
                  <a:cubicBezTo>
                    <a:pt x="233" y="113"/>
                    <a:pt x="228" y="108"/>
                    <a:pt x="224" y="105"/>
                  </a:cubicBezTo>
                  <a:cubicBezTo>
                    <a:pt x="214" y="112"/>
                    <a:pt x="214" y="112"/>
                    <a:pt x="214" y="112"/>
                  </a:cubicBezTo>
                  <a:cubicBezTo>
                    <a:pt x="220" y="116"/>
                    <a:pt x="226" y="121"/>
                    <a:pt x="231" y="127"/>
                  </a:cubicBezTo>
                  <a:lnTo>
                    <a:pt x="241" y="121"/>
                  </a:lnTo>
                  <a:close/>
                  <a:moveTo>
                    <a:pt x="192" y="105"/>
                  </a:moveTo>
                  <a:cubicBezTo>
                    <a:pt x="186" y="116"/>
                    <a:pt x="178" y="124"/>
                    <a:pt x="168" y="129"/>
                  </a:cubicBezTo>
                  <a:cubicBezTo>
                    <a:pt x="175" y="132"/>
                    <a:pt x="179" y="134"/>
                    <a:pt x="181" y="136"/>
                  </a:cubicBezTo>
                  <a:cubicBezTo>
                    <a:pt x="189" y="127"/>
                    <a:pt x="197" y="120"/>
                    <a:pt x="204" y="114"/>
                  </a:cubicBezTo>
                  <a:cubicBezTo>
                    <a:pt x="205" y="113"/>
                    <a:pt x="206" y="112"/>
                    <a:pt x="206" y="111"/>
                  </a:cubicBezTo>
                  <a:cubicBezTo>
                    <a:pt x="205" y="110"/>
                    <a:pt x="200" y="108"/>
                    <a:pt x="192" y="105"/>
                  </a:cubicBezTo>
                  <a:moveTo>
                    <a:pt x="440" y="18"/>
                  </a:moveTo>
                  <a:cubicBezTo>
                    <a:pt x="440" y="11"/>
                    <a:pt x="441" y="6"/>
                    <a:pt x="443" y="3"/>
                  </a:cubicBezTo>
                  <a:cubicBezTo>
                    <a:pt x="443" y="2"/>
                    <a:pt x="443" y="1"/>
                    <a:pt x="443" y="1"/>
                  </a:cubicBezTo>
                  <a:cubicBezTo>
                    <a:pt x="443" y="1"/>
                    <a:pt x="442" y="0"/>
                    <a:pt x="440" y="0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27" y="6"/>
                    <a:pt x="428" y="12"/>
                    <a:pt x="428" y="18"/>
                  </a:cubicBezTo>
                  <a:cubicBezTo>
                    <a:pt x="399" y="18"/>
                    <a:pt x="399" y="18"/>
                    <a:pt x="399" y="18"/>
                  </a:cubicBezTo>
                  <a:cubicBezTo>
                    <a:pt x="399" y="11"/>
                    <a:pt x="400" y="6"/>
                    <a:pt x="402" y="3"/>
                  </a:cubicBezTo>
                  <a:cubicBezTo>
                    <a:pt x="403" y="3"/>
                    <a:pt x="403" y="3"/>
                    <a:pt x="403" y="2"/>
                  </a:cubicBezTo>
                  <a:cubicBezTo>
                    <a:pt x="403" y="1"/>
                    <a:pt x="400" y="1"/>
                    <a:pt x="392" y="0"/>
                  </a:cubicBezTo>
                  <a:cubicBezTo>
                    <a:pt x="386" y="0"/>
                    <a:pt x="386" y="0"/>
                    <a:pt x="386" y="0"/>
                  </a:cubicBezTo>
                  <a:cubicBezTo>
                    <a:pt x="386" y="2"/>
                    <a:pt x="387" y="5"/>
                    <a:pt x="387" y="7"/>
                  </a:cubicBezTo>
                  <a:cubicBezTo>
                    <a:pt x="387" y="18"/>
                    <a:pt x="387" y="18"/>
                    <a:pt x="387" y="18"/>
                  </a:cubicBezTo>
                  <a:cubicBezTo>
                    <a:pt x="360" y="18"/>
                    <a:pt x="360" y="18"/>
                    <a:pt x="360" y="18"/>
                  </a:cubicBezTo>
                  <a:cubicBezTo>
                    <a:pt x="356" y="18"/>
                    <a:pt x="349" y="17"/>
                    <a:pt x="340" y="17"/>
                  </a:cubicBezTo>
                  <a:cubicBezTo>
                    <a:pt x="340" y="29"/>
                    <a:pt x="340" y="29"/>
                    <a:pt x="340" y="29"/>
                  </a:cubicBezTo>
                  <a:cubicBezTo>
                    <a:pt x="350" y="28"/>
                    <a:pt x="357" y="28"/>
                    <a:pt x="361" y="28"/>
                  </a:cubicBezTo>
                  <a:cubicBezTo>
                    <a:pt x="387" y="28"/>
                    <a:pt x="387" y="28"/>
                    <a:pt x="387" y="28"/>
                  </a:cubicBezTo>
                  <a:cubicBezTo>
                    <a:pt x="387" y="30"/>
                    <a:pt x="387" y="33"/>
                    <a:pt x="387" y="36"/>
                  </a:cubicBezTo>
                  <a:cubicBezTo>
                    <a:pt x="386" y="38"/>
                    <a:pt x="386" y="40"/>
                    <a:pt x="386" y="41"/>
                  </a:cubicBezTo>
                  <a:cubicBezTo>
                    <a:pt x="400" y="41"/>
                    <a:pt x="400" y="41"/>
                    <a:pt x="400" y="41"/>
                  </a:cubicBezTo>
                  <a:cubicBezTo>
                    <a:pt x="399" y="37"/>
                    <a:pt x="399" y="32"/>
                    <a:pt x="399" y="28"/>
                  </a:cubicBezTo>
                  <a:cubicBezTo>
                    <a:pt x="428" y="28"/>
                    <a:pt x="428" y="28"/>
                    <a:pt x="428" y="28"/>
                  </a:cubicBezTo>
                  <a:cubicBezTo>
                    <a:pt x="428" y="31"/>
                    <a:pt x="427" y="35"/>
                    <a:pt x="426" y="39"/>
                  </a:cubicBezTo>
                  <a:cubicBezTo>
                    <a:pt x="440" y="39"/>
                    <a:pt x="440" y="39"/>
                    <a:pt x="440" y="39"/>
                  </a:cubicBezTo>
                  <a:cubicBezTo>
                    <a:pt x="440" y="32"/>
                    <a:pt x="440" y="28"/>
                    <a:pt x="440" y="28"/>
                  </a:cubicBezTo>
                  <a:cubicBezTo>
                    <a:pt x="467" y="28"/>
                    <a:pt x="467" y="28"/>
                    <a:pt x="467" y="28"/>
                  </a:cubicBezTo>
                  <a:cubicBezTo>
                    <a:pt x="472" y="28"/>
                    <a:pt x="479" y="28"/>
                    <a:pt x="488" y="29"/>
                  </a:cubicBezTo>
                  <a:cubicBezTo>
                    <a:pt x="488" y="17"/>
                    <a:pt x="488" y="17"/>
                    <a:pt x="488" y="17"/>
                  </a:cubicBezTo>
                  <a:cubicBezTo>
                    <a:pt x="478" y="17"/>
                    <a:pt x="471" y="18"/>
                    <a:pt x="467" y="18"/>
                  </a:cubicBezTo>
                  <a:lnTo>
                    <a:pt x="440" y="18"/>
                  </a:lnTo>
                  <a:close/>
                  <a:moveTo>
                    <a:pt x="403" y="94"/>
                  </a:moveTo>
                  <a:cubicBezTo>
                    <a:pt x="402" y="106"/>
                    <a:pt x="402" y="106"/>
                    <a:pt x="402" y="106"/>
                  </a:cubicBezTo>
                  <a:cubicBezTo>
                    <a:pt x="387" y="107"/>
                    <a:pt x="370" y="108"/>
                    <a:pt x="351" y="111"/>
                  </a:cubicBezTo>
                  <a:cubicBezTo>
                    <a:pt x="349" y="97"/>
                    <a:pt x="349" y="97"/>
                    <a:pt x="349" y="97"/>
                  </a:cubicBezTo>
                  <a:cubicBezTo>
                    <a:pt x="356" y="98"/>
                    <a:pt x="364" y="92"/>
                    <a:pt x="375" y="80"/>
                  </a:cubicBezTo>
                  <a:cubicBezTo>
                    <a:pt x="364" y="81"/>
                    <a:pt x="355" y="82"/>
                    <a:pt x="348" y="84"/>
                  </a:cubicBezTo>
                  <a:cubicBezTo>
                    <a:pt x="345" y="73"/>
                    <a:pt x="345" y="73"/>
                    <a:pt x="345" y="73"/>
                  </a:cubicBezTo>
                  <a:cubicBezTo>
                    <a:pt x="353" y="72"/>
                    <a:pt x="362" y="60"/>
                    <a:pt x="371" y="37"/>
                  </a:cubicBezTo>
                  <a:cubicBezTo>
                    <a:pt x="381" y="41"/>
                    <a:pt x="386" y="43"/>
                    <a:pt x="386" y="44"/>
                  </a:cubicBezTo>
                  <a:cubicBezTo>
                    <a:pt x="386" y="45"/>
                    <a:pt x="386" y="45"/>
                    <a:pt x="385" y="45"/>
                  </a:cubicBezTo>
                  <a:cubicBezTo>
                    <a:pt x="383" y="46"/>
                    <a:pt x="382" y="47"/>
                    <a:pt x="381" y="49"/>
                  </a:cubicBezTo>
                  <a:cubicBezTo>
                    <a:pt x="380" y="50"/>
                    <a:pt x="378" y="53"/>
                    <a:pt x="376" y="56"/>
                  </a:cubicBezTo>
                  <a:cubicBezTo>
                    <a:pt x="371" y="63"/>
                    <a:pt x="367" y="68"/>
                    <a:pt x="364" y="71"/>
                  </a:cubicBezTo>
                  <a:cubicBezTo>
                    <a:pt x="370" y="71"/>
                    <a:pt x="376" y="71"/>
                    <a:pt x="382" y="71"/>
                  </a:cubicBezTo>
                  <a:cubicBezTo>
                    <a:pt x="384" y="68"/>
                    <a:pt x="387" y="63"/>
                    <a:pt x="392" y="57"/>
                  </a:cubicBezTo>
                  <a:cubicBezTo>
                    <a:pt x="393" y="55"/>
                    <a:pt x="394" y="54"/>
                    <a:pt x="394" y="53"/>
                  </a:cubicBezTo>
                  <a:cubicBezTo>
                    <a:pt x="396" y="54"/>
                    <a:pt x="398" y="55"/>
                    <a:pt x="400" y="56"/>
                  </a:cubicBezTo>
                  <a:cubicBezTo>
                    <a:pt x="406" y="59"/>
                    <a:pt x="409" y="60"/>
                    <a:pt x="408" y="61"/>
                  </a:cubicBezTo>
                  <a:cubicBezTo>
                    <a:pt x="408" y="61"/>
                    <a:pt x="407" y="62"/>
                    <a:pt x="406" y="62"/>
                  </a:cubicBezTo>
                  <a:cubicBezTo>
                    <a:pt x="404" y="63"/>
                    <a:pt x="403" y="64"/>
                    <a:pt x="402" y="65"/>
                  </a:cubicBezTo>
                  <a:cubicBezTo>
                    <a:pt x="393" y="75"/>
                    <a:pt x="382" y="86"/>
                    <a:pt x="369" y="99"/>
                  </a:cubicBezTo>
                  <a:cubicBezTo>
                    <a:pt x="382" y="98"/>
                    <a:pt x="394" y="96"/>
                    <a:pt x="403" y="94"/>
                  </a:cubicBezTo>
                  <a:moveTo>
                    <a:pt x="432" y="57"/>
                  </a:moveTo>
                  <a:cubicBezTo>
                    <a:pt x="432" y="57"/>
                    <a:pt x="433" y="56"/>
                    <a:pt x="433" y="55"/>
                  </a:cubicBezTo>
                  <a:cubicBezTo>
                    <a:pt x="434" y="53"/>
                    <a:pt x="435" y="52"/>
                    <a:pt x="436" y="51"/>
                  </a:cubicBezTo>
                  <a:cubicBezTo>
                    <a:pt x="437" y="49"/>
                    <a:pt x="438" y="48"/>
                    <a:pt x="440" y="47"/>
                  </a:cubicBezTo>
                  <a:cubicBezTo>
                    <a:pt x="440" y="46"/>
                    <a:pt x="441" y="45"/>
                    <a:pt x="441" y="45"/>
                  </a:cubicBezTo>
                  <a:cubicBezTo>
                    <a:pt x="440" y="44"/>
                    <a:pt x="434" y="43"/>
                    <a:pt x="423" y="42"/>
                  </a:cubicBezTo>
                  <a:cubicBezTo>
                    <a:pt x="421" y="56"/>
                    <a:pt x="413" y="70"/>
                    <a:pt x="400" y="84"/>
                  </a:cubicBezTo>
                  <a:cubicBezTo>
                    <a:pt x="413" y="88"/>
                    <a:pt x="413" y="88"/>
                    <a:pt x="413" y="88"/>
                  </a:cubicBezTo>
                  <a:cubicBezTo>
                    <a:pt x="420" y="79"/>
                    <a:pt x="425" y="72"/>
                    <a:pt x="428" y="67"/>
                  </a:cubicBezTo>
                  <a:cubicBezTo>
                    <a:pt x="462" y="67"/>
                    <a:pt x="462" y="67"/>
                    <a:pt x="462" y="67"/>
                  </a:cubicBezTo>
                  <a:cubicBezTo>
                    <a:pt x="462" y="101"/>
                    <a:pt x="460" y="120"/>
                    <a:pt x="458" y="125"/>
                  </a:cubicBezTo>
                  <a:cubicBezTo>
                    <a:pt x="455" y="127"/>
                    <a:pt x="447" y="128"/>
                    <a:pt x="431" y="126"/>
                  </a:cubicBezTo>
                  <a:cubicBezTo>
                    <a:pt x="431" y="126"/>
                    <a:pt x="431" y="126"/>
                    <a:pt x="432" y="127"/>
                  </a:cubicBezTo>
                  <a:cubicBezTo>
                    <a:pt x="435" y="131"/>
                    <a:pt x="438" y="136"/>
                    <a:pt x="441" y="143"/>
                  </a:cubicBezTo>
                  <a:cubicBezTo>
                    <a:pt x="459" y="141"/>
                    <a:pt x="470" y="137"/>
                    <a:pt x="473" y="130"/>
                  </a:cubicBezTo>
                  <a:cubicBezTo>
                    <a:pt x="474" y="128"/>
                    <a:pt x="475" y="114"/>
                    <a:pt x="475" y="88"/>
                  </a:cubicBezTo>
                  <a:cubicBezTo>
                    <a:pt x="475" y="81"/>
                    <a:pt x="476" y="76"/>
                    <a:pt x="476" y="73"/>
                  </a:cubicBezTo>
                  <a:cubicBezTo>
                    <a:pt x="476" y="67"/>
                    <a:pt x="477" y="62"/>
                    <a:pt x="477" y="56"/>
                  </a:cubicBezTo>
                  <a:cubicBezTo>
                    <a:pt x="472" y="57"/>
                    <a:pt x="466" y="57"/>
                    <a:pt x="460" y="57"/>
                  </a:cubicBezTo>
                  <a:lnTo>
                    <a:pt x="432" y="57"/>
                  </a:lnTo>
                  <a:close/>
                  <a:moveTo>
                    <a:pt x="450" y="106"/>
                  </a:moveTo>
                  <a:cubicBezTo>
                    <a:pt x="436" y="113"/>
                    <a:pt x="436" y="113"/>
                    <a:pt x="436" y="113"/>
                  </a:cubicBezTo>
                  <a:cubicBezTo>
                    <a:pt x="431" y="103"/>
                    <a:pt x="426" y="95"/>
                    <a:pt x="420" y="88"/>
                  </a:cubicBezTo>
                  <a:cubicBezTo>
                    <a:pt x="432" y="82"/>
                    <a:pt x="432" y="82"/>
                    <a:pt x="432" y="82"/>
                  </a:cubicBezTo>
                  <a:cubicBezTo>
                    <a:pt x="437" y="87"/>
                    <a:pt x="443" y="96"/>
                    <a:pt x="450" y="106"/>
                  </a:cubicBezTo>
                  <a:moveTo>
                    <a:pt x="406" y="116"/>
                  </a:moveTo>
                  <a:cubicBezTo>
                    <a:pt x="406" y="127"/>
                    <a:pt x="406" y="127"/>
                    <a:pt x="406" y="127"/>
                  </a:cubicBezTo>
                  <a:cubicBezTo>
                    <a:pt x="387" y="129"/>
                    <a:pt x="369" y="132"/>
                    <a:pt x="351" y="136"/>
                  </a:cubicBezTo>
                  <a:cubicBezTo>
                    <a:pt x="345" y="122"/>
                    <a:pt x="345" y="122"/>
                    <a:pt x="345" y="122"/>
                  </a:cubicBezTo>
                  <a:cubicBezTo>
                    <a:pt x="367" y="122"/>
                    <a:pt x="387" y="120"/>
                    <a:pt x="406" y="116"/>
                  </a:cubicBezTo>
                  <a:moveTo>
                    <a:pt x="555" y="20"/>
                  </a:moveTo>
                  <a:cubicBezTo>
                    <a:pt x="614" y="20"/>
                    <a:pt x="614" y="20"/>
                    <a:pt x="614" y="20"/>
                  </a:cubicBezTo>
                  <a:cubicBezTo>
                    <a:pt x="614" y="47"/>
                    <a:pt x="614" y="47"/>
                    <a:pt x="614" y="47"/>
                  </a:cubicBezTo>
                  <a:cubicBezTo>
                    <a:pt x="555" y="47"/>
                    <a:pt x="555" y="47"/>
                    <a:pt x="555" y="47"/>
                  </a:cubicBezTo>
                  <a:lnTo>
                    <a:pt x="555" y="20"/>
                  </a:lnTo>
                  <a:close/>
                  <a:moveTo>
                    <a:pt x="604" y="82"/>
                  </a:moveTo>
                  <a:cubicBezTo>
                    <a:pt x="636" y="82"/>
                    <a:pt x="636" y="82"/>
                    <a:pt x="636" y="82"/>
                  </a:cubicBezTo>
                  <a:cubicBezTo>
                    <a:pt x="636" y="114"/>
                    <a:pt x="636" y="114"/>
                    <a:pt x="636" y="114"/>
                  </a:cubicBezTo>
                  <a:cubicBezTo>
                    <a:pt x="604" y="114"/>
                    <a:pt x="604" y="114"/>
                    <a:pt x="604" y="114"/>
                  </a:cubicBezTo>
                  <a:lnTo>
                    <a:pt x="604" y="82"/>
                  </a:lnTo>
                  <a:close/>
                  <a:moveTo>
                    <a:pt x="533" y="83"/>
                  </a:moveTo>
                  <a:cubicBezTo>
                    <a:pt x="563" y="83"/>
                    <a:pt x="563" y="83"/>
                    <a:pt x="563" y="83"/>
                  </a:cubicBezTo>
                  <a:cubicBezTo>
                    <a:pt x="563" y="114"/>
                    <a:pt x="563" y="114"/>
                    <a:pt x="563" y="114"/>
                  </a:cubicBezTo>
                  <a:cubicBezTo>
                    <a:pt x="533" y="114"/>
                    <a:pt x="533" y="114"/>
                    <a:pt x="533" y="114"/>
                  </a:cubicBezTo>
                  <a:lnTo>
                    <a:pt x="533" y="83"/>
                  </a:lnTo>
                  <a:close/>
                  <a:moveTo>
                    <a:pt x="627" y="20"/>
                  </a:moveTo>
                  <a:cubicBezTo>
                    <a:pt x="627" y="12"/>
                    <a:pt x="627" y="8"/>
                    <a:pt x="627" y="8"/>
                  </a:cubicBezTo>
                  <a:cubicBezTo>
                    <a:pt x="626" y="8"/>
                    <a:pt x="623" y="8"/>
                    <a:pt x="620" y="9"/>
                  </a:cubicBezTo>
                  <a:cubicBezTo>
                    <a:pt x="613" y="9"/>
                    <a:pt x="613" y="9"/>
                    <a:pt x="613" y="9"/>
                  </a:cubicBezTo>
                  <a:cubicBezTo>
                    <a:pt x="555" y="9"/>
                    <a:pt x="555" y="9"/>
                    <a:pt x="555" y="9"/>
                  </a:cubicBezTo>
                  <a:cubicBezTo>
                    <a:pt x="553" y="9"/>
                    <a:pt x="550" y="9"/>
                    <a:pt x="547" y="8"/>
                  </a:cubicBezTo>
                  <a:cubicBezTo>
                    <a:pt x="541" y="8"/>
                    <a:pt x="541" y="8"/>
                    <a:pt x="541" y="8"/>
                  </a:cubicBezTo>
                  <a:cubicBezTo>
                    <a:pt x="541" y="8"/>
                    <a:pt x="541" y="12"/>
                    <a:pt x="541" y="20"/>
                  </a:cubicBezTo>
                  <a:cubicBezTo>
                    <a:pt x="541" y="48"/>
                    <a:pt x="541" y="48"/>
                    <a:pt x="541" y="48"/>
                  </a:cubicBezTo>
                  <a:cubicBezTo>
                    <a:pt x="541" y="54"/>
                    <a:pt x="541" y="57"/>
                    <a:pt x="541" y="59"/>
                  </a:cubicBezTo>
                  <a:cubicBezTo>
                    <a:pt x="546" y="58"/>
                    <a:pt x="550" y="58"/>
                    <a:pt x="555" y="58"/>
                  </a:cubicBezTo>
                  <a:cubicBezTo>
                    <a:pt x="612" y="58"/>
                    <a:pt x="612" y="58"/>
                    <a:pt x="612" y="58"/>
                  </a:cubicBezTo>
                  <a:cubicBezTo>
                    <a:pt x="627" y="59"/>
                    <a:pt x="627" y="59"/>
                    <a:pt x="627" y="59"/>
                  </a:cubicBezTo>
                  <a:cubicBezTo>
                    <a:pt x="627" y="55"/>
                    <a:pt x="627" y="55"/>
                    <a:pt x="627" y="55"/>
                  </a:cubicBezTo>
                  <a:cubicBezTo>
                    <a:pt x="627" y="52"/>
                    <a:pt x="627" y="49"/>
                    <a:pt x="627" y="47"/>
                  </a:cubicBezTo>
                  <a:lnTo>
                    <a:pt x="627" y="20"/>
                  </a:lnTo>
                  <a:close/>
                  <a:moveTo>
                    <a:pt x="650" y="82"/>
                  </a:moveTo>
                  <a:cubicBezTo>
                    <a:pt x="650" y="78"/>
                    <a:pt x="650" y="74"/>
                    <a:pt x="651" y="70"/>
                  </a:cubicBezTo>
                  <a:cubicBezTo>
                    <a:pt x="647" y="71"/>
                    <a:pt x="643" y="71"/>
                    <a:pt x="636" y="71"/>
                  </a:cubicBezTo>
                  <a:cubicBezTo>
                    <a:pt x="603" y="71"/>
                    <a:pt x="603" y="71"/>
                    <a:pt x="603" y="71"/>
                  </a:cubicBezTo>
                  <a:cubicBezTo>
                    <a:pt x="597" y="71"/>
                    <a:pt x="593" y="71"/>
                    <a:pt x="590" y="70"/>
                  </a:cubicBezTo>
                  <a:cubicBezTo>
                    <a:pt x="591" y="75"/>
                    <a:pt x="591" y="79"/>
                    <a:pt x="591" y="82"/>
                  </a:cubicBezTo>
                  <a:cubicBezTo>
                    <a:pt x="591" y="126"/>
                    <a:pt x="591" y="126"/>
                    <a:pt x="591" y="126"/>
                  </a:cubicBezTo>
                  <a:cubicBezTo>
                    <a:pt x="591" y="128"/>
                    <a:pt x="591" y="132"/>
                    <a:pt x="590" y="136"/>
                  </a:cubicBezTo>
                  <a:cubicBezTo>
                    <a:pt x="590" y="138"/>
                    <a:pt x="590" y="138"/>
                    <a:pt x="590" y="138"/>
                  </a:cubicBezTo>
                  <a:cubicBezTo>
                    <a:pt x="605" y="138"/>
                    <a:pt x="605" y="138"/>
                    <a:pt x="605" y="138"/>
                  </a:cubicBezTo>
                  <a:cubicBezTo>
                    <a:pt x="604" y="137"/>
                    <a:pt x="604" y="133"/>
                    <a:pt x="604" y="126"/>
                  </a:cubicBezTo>
                  <a:cubicBezTo>
                    <a:pt x="636" y="126"/>
                    <a:pt x="636" y="126"/>
                    <a:pt x="636" y="126"/>
                  </a:cubicBezTo>
                  <a:cubicBezTo>
                    <a:pt x="636" y="127"/>
                    <a:pt x="636" y="130"/>
                    <a:pt x="636" y="133"/>
                  </a:cubicBezTo>
                  <a:cubicBezTo>
                    <a:pt x="636" y="136"/>
                    <a:pt x="636" y="136"/>
                    <a:pt x="636" y="136"/>
                  </a:cubicBezTo>
                  <a:cubicBezTo>
                    <a:pt x="651" y="136"/>
                    <a:pt x="651" y="136"/>
                    <a:pt x="651" y="136"/>
                  </a:cubicBezTo>
                  <a:cubicBezTo>
                    <a:pt x="650" y="136"/>
                    <a:pt x="650" y="132"/>
                    <a:pt x="650" y="126"/>
                  </a:cubicBezTo>
                  <a:lnTo>
                    <a:pt x="650" y="82"/>
                  </a:lnTo>
                  <a:close/>
                  <a:moveTo>
                    <a:pt x="577" y="83"/>
                  </a:moveTo>
                  <a:cubicBezTo>
                    <a:pt x="577" y="74"/>
                    <a:pt x="578" y="70"/>
                    <a:pt x="578" y="71"/>
                  </a:cubicBezTo>
                  <a:cubicBezTo>
                    <a:pt x="573" y="71"/>
                    <a:pt x="568" y="71"/>
                    <a:pt x="563" y="71"/>
                  </a:cubicBezTo>
                  <a:cubicBezTo>
                    <a:pt x="533" y="71"/>
                    <a:pt x="533" y="71"/>
                    <a:pt x="533" y="71"/>
                  </a:cubicBezTo>
                  <a:cubicBezTo>
                    <a:pt x="531" y="71"/>
                    <a:pt x="527" y="71"/>
                    <a:pt x="523" y="71"/>
                  </a:cubicBezTo>
                  <a:cubicBezTo>
                    <a:pt x="519" y="71"/>
                    <a:pt x="519" y="71"/>
                    <a:pt x="519" y="71"/>
                  </a:cubicBezTo>
                  <a:cubicBezTo>
                    <a:pt x="519" y="73"/>
                    <a:pt x="519" y="77"/>
                    <a:pt x="519" y="82"/>
                  </a:cubicBezTo>
                  <a:cubicBezTo>
                    <a:pt x="519" y="126"/>
                    <a:pt x="519" y="126"/>
                    <a:pt x="519" y="126"/>
                  </a:cubicBezTo>
                  <a:cubicBezTo>
                    <a:pt x="519" y="128"/>
                    <a:pt x="519" y="131"/>
                    <a:pt x="519" y="135"/>
                  </a:cubicBezTo>
                  <a:cubicBezTo>
                    <a:pt x="519" y="138"/>
                    <a:pt x="519" y="138"/>
                    <a:pt x="519" y="138"/>
                  </a:cubicBezTo>
                  <a:cubicBezTo>
                    <a:pt x="535" y="138"/>
                    <a:pt x="535" y="138"/>
                    <a:pt x="535" y="138"/>
                  </a:cubicBezTo>
                  <a:cubicBezTo>
                    <a:pt x="534" y="134"/>
                    <a:pt x="533" y="130"/>
                    <a:pt x="533" y="126"/>
                  </a:cubicBezTo>
                  <a:cubicBezTo>
                    <a:pt x="563" y="126"/>
                    <a:pt x="563" y="126"/>
                    <a:pt x="563" y="126"/>
                  </a:cubicBezTo>
                  <a:cubicBezTo>
                    <a:pt x="563" y="127"/>
                    <a:pt x="563" y="130"/>
                    <a:pt x="562" y="133"/>
                  </a:cubicBezTo>
                  <a:cubicBezTo>
                    <a:pt x="562" y="136"/>
                    <a:pt x="562" y="136"/>
                    <a:pt x="562" y="136"/>
                  </a:cubicBezTo>
                  <a:cubicBezTo>
                    <a:pt x="578" y="136"/>
                    <a:pt x="578" y="136"/>
                    <a:pt x="578" y="136"/>
                  </a:cubicBezTo>
                  <a:cubicBezTo>
                    <a:pt x="577" y="133"/>
                    <a:pt x="577" y="130"/>
                    <a:pt x="577" y="126"/>
                  </a:cubicBezTo>
                  <a:lnTo>
                    <a:pt x="577" y="83"/>
                  </a:lnTo>
                  <a:close/>
                </a:path>
              </a:pathLst>
            </a:cu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sp>
        <p:nvSpPr>
          <p:cNvPr id="153" name="文本框 152"/>
          <p:cNvSpPr txBox="1"/>
          <p:nvPr/>
        </p:nvSpPr>
        <p:spPr>
          <a:xfrm>
            <a:off x="3268297" y="2410088"/>
            <a:ext cx="4209065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865" b="1" spc="200" dirty="0">
                <a:solidFill>
                  <a:srgbClr val="E6001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对人体健康或者自然环境造成直接或者潜在危害的生活废弃物</a:t>
            </a:r>
          </a:p>
        </p:txBody>
      </p:sp>
      <p:sp>
        <p:nvSpPr>
          <p:cNvPr id="227" name="文本框 226"/>
          <p:cNvSpPr txBox="1"/>
          <p:nvPr/>
        </p:nvSpPr>
        <p:spPr>
          <a:xfrm>
            <a:off x="3228003" y="3144530"/>
            <a:ext cx="4123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200">
                <a:solidFill>
                  <a:prstClr val="black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包括废电池、废荧光灯管、废灯泡、废水银温度计、废油漆桶、过期药品等。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/>
      <p:bldP spid="2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矩形 255"/>
          <p:cNvSpPr/>
          <p:nvPr/>
        </p:nvSpPr>
        <p:spPr>
          <a:xfrm>
            <a:off x="660400" y="685800"/>
            <a:ext cx="355600" cy="360000"/>
          </a:xfrm>
          <a:prstGeom prst="rect">
            <a:avLst/>
          </a:prstGeom>
          <a:solidFill>
            <a:srgbClr val="77A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prstClr val="white"/>
              </a:solidFill>
            </a:endParaRPr>
          </a:p>
        </p:txBody>
      </p:sp>
      <p:cxnSp>
        <p:nvCxnSpPr>
          <p:cNvPr id="257" name="直接连接符 256"/>
          <p:cNvCxnSpPr/>
          <p:nvPr/>
        </p:nvCxnSpPr>
        <p:spPr>
          <a:xfrm>
            <a:off x="1016000" y="865800"/>
            <a:ext cx="812800" cy="0"/>
          </a:xfrm>
          <a:prstGeom prst="line">
            <a:avLst/>
          </a:prstGeom>
          <a:ln w="50800">
            <a:solidFill>
              <a:srgbClr val="77A1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846730" y="629838"/>
            <a:ext cx="3257623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>
              <a:defRPr/>
            </a:pPr>
            <a:r>
              <a:rPr lang="zh-CN" altLang="en-US" sz="2665" b="1" kern="0">
                <a:solidFill>
                  <a:srgbClr val="55B12D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垃圾分类到底怎么分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660400" y="2108200"/>
            <a:ext cx="10520218" cy="2594540"/>
            <a:chOff x="660400" y="2108200"/>
            <a:chExt cx="10520218" cy="2594540"/>
          </a:xfrm>
        </p:grpSpPr>
        <p:sp>
          <p:nvSpPr>
            <p:cNvPr id="155" name="矩形 154"/>
            <p:cNvSpPr/>
            <p:nvPr/>
          </p:nvSpPr>
          <p:spPr>
            <a:xfrm>
              <a:off x="660400" y="2111940"/>
              <a:ext cx="10520218" cy="2590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200">
                <a:solidFill>
                  <a:prstClr val="white"/>
                </a:solidFill>
              </a:endParaRPr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660400" y="2108200"/>
              <a:ext cx="2184400" cy="2590800"/>
              <a:chOff x="660400" y="2108200"/>
              <a:chExt cx="2184400" cy="2590800"/>
            </a:xfrm>
          </p:grpSpPr>
          <p:sp>
            <p:nvSpPr>
              <p:cNvPr id="4" name="矩形 3"/>
              <p:cNvSpPr/>
              <p:nvPr/>
            </p:nvSpPr>
            <p:spPr>
              <a:xfrm>
                <a:off x="660400" y="2108200"/>
                <a:ext cx="2184400" cy="2590800"/>
              </a:xfrm>
              <a:prstGeom prst="rect">
                <a:avLst/>
              </a:prstGeom>
              <a:solidFill>
                <a:srgbClr val="4C5D6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 sz="1200">
                  <a:solidFill>
                    <a:prstClr val="white"/>
                  </a:solidFill>
                </a:endParaRPr>
              </a:p>
            </p:txBody>
          </p:sp>
          <p:sp>
            <p:nvSpPr>
              <p:cNvPr id="100" name="Freeform 887"/>
              <p:cNvSpPr/>
              <p:nvPr/>
            </p:nvSpPr>
            <p:spPr bwMode="auto">
              <a:xfrm>
                <a:off x="1016000" y="2639463"/>
                <a:ext cx="1320800" cy="1528274"/>
              </a:xfrm>
              <a:custGeom>
                <a:avLst/>
                <a:gdLst>
                  <a:gd name="T0" fmla="*/ 81 w 805"/>
                  <a:gd name="T1" fmla="*/ 0 h 853"/>
                  <a:gd name="T2" fmla="*/ 724 w 805"/>
                  <a:gd name="T3" fmla="*/ 0 h 853"/>
                  <a:gd name="T4" fmla="*/ 805 w 805"/>
                  <a:gd name="T5" fmla="*/ 45 h 853"/>
                  <a:gd name="T6" fmla="*/ 805 w 805"/>
                  <a:gd name="T7" fmla="*/ 808 h 853"/>
                  <a:gd name="T8" fmla="*/ 724 w 805"/>
                  <a:gd name="T9" fmla="*/ 853 h 853"/>
                  <a:gd name="T10" fmla="*/ 81 w 805"/>
                  <a:gd name="T11" fmla="*/ 853 h 853"/>
                  <a:gd name="T12" fmla="*/ 0 w 805"/>
                  <a:gd name="T13" fmla="*/ 808 h 853"/>
                  <a:gd name="T14" fmla="*/ 0 w 805"/>
                  <a:gd name="T15" fmla="*/ 45 h 853"/>
                  <a:gd name="T16" fmla="*/ 81 w 805"/>
                  <a:gd name="T17" fmla="*/ 0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5" h="853">
                    <a:moveTo>
                      <a:pt x="81" y="0"/>
                    </a:moveTo>
                    <a:cubicBezTo>
                      <a:pt x="724" y="0"/>
                      <a:pt x="724" y="0"/>
                      <a:pt x="724" y="0"/>
                    </a:cubicBezTo>
                    <a:cubicBezTo>
                      <a:pt x="769" y="0"/>
                      <a:pt x="805" y="21"/>
                      <a:pt x="805" y="45"/>
                    </a:cubicBezTo>
                    <a:cubicBezTo>
                      <a:pt x="805" y="808"/>
                      <a:pt x="805" y="808"/>
                      <a:pt x="805" y="808"/>
                    </a:cubicBezTo>
                    <a:cubicBezTo>
                      <a:pt x="805" y="833"/>
                      <a:pt x="769" y="853"/>
                      <a:pt x="724" y="853"/>
                    </a:cubicBezTo>
                    <a:cubicBezTo>
                      <a:pt x="81" y="853"/>
                      <a:pt x="81" y="853"/>
                      <a:pt x="81" y="853"/>
                    </a:cubicBezTo>
                    <a:cubicBezTo>
                      <a:pt x="37" y="853"/>
                      <a:pt x="0" y="833"/>
                      <a:pt x="0" y="808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21"/>
                      <a:pt x="37" y="0"/>
                      <a:pt x="81" y="0"/>
                    </a:cubicBezTo>
                    <a:close/>
                  </a:path>
                </a:pathLst>
              </a:custGeom>
              <a:noFill/>
              <a:ln w="15875" cap="flat">
                <a:solidFill>
                  <a:schemeClr val="bg1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1149653" y="3584451"/>
                <a:ext cx="105349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zh-CN" altLang="en-US" sz="1200">
                    <a:solidFill>
                      <a:prstClr val="white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其他垃圾</a:t>
                </a:r>
                <a:endParaRPr lang="en-US" altLang="zh-CN" sz="1200">
                  <a:solidFill>
                    <a:prstClr val="whit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endParaRPr>
              </a:p>
              <a:p>
                <a:pPr algn="ctr"/>
                <a:r>
                  <a:rPr lang="en-US" altLang="zh-CN" sz="1200">
                    <a:solidFill>
                      <a:prstClr val="white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Other waste</a:t>
                </a:r>
                <a:endParaRPr lang="zh-CN" altLang="en-US" sz="1200">
                  <a:solidFill>
                    <a:prstClr val="whit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endParaRPr>
              </a:p>
            </p:txBody>
          </p:sp>
          <p:grpSp>
            <p:nvGrpSpPr>
              <p:cNvPr id="3" name="组合 2"/>
              <p:cNvGrpSpPr/>
              <p:nvPr/>
            </p:nvGrpSpPr>
            <p:grpSpPr>
              <a:xfrm>
                <a:off x="1404883" y="2926204"/>
                <a:ext cx="506744" cy="569597"/>
                <a:chOff x="4142329" y="7463999"/>
                <a:chExt cx="933363" cy="1049132"/>
              </a:xfrm>
            </p:grpSpPr>
            <p:sp>
              <p:nvSpPr>
                <p:cNvPr id="156" name="Freeform 940"/>
                <p:cNvSpPr/>
                <p:nvPr/>
              </p:nvSpPr>
              <p:spPr bwMode="auto">
                <a:xfrm>
                  <a:off x="4142329" y="7571955"/>
                  <a:ext cx="435741" cy="644982"/>
                </a:xfrm>
                <a:custGeom>
                  <a:avLst/>
                  <a:gdLst>
                    <a:gd name="T0" fmla="*/ 64 w 186"/>
                    <a:gd name="T1" fmla="*/ 222 h 256"/>
                    <a:gd name="T2" fmla="*/ 75 w 186"/>
                    <a:gd name="T3" fmla="*/ 194 h 256"/>
                    <a:gd name="T4" fmla="*/ 172 w 186"/>
                    <a:gd name="T5" fmla="*/ 41 h 256"/>
                    <a:gd name="T6" fmla="*/ 186 w 186"/>
                    <a:gd name="T7" fmla="*/ 26 h 256"/>
                    <a:gd name="T8" fmla="*/ 144 w 186"/>
                    <a:gd name="T9" fmla="*/ 0 h 256"/>
                    <a:gd name="T10" fmla="*/ 16 w 186"/>
                    <a:gd name="T11" fmla="*/ 194 h 256"/>
                    <a:gd name="T12" fmla="*/ 20 w 186"/>
                    <a:gd name="T13" fmla="*/ 256 h 256"/>
                    <a:gd name="T14" fmla="*/ 64 w 186"/>
                    <a:gd name="T15" fmla="*/ 222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86" h="256">
                      <a:moveTo>
                        <a:pt x="64" y="222"/>
                      </a:moveTo>
                      <a:cubicBezTo>
                        <a:pt x="64" y="222"/>
                        <a:pt x="58" y="221"/>
                        <a:pt x="75" y="194"/>
                      </a:cubicBezTo>
                      <a:cubicBezTo>
                        <a:pt x="93" y="166"/>
                        <a:pt x="172" y="41"/>
                        <a:pt x="172" y="41"/>
                      </a:cubicBezTo>
                      <a:cubicBezTo>
                        <a:pt x="172" y="41"/>
                        <a:pt x="180" y="29"/>
                        <a:pt x="186" y="26"/>
                      </a:cubicBezTo>
                      <a:cubicBezTo>
                        <a:pt x="186" y="26"/>
                        <a:pt x="167" y="0"/>
                        <a:pt x="144" y="0"/>
                      </a:cubicBezTo>
                      <a:cubicBezTo>
                        <a:pt x="16" y="194"/>
                        <a:pt x="16" y="194"/>
                        <a:pt x="16" y="194"/>
                      </a:cubicBezTo>
                      <a:cubicBezTo>
                        <a:pt x="16" y="194"/>
                        <a:pt x="0" y="228"/>
                        <a:pt x="20" y="256"/>
                      </a:cubicBezTo>
                      <a:cubicBezTo>
                        <a:pt x="20" y="256"/>
                        <a:pt x="25" y="237"/>
                        <a:pt x="64" y="222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5" name="Freeform 941"/>
                <p:cNvSpPr/>
                <p:nvPr/>
              </p:nvSpPr>
              <p:spPr bwMode="auto">
                <a:xfrm>
                  <a:off x="4214524" y="8164341"/>
                  <a:ext cx="345499" cy="348790"/>
                </a:xfrm>
                <a:custGeom>
                  <a:avLst/>
                  <a:gdLst>
                    <a:gd name="T0" fmla="*/ 37 w 147"/>
                    <a:gd name="T1" fmla="*/ 0 h 138"/>
                    <a:gd name="T2" fmla="*/ 82 w 147"/>
                    <a:gd name="T3" fmla="*/ 6 h 138"/>
                    <a:gd name="T4" fmla="*/ 147 w 147"/>
                    <a:gd name="T5" fmla="*/ 6 h 138"/>
                    <a:gd name="T6" fmla="*/ 146 w 147"/>
                    <a:gd name="T7" fmla="*/ 138 h 138"/>
                    <a:gd name="T8" fmla="*/ 67 w 147"/>
                    <a:gd name="T9" fmla="*/ 82 h 138"/>
                    <a:gd name="T10" fmla="*/ 95 w 147"/>
                    <a:gd name="T11" fmla="*/ 82 h 138"/>
                    <a:gd name="T12" fmla="*/ 95 w 147"/>
                    <a:gd name="T13" fmla="*/ 53 h 138"/>
                    <a:gd name="T14" fmla="*/ 53 w 147"/>
                    <a:gd name="T15" fmla="*/ 52 h 138"/>
                    <a:gd name="T16" fmla="*/ 0 w 147"/>
                    <a:gd name="T17" fmla="*/ 33 h 138"/>
                    <a:gd name="T18" fmla="*/ 37 w 147"/>
                    <a:gd name="T19" fmla="*/ 0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7" h="138">
                      <a:moveTo>
                        <a:pt x="37" y="0"/>
                      </a:moveTo>
                      <a:cubicBezTo>
                        <a:pt x="37" y="0"/>
                        <a:pt x="36" y="7"/>
                        <a:pt x="82" y="6"/>
                      </a:cubicBezTo>
                      <a:cubicBezTo>
                        <a:pt x="129" y="6"/>
                        <a:pt x="147" y="6"/>
                        <a:pt x="147" y="6"/>
                      </a:cubicBezTo>
                      <a:cubicBezTo>
                        <a:pt x="146" y="138"/>
                        <a:pt x="146" y="138"/>
                        <a:pt x="146" y="138"/>
                      </a:cubicBezTo>
                      <a:cubicBezTo>
                        <a:pt x="67" y="82"/>
                        <a:pt x="67" y="82"/>
                        <a:pt x="67" y="82"/>
                      </a:cubicBezTo>
                      <a:cubicBezTo>
                        <a:pt x="95" y="82"/>
                        <a:pt x="95" y="82"/>
                        <a:pt x="95" y="82"/>
                      </a:cubicBezTo>
                      <a:cubicBezTo>
                        <a:pt x="95" y="53"/>
                        <a:pt x="95" y="53"/>
                        <a:pt x="95" y="53"/>
                      </a:cubicBezTo>
                      <a:cubicBezTo>
                        <a:pt x="53" y="52"/>
                        <a:pt x="53" y="52"/>
                        <a:pt x="53" y="52"/>
                      </a:cubicBezTo>
                      <a:cubicBezTo>
                        <a:pt x="53" y="52"/>
                        <a:pt x="21" y="53"/>
                        <a:pt x="0" y="33"/>
                      </a:cubicBezTo>
                      <a:cubicBezTo>
                        <a:pt x="0" y="33"/>
                        <a:pt x="9" y="15"/>
                        <a:pt x="37" y="0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6" name="Freeform 942"/>
                <p:cNvSpPr/>
                <p:nvPr/>
              </p:nvSpPr>
              <p:spPr bwMode="auto">
                <a:xfrm>
                  <a:off x="4655421" y="8086833"/>
                  <a:ext cx="420271" cy="426297"/>
                </a:xfrm>
                <a:custGeom>
                  <a:avLst/>
                  <a:gdLst>
                    <a:gd name="T0" fmla="*/ 0 w 179"/>
                    <a:gd name="T1" fmla="*/ 37 h 169"/>
                    <a:gd name="T2" fmla="*/ 0 w 179"/>
                    <a:gd name="T3" fmla="*/ 169 h 169"/>
                    <a:gd name="T4" fmla="*/ 81 w 179"/>
                    <a:gd name="T5" fmla="*/ 114 h 169"/>
                    <a:gd name="T6" fmla="*/ 51 w 179"/>
                    <a:gd name="T7" fmla="*/ 114 h 169"/>
                    <a:gd name="T8" fmla="*/ 51 w 179"/>
                    <a:gd name="T9" fmla="*/ 83 h 169"/>
                    <a:gd name="T10" fmla="*/ 106 w 179"/>
                    <a:gd name="T11" fmla="*/ 83 h 169"/>
                    <a:gd name="T12" fmla="*/ 161 w 179"/>
                    <a:gd name="T13" fmla="*/ 0 h 169"/>
                    <a:gd name="T14" fmla="*/ 90 w 179"/>
                    <a:gd name="T15" fmla="*/ 37 h 169"/>
                    <a:gd name="T16" fmla="*/ 0 w 179"/>
                    <a:gd name="T17" fmla="*/ 37 h 1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79" h="169">
                      <a:moveTo>
                        <a:pt x="0" y="37"/>
                      </a:moveTo>
                      <a:cubicBezTo>
                        <a:pt x="0" y="169"/>
                        <a:pt x="0" y="169"/>
                        <a:pt x="0" y="169"/>
                      </a:cubicBezTo>
                      <a:cubicBezTo>
                        <a:pt x="81" y="114"/>
                        <a:pt x="81" y="114"/>
                        <a:pt x="81" y="114"/>
                      </a:cubicBezTo>
                      <a:cubicBezTo>
                        <a:pt x="51" y="114"/>
                        <a:pt x="51" y="114"/>
                        <a:pt x="51" y="114"/>
                      </a:cubicBezTo>
                      <a:cubicBezTo>
                        <a:pt x="51" y="83"/>
                        <a:pt x="51" y="83"/>
                        <a:pt x="51" y="83"/>
                      </a:cubicBezTo>
                      <a:cubicBezTo>
                        <a:pt x="106" y="83"/>
                        <a:pt x="106" y="83"/>
                        <a:pt x="106" y="83"/>
                      </a:cubicBezTo>
                      <a:cubicBezTo>
                        <a:pt x="106" y="83"/>
                        <a:pt x="179" y="66"/>
                        <a:pt x="161" y="0"/>
                      </a:cubicBezTo>
                      <a:cubicBezTo>
                        <a:pt x="161" y="0"/>
                        <a:pt x="133" y="37"/>
                        <a:pt x="90" y="37"/>
                      </a:cubicBezTo>
                      <a:cubicBezTo>
                        <a:pt x="48" y="37"/>
                        <a:pt x="0" y="37"/>
                        <a:pt x="0" y="37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28" name="Freeform 943"/>
                <p:cNvSpPr/>
                <p:nvPr/>
              </p:nvSpPr>
              <p:spPr bwMode="auto">
                <a:xfrm>
                  <a:off x="4513612" y="7463999"/>
                  <a:ext cx="502778" cy="647749"/>
                </a:xfrm>
                <a:custGeom>
                  <a:avLst/>
                  <a:gdLst>
                    <a:gd name="T0" fmla="*/ 171 w 214"/>
                    <a:gd name="T1" fmla="*/ 257 h 257"/>
                    <a:gd name="T2" fmla="*/ 214 w 214"/>
                    <a:gd name="T3" fmla="*/ 228 h 257"/>
                    <a:gd name="T4" fmla="*/ 104 w 214"/>
                    <a:gd name="T5" fmla="*/ 56 h 257"/>
                    <a:gd name="T6" fmla="*/ 0 w 214"/>
                    <a:gd name="T7" fmla="*/ 32 h 257"/>
                    <a:gd name="T8" fmla="*/ 52 w 214"/>
                    <a:gd name="T9" fmla="*/ 70 h 257"/>
                    <a:gd name="T10" fmla="*/ 171 w 214"/>
                    <a:gd name="T11" fmla="*/ 257 h 2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14" h="257">
                      <a:moveTo>
                        <a:pt x="171" y="257"/>
                      </a:moveTo>
                      <a:cubicBezTo>
                        <a:pt x="171" y="257"/>
                        <a:pt x="204" y="256"/>
                        <a:pt x="214" y="228"/>
                      </a:cubicBezTo>
                      <a:cubicBezTo>
                        <a:pt x="104" y="56"/>
                        <a:pt x="104" y="56"/>
                        <a:pt x="104" y="56"/>
                      </a:cubicBezTo>
                      <a:cubicBezTo>
                        <a:pt x="104" y="56"/>
                        <a:pt x="65" y="0"/>
                        <a:pt x="0" y="32"/>
                      </a:cubicBezTo>
                      <a:cubicBezTo>
                        <a:pt x="0" y="32"/>
                        <a:pt x="35" y="44"/>
                        <a:pt x="52" y="70"/>
                      </a:cubicBezTo>
                      <a:cubicBezTo>
                        <a:pt x="87" y="126"/>
                        <a:pt x="171" y="257"/>
                        <a:pt x="171" y="257"/>
                      </a:cubicBez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sp>
        <p:nvSpPr>
          <p:cNvPr id="232" name="Freeform 947"/>
          <p:cNvSpPr>
            <a:spLocks noEditPoints="1"/>
          </p:cNvSpPr>
          <p:nvPr/>
        </p:nvSpPr>
        <p:spPr bwMode="auto">
          <a:xfrm>
            <a:off x="3108772" y="7098255"/>
            <a:ext cx="452071" cy="453978"/>
          </a:xfrm>
          <a:custGeom>
            <a:avLst/>
            <a:gdLst>
              <a:gd name="T0" fmla="*/ 128 w 289"/>
              <a:gd name="T1" fmla="*/ 13 h 270"/>
              <a:gd name="T2" fmla="*/ 117 w 289"/>
              <a:gd name="T3" fmla="*/ 2 h 270"/>
              <a:gd name="T4" fmla="*/ 89 w 289"/>
              <a:gd name="T5" fmla="*/ 14 h 270"/>
              <a:gd name="T6" fmla="*/ 13 w 289"/>
              <a:gd name="T7" fmla="*/ 82 h 270"/>
              <a:gd name="T8" fmla="*/ 4 w 289"/>
              <a:gd name="T9" fmla="*/ 108 h 270"/>
              <a:gd name="T10" fmla="*/ 28 w 289"/>
              <a:gd name="T11" fmla="*/ 113 h 270"/>
              <a:gd name="T12" fmla="*/ 28 w 289"/>
              <a:gd name="T13" fmla="*/ 224 h 270"/>
              <a:gd name="T14" fmla="*/ 48 w 289"/>
              <a:gd name="T15" fmla="*/ 260 h 270"/>
              <a:gd name="T16" fmla="*/ 126 w 289"/>
              <a:gd name="T17" fmla="*/ 270 h 270"/>
              <a:gd name="T18" fmla="*/ 205 w 289"/>
              <a:gd name="T19" fmla="*/ 270 h 270"/>
              <a:gd name="T20" fmla="*/ 272 w 289"/>
              <a:gd name="T21" fmla="*/ 258 h 270"/>
              <a:gd name="T22" fmla="*/ 288 w 289"/>
              <a:gd name="T23" fmla="*/ 206 h 270"/>
              <a:gd name="T24" fmla="*/ 272 w 289"/>
              <a:gd name="T25" fmla="*/ 192 h 270"/>
              <a:gd name="T26" fmla="*/ 255 w 289"/>
              <a:gd name="T27" fmla="*/ 206 h 270"/>
              <a:gd name="T28" fmla="*/ 243 w 289"/>
              <a:gd name="T29" fmla="*/ 234 h 270"/>
              <a:gd name="T30" fmla="*/ 176 w 289"/>
              <a:gd name="T31" fmla="*/ 240 h 270"/>
              <a:gd name="T32" fmla="*/ 137 w 289"/>
              <a:gd name="T33" fmla="*/ 240 h 270"/>
              <a:gd name="T34" fmla="*/ 75 w 289"/>
              <a:gd name="T35" fmla="*/ 235 h 270"/>
              <a:gd name="T36" fmla="*/ 63 w 289"/>
              <a:gd name="T37" fmla="*/ 214 h 270"/>
              <a:gd name="T38" fmla="*/ 63 w 289"/>
              <a:gd name="T39" fmla="*/ 184 h 270"/>
              <a:gd name="T40" fmla="*/ 239 w 289"/>
              <a:gd name="T41" fmla="*/ 184 h 270"/>
              <a:gd name="T42" fmla="*/ 269 w 289"/>
              <a:gd name="T43" fmla="*/ 157 h 270"/>
              <a:gd name="T44" fmla="*/ 269 w 289"/>
              <a:gd name="T45" fmla="*/ 104 h 270"/>
              <a:gd name="T46" fmla="*/ 242 w 289"/>
              <a:gd name="T47" fmla="*/ 78 h 270"/>
              <a:gd name="T48" fmla="*/ 208 w 289"/>
              <a:gd name="T49" fmla="*/ 78 h 270"/>
              <a:gd name="T50" fmla="*/ 215 w 289"/>
              <a:gd name="T51" fmla="*/ 69 h 270"/>
              <a:gd name="T52" fmla="*/ 235 w 289"/>
              <a:gd name="T53" fmla="*/ 41 h 270"/>
              <a:gd name="T54" fmla="*/ 238 w 289"/>
              <a:gd name="T55" fmla="*/ 20 h 270"/>
              <a:gd name="T56" fmla="*/ 213 w 289"/>
              <a:gd name="T57" fmla="*/ 13 h 270"/>
              <a:gd name="T58" fmla="*/ 128 w 289"/>
              <a:gd name="T59" fmla="*/ 13 h 270"/>
              <a:gd name="T60" fmla="*/ 173 w 289"/>
              <a:gd name="T61" fmla="*/ 46 h 270"/>
              <a:gd name="T62" fmla="*/ 182 w 289"/>
              <a:gd name="T63" fmla="*/ 49 h 270"/>
              <a:gd name="T64" fmla="*/ 175 w 289"/>
              <a:gd name="T65" fmla="*/ 62 h 270"/>
              <a:gd name="T66" fmla="*/ 161 w 289"/>
              <a:gd name="T67" fmla="*/ 78 h 270"/>
              <a:gd name="T68" fmla="*/ 75 w 289"/>
              <a:gd name="T69" fmla="*/ 78 h 270"/>
              <a:gd name="T70" fmla="*/ 110 w 289"/>
              <a:gd name="T71" fmla="*/ 46 h 270"/>
              <a:gd name="T72" fmla="*/ 173 w 289"/>
              <a:gd name="T73" fmla="*/ 46 h 270"/>
              <a:gd name="T74" fmla="*/ 233 w 289"/>
              <a:gd name="T75" fmla="*/ 148 h 270"/>
              <a:gd name="T76" fmla="*/ 230 w 289"/>
              <a:gd name="T77" fmla="*/ 152 h 270"/>
              <a:gd name="T78" fmla="*/ 165 w 289"/>
              <a:gd name="T79" fmla="*/ 152 h 270"/>
              <a:gd name="T80" fmla="*/ 165 w 289"/>
              <a:gd name="T81" fmla="*/ 111 h 270"/>
              <a:gd name="T82" fmla="*/ 230 w 289"/>
              <a:gd name="T83" fmla="*/ 111 h 270"/>
              <a:gd name="T84" fmla="*/ 233 w 289"/>
              <a:gd name="T85" fmla="*/ 114 h 270"/>
              <a:gd name="T86" fmla="*/ 233 w 289"/>
              <a:gd name="T87" fmla="*/ 148 h 270"/>
              <a:gd name="T88" fmla="*/ 63 w 289"/>
              <a:gd name="T89" fmla="*/ 113 h 270"/>
              <a:gd name="T90" fmla="*/ 67 w 289"/>
              <a:gd name="T91" fmla="*/ 111 h 270"/>
              <a:gd name="T92" fmla="*/ 130 w 289"/>
              <a:gd name="T93" fmla="*/ 111 h 270"/>
              <a:gd name="T94" fmla="*/ 130 w 289"/>
              <a:gd name="T95" fmla="*/ 152 h 270"/>
              <a:gd name="T96" fmla="*/ 63 w 289"/>
              <a:gd name="T97" fmla="*/ 152 h 270"/>
              <a:gd name="T98" fmla="*/ 63 w 289"/>
              <a:gd name="T99" fmla="*/ 113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289" h="270">
                <a:moveTo>
                  <a:pt x="128" y="13"/>
                </a:moveTo>
                <a:cubicBezTo>
                  <a:pt x="127" y="9"/>
                  <a:pt x="124" y="6"/>
                  <a:pt x="117" y="2"/>
                </a:cubicBezTo>
                <a:cubicBezTo>
                  <a:pt x="106" y="0"/>
                  <a:pt x="97" y="4"/>
                  <a:pt x="89" y="14"/>
                </a:cubicBezTo>
                <a:cubicBezTo>
                  <a:pt x="64" y="44"/>
                  <a:pt x="39" y="66"/>
                  <a:pt x="13" y="82"/>
                </a:cubicBezTo>
                <a:cubicBezTo>
                  <a:pt x="2" y="90"/>
                  <a:pt x="0" y="99"/>
                  <a:pt x="4" y="108"/>
                </a:cubicBezTo>
                <a:cubicBezTo>
                  <a:pt x="12" y="116"/>
                  <a:pt x="20" y="118"/>
                  <a:pt x="28" y="113"/>
                </a:cubicBezTo>
                <a:cubicBezTo>
                  <a:pt x="28" y="224"/>
                  <a:pt x="28" y="224"/>
                  <a:pt x="28" y="224"/>
                </a:cubicBezTo>
                <a:cubicBezTo>
                  <a:pt x="27" y="242"/>
                  <a:pt x="34" y="254"/>
                  <a:pt x="48" y="260"/>
                </a:cubicBezTo>
                <a:cubicBezTo>
                  <a:pt x="62" y="267"/>
                  <a:pt x="87" y="270"/>
                  <a:pt x="126" y="270"/>
                </a:cubicBezTo>
                <a:cubicBezTo>
                  <a:pt x="205" y="270"/>
                  <a:pt x="205" y="270"/>
                  <a:pt x="205" y="270"/>
                </a:cubicBezTo>
                <a:cubicBezTo>
                  <a:pt x="240" y="270"/>
                  <a:pt x="263" y="266"/>
                  <a:pt x="272" y="258"/>
                </a:cubicBezTo>
                <a:cubicBezTo>
                  <a:pt x="284" y="251"/>
                  <a:pt x="289" y="233"/>
                  <a:pt x="288" y="206"/>
                </a:cubicBezTo>
                <a:cubicBezTo>
                  <a:pt x="288" y="198"/>
                  <a:pt x="282" y="193"/>
                  <a:pt x="272" y="192"/>
                </a:cubicBezTo>
                <a:cubicBezTo>
                  <a:pt x="262" y="193"/>
                  <a:pt x="256" y="198"/>
                  <a:pt x="255" y="206"/>
                </a:cubicBezTo>
                <a:cubicBezTo>
                  <a:pt x="255" y="223"/>
                  <a:pt x="251" y="232"/>
                  <a:pt x="243" y="234"/>
                </a:cubicBezTo>
                <a:cubicBezTo>
                  <a:pt x="236" y="238"/>
                  <a:pt x="213" y="240"/>
                  <a:pt x="176" y="240"/>
                </a:cubicBezTo>
                <a:cubicBezTo>
                  <a:pt x="137" y="240"/>
                  <a:pt x="137" y="240"/>
                  <a:pt x="137" y="240"/>
                </a:cubicBezTo>
                <a:cubicBezTo>
                  <a:pt x="103" y="240"/>
                  <a:pt x="83" y="239"/>
                  <a:pt x="75" y="235"/>
                </a:cubicBezTo>
                <a:cubicBezTo>
                  <a:pt x="66" y="233"/>
                  <a:pt x="62" y="226"/>
                  <a:pt x="63" y="214"/>
                </a:cubicBezTo>
                <a:cubicBezTo>
                  <a:pt x="63" y="184"/>
                  <a:pt x="63" y="184"/>
                  <a:pt x="63" y="184"/>
                </a:cubicBezTo>
                <a:cubicBezTo>
                  <a:pt x="239" y="184"/>
                  <a:pt x="239" y="184"/>
                  <a:pt x="239" y="184"/>
                </a:cubicBezTo>
                <a:cubicBezTo>
                  <a:pt x="261" y="186"/>
                  <a:pt x="270" y="177"/>
                  <a:pt x="269" y="157"/>
                </a:cubicBezTo>
                <a:cubicBezTo>
                  <a:pt x="269" y="104"/>
                  <a:pt x="269" y="104"/>
                  <a:pt x="269" y="104"/>
                </a:cubicBezTo>
                <a:cubicBezTo>
                  <a:pt x="270" y="86"/>
                  <a:pt x="261" y="77"/>
                  <a:pt x="242" y="78"/>
                </a:cubicBezTo>
                <a:cubicBezTo>
                  <a:pt x="208" y="78"/>
                  <a:pt x="208" y="78"/>
                  <a:pt x="208" y="78"/>
                </a:cubicBezTo>
                <a:cubicBezTo>
                  <a:pt x="209" y="76"/>
                  <a:pt x="212" y="73"/>
                  <a:pt x="215" y="69"/>
                </a:cubicBezTo>
                <a:cubicBezTo>
                  <a:pt x="223" y="57"/>
                  <a:pt x="230" y="48"/>
                  <a:pt x="235" y="41"/>
                </a:cubicBezTo>
                <a:cubicBezTo>
                  <a:pt x="240" y="32"/>
                  <a:pt x="241" y="25"/>
                  <a:pt x="238" y="20"/>
                </a:cubicBezTo>
                <a:cubicBezTo>
                  <a:pt x="234" y="15"/>
                  <a:pt x="226" y="13"/>
                  <a:pt x="213" y="13"/>
                </a:cubicBezTo>
                <a:lnTo>
                  <a:pt x="128" y="13"/>
                </a:lnTo>
                <a:close/>
                <a:moveTo>
                  <a:pt x="173" y="46"/>
                </a:moveTo>
                <a:cubicBezTo>
                  <a:pt x="179" y="46"/>
                  <a:pt x="182" y="47"/>
                  <a:pt x="182" y="49"/>
                </a:cubicBezTo>
                <a:cubicBezTo>
                  <a:pt x="183" y="51"/>
                  <a:pt x="180" y="55"/>
                  <a:pt x="175" y="62"/>
                </a:cubicBezTo>
                <a:cubicBezTo>
                  <a:pt x="170" y="68"/>
                  <a:pt x="166" y="73"/>
                  <a:pt x="161" y="78"/>
                </a:cubicBezTo>
                <a:cubicBezTo>
                  <a:pt x="75" y="78"/>
                  <a:pt x="75" y="78"/>
                  <a:pt x="75" y="78"/>
                </a:cubicBezTo>
                <a:cubicBezTo>
                  <a:pt x="110" y="46"/>
                  <a:pt x="110" y="46"/>
                  <a:pt x="110" y="46"/>
                </a:cubicBezTo>
                <a:lnTo>
                  <a:pt x="173" y="46"/>
                </a:lnTo>
                <a:close/>
                <a:moveTo>
                  <a:pt x="233" y="148"/>
                </a:moveTo>
                <a:cubicBezTo>
                  <a:pt x="233" y="150"/>
                  <a:pt x="232" y="152"/>
                  <a:pt x="230" y="152"/>
                </a:cubicBezTo>
                <a:cubicBezTo>
                  <a:pt x="165" y="152"/>
                  <a:pt x="165" y="152"/>
                  <a:pt x="165" y="152"/>
                </a:cubicBezTo>
                <a:cubicBezTo>
                  <a:pt x="165" y="111"/>
                  <a:pt x="165" y="111"/>
                  <a:pt x="165" y="111"/>
                </a:cubicBezTo>
                <a:cubicBezTo>
                  <a:pt x="230" y="111"/>
                  <a:pt x="230" y="111"/>
                  <a:pt x="230" y="111"/>
                </a:cubicBezTo>
                <a:cubicBezTo>
                  <a:pt x="232" y="111"/>
                  <a:pt x="233" y="112"/>
                  <a:pt x="233" y="114"/>
                </a:cubicBezTo>
                <a:lnTo>
                  <a:pt x="233" y="148"/>
                </a:lnTo>
                <a:close/>
                <a:moveTo>
                  <a:pt x="63" y="113"/>
                </a:moveTo>
                <a:cubicBezTo>
                  <a:pt x="63" y="111"/>
                  <a:pt x="64" y="110"/>
                  <a:pt x="67" y="111"/>
                </a:cubicBezTo>
                <a:cubicBezTo>
                  <a:pt x="130" y="111"/>
                  <a:pt x="130" y="111"/>
                  <a:pt x="130" y="111"/>
                </a:cubicBezTo>
                <a:cubicBezTo>
                  <a:pt x="130" y="152"/>
                  <a:pt x="130" y="152"/>
                  <a:pt x="130" y="152"/>
                </a:cubicBezTo>
                <a:cubicBezTo>
                  <a:pt x="63" y="152"/>
                  <a:pt x="63" y="152"/>
                  <a:pt x="63" y="152"/>
                </a:cubicBezTo>
                <a:lnTo>
                  <a:pt x="63" y="11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60960" tIns="30480" rIns="60960" bIns="30480" numCol="1" anchor="t" anchorCtr="0" compatLnSpc="1"/>
          <a:lstStyle/>
          <a:p>
            <a:endParaRPr lang="zh-CN" altLang="en-US" sz="1200">
              <a:solidFill>
                <a:prstClr val="black"/>
              </a:solidFill>
            </a:endParaRPr>
          </a:p>
        </p:txBody>
      </p:sp>
      <p:sp>
        <p:nvSpPr>
          <p:cNvPr id="233" name="Freeform 991"/>
          <p:cNvSpPr>
            <a:spLocks noEditPoints="1"/>
          </p:cNvSpPr>
          <p:nvPr/>
        </p:nvSpPr>
        <p:spPr bwMode="auto">
          <a:xfrm>
            <a:off x="2584507" y="7096408"/>
            <a:ext cx="410817" cy="452134"/>
          </a:xfrm>
          <a:custGeom>
            <a:avLst/>
            <a:gdLst>
              <a:gd name="T0" fmla="*/ 262 w 262"/>
              <a:gd name="T1" fmla="*/ 256 h 269"/>
              <a:gd name="T2" fmla="*/ 210 w 262"/>
              <a:gd name="T3" fmla="*/ 199 h 269"/>
              <a:gd name="T4" fmla="*/ 169 w 262"/>
              <a:gd name="T5" fmla="*/ 263 h 269"/>
              <a:gd name="T6" fmla="*/ 159 w 262"/>
              <a:gd name="T7" fmla="*/ 192 h 269"/>
              <a:gd name="T8" fmla="*/ 169 w 262"/>
              <a:gd name="T9" fmla="*/ 263 h 269"/>
              <a:gd name="T10" fmla="*/ 98 w 262"/>
              <a:gd name="T11" fmla="*/ 263 h 269"/>
              <a:gd name="T12" fmla="*/ 102 w 262"/>
              <a:gd name="T13" fmla="*/ 194 h 269"/>
              <a:gd name="T14" fmla="*/ 2 w 262"/>
              <a:gd name="T15" fmla="*/ 254 h 269"/>
              <a:gd name="T16" fmla="*/ 57 w 262"/>
              <a:gd name="T17" fmla="*/ 199 h 269"/>
              <a:gd name="T18" fmla="*/ 2 w 262"/>
              <a:gd name="T19" fmla="*/ 254 h 269"/>
              <a:gd name="T20" fmla="*/ 173 w 262"/>
              <a:gd name="T21" fmla="*/ 78 h 269"/>
              <a:gd name="T22" fmla="*/ 192 w 262"/>
              <a:gd name="T23" fmla="*/ 23 h 269"/>
              <a:gd name="T24" fmla="*/ 59 w 262"/>
              <a:gd name="T25" fmla="*/ 30 h 269"/>
              <a:gd name="T26" fmla="*/ 100 w 262"/>
              <a:gd name="T27" fmla="*/ 68 h 269"/>
              <a:gd name="T28" fmla="*/ 59 w 262"/>
              <a:gd name="T29" fmla="*/ 30 h 269"/>
              <a:gd name="T30" fmla="*/ 226 w 262"/>
              <a:gd name="T31" fmla="*/ 71 h 269"/>
              <a:gd name="T32" fmla="*/ 139 w 262"/>
              <a:gd name="T33" fmla="*/ 87 h 269"/>
              <a:gd name="T34" fmla="*/ 212 w 262"/>
              <a:gd name="T35" fmla="*/ 13 h 269"/>
              <a:gd name="T36" fmla="*/ 125 w 262"/>
              <a:gd name="T37" fmla="*/ 87 h 269"/>
              <a:gd name="T38" fmla="*/ 34 w 262"/>
              <a:gd name="T39" fmla="*/ 73 h 269"/>
              <a:gd name="T40" fmla="*/ 47 w 262"/>
              <a:gd name="T41" fmla="*/ 13 h 269"/>
              <a:gd name="T42" fmla="*/ 125 w 262"/>
              <a:gd name="T43" fmla="*/ 87 h 269"/>
              <a:gd name="T44" fmla="*/ 20 w 262"/>
              <a:gd name="T45" fmla="*/ 75 h 269"/>
              <a:gd name="T46" fmla="*/ 125 w 262"/>
              <a:gd name="T47" fmla="*/ 100 h 269"/>
              <a:gd name="T48" fmla="*/ 20 w 262"/>
              <a:gd name="T49" fmla="*/ 128 h 269"/>
              <a:gd name="T50" fmla="*/ 125 w 262"/>
              <a:gd name="T51" fmla="*/ 142 h 269"/>
              <a:gd name="T52" fmla="*/ 6 w 262"/>
              <a:gd name="T53" fmla="*/ 169 h 269"/>
              <a:gd name="T54" fmla="*/ 253 w 262"/>
              <a:gd name="T55" fmla="*/ 183 h 269"/>
              <a:gd name="T56" fmla="*/ 139 w 262"/>
              <a:gd name="T57" fmla="*/ 169 h 269"/>
              <a:gd name="T58" fmla="*/ 244 w 262"/>
              <a:gd name="T59" fmla="*/ 142 h 269"/>
              <a:gd name="T60" fmla="*/ 139 w 262"/>
              <a:gd name="T61" fmla="*/ 128 h 269"/>
              <a:gd name="T62" fmla="*/ 212 w 262"/>
              <a:gd name="T63" fmla="*/ 100 h 269"/>
              <a:gd name="T64" fmla="*/ 240 w 262"/>
              <a:gd name="T65" fmla="*/ 23 h 269"/>
              <a:gd name="T66" fmla="*/ 45 w 262"/>
              <a:gd name="T67" fmla="*/ 0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62" h="269">
                <a:moveTo>
                  <a:pt x="249" y="261"/>
                </a:moveTo>
                <a:cubicBezTo>
                  <a:pt x="256" y="267"/>
                  <a:pt x="261" y="265"/>
                  <a:pt x="262" y="256"/>
                </a:cubicBezTo>
                <a:cubicBezTo>
                  <a:pt x="250" y="233"/>
                  <a:pt x="237" y="211"/>
                  <a:pt x="221" y="190"/>
                </a:cubicBezTo>
                <a:cubicBezTo>
                  <a:pt x="212" y="187"/>
                  <a:pt x="208" y="190"/>
                  <a:pt x="210" y="199"/>
                </a:cubicBezTo>
                <a:cubicBezTo>
                  <a:pt x="222" y="217"/>
                  <a:pt x="235" y="238"/>
                  <a:pt x="249" y="261"/>
                </a:cubicBezTo>
                <a:close/>
                <a:moveTo>
                  <a:pt x="169" y="263"/>
                </a:moveTo>
                <a:cubicBezTo>
                  <a:pt x="176" y="268"/>
                  <a:pt x="181" y="266"/>
                  <a:pt x="182" y="258"/>
                </a:cubicBezTo>
                <a:cubicBezTo>
                  <a:pt x="178" y="240"/>
                  <a:pt x="170" y="218"/>
                  <a:pt x="159" y="192"/>
                </a:cubicBezTo>
                <a:cubicBezTo>
                  <a:pt x="153" y="186"/>
                  <a:pt x="149" y="187"/>
                  <a:pt x="146" y="197"/>
                </a:cubicBezTo>
                <a:cubicBezTo>
                  <a:pt x="155" y="218"/>
                  <a:pt x="163" y="240"/>
                  <a:pt x="169" y="263"/>
                </a:cubicBezTo>
                <a:close/>
                <a:moveTo>
                  <a:pt x="89" y="194"/>
                </a:moveTo>
                <a:cubicBezTo>
                  <a:pt x="92" y="216"/>
                  <a:pt x="95" y="239"/>
                  <a:pt x="98" y="263"/>
                </a:cubicBezTo>
                <a:cubicBezTo>
                  <a:pt x="102" y="269"/>
                  <a:pt x="107" y="268"/>
                  <a:pt x="111" y="261"/>
                </a:cubicBezTo>
                <a:cubicBezTo>
                  <a:pt x="108" y="238"/>
                  <a:pt x="105" y="216"/>
                  <a:pt x="102" y="194"/>
                </a:cubicBezTo>
                <a:cubicBezTo>
                  <a:pt x="98" y="187"/>
                  <a:pt x="93" y="187"/>
                  <a:pt x="89" y="194"/>
                </a:cubicBezTo>
                <a:close/>
                <a:moveTo>
                  <a:pt x="2" y="254"/>
                </a:moveTo>
                <a:cubicBezTo>
                  <a:pt x="0" y="263"/>
                  <a:pt x="4" y="266"/>
                  <a:pt x="13" y="263"/>
                </a:cubicBezTo>
                <a:cubicBezTo>
                  <a:pt x="33" y="239"/>
                  <a:pt x="47" y="217"/>
                  <a:pt x="57" y="199"/>
                </a:cubicBezTo>
                <a:cubicBezTo>
                  <a:pt x="57" y="191"/>
                  <a:pt x="53" y="189"/>
                  <a:pt x="45" y="192"/>
                </a:cubicBezTo>
                <a:cubicBezTo>
                  <a:pt x="33" y="213"/>
                  <a:pt x="18" y="234"/>
                  <a:pt x="2" y="254"/>
                </a:cubicBezTo>
                <a:close/>
                <a:moveTo>
                  <a:pt x="162" y="71"/>
                </a:moveTo>
                <a:cubicBezTo>
                  <a:pt x="162" y="78"/>
                  <a:pt x="166" y="81"/>
                  <a:pt x="173" y="78"/>
                </a:cubicBezTo>
                <a:cubicBezTo>
                  <a:pt x="185" y="62"/>
                  <a:pt x="196" y="46"/>
                  <a:pt x="205" y="27"/>
                </a:cubicBezTo>
                <a:cubicBezTo>
                  <a:pt x="204" y="18"/>
                  <a:pt x="199" y="17"/>
                  <a:pt x="192" y="23"/>
                </a:cubicBezTo>
                <a:cubicBezTo>
                  <a:pt x="185" y="35"/>
                  <a:pt x="176" y="51"/>
                  <a:pt x="162" y="71"/>
                </a:cubicBezTo>
                <a:close/>
                <a:moveTo>
                  <a:pt x="59" y="30"/>
                </a:moveTo>
                <a:cubicBezTo>
                  <a:pt x="66" y="40"/>
                  <a:pt x="76" y="55"/>
                  <a:pt x="89" y="75"/>
                </a:cubicBezTo>
                <a:cubicBezTo>
                  <a:pt x="96" y="80"/>
                  <a:pt x="100" y="78"/>
                  <a:pt x="100" y="68"/>
                </a:cubicBezTo>
                <a:cubicBezTo>
                  <a:pt x="91" y="52"/>
                  <a:pt x="81" y="36"/>
                  <a:pt x="70" y="23"/>
                </a:cubicBezTo>
                <a:cubicBezTo>
                  <a:pt x="63" y="20"/>
                  <a:pt x="59" y="22"/>
                  <a:pt x="59" y="30"/>
                </a:cubicBezTo>
                <a:close/>
                <a:moveTo>
                  <a:pt x="226" y="25"/>
                </a:moveTo>
                <a:cubicBezTo>
                  <a:pt x="226" y="71"/>
                  <a:pt x="226" y="71"/>
                  <a:pt x="226" y="71"/>
                </a:cubicBezTo>
                <a:cubicBezTo>
                  <a:pt x="227" y="83"/>
                  <a:pt x="222" y="88"/>
                  <a:pt x="210" y="87"/>
                </a:cubicBezTo>
                <a:cubicBezTo>
                  <a:pt x="139" y="87"/>
                  <a:pt x="139" y="87"/>
                  <a:pt x="139" y="87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212" y="13"/>
                  <a:pt x="212" y="13"/>
                  <a:pt x="212" y="13"/>
                </a:cubicBezTo>
                <a:cubicBezTo>
                  <a:pt x="223" y="13"/>
                  <a:pt x="227" y="17"/>
                  <a:pt x="226" y="25"/>
                </a:cubicBezTo>
                <a:close/>
                <a:moveTo>
                  <a:pt x="125" y="87"/>
                </a:moveTo>
                <a:cubicBezTo>
                  <a:pt x="50" y="87"/>
                  <a:pt x="50" y="87"/>
                  <a:pt x="50" y="87"/>
                </a:cubicBezTo>
                <a:cubicBezTo>
                  <a:pt x="39" y="88"/>
                  <a:pt x="34" y="84"/>
                  <a:pt x="34" y="73"/>
                </a:cubicBezTo>
                <a:cubicBezTo>
                  <a:pt x="34" y="27"/>
                  <a:pt x="34" y="27"/>
                  <a:pt x="34" y="27"/>
                </a:cubicBezTo>
                <a:cubicBezTo>
                  <a:pt x="34" y="18"/>
                  <a:pt x="38" y="13"/>
                  <a:pt x="47" y="13"/>
                </a:cubicBezTo>
                <a:cubicBezTo>
                  <a:pt x="125" y="13"/>
                  <a:pt x="125" y="13"/>
                  <a:pt x="125" y="13"/>
                </a:cubicBezTo>
                <a:lnTo>
                  <a:pt x="125" y="87"/>
                </a:lnTo>
                <a:close/>
                <a:moveTo>
                  <a:pt x="20" y="27"/>
                </a:moveTo>
                <a:cubicBezTo>
                  <a:pt x="20" y="75"/>
                  <a:pt x="20" y="75"/>
                  <a:pt x="20" y="75"/>
                </a:cubicBezTo>
                <a:cubicBezTo>
                  <a:pt x="20" y="94"/>
                  <a:pt x="29" y="102"/>
                  <a:pt x="47" y="100"/>
                </a:cubicBezTo>
                <a:cubicBezTo>
                  <a:pt x="125" y="100"/>
                  <a:pt x="125" y="100"/>
                  <a:pt x="125" y="100"/>
                </a:cubicBezTo>
                <a:cubicBezTo>
                  <a:pt x="125" y="128"/>
                  <a:pt x="125" y="128"/>
                  <a:pt x="125" y="128"/>
                </a:cubicBezTo>
                <a:cubicBezTo>
                  <a:pt x="20" y="128"/>
                  <a:pt x="20" y="128"/>
                  <a:pt x="20" y="128"/>
                </a:cubicBezTo>
                <a:cubicBezTo>
                  <a:pt x="14" y="132"/>
                  <a:pt x="14" y="137"/>
                  <a:pt x="20" y="142"/>
                </a:cubicBezTo>
                <a:cubicBezTo>
                  <a:pt x="125" y="142"/>
                  <a:pt x="125" y="142"/>
                  <a:pt x="125" y="142"/>
                </a:cubicBezTo>
                <a:cubicBezTo>
                  <a:pt x="125" y="169"/>
                  <a:pt x="125" y="169"/>
                  <a:pt x="125" y="169"/>
                </a:cubicBezTo>
                <a:cubicBezTo>
                  <a:pt x="6" y="169"/>
                  <a:pt x="6" y="169"/>
                  <a:pt x="6" y="169"/>
                </a:cubicBezTo>
                <a:cubicBezTo>
                  <a:pt x="0" y="174"/>
                  <a:pt x="0" y="178"/>
                  <a:pt x="6" y="183"/>
                </a:cubicBezTo>
                <a:cubicBezTo>
                  <a:pt x="253" y="183"/>
                  <a:pt x="253" y="183"/>
                  <a:pt x="253" y="183"/>
                </a:cubicBezTo>
                <a:cubicBezTo>
                  <a:pt x="259" y="178"/>
                  <a:pt x="259" y="174"/>
                  <a:pt x="253" y="169"/>
                </a:cubicBezTo>
                <a:cubicBezTo>
                  <a:pt x="139" y="169"/>
                  <a:pt x="139" y="169"/>
                  <a:pt x="139" y="169"/>
                </a:cubicBezTo>
                <a:cubicBezTo>
                  <a:pt x="139" y="142"/>
                  <a:pt x="139" y="142"/>
                  <a:pt x="139" y="142"/>
                </a:cubicBezTo>
                <a:cubicBezTo>
                  <a:pt x="244" y="142"/>
                  <a:pt x="244" y="142"/>
                  <a:pt x="244" y="142"/>
                </a:cubicBezTo>
                <a:cubicBezTo>
                  <a:pt x="250" y="137"/>
                  <a:pt x="250" y="132"/>
                  <a:pt x="244" y="128"/>
                </a:cubicBezTo>
                <a:cubicBezTo>
                  <a:pt x="139" y="128"/>
                  <a:pt x="139" y="128"/>
                  <a:pt x="139" y="128"/>
                </a:cubicBezTo>
                <a:cubicBezTo>
                  <a:pt x="139" y="100"/>
                  <a:pt x="139" y="100"/>
                  <a:pt x="139" y="100"/>
                </a:cubicBezTo>
                <a:cubicBezTo>
                  <a:pt x="212" y="100"/>
                  <a:pt x="212" y="100"/>
                  <a:pt x="212" y="100"/>
                </a:cubicBezTo>
                <a:cubicBezTo>
                  <a:pt x="232" y="102"/>
                  <a:pt x="241" y="94"/>
                  <a:pt x="240" y="75"/>
                </a:cubicBezTo>
                <a:cubicBezTo>
                  <a:pt x="240" y="23"/>
                  <a:pt x="240" y="23"/>
                  <a:pt x="240" y="23"/>
                </a:cubicBezTo>
                <a:cubicBezTo>
                  <a:pt x="241" y="7"/>
                  <a:pt x="233" y="0"/>
                  <a:pt x="214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28" y="0"/>
                  <a:pt x="20" y="9"/>
                  <a:pt x="20" y="27"/>
                </a:cubicBezTo>
                <a:close/>
              </a:path>
            </a:pathLst>
          </a:custGeom>
          <a:noFill/>
          <a:ln w="22225" cap="flat">
            <a:solidFill>
              <a:schemeClr val="bg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0960" tIns="30480" rIns="60960" bIns="30480" numCol="1" anchor="t" anchorCtr="0" compatLnSpc="1"/>
          <a:lstStyle/>
          <a:p>
            <a:endParaRPr lang="zh-CN" altLang="en-US" sz="1200">
              <a:solidFill>
                <a:prstClr val="black"/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7525321" y="2514747"/>
            <a:ext cx="2863755" cy="1962106"/>
            <a:chOff x="6830690" y="4555391"/>
            <a:chExt cx="6039301" cy="4137837"/>
          </a:xfrm>
        </p:grpSpPr>
        <p:sp>
          <p:nvSpPr>
            <p:cNvPr id="235" name="Freeform 605"/>
            <p:cNvSpPr/>
            <p:nvPr/>
          </p:nvSpPr>
          <p:spPr bwMode="auto">
            <a:xfrm>
              <a:off x="11227818" y="4555391"/>
              <a:ext cx="1633527" cy="1542777"/>
            </a:xfrm>
            <a:custGeom>
              <a:avLst/>
              <a:gdLst>
                <a:gd name="T0" fmla="*/ 41 w 830"/>
                <a:gd name="T1" fmla="*/ 0 h 784"/>
                <a:gd name="T2" fmla="*/ 788 w 830"/>
                <a:gd name="T3" fmla="*/ 0 h 784"/>
                <a:gd name="T4" fmla="*/ 830 w 830"/>
                <a:gd name="T5" fmla="*/ 39 h 784"/>
                <a:gd name="T6" fmla="*/ 830 w 830"/>
                <a:gd name="T7" fmla="*/ 745 h 784"/>
                <a:gd name="T8" fmla="*/ 788 w 830"/>
                <a:gd name="T9" fmla="*/ 784 h 784"/>
                <a:gd name="T10" fmla="*/ 41 w 830"/>
                <a:gd name="T11" fmla="*/ 784 h 784"/>
                <a:gd name="T12" fmla="*/ 0 w 830"/>
                <a:gd name="T13" fmla="*/ 745 h 784"/>
                <a:gd name="T14" fmla="*/ 0 w 830"/>
                <a:gd name="T15" fmla="*/ 39 h 784"/>
                <a:gd name="T16" fmla="*/ 41 w 830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8"/>
                    <a:pt x="830" y="39"/>
                  </a:cubicBezTo>
                  <a:cubicBezTo>
                    <a:pt x="830" y="745"/>
                    <a:pt x="830" y="745"/>
                    <a:pt x="830" y="745"/>
                  </a:cubicBezTo>
                  <a:cubicBezTo>
                    <a:pt x="830" y="766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9" y="784"/>
                    <a:pt x="0" y="766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19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6" name="Freeform 606"/>
            <p:cNvSpPr/>
            <p:nvPr/>
          </p:nvSpPr>
          <p:spPr bwMode="auto">
            <a:xfrm>
              <a:off x="9013050" y="4555391"/>
              <a:ext cx="1631368" cy="1542777"/>
            </a:xfrm>
            <a:custGeom>
              <a:avLst/>
              <a:gdLst>
                <a:gd name="T0" fmla="*/ 41 w 830"/>
                <a:gd name="T1" fmla="*/ 0 h 784"/>
                <a:gd name="T2" fmla="*/ 788 w 830"/>
                <a:gd name="T3" fmla="*/ 0 h 784"/>
                <a:gd name="T4" fmla="*/ 830 w 830"/>
                <a:gd name="T5" fmla="*/ 39 h 784"/>
                <a:gd name="T6" fmla="*/ 830 w 830"/>
                <a:gd name="T7" fmla="*/ 745 h 784"/>
                <a:gd name="T8" fmla="*/ 788 w 830"/>
                <a:gd name="T9" fmla="*/ 784 h 784"/>
                <a:gd name="T10" fmla="*/ 41 w 830"/>
                <a:gd name="T11" fmla="*/ 784 h 784"/>
                <a:gd name="T12" fmla="*/ 0 w 830"/>
                <a:gd name="T13" fmla="*/ 745 h 784"/>
                <a:gd name="T14" fmla="*/ 0 w 830"/>
                <a:gd name="T15" fmla="*/ 39 h 784"/>
                <a:gd name="T16" fmla="*/ 41 w 830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4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8"/>
                    <a:pt x="830" y="39"/>
                  </a:cubicBezTo>
                  <a:cubicBezTo>
                    <a:pt x="830" y="745"/>
                    <a:pt x="830" y="745"/>
                    <a:pt x="830" y="745"/>
                  </a:cubicBezTo>
                  <a:cubicBezTo>
                    <a:pt x="830" y="766"/>
                    <a:pt x="811" y="784"/>
                    <a:pt x="788" y="784"/>
                  </a:cubicBezTo>
                  <a:cubicBezTo>
                    <a:pt x="41" y="784"/>
                    <a:pt x="41" y="784"/>
                    <a:pt x="41" y="784"/>
                  </a:cubicBezTo>
                  <a:cubicBezTo>
                    <a:pt x="19" y="784"/>
                    <a:pt x="0" y="766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19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7" name="Freeform 608"/>
            <p:cNvSpPr/>
            <p:nvPr/>
          </p:nvSpPr>
          <p:spPr bwMode="auto">
            <a:xfrm>
              <a:off x="6830690" y="4555391"/>
              <a:ext cx="1633527" cy="1542777"/>
            </a:xfrm>
            <a:custGeom>
              <a:avLst/>
              <a:gdLst>
                <a:gd name="T0" fmla="*/ 42 w 830"/>
                <a:gd name="T1" fmla="*/ 0 h 784"/>
                <a:gd name="T2" fmla="*/ 788 w 830"/>
                <a:gd name="T3" fmla="*/ 0 h 784"/>
                <a:gd name="T4" fmla="*/ 830 w 830"/>
                <a:gd name="T5" fmla="*/ 39 h 784"/>
                <a:gd name="T6" fmla="*/ 830 w 830"/>
                <a:gd name="T7" fmla="*/ 745 h 784"/>
                <a:gd name="T8" fmla="*/ 788 w 830"/>
                <a:gd name="T9" fmla="*/ 784 h 784"/>
                <a:gd name="T10" fmla="*/ 42 w 830"/>
                <a:gd name="T11" fmla="*/ 784 h 784"/>
                <a:gd name="T12" fmla="*/ 0 w 830"/>
                <a:gd name="T13" fmla="*/ 745 h 784"/>
                <a:gd name="T14" fmla="*/ 0 w 830"/>
                <a:gd name="T15" fmla="*/ 39 h 784"/>
                <a:gd name="T16" fmla="*/ 42 w 830"/>
                <a:gd name="T17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4">
                  <a:moveTo>
                    <a:pt x="42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8"/>
                    <a:pt x="830" y="39"/>
                  </a:cubicBezTo>
                  <a:cubicBezTo>
                    <a:pt x="830" y="745"/>
                    <a:pt x="830" y="745"/>
                    <a:pt x="830" y="745"/>
                  </a:cubicBezTo>
                  <a:cubicBezTo>
                    <a:pt x="830" y="766"/>
                    <a:pt x="811" y="784"/>
                    <a:pt x="788" y="784"/>
                  </a:cubicBezTo>
                  <a:cubicBezTo>
                    <a:pt x="42" y="784"/>
                    <a:pt x="42" y="784"/>
                    <a:pt x="42" y="784"/>
                  </a:cubicBezTo>
                  <a:cubicBezTo>
                    <a:pt x="19" y="784"/>
                    <a:pt x="0" y="766"/>
                    <a:pt x="0" y="745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18"/>
                    <a:pt x="19" y="0"/>
                    <a:pt x="42" y="0"/>
                  </a:cubicBezTo>
                  <a:close/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8" name="Freeform 609"/>
            <p:cNvSpPr/>
            <p:nvPr/>
          </p:nvSpPr>
          <p:spPr bwMode="auto">
            <a:xfrm>
              <a:off x="9013050" y="6698856"/>
              <a:ext cx="1631368" cy="1544936"/>
            </a:xfrm>
            <a:custGeom>
              <a:avLst/>
              <a:gdLst>
                <a:gd name="T0" fmla="*/ 41 w 830"/>
                <a:gd name="T1" fmla="*/ 0 h 785"/>
                <a:gd name="T2" fmla="*/ 788 w 830"/>
                <a:gd name="T3" fmla="*/ 0 h 785"/>
                <a:gd name="T4" fmla="*/ 830 w 830"/>
                <a:gd name="T5" fmla="*/ 40 h 785"/>
                <a:gd name="T6" fmla="*/ 830 w 830"/>
                <a:gd name="T7" fmla="*/ 746 h 785"/>
                <a:gd name="T8" fmla="*/ 788 w 830"/>
                <a:gd name="T9" fmla="*/ 785 h 785"/>
                <a:gd name="T10" fmla="*/ 41 w 830"/>
                <a:gd name="T11" fmla="*/ 785 h 785"/>
                <a:gd name="T12" fmla="*/ 0 w 830"/>
                <a:gd name="T13" fmla="*/ 746 h 785"/>
                <a:gd name="T14" fmla="*/ 0 w 830"/>
                <a:gd name="T15" fmla="*/ 40 h 785"/>
                <a:gd name="T16" fmla="*/ 41 w 830"/>
                <a:gd name="T17" fmla="*/ 0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5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8"/>
                    <a:pt x="830" y="40"/>
                  </a:cubicBezTo>
                  <a:cubicBezTo>
                    <a:pt x="830" y="746"/>
                    <a:pt x="830" y="746"/>
                    <a:pt x="830" y="746"/>
                  </a:cubicBezTo>
                  <a:cubicBezTo>
                    <a:pt x="830" y="767"/>
                    <a:pt x="811" y="785"/>
                    <a:pt x="788" y="785"/>
                  </a:cubicBezTo>
                  <a:cubicBezTo>
                    <a:pt x="41" y="785"/>
                    <a:pt x="41" y="785"/>
                    <a:pt x="41" y="785"/>
                  </a:cubicBezTo>
                  <a:cubicBezTo>
                    <a:pt x="19" y="785"/>
                    <a:pt x="0" y="767"/>
                    <a:pt x="0" y="74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9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9" name="Freeform 610"/>
            <p:cNvSpPr/>
            <p:nvPr/>
          </p:nvSpPr>
          <p:spPr bwMode="auto">
            <a:xfrm>
              <a:off x="6830690" y="6698856"/>
              <a:ext cx="1633527" cy="1544936"/>
            </a:xfrm>
            <a:custGeom>
              <a:avLst/>
              <a:gdLst>
                <a:gd name="T0" fmla="*/ 42 w 830"/>
                <a:gd name="T1" fmla="*/ 0 h 785"/>
                <a:gd name="T2" fmla="*/ 788 w 830"/>
                <a:gd name="T3" fmla="*/ 0 h 785"/>
                <a:gd name="T4" fmla="*/ 830 w 830"/>
                <a:gd name="T5" fmla="*/ 40 h 785"/>
                <a:gd name="T6" fmla="*/ 830 w 830"/>
                <a:gd name="T7" fmla="*/ 746 h 785"/>
                <a:gd name="T8" fmla="*/ 788 w 830"/>
                <a:gd name="T9" fmla="*/ 785 h 785"/>
                <a:gd name="T10" fmla="*/ 42 w 830"/>
                <a:gd name="T11" fmla="*/ 785 h 785"/>
                <a:gd name="T12" fmla="*/ 0 w 830"/>
                <a:gd name="T13" fmla="*/ 746 h 785"/>
                <a:gd name="T14" fmla="*/ 0 w 830"/>
                <a:gd name="T15" fmla="*/ 40 h 785"/>
                <a:gd name="T16" fmla="*/ 42 w 830"/>
                <a:gd name="T17" fmla="*/ 0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5">
                  <a:moveTo>
                    <a:pt x="42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8"/>
                    <a:pt x="830" y="40"/>
                  </a:cubicBezTo>
                  <a:cubicBezTo>
                    <a:pt x="830" y="746"/>
                    <a:pt x="830" y="746"/>
                    <a:pt x="830" y="746"/>
                  </a:cubicBezTo>
                  <a:cubicBezTo>
                    <a:pt x="830" y="767"/>
                    <a:pt x="811" y="785"/>
                    <a:pt x="788" y="785"/>
                  </a:cubicBezTo>
                  <a:cubicBezTo>
                    <a:pt x="42" y="785"/>
                    <a:pt x="42" y="785"/>
                    <a:pt x="42" y="785"/>
                  </a:cubicBezTo>
                  <a:cubicBezTo>
                    <a:pt x="19" y="785"/>
                    <a:pt x="0" y="767"/>
                    <a:pt x="0" y="74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9" y="0"/>
                    <a:pt x="42" y="0"/>
                  </a:cubicBezTo>
                  <a:close/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0" name="Freeform 611"/>
            <p:cNvSpPr/>
            <p:nvPr/>
          </p:nvSpPr>
          <p:spPr bwMode="auto">
            <a:xfrm>
              <a:off x="11227818" y="6698856"/>
              <a:ext cx="1633527" cy="1544936"/>
            </a:xfrm>
            <a:custGeom>
              <a:avLst/>
              <a:gdLst>
                <a:gd name="T0" fmla="*/ 41 w 830"/>
                <a:gd name="T1" fmla="*/ 0 h 785"/>
                <a:gd name="T2" fmla="*/ 788 w 830"/>
                <a:gd name="T3" fmla="*/ 0 h 785"/>
                <a:gd name="T4" fmla="*/ 830 w 830"/>
                <a:gd name="T5" fmla="*/ 40 h 785"/>
                <a:gd name="T6" fmla="*/ 830 w 830"/>
                <a:gd name="T7" fmla="*/ 746 h 785"/>
                <a:gd name="T8" fmla="*/ 788 w 830"/>
                <a:gd name="T9" fmla="*/ 785 h 785"/>
                <a:gd name="T10" fmla="*/ 41 w 830"/>
                <a:gd name="T11" fmla="*/ 785 h 785"/>
                <a:gd name="T12" fmla="*/ 0 w 830"/>
                <a:gd name="T13" fmla="*/ 746 h 785"/>
                <a:gd name="T14" fmla="*/ 0 w 830"/>
                <a:gd name="T15" fmla="*/ 40 h 785"/>
                <a:gd name="T16" fmla="*/ 41 w 830"/>
                <a:gd name="T17" fmla="*/ 0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0" h="785">
                  <a:moveTo>
                    <a:pt x="41" y="0"/>
                  </a:moveTo>
                  <a:cubicBezTo>
                    <a:pt x="788" y="0"/>
                    <a:pt x="788" y="0"/>
                    <a:pt x="788" y="0"/>
                  </a:cubicBezTo>
                  <a:cubicBezTo>
                    <a:pt x="811" y="0"/>
                    <a:pt x="830" y="18"/>
                    <a:pt x="830" y="40"/>
                  </a:cubicBezTo>
                  <a:cubicBezTo>
                    <a:pt x="830" y="746"/>
                    <a:pt x="830" y="746"/>
                    <a:pt x="830" y="746"/>
                  </a:cubicBezTo>
                  <a:cubicBezTo>
                    <a:pt x="830" y="767"/>
                    <a:pt x="811" y="785"/>
                    <a:pt x="788" y="785"/>
                  </a:cubicBezTo>
                  <a:cubicBezTo>
                    <a:pt x="41" y="785"/>
                    <a:pt x="41" y="785"/>
                    <a:pt x="41" y="785"/>
                  </a:cubicBezTo>
                  <a:cubicBezTo>
                    <a:pt x="19" y="785"/>
                    <a:pt x="0" y="767"/>
                    <a:pt x="0" y="74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18"/>
                    <a:pt x="19" y="0"/>
                    <a:pt x="41" y="0"/>
                  </a:cubicBezTo>
                  <a:close/>
                </a:path>
              </a:pathLst>
            </a:custGeom>
            <a:noFill/>
            <a:ln w="23813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1" name="Freeform 612"/>
            <p:cNvSpPr/>
            <p:nvPr/>
          </p:nvSpPr>
          <p:spPr bwMode="auto">
            <a:xfrm>
              <a:off x="11543289" y="6986235"/>
              <a:ext cx="1039321" cy="175021"/>
            </a:xfrm>
            <a:custGeom>
              <a:avLst/>
              <a:gdLst>
                <a:gd name="T0" fmla="*/ 14 w 528"/>
                <a:gd name="T1" fmla="*/ 72 h 89"/>
                <a:gd name="T2" fmla="*/ 514 w 528"/>
                <a:gd name="T3" fmla="*/ 1 h 89"/>
                <a:gd name="T4" fmla="*/ 526 w 528"/>
                <a:gd name="T5" fmla="*/ 8 h 89"/>
                <a:gd name="T6" fmla="*/ 527 w 528"/>
                <a:gd name="T7" fmla="*/ 16 h 89"/>
                <a:gd name="T8" fmla="*/ 518 w 528"/>
                <a:gd name="T9" fmla="*/ 26 h 89"/>
                <a:gd name="T10" fmla="*/ 17 w 528"/>
                <a:gd name="T11" fmla="*/ 87 h 89"/>
                <a:gd name="T12" fmla="*/ 14 w 528"/>
                <a:gd name="T13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8" h="89">
                  <a:moveTo>
                    <a:pt x="14" y="72"/>
                  </a:moveTo>
                  <a:cubicBezTo>
                    <a:pt x="514" y="1"/>
                    <a:pt x="514" y="1"/>
                    <a:pt x="514" y="1"/>
                  </a:cubicBezTo>
                  <a:cubicBezTo>
                    <a:pt x="520" y="0"/>
                    <a:pt x="526" y="3"/>
                    <a:pt x="526" y="8"/>
                  </a:cubicBezTo>
                  <a:cubicBezTo>
                    <a:pt x="527" y="16"/>
                    <a:pt x="527" y="16"/>
                    <a:pt x="527" y="16"/>
                  </a:cubicBezTo>
                  <a:cubicBezTo>
                    <a:pt x="528" y="20"/>
                    <a:pt x="524" y="25"/>
                    <a:pt x="518" y="26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2" y="89"/>
                    <a:pt x="0" y="75"/>
                    <a:pt x="14" y="7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2" name="Freeform 613"/>
            <p:cNvSpPr/>
            <p:nvPr/>
          </p:nvSpPr>
          <p:spPr bwMode="auto">
            <a:xfrm>
              <a:off x="11543289" y="6986235"/>
              <a:ext cx="1039321" cy="175021"/>
            </a:xfrm>
            <a:custGeom>
              <a:avLst/>
              <a:gdLst>
                <a:gd name="T0" fmla="*/ 14 w 528"/>
                <a:gd name="T1" fmla="*/ 72 h 89"/>
                <a:gd name="T2" fmla="*/ 514 w 528"/>
                <a:gd name="T3" fmla="*/ 1 h 89"/>
                <a:gd name="T4" fmla="*/ 526 w 528"/>
                <a:gd name="T5" fmla="*/ 8 h 89"/>
                <a:gd name="T6" fmla="*/ 527 w 528"/>
                <a:gd name="T7" fmla="*/ 16 h 89"/>
                <a:gd name="T8" fmla="*/ 518 w 528"/>
                <a:gd name="T9" fmla="*/ 26 h 89"/>
                <a:gd name="T10" fmla="*/ 17 w 528"/>
                <a:gd name="T11" fmla="*/ 87 h 89"/>
                <a:gd name="T12" fmla="*/ 14 w 528"/>
                <a:gd name="T13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8" h="89">
                  <a:moveTo>
                    <a:pt x="14" y="72"/>
                  </a:moveTo>
                  <a:cubicBezTo>
                    <a:pt x="514" y="1"/>
                    <a:pt x="514" y="1"/>
                    <a:pt x="514" y="1"/>
                  </a:cubicBezTo>
                  <a:cubicBezTo>
                    <a:pt x="520" y="0"/>
                    <a:pt x="526" y="3"/>
                    <a:pt x="526" y="8"/>
                  </a:cubicBezTo>
                  <a:cubicBezTo>
                    <a:pt x="527" y="16"/>
                    <a:pt x="527" y="16"/>
                    <a:pt x="527" y="16"/>
                  </a:cubicBezTo>
                  <a:cubicBezTo>
                    <a:pt x="528" y="20"/>
                    <a:pt x="524" y="25"/>
                    <a:pt x="518" y="26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2" y="89"/>
                    <a:pt x="0" y="75"/>
                    <a:pt x="14" y="72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3" name="Freeform 614"/>
            <p:cNvSpPr/>
            <p:nvPr/>
          </p:nvSpPr>
          <p:spPr bwMode="auto">
            <a:xfrm>
              <a:off x="11569218" y="7107236"/>
              <a:ext cx="1039321" cy="175021"/>
            </a:xfrm>
            <a:custGeom>
              <a:avLst/>
              <a:gdLst>
                <a:gd name="T0" fmla="*/ 15 w 529"/>
                <a:gd name="T1" fmla="*/ 72 h 89"/>
                <a:gd name="T2" fmla="*/ 515 w 529"/>
                <a:gd name="T3" fmla="*/ 0 h 89"/>
                <a:gd name="T4" fmla="*/ 527 w 529"/>
                <a:gd name="T5" fmla="*/ 8 h 89"/>
                <a:gd name="T6" fmla="*/ 528 w 529"/>
                <a:gd name="T7" fmla="*/ 15 h 89"/>
                <a:gd name="T8" fmla="*/ 519 w 529"/>
                <a:gd name="T9" fmla="*/ 26 h 89"/>
                <a:gd name="T10" fmla="*/ 17 w 529"/>
                <a:gd name="T11" fmla="*/ 87 h 89"/>
                <a:gd name="T12" fmla="*/ 15 w 529"/>
                <a:gd name="T13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9" h="89">
                  <a:moveTo>
                    <a:pt x="15" y="72"/>
                  </a:moveTo>
                  <a:cubicBezTo>
                    <a:pt x="515" y="0"/>
                    <a:pt x="515" y="0"/>
                    <a:pt x="515" y="0"/>
                  </a:cubicBezTo>
                  <a:cubicBezTo>
                    <a:pt x="521" y="0"/>
                    <a:pt x="526" y="3"/>
                    <a:pt x="527" y="8"/>
                  </a:cubicBezTo>
                  <a:cubicBezTo>
                    <a:pt x="528" y="15"/>
                    <a:pt x="528" y="15"/>
                    <a:pt x="528" y="15"/>
                  </a:cubicBezTo>
                  <a:cubicBezTo>
                    <a:pt x="529" y="20"/>
                    <a:pt x="525" y="25"/>
                    <a:pt x="519" y="26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2" y="89"/>
                    <a:pt x="0" y="74"/>
                    <a:pt x="15" y="7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4" name="Freeform 615"/>
            <p:cNvSpPr/>
            <p:nvPr/>
          </p:nvSpPr>
          <p:spPr bwMode="auto">
            <a:xfrm>
              <a:off x="11569218" y="7107236"/>
              <a:ext cx="1039321" cy="175021"/>
            </a:xfrm>
            <a:custGeom>
              <a:avLst/>
              <a:gdLst>
                <a:gd name="T0" fmla="*/ 15 w 529"/>
                <a:gd name="T1" fmla="*/ 72 h 89"/>
                <a:gd name="T2" fmla="*/ 515 w 529"/>
                <a:gd name="T3" fmla="*/ 0 h 89"/>
                <a:gd name="T4" fmla="*/ 527 w 529"/>
                <a:gd name="T5" fmla="*/ 8 h 89"/>
                <a:gd name="T6" fmla="*/ 528 w 529"/>
                <a:gd name="T7" fmla="*/ 15 h 89"/>
                <a:gd name="T8" fmla="*/ 519 w 529"/>
                <a:gd name="T9" fmla="*/ 26 h 89"/>
                <a:gd name="T10" fmla="*/ 17 w 529"/>
                <a:gd name="T11" fmla="*/ 87 h 89"/>
                <a:gd name="T12" fmla="*/ 15 w 529"/>
                <a:gd name="T13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9" h="89">
                  <a:moveTo>
                    <a:pt x="15" y="72"/>
                  </a:moveTo>
                  <a:cubicBezTo>
                    <a:pt x="515" y="0"/>
                    <a:pt x="515" y="0"/>
                    <a:pt x="515" y="0"/>
                  </a:cubicBezTo>
                  <a:cubicBezTo>
                    <a:pt x="521" y="0"/>
                    <a:pt x="526" y="3"/>
                    <a:pt x="527" y="8"/>
                  </a:cubicBezTo>
                  <a:cubicBezTo>
                    <a:pt x="528" y="15"/>
                    <a:pt x="528" y="15"/>
                    <a:pt x="528" y="15"/>
                  </a:cubicBezTo>
                  <a:cubicBezTo>
                    <a:pt x="529" y="20"/>
                    <a:pt x="525" y="25"/>
                    <a:pt x="519" y="26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2" y="89"/>
                    <a:pt x="0" y="74"/>
                    <a:pt x="15" y="72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5" name="Freeform 616"/>
            <p:cNvSpPr/>
            <p:nvPr/>
          </p:nvSpPr>
          <p:spPr bwMode="auto">
            <a:xfrm>
              <a:off x="11521682" y="7470244"/>
              <a:ext cx="1028518" cy="207432"/>
            </a:xfrm>
            <a:custGeom>
              <a:avLst/>
              <a:gdLst>
                <a:gd name="T0" fmla="*/ 122 w 523"/>
                <a:gd name="T1" fmla="*/ 0 h 105"/>
                <a:gd name="T2" fmla="*/ 419 w 523"/>
                <a:gd name="T3" fmla="*/ 0 h 105"/>
                <a:gd name="T4" fmla="*/ 523 w 523"/>
                <a:gd name="T5" fmla="*/ 105 h 105"/>
                <a:gd name="T6" fmla="*/ 0 w 523"/>
                <a:gd name="T7" fmla="*/ 105 h 105"/>
                <a:gd name="T8" fmla="*/ 122 w 523"/>
                <a:gd name="T9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3" h="105">
                  <a:moveTo>
                    <a:pt x="122" y="0"/>
                  </a:moveTo>
                  <a:cubicBezTo>
                    <a:pt x="419" y="0"/>
                    <a:pt x="419" y="0"/>
                    <a:pt x="419" y="0"/>
                  </a:cubicBezTo>
                  <a:cubicBezTo>
                    <a:pt x="478" y="0"/>
                    <a:pt x="492" y="58"/>
                    <a:pt x="523" y="105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42" y="48"/>
                    <a:pt x="50" y="0"/>
                    <a:pt x="122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6" name="Freeform 617"/>
            <p:cNvSpPr/>
            <p:nvPr/>
          </p:nvSpPr>
          <p:spPr bwMode="auto">
            <a:xfrm>
              <a:off x="11521682" y="7470244"/>
              <a:ext cx="1028518" cy="207432"/>
            </a:xfrm>
            <a:custGeom>
              <a:avLst/>
              <a:gdLst>
                <a:gd name="T0" fmla="*/ 122 w 523"/>
                <a:gd name="T1" fmla="*/ 0 h 105"/>
                <a:gd name="T2" fmla="*/ 419 w 523"/>
                <a:gd name="T3" fmla="*/ 0 h 105"/>
                <a:gd name="T4" fmla="*/ 523 w 523"/>
                <a:gd name="T5" fmla="*/ 105 h 105"/>
                <a:gd name="T6" fmla="*/ 0 w 523"/>
                <a:gd name="T7" fmla="*/ 105 h 105"/>
                <a:gd name="T8" fmla="*/ 122 w 523"/>
                <a:gd name="T9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3" h="105">
                  <a:moveTo>
                    <a:pt x="122" y="0"/>
                  </a:moveTo>
                  <a:cubicBezTo>
                    <a:pt x="419" y="0"/>
                    <a:pt x="419" y="0"/>
                    <a:pt x="419" y="0"/>
                  </a:cubicBezTo>
                  <a:cubicBezTo>
                    <a:pt x="478" y="0"/>
                    <a:pt x="492" y="58"/>
                    <a:pt x="523" y="105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42" y="48"/>
                    <a:pt x="50" y="0"/>
                    <a:pt x="122" y="0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7" name="Freeform 618"/>
            <p:cNvSpPr/>
            <p:nvPr/>
          </p:nvSpPr>
          <p:spPr bwMode="auto">
            <a:xfrm>
              <a:off x="11521682" y="7733854"/>
              <a:ext cx="1028518" cy="209594"/>
            </a:xfrm>
            <a:custGeom>
              <a:avLst/>
              <a:gdLst>
                <a:gd name="T0" fmla="*/ 122 w 523"/>
                <a:gd name="T1" fmla="*/ 106 h 106"/>
                <a:gd name="T2" fmla="*/ 419 w 523"/>
                <a:gd name="T3" fmla="*/ 106 h 106"/>
                <a:gd name="T4" fmla="*/ 523 w 523"/>
                <a:gd name="T5" fmla="*/ 0 h 106"/>
                <a:gd name="T6" fmla="*/ 0 w 523"/>
                <a:gd name="T7" fmla="*/ 0 h 106"/>
                <a:gd name="T8" fmla="*/ 122 w 523"/>
                <a:gd name="T9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3" h="105">
                  <a:moveTo>
                    <a:pt x="122" y="106"/>
                  </a:moveTo>
                  <a:cubicBezTo>
                    <a:pt x="419" y="106"/>
                    <a:pt x="419" y="106"/>
                    <a:pt x="419" y="106"/>
                  </a:cubicBezTo>
                  <a:cubicBezTo>
                    <a:pt x="478" y="106"/>
                    <a:pt x="492" y="47"/>
                    <a:pt x="52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2" y="58"/>
                    <a:pt x="50" y="106"/>
                    <a:pt x="122" y="10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8" name="Freeform 619"/>
            <p:cNvSpPr/>
            <p:nvPr/>
          </p:nvSpPr>
          <p:spPr bwMode="auto">
            <a:xfrm>
              <a:off x="11521682" y="7733854"/>
              <a:ext cx="1028518" cy="209594"/>
            </a:xfrm>
            <a:custGeom>
              <a:avLst/>
              <a:gdLst>
                <a:gd name="T0" fmla="*/ 122 w 523"/>
                <a:gd name="T1" fmla="*/ 106 h 106"/>
                <a:gd name="T2" fmla="*/ 419 w 523"/>
                <a:gd name="T3" fmla="*/ 106 h 106"/>
                <a:gd name="T4" fmla="*/ 523 w 523"/>
                <a:gd name="T5" fmla="*/ 0 h 106"/>
                <a:gd name="T6" fmla="*/ 0 w 523"/>
                <a:gd name="T7" fmla="*/ 0 h 106"/>
                <a:gd name="T8" fmla="*/ 122 w 523"/>
                <a:gd name="T9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3" h="105">
                  <a:moveTo>
                    <a:pt x="122" y="106"/>
                  </a:moveTo>
                  <a:cubicBezTo>
                    <a:pt x="419" y="106"/>
                    <a:pt x="419" y="106"/>
                    <a:pt x="419" y="106"/>
                  </a:cubicBezTo>
                  <a:cubicBezTo>
                    <a:pt x="478" y="106"/>
                    <a:pt x="492" y="47"/>
                    <a:pt x="52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2" y="58"/>
                    <a:pt x="50" y="106"/>
                    <a:pt x="122" y="106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9" name="Freeform 620"/>
            <p:cNvSpPr/>
            <p:nvPr/>
          </p:nvSpPr>
          <p:spPr bwMode="auto">
            <a:xfrm>
              <a:off x="9214000" y="7470244"/>
              <a:ext cx="486168" cy="451597"/>
            </a:xfrm>
            <a:custGeom>
              <a:avLst/>
              <a:gdLst>
                <a:gd name="T0" fmla="*/ 19 w 225"/>
                <a:gd name="T1" fmla="*/ 0 h 209"/>
                <a:gd name="T2" fmla="*/ 211 w 225"/>
                <a:gd name="T3" fmla="*/ 0 h 209"/>
                <a:gd name="T4" fmla="*/ 225 w 225"/>
                <a:gd name="T5" fmla="*/ 209 h 209"/>
                <a:gd name="T6" fmla="*/ 0 w 225"/>
                <a:gd name="T7" fmla="*/ 209 h 209"/>
                <a:gd name="T8" fmla="*/ 19 w 225"/>
                <a:gd name="T9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209">
                  <a:moveTo>
                    <a:pt x="19" y="0"/>
                  </a:moveTo>
                  <a:lnTo>
                    <a:pt x="211" y="0"/>
                  </a:lnTo>
                  <a:lnTo>
                    <a:pt x="225" y="209"/>
                  </a:lnTo>
                  <a:lnTo>
                    <a:pt x="0" y="209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0" name="Freeform 621"/>
            <p:cNvSpPr/>
            <p:nvPr/>
          </p:nvSpPr>
          <p:spPr bwMode="auto">
            <a:xfrm>
              <a:off x="9214000" y="7470244"/>
              <a:ext cx="486168" cy="451597"/>
            </a:xfrm>
            <a:custGeom>
              <a:avLst/>
              <a:gdLst>
                <a:gd name="T0" fmla="*/ 19 w 225"/>
                <a:gd name="T1" fmla="*/ 0 h 209"/>
                <a:gd name="T2" fmla="*/ 211 w 225"/>
                <a:gd name="T3" fmla="*/ 0 h 209"/>
                <a:gd name="T4" fmla="*/ 225 w 225"/>
                <a:gd name="T5" fmla="*/ 209 h 209"/>
                <a:gd name="T6" fmla="*/ 0 w 225"/>
                <a:gd name="T7" fmla="*/ 209 h 209"/>
                <a:gd name="T8" fmla="*/ 19 w 225"/>
                <a:gd name="T9" fmla="*/ 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5" h="209">
                  <a:moveTo>
                    <a:pt x="19" y="0"/>
                  </a:moveTo>
                  <a:lnTo>
                    <a:pt x="211" y="0"/>
                  </a:lnTo>
                  <a:lnTo>
                    <a:pt x="225" y="209"/>
                  </a:lnTo>
                  <a:lnTo>
                    <a:pt x="0" y="209"/>
                  </a:lnTo>
                  <a:lnTo>
                    <a:pt x="19" y="0"/>
                  </a:lnTo>
                  <a:close/>
                </a:path>
              </a:pathLst>
            </a:custGeom>
            <a:noFill/>
            <a:ln w="3175" cap="flat">
              <a:solidFill>
                <a:srgbClr val="9FA0A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1" name="Freeform 622"/>
            <p:cNvSpPr/>
            <p:nvPr/>
          </p:nvSpPr>
          <p:spPr bwMode="auto">
            <a:xfrm>
              <a:off x="9242088" y="7409742"/>
              <a:ext cx="425668" cy="43215"/>
            </a:xfrm>
            <a:custGeom>
              <a:avLst/>
              <a:gdLst>
                <a:gd name="T0" fmla="*/ 0 w 197"/>
                <a:gd name="T1" fmla="*/ 0 h 20"/>
                <a:gd name="T2" fmla="*/ 197 w 197"/>
                <a:gd name="T3" fmla="*/ 0 h 20"/>
                <a:gd name="T4" fmla="*/ 192 w 197"/>
                <a:gd name="T5" fmla="*/ 20 h 20"/>
                <a:gd name="T6" fmla="*/ 8 w 197"/>
                <a:gd name="T7" fmla="*/ 20 h 20"/>
                <a:gd name="T8" fmla="*/ 0 w 197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20">
                  <a:moveTo>
                    <a:pt x="0" y="0"/>
                  </a:moveTo>
                  <a:lnTo>
                    <a:pt x="197" y="0"/>
                  </a:lnTo>
                  <a:lnTo>
                    <a:pt x="192" y="20"/>
                  </a:lnTo>
                  <a:lnTo>
                    <a:pt x="8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2" name="Freeform 623"/>
            <p:cNvSpPr/>
            <p:nvPr/>
          </p:nvSpPr>
          <p:spPr bwMode="auto">
            <a:xfrm>
              <a:off x="9242088" y="7409742"/>
              <a:ext cx="425668" cy="43215"/>
            </a:xfrm>
            <a:custGeom>
              <a:avLst/>
              <a:gdLst>
                <a:gd name="T0" fmla="*/ 0 w 197"/>
                <a:gd name="T1" fmla="*/ 0 h 20"/>
                <a:gd name="T2" fmla="*/ 197 w 197"/>
                <a:gd name="T3" fmla="*/ 0 h 20"/>
                <a:gd name="T4" fmla="*/ 192 w 197"/>
                <a:gd name="T5" fmla="*/ 20 h 20"/>
                <a:gd name="T6" fmla="*/ 8 w 197"/>
                <a:gd name="T7" fmla="*/ 20 h 20"/>
                <a:gd name="T8" fmla="*/ 0 w 197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20">
                  <a:moveTo>
                    <a:pt x="0" y="0"/>
                  </a:moveTo>
                  <a:lnTo>
                    <a:pt x="197" y="0"/>
                  </a:lnTo>
                  <a:lnTo>
                    <a:pt x="192" y="20"/>
                  </a:lnTo>
                  <a:lnTo>
                    <a:pt x="8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3" name="Freeform 624"/>
            <p:cNvSpPr/>
            <p:nvPr/>
          </p:nvSpPr>
          <p:spPr bwMode="auto">
            <a:xfrm>
              <a:off x="9185909" y="7424868"/>
              <a:ext cx="47536" cy="499133"/>
            </a:xfrm>
            <a:custGeom>
              <a:avLst/>
              <a:gdLst>
                <a:gd name="T0" fmla="*/ 14 w 22"/>
                <a:gd name="T1" fmla="*/ 0 h 231"/>
                <a:gd name="T2" fmla="*/ 22 w 22"/>
                <a:gd name="T3" fmla="*/ 20 h 231"/>
                <a:gd name="T4" fmla="*/ 5 w 22"/>
                <a:gd name="T5" fmla="*/ 231 h 231"/>
                <a:gd name="T6" fmla="*/ 0 w 22"/>
                <a:gd name="T7" fmla="*/ 231 h 231"/>
                <a:gd name="T8" fmla="*/ 14 w 22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1">
                  <a:moveTo>
                    <a:pt x="14" y="0"/>
                  </a:moveTo>
                  <a:lnTo>
                    <a:pt x="22" y="20"/>
                  </a:lnTo>
                  <a:lnTo>
                    <a:pt x="5" y="231"/>
                  </a:lnTo>
                  <a:lnTo>
                    <a:pt x="0" y="231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4" name="Freeform 625"/>
            <p:cNvSpPr/>
            <p:nvPr/>
          </p:nvSpPr>
          <p:spPr bwMode="auto">
            <a:xfrm>
              <a:off x="9185909" y="7424868"/>
              <a:ext cx="47536" cy="499133"/>
            </a:xfrm>
            <a:custGeom>
              <a:avLst/>
              <a:gdLst>
                <a:gd name="T0" fmla="*/ 14 w 22"/>
                <a:gd name="T1" fmla="*/ 0 h 231"/>
                <a:gd name="T2" fmla="*/ 22 w 22"/>
                <a:gd name="T3" fmla="*/ 20 h 231"/>
                <a:gd name="T4" fmla="*/ 5 w 22"/>
                <a:gd name="T5" fmla="*/ 231 h 231"/>
                <a:gd name="T6" fmla="*/ 0 w 22"/>
                <a:gd name="T7" fmla="*/ 231 h 231"/>
                <a:gd name="T8" fmla="*/ 14 w 22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1">
                  <a:moveTo>
                    <a:pt x="14" y="0"/>
                  </a:moveTo>
                  <a:lnTo>
                    <a:pt x="22" y="20"/>
                  </a:lnTo>
                  <a:lnTo>
                    <a:pt x="5" y="231"/>
                  </a:lnTo>
                  <a:lnTo>
                    <a:pt x="0" y="231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5" name="Freeform 626"/>
            <p:cNvSpPr/>
            <p:nvPr/>
          </p:nvSpPr>
          <p:spPr bwMode="auto">
            <a:xfrm>
              <a:off x="9689364" y="7424868"/>
              <a:ext cx="47536" cy="499133"/>
            </a:xfrm>
            <a:custGeom>
              <a:avLst/>
              <a:gdLst>
                <a:gd name="T0" fmla="*/ 9 w 22"/>
                <a:gd name="T1" fmla="*/ 0 h 231"/>
                <a:gd name="T2" fmla="*/ 0 w 22"/>
                <a:gd name="T3" fmla="*/ 20 h 231"/>
                <a:gd name="T4" fmla="*/ 18 w 22"/>
                <a:gd name="T5" fmla="*/ 231 h 231"/>
                <a:gd name="T6" fmla="*/ 22 w 22"/>
                <a:gd name="T7" fmla="*/ 231 h 231"/>
                <a:gd name="T8" fmla="*/ 9 w 22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1">
                  <a:moveTo>
                    <a:pt x="9" y="0"/>
                  </a:moveTo>
                  <a:lnTo>
                    <a:pt x="0" y="20"/>
                  </a:lnTo>
                  <a:lnTo>
                    <a:pt x="18" y="231"/>
                  </a:lnTo>
                  <a:lnTo>
                    <a:pt x="22" y="23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8" name="Freeform 627"/>
            <p:cNvSpPr/>
            <p:nvPr/>
          </p:nvSpPr>
          <p:spPr bwMode="auto">
            <a:xfrm>
              <a:off x="9689364" y="7424868"/>
              <a:ext cx="47536" cy="499133"/>
            </a:xfrm>
            <a:custGeom>
              <a:avLst/>
              <a:gdLst>
                <a:gd name="T0" fmla="*/ 9 w 22"/>
                <a:gd name="T1" fmla="*/ 0 h 231"/>
                <a:gd name="T2" fmla="*/ 0 w 22"/>
                <a:gd name="T3" fmla="*/ 20 h 231"/>
                <a:gd name="T4" fmla="*/ 18 w 22"/>
                <a:gd name="T5" fmla="*/ 231 h 231"/>
                <a:gd name="T6" fmla="*/ 22 w 22"/>
                <a:gd name="T7" fmla="*/ 231 h 231"/>
                <a:gd name="T8" fmla="*/ 9 w 22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1">
                  <a:moveTo>
                    <a:pt x="9" y="0"/>
                  </a:moveTo>
                  <a:lnTo>
                    <a:pt x="0" y="20"/>
                  </a:lnTo>
                  <a:lnTo>
                    <a:pt x="18" y="231"/>
                  </a:lnTo>
                  <a:lnTo>
                    <a:pt x="22" y="231"/>
                  </a:lnTo>
                  <a:lnTo>
                    <a:pt x="9" y="0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9" name="Oval 628"/>
            <p:cNvSpPr>
              <a:spLocks noChangeArrowheads="1"/>
            </p:cNvSpPr>
            <p:nvPr/>
          </p:nvSpPr>
          <p:spPr bwMode="auto">
            <a:xfrm>
              <a:off x="9434397" y="7068344"/>
              <a:ext cx="51859" cy="21607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0" name="Oval 629"/>
            <p:cNvSpPr>
              <a:spLocks noChangeArrowheads="1"/>
            </p:cNvSpPr>
            <p:nvPr/>
          </p:nvSpPr>
          <p:spPr bwMode="auto">
            <a:xfrm>
              <a:off x="9434397" y="7068344"/>
              <a:ext cx="51859" cy="216076"/>
            </a:xfrm>
            <a:prstGeom prst="ellips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1" name="Rectangle 630"/>
            <p:cNvSpPr>
              <a:spLocks noChangeArrowheads="1"/>
            </p:cNvSpPr>
            <p:nvPr/>
          </p:nvSpPr>
          <p:spPr bwMode="auto">
            <a:xfrm>
              <a:off x="9430074" y="7306027"/>
              <a:ext cx="49697" cy="129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2" name="Rectangle 631"/>
            <p:cNvSpPr>
              <a:spLocks noChangeArrowheads="1"/>
            </p:cNvSpPr>
            <p:nvPr/>
          </p:nvSpPr>
          <p:spPr bwMode="auto">
            <a:xfrm>
              <a:off x="9430074" y="7306027"/>
              <a:ext cx="49697" cy="12965"/>
            </a:xfrm>
            <a:prstGeom prst="rect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3" name="Freeform 632"/>
            <p:cNvSpPr/>
            <p:nvPr/>
          </p:nvSpPr>
          <p:spPr bwMode="auto">
            <a:xfrm>
              <a:off x="9430074" y="7334115"/>
              <a:ext cx="49697" cy="47536"/>
            </a:xfrm>
            <a:custGeom>
              <a:avLst/>
              <a:gdLst>
                <a:gd name="T0" fmla="*/ 3 w 25"/>
                <a:gd name="T1" fmla="*/ 0 h 24"/>
                <a:gd name="T2" fmla="*/ 22 w 25"/>
                <a:gd name="T3" fmla="*/ 0 h 24"/>
                <a:gd name="T4" fmla="*/ 25 w 25"/>
                <a:gd name="T5" fmla="*/ 12 h 24"/>
                <a:gd name="T6" fmla="*/ 25 w 25"/>
                <a:gd name="T7" fmla="*/ 12 h 24"/>
                <a:gd name="T8" fmla="*/ 22 w 25"/>
                <a:gd name="T9" fmla="*/ 24 h 24"/>
                <a:gd name="T10" fmla="*/ 3 w 25"/>
                <a:gd name="T11" fmla="*/ 24 h 24"/>
                <a:gd name="T12" fmla="*/ 0 w 25"/>
                <a:gd name="T13" fmla="*/ 12 h 24"/>
                <a:gd name="T14" fmla="*/ 0 w 25"/>
                <a:gd name="T15" fmla="*/ 12 h 24"/>
                <a:gd name="T16" fmla="*/ 3 w 25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24">
                  <a:moveTo>
                    <a:pt x="3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24" y="0"/>
                    <a:pt x="25" y="5"/>
                    <a:pt x="25" y="12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9"/>
                    <a:pt x="24" y="24"/>
                    <a:pt x="22" y="24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2" y="24"/>
                    <a:pt x="0" y="19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2" y="0"/>
                    <a:pt x="3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4" name="Freeform 633"/>
            <p:cNvSpPr/>
            <p:nvPr/>
          </p:nvSpPr>
          <p:spPr bwMode="auto">
            <a:xfrm>
              <a:off x="9430074" y="7334115"/>
              <a:ext cx="49697" cy="47536"/>
            </a:xfrm>
            <a:custGeom>
              <a:avLst/>
              <a:gdLst>
                <a:gd name="T0" fmla="*/ 3 w 25"/>
                <a:gd name="T1" fmla="*/ 0 h 24"/>
                <a:gd name="T2" fmla="*/ 22 w 25"/>
                <a:gd name="T3" fmla="*/ 0 h 24"/>
                <a:gd name="T4" fmla="*/ 25 w 25"/>
                <a:gd name="T5" fmla="*/ 12 h 24"/>
                <a:gd name="T6" fmla="*/ 25 w 25"/>
                <a:gd name="T7" fmla="*/ 12 h 24"/>
                <a:gd name="T8" fmla="*/ 22 w 25"/>
                <a:gd name="T9" fmla="*/ 24 h 24"/>
                <a:gd name="T10" fmla="*/ 3 w 25"/>
                <a:gd name="T11" fmla="*/ 24 h 24"/>
                <a:gd name="T12" fmla="*/ 0 w 25"/>
                <a:gd name="T13" fmla="*/ 12 h 24"/>
                <a:gd name="T14" fmla="*/ 0 w 25"/>
                <a:gd name="T15" fmla="*/ 12 h 24"/>
                <a:gd name="T16" fmla="*/ 3 w 25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24">
                  <a:moveTo>
                    <a:pt x="3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24" y="0"/>
                    <a:pt x="25" y="5"/>
                    <a:pt x="25" y="12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9"/>
                    <a:pt x="24" y="24"/>
                    <a:pt x="22" y="24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2" y="24"/>
                    <a:pt x="0" y="19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2" y="0"/>
                    <a:pt x="3" y="0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5" name="Freeform 634"/>
            <p:cNvSpPr/>
            <p:nvPr/>
          </p:nvSpPr>
          <p:spPr bwMode="auto">
            <a:xfrm>
              <a:off x="10223070" y="6824179"/>
              <a:ext cx="36732" cy="503456"/>
            </a:xfrm>
            <a:custGeom>
              <a:avLst/>
              <a:gdLst>
                <a:gd name="T0" fmla="*/ 4 w 18"/>
                <a:gd name="T1" fmla="*/ 0 h 255"/>
                <a:gd name="T2" fmla="*/ 13 w 18"/>
                <a:gd name="T3" fmla="*/ 0 h 255"/>
                <a:gd name="T4" fmla="*/ 18 w 18"/>
                <a:gd name="T5" fmla="*/ 5 h 255"/>
                <a:gd name="T6" fmla="*/ 18 w 18"/>
                <a:gd name="T7" fmla="*/ 251 h 255"/>
                <a:gd name="T8" fmla="*/ 13 w 18"/>
                <a:gd name="T9" fmla="*/ 255 h 255"/>
                <a:gd name="T10" fmla="*/ 4 w 18"/>
                <a:gd name="T11" fmla="*/ 255 h 255"/>
                <a:gd name="T12" fmla="*/ 0 w 18"/>
                <a:gd name="T13" fmla="*/ 251 h 255"/>
                <a:gd name="T14" fmla="*/ 0 w 18"/>
                <a:gd name="T15" fmla="*/ 5 h 255"/>
                <a:gd name="T16" fmla="*/ 4 w 18"/>
                <a:gd name="T17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255">
                  <a:moveTo>
                    <a:pt x="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6" y="0"/>
                    <a:pt x="18" y="2"/>
                    <a:pt x="18" y="5"/>
                  </a:cubicBezTo>
                  <a:cubicBezTo>
                    <a:pt x="18" y="251"/>
                    <a:pt x="18" y="251"/>
                    <a:pt x="18" y="251"/>
                  </a:cubicBezTo>
                  <a:cubicBezTo>
                    <a:pt x="18" y="253"/>
                    <a:pt x="16" y="255"/>
                    <a:pt x="13" y="255"/>
                  </a:cubicBezTo>
                  <a:cubicBezTo>
                    <a:pt x="4" y="255"/>
                    <a:pt x="4" y="255"/>
                    <a:pt x="4" y="255"/>
                  </a:cubicBezTo>
                  <a:cubicBezTo>
                    <a:pt x="2" y="255"/>
                    <a:pt x="0" y="253"/>
                    <a:pt x="0" y="25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6" name="Freeform 635"/>
            <p:cNvSpPr/>
            <p:nvPr/>
          </p:nvSpPr>
          <p:spPr bwMode="auto">
            <a:xfrm>
              <a:off x="10223070" y="6824179"/>
              <a:ext cx="36732" cy="503456"/>
            </a:xfrm>
            <a:custGeom>
              <a:avLst/>
              <a:gdLst>
                <a:gd name="T0" fmla="*/ 4 w 18"/>
                <a:gd name="T1" fmla="*/ 0 h 255"/>
                <a:gd name="T2" fmla="*/ 13 w 18"/>
                <a:gd name="T3" fmla="*/ 0 h 255"/>
                <a:gd name="T4" fmla="*/ 18 w 18"/>
                <a:gd name="T5" fmla="*/ 5 h 255"/>
                <a:gd name="T6" fmla="*/ 18 w 18"/>
                <a:gd name="T7" fmla="*/ 251 h 255"/>
                <a:gd name="T8" fmla="*/ 13 w 18"/>
                <a:gd name="T9" fmla="*/ 255 h 255"/>
                <a:gd name="T10" fmla="*/ 4 w 18"/>
                <a:gd name="T11" fmla="*/ 255 h 255"/>
                <a:gd name="T12" fmla="*/ 0 w 18"/>
                <a:gd name="T13" fmla="*/ 251 h 255"/>
                <a:gd name="T14" fmla="*/ 0 w 18"/>
                <a:gd name="T15" fmla="*/ 5 h 255"/>
                <a:gd name="T16" fmla="*/ 4 w 18"/>
                <a:gd name="T17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255">
                  <a:moveTo>
                    <a:pt x="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6" y="0"/>
                    <a:pt x="18" y="2"/>
                    <a:pt x="18" y="5"/>
                  </a:cubicBezTo>
                  <a:cubicBezTo>
                    <a:pt x="18" y="251"/>
                    <a:pt x="18" y="251"/>
                    <a:pt x="18" y="251"/>
                  </a:cubicBezTo>
                  <a:cubicBezTo>
                    <a:pt x="18" y="253"/>
                    <a:pt x="16" y="255"/>
                    <a:pt x="13" y="255"/>
                  </a:cubicBezTo>
                  <a:cubicBezTo>
                    <a:pt x="4" y="255"/>
                    <a:pt x="4" y="255"/>
                    <a:pt x="4" y="255"/>
                  </a:cubicBezTo>
                  <a:cubicBezTo>
                    <a:pt x="2" y="255"/>
                    <a:pt x="0" y="253"/>
                    <a:pt x="0" y="25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7" name="Oval 636"/>
            <p:cNvSpPr>
              <a:spLocks noChangeArrowheads="1"/>
            </p:cNvSpPr>
            <p:nvPr/>
          </p:nvSpPr>
          <p:spPr bwMode="auto">
            <a:xfrm>
              <a:off x="10210106" y="7355724"/>
              <a:ext cx="54018" cy="4537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8" name="Oval 637"/>
            <p:cNvSpPr>
              <a:spLocks noChangeArrowheads="1"/>
            </p:cNvSpPr>
            <p:nvPr/>
          </p:nvSpPr>
          <p:spPr bwMode="auto">
            <a:xfrm>
              <a:off x="10210106" y="7355724"/>
              <a:ext cx="54018" cy="45376"/>
            </a:xfrm>
            <a:prstGeom prst="ellips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9" name="Oval 638"/>
            <p:cNvSpPr>
              <a:spLocks noChangeArrowheads="1"/>
            </p:cNvSpPr>
            <p:nvPr/>
          </p:nvSpPr>
          <p:spPr bwMode="auto">
            <a:xfrm>
              <a:off x="10210106" y="7416224"/>
              <a:ext cx="54018" cy="4537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0" name="Oval 639"/>
            <p:cNvSpPr>
              <a:spLocks noChangeArrowheads="1"/>
            </p:cNvSpPr>
            <p:nvPr/>
          </p:nvSpPr>
          <p:spPr bwMode="auto">
            <a:xfrm>
              <a:off x="10210106" y="7416224"/>
              <a:ext cx="54018" cy="45376"/>
            </a:xfrm>
            <a:prstGeom prst="ellips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1" name="Oval 640"/>
            <p:cNvSpPr>
              <a:spLocks noChangeArrowheads="1"/>
            </p:cNvSpPr>
            <p:nvPr/>
          </p:nvSpPr>
          <p:spPr bwMode="auto">
            <a:xfrm>
              <a:off x="10171212" y="7481047"/>
              <a:ext cx="133967" cy="8643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2" name="Oval 641"/>
            <p:cNvSpPr>
              <a:spLocks noChangeArrowheads="1"/>
            </p:cNvSpPr>
            <p:nvPr/>
          </p:nvSpPr>
          <p:spPr bwMode="auto">
            <a:xfrm>
              <a:off x="10171212" y="7481047"/>
              <a:ext cx="133967" cy="86430"/>
            </a:xfrm>
            <a:prstGeom prst="ellipse">
              <a:avLst/>
            </a:pr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3" name="Freeform 642"/>
            <p:cNvSpPr/>
            <p:nvPr/>
          </p:nvSpPr>
          <p:spPr bwMode="auto">
            <a:xfrm>
              <a:off x="9981065" y="7576121"/>
              <a:ext cx="507777" cy="529385"/>
            </a:xfrm>
            <a:custGeom>
              <a:avLst/>
              <a:gdLst>
                <a:gd name="T0" fmla="*/ 96 w 258"/>
                <a:gd name="T1" fmla="*/ 0 h 269"/>
                <a:gd name="T2" fmla="*/ 103 w 258"/>
                <a:gd name="T3" fmla="*/ 0 h 269"/>
                <a:gd name="T4" fmla="*/ 126 w 258"/>
                <a:gd name="T5" fmla="*/ 7 h 269"/>
                <a:gd name="T6" fmla="*/ 156 w 258"/>
                <a:gd name="T7" fmla="*/ 0 h 269"/>
                <a:gd name="T8" fmla="*/ 258 w 258"/>
                <a:gd name="T9" fmla="*/ 222 h 269"/>
                <a:gd name="T10" fmla="*/ 241 w 258"/>
                <a:gd name="T11" fmla="*/ 202 h 269"/>
                <a:gd name="T12" fmla="*/ 244 w 258"/>
                <a:gd name="T13" fmla="*/ 244 h 269"/>
                <a:gd name="T14" fmla="*/ 229 w 258"/>
                <a:gd name="T15" fmla="*/ 208 h 269"/>
                <a:gd name="T16" fmla="*/ 230 w 258"/>
                <a:gd name="T17" fmla="*/ 255 h 269"/>
                <a:gd name="T18" fmla="*/ 213 w 258"/>
                <a:gd name="T19" fmla="*/ 210 h 269"/>
                <a:gd name="T20" fmla="*/ 217 w 258"/>
                <a:gd name="T21" fmla="*/ 269 h 269"/>
                <a:gd name="T22" fmla="*/ 197 w 258"/>
                <a:gd name="T23" fmla="*/ 210 h 269"/>
                <a:gd name="T24" fmla="*/ 195 w 258"/>
                <a:gd name="T25" fmla="*/ 266 h 269"/>
                <a:gd name="T26" fmla="*/ 177 w 258"/>
                <a:gd name="T27" fmla="*/ 216 h 269"/>
                <a:gd name="T28" fmla="*/ 175 w 258"/>
                <a:gd name="T29" fmla="*/ 260 h 269"/>
                <a:gd name="T30" fmla="*/ 163 w 258"/>
                <a:gd name="T31" fmla="*/ 222 h 269"/>
                <a:gd name="T32" fmla="*/ 166 w 258"/>
                <a:gd name="T33" fmla="*/ 269 h 269"/>
                <a:gd name="T34" fmla="*/ 149 w 258"/>
                <a:gd name="T35" fmla="*/ 228 h 269"/>
                <a:gd name="T36" fmla="*/ 142 w 258"/>
                <a:gd name="T37" fmla="*/ 267 h 269"/>
                <a:gd name="T38" fmla="*/ 139 w 258"/>
                <a:gd name="T39" fmla="*/ 224 h 269"/>
                <a:gd name="T40" fmla="*/ 129 w 258"/>
                <a:gd name="T41" fmla="*/ 269 h 269"/>
                <a:gd name="T42" fmla="*/ 125 w 258"/>
                <a:gd name="T43" fmla="*/ 221 h 269"/>
                <a:gd name="T44" fmla="*/ 108 w 258"/>
                <a:gd name="T45" fmla="*/ 269 h 269"/>
                <a:gd name="T46" fmla="*/ 110 w 258"/>
                <a:gd name="T47" fmla="*/ 223 h 269"/>
                <a:gd name="T48" fmla="*/ 96 w 258"/>
                <a:gd name="T49" fmla="*/ 261 h 269"/>
                <a:gd name="T50" fmla="*/ 92 w 258"/>
                <a:gd name="T51" fmla="*/ 223 h 269"/>
                <a:gd name="T52" fmla="*/ 76 w 258"/>
                <a:gd name="T53" fmla="*/ 269 h 269"/>
                <a:gd name="T54" fmla="*/ 77 w 258"/>
                <a:gd name="T55" fmla="*/ 221 h 269"/>
                <a:gd name="T56" fmla="*/ 56 w 258"/>
                <a:gd name="T57" fmla="*/ 269 h 269"/>
                <a:gd name="T58" fmla="*/ 62 w 258"/>
                <a:gd name="T59" fmla="*/ 215 h 269"/>
                <a:gd name="T60" fmla="*/ 44 w 258"/>
                <a:gd name="T61" fmla="*/ 267 h 269"/>
                <a:gd name="T62" fmla="*/ 49 w 258"/>
                <a:gd name="T63" fmla="*/ 208 h 269"/>
                <a:gd name="T64" fmla="*/ 23 w 258"/>
                <a:gd name="T65" fmla="*/ 260 h 269"/>
                <a:gd name="T66" fmla="*/ 35 w 258"/>
                <a:gd name="T67" fmla="*/ 205 h 269"/>
                <a:gd name="T68" fmla="*/ 7 w 258"/>
                <a:gd name="T69" fmla="*/ 248 h 269"/>
                <a:gd name="T70" fmla="*/ 24 w 258"/>
                <a:gd name="T71" fmla="*/ 198 h 269"/>
                <a:gd name="T72" fmla="*/ 0 w 258"/>
                <a:gd name="T73" fmla="*/ 238 h 269"/>
                <a:gd name="T74" fmla="*/ 96 w 258"/>
                <a:gd name="T75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8" h="269">
                  <a:moveTo>
                    <a:pt x="96" y="0"/>
                  </a:moveTo>
                  <a:cubicBezTo>
                    <a:pt x="103" y="0"/>
                    <a:pt x="103" y="0"/>
                    <a:pt x="103" y="0"/>
                  </a:cubicBezTo>
                  <a:cubicBezTo>
                    <a:pt x="109" y="4"/>
                    <a:pt x="117" y="7"/>
                    <a:pt x="126" y="7"/>
                  </a:cubicBezTo>
                  <a:cubicBezTo>
                    <a:pt x="139" y="7"/>
                    <a:pt x="145" y="0"/>
                    <a:pt x="156" y="0"/>
                  </a:cubicBezTo>
                  <a:cubicBezTo>
                    <a:pt x="258" y="222"/>
                    <a:pt x="258" y="222"/>
                    <a:pt x="258" y="222"/>
                  </a:cubicBezTo>
                  <a:cubicBezTo>
                    <a:pt x="241" y="202"/>
                    <a:pt x="241" y="202"/>
                    <a:pt x="241" y="202"/>
                  </a:cubicBezTo>
                  <a:cubicBezTo>
                    <a:pt x="244" y="244"/>
                    <a:pt x="244" y="244"/>
                    <a:pt x="244" y="244"/>
                  </a:cubicBezTo>
                  <a:cubicBezTo>
                    <a:pt x="229" y="208"/>
                    <a:pt x="229" y="208"/>
                    <a:pt x="229" y="208"/>
                  </a:cubicBezTo>
                  <a:cubicBezTo>
                    <a:pt x="230" y="255"/>
                    <a:pt x="230" y="255"/>
                    <a:pt x="230" y="255"/>
                  </a:cubicBezTo>
                  <a:cubicBezTo>
                    <a:pt x="213" y="210"/>
                    <a:pt x="213" y="210"/>
                    <a:pt x="213" y="210"/>
                  </a:cubicBezTo>
                  <a:cubicBezTo>
                    <a:pt x="217" y="269"/>
                    <a:pt x="217" y="269"/>
                    <a:pt x="217" y="269"/>
                  </a:cubicBezTo>
                  <a:cubicBezTo>
                    <a:pt x="197" y="210"/>
                    <a:pt x="197" y="210"/>
                    <a:pt x="197" y="210"/>
                  </a:cubicBezTo>
                  <a:cubicBezTo>
                    <a:pt x="195" y="266"/>
                    <a:pt x="195" y="266"/>
                    <a:pt x="195" y="266"/>
                  </a:cubicBezTo>
                  <a:cubicBezTo>
                    <a:pt x="177" y="216"/>
                    <a:pt x="177" y="216"/>
                    <a:pt x="177" y="216"/>
                  </a:cubicBezTo>
                  <a:cubicBezTo>
                    <a:pt x="175" y="260"/>
                    <a:pt x="175" y="260"/>
                    <a:pt x="175" y="260"/>
                  </a:cubicBezTo>
                  <a:cubicBezTo>
                    <a:pt x="163" y="222"/>
                    <a:pt x="163" y="222"/>
                    <a:pt x="163" y="222"/>
                  </a:cubicBezTo>
                  <a:cubicBezTo>
                    <a:pt x="166" y="269"/>
                    <a:pt x="166" y="269"/>
                    <a:pt x="166" y="269"/>
                  </a:cubicBezTo>
                  <a:cubicBezTo>
                    <a:pt x="149" y="228"/>
                    <a:pt x="149" y="228"/>
                    <a:pt x="149" y="228"/>
                  </a:cubicBezTo>
                  <a:cubicBezTo>
                    <a:pt x="142" y="267"/>
                    <a:pt x="142" y="267"/>
                    <a:pt x="142" y="267"/>
                  </a:cubicBezTo>
                  <a:cubicBezTo>
                    <a:pt x="139" y="224"/>
                    <a:pt x="139" y="224"/>
                    <a:pt x="139" y="224"/>
                  </a:cubicBezTo>
                  <a:cubicBezTo>
                    <a:pt x="129" y="269"/>
                    <a:pt x="129" y="269"/>
                    <a:pt x="129" y="269"/>
                  </a:cubicBezTo>
                  <a:cubicBezTo>
                    <a:pt x="125" y="221"/>
                    <a:pt x="125" y="221"/>
                    <a:pt x="125" y="221"/>
                  </a:cubicBezTo>
                  <a:cubicBezTo>
                    <a:pt x="108" y="269"/>
                    <a:pt x="108" y="269"/>
                    <a:pt x="108" y="269"/>
                  </a:cubicBezTo>
                  <a:cubicBezTo>
                    <a:pt x="110" y="223"/>
                    <a:pt x="110" y="223"/>
                    <a:pt x="110" y="223"/>
                  </a:cubicBezTo>
                  <a:cubicBezTo>
                    <a:pt x="96" y="261"/>
                    <a:pt x="96" y="261"/>
                    <a:pt x="96" y="261"/>
                  </a:cubicBezTo>
                  <a:cubicBezTo>
                    <a:pt x="92" y="223"/>
                    <a:pt x="92" y="223"/>
                    <a:pt x="92" y="223"/>
                  </a:cubicBezTo>
                  <a:cubicBezTo>
                    <a:pt x="76" y="269"/>
                    <a:pt x="76" y="269"/>
                    <a:pt x="76" y="269"/>
                  </a:cubicBezTo>
                  <a:cubicBezTo>
                    <a:pt x="77" y="221"/>
                    <a:pt x="77" y="221"/>
                    <a:pt x="77" y="221"/>
                  </a:cubicBezTo>
                  <a:cubicBezTo>
                    <a:pt x="56" y="269"/>
                    <a:pt x="56" y="269"/>
                    <a:pt x="56" y="269"/>
                  </a:cubicBezTo>
                  <a:cubicBezTo>
                    <a:pt x="62" y="215"/>
                    <a:pt x="62" y="215"/>
                    <a:pt x="62" y="215"/>
                  </a:cubicBezTo>
                  <a:cubicBezTo>
                    <a:pt x="44" y="267"/>
                    <a:pt x="44" y="267"/>
                    <a:pt x="44" y="267"/>
                  </a:cubicBezTo>
                  <a:cubicBezTo>
                    <a:pt x="49" y="208"/>
                    <a:pt x="49" y="208"/>
                    <a:pt x="49" y="208"/>
                  </a:cubicBezTo>
                  <a:cubicBezTo>
                    <a:pt x="23" y="260"/>
                    <a:pt x="23" y="260"/>
                    <a:pt x="23" y="260"/>
                  </a:cubicBezTo>
                  <a:cubicBezTo>
                    <a:pt x="35" y="205"/>
                    <a:pt x="35" y="205"/>
                    <a:pt x="35" y="205"/>
                  </a:cubicBezTo>
                  <a:cubicBezTo>
                    <a:pt x="7" y="248"/>
                    <a:pt x="7" y="248"/>
                    <a:pt x="7" y="248"/>
                  </a:cubicBezTo>
                  <a:cubicBezTo>
                    <a:pt x="24" y="198"/>
                    <a:pt x="24" y="198"/>
                    <a:pt x="24" y="198"/>
                  </a:cubicBezTo>
                  <a:cubicBezTo>
                    <a:pt x="0" y="238"/>
                    <a:pt x="0" y="238"/>
                    <a:pt x="0" y="238"/>
                  </a:cubicBezTo>
                  <a:lnTo>
                    <a:pt x="9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4" name="Freeform 643"/>
            <p:cNvSpPr/>
            <p:nvPr/>
          </p:nvSpPr>
          <p:spPr bwMode="auto">
            <a:xfrm>
              <a:off x="9981065" y="7576121"/>
              <a:ext cx="507777" cy="529385"/>
            </a:xfrm>
            <a:custGeom>
              <a:avLst/>
              <a:gdLst>
                <a:gd name="T0" fmla="*/ 96 w 258"/>
                <a:gd name="T1" fmla="*/ 0 h 269"/>
                <a:gd name="T2" fmla="*/ 103 w 258"/>
                <a:gd name="T3" fmla="*/ 0 h 269"/>
                <a:gd name="T4" fmla="*/ 126 w 258"/>
                <a:gd name="T5" fmla="*/ 7 h 269"/>
                <a:gd name="T6" fmla="*/ 156 w 258"/>
                <a:gd name="T7" fmla="*/ 0 h 269"/>
                <a:gd name="T8" fmla="*/ 258 w 258"/>
                <a:gd name="T9" fmla="*/ 222 h 269"/>
                <a:gd name="T10" fmla="*/ 241 w 258"/>
                <a:gd name="T11" fmla="*/ 202 h 269"/>
                <a:gd name="T12" fmla="*/ 244 w 258"/>
                <a:gd name="T13" fmla="*/ 244 h 269"/>
                <a:gd name="T14" fmla="*/ 229 w 258"/>
                <a:gd name="T15" fmla="*/ 208 h 269"/>
                <a:gd name="T16" fmla="*/ 230 w 258"/>
                <a:gd name="T17" fmla="*/ 255 h 269"/>
                <a:gd name="T18" fmla="*/ 213 w 258"/>
                <a:gd name="T19" fmla="*/ 210 h 269"/>
                <a:gd name="T20" fmla="*/ 217 w 258"/>
                <a:gd name="T21" fmla="*/ 269 h 269"/>
                <a:gd name="T22" fmla="*/ 197 w 258"/>
                <a:gd name="T23" fmla="*/ 210 h 269"/>
                <a:gd name="T24" fmla="*/ 195 w 258"/>
                <a:gd name="T25" fmla="*/ 266 h 269"/>
                <a:gd name="T26" fmla="*/ 177 w 258"/>
                <a:gd name="T27" fmla="*/ 216 h 269"/>
                <a:gd name="T28" fmla="*/ 175 w 258"/>
                <a:gd name="T29" fmla="*/ 260 h 269"/>
                <a:gd name="T30" fmla="*/ 163 w 258"/>
                <a:gd name="T31" fmla="*/ 222 h 269"/>
                <a:gd name="T32" fmla="*/ 166 w 258"/>
                <a:gd name="T33" fmla="*/ 269 h 269"/>
                <a:gd name="T34" fmla="*/ 149 w 258"/>
                <a:gd name="T35" fmla="*/ 228 h 269"/>
                <a:gd name="T36" fmla="*/ 142 w 258"/>
                <a:gd name="T37" fmla="*/ 267 h 269"/>
                <a:gd name="T38" fmla="*/ 139 w 258"/>
                <a:gd name="T39" fmla="*/ 224 h 269"/>
                <a:gd name="T40" fmla="*/ 129 w 258"/>
                <a:gd name="T41" fmla="*/ 269 h 269"/>
                <a:gd name="T42" fmla="*/ 125 w 258"/>
                <a:gd name="T43" fmla="*/ 221 h 269"/>
                <a:gd name="T44" fmla="*/ 108 w 258"/>
                <a:gd name="T45" fmla="*/ 269 h 269"/>
                <a:gd name="T46" fmla="*/ 110 w 258"/>
                <a:gd name="T47" fmla="*/ 223 h 269"/>
                <a:gd name="T48" fmla="*/ 96 w 258"/>
                <a:gd name="T49" fmla="*/ 261 h 269"/>
                <a:gd name="T50" fmla="*/ 92 w 258"/>
                <a:gd name="T51" fmla="*/ 223 h 269"/>
                <a:gd name="T52" fmla="*/ 76 w 258"/>
                <a:gd name="T53" fmla="*/ 269 h 269"/>
                <a:gd name="T54" fmla="*/ 77 w 258"/>
                <a:gd name="T55" fmla="*/ 221 h 269"/>
                <a:gd name="T56" fmla="*/ 56 w 258"/>
                <a:gd name="T57" fmla="*/ 269 h 269"/>
                <a:gd name="T58" fmla="*/ 62 w 258"/>
                <a:gd name="T59" fmla="*/ 215 h 269"/>
                <a:gd name="T60" fmla="*/ 44 w 258"/>
                <a:gd name="T61" fmla="*/ 267 h 269"/>
                <a:gd name="T62" fmla="*/ 49 w 258"/>
                <a:gd name="T63" fmla="*/ 208 h 269"/>
                <a:gd name="T64" fmla="*/ 23 w 258"/>
                <a:gd name="T65" fmla="*/ 260 h 269"/>
                <a:gd name="T66" fmla="*/ 35 w 258"/>
                <a:gd name="T67" fmla="*/ 205 h 269"/>
                <a:gd name="T68" fmla="*/ 7 w 258"/>
                <a:gd name="T69" fmla="*/ 248 h 269"/>
                <a:gd name="T70" fmla="*/ 24 w 258"/>
                <a:gd name="T71" fmla="*/ 198 h 269"/>
                <a:gd name="T72" fmla="*/ 0 w 258"/>
                <a:gd name="T73" fmla="*/ 238 h 269"/>
                <a:gd name="T74" fmla="*/ 96 w 258"/>
                <a:gd name="T75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8" h="269">
                  <a:moveTo>
                    <a:pt x="96" y="0"/>
                  </a:moveTo>
                  <a:cubicBezTo>
                    <a:pt x="103" y="0"/>
                    <a:pt x="103" y="0"/>
                    <a:pt x="103" y="0"/>
                  </a:cubicBezTo>
                  <a:cubicBezTo>
                    <a:pt x="109" y="4"/>
                    <a:pt x="117" y="7"/>
                    <a:pt x="126" y="7"/>
                  </a:cubicBezTo>
                  <a:cubicBezTo>
                    <a:pt x="139" y="7"/>
                    <a:pt x="145" y="0"/>
                    <a:pt x="156" y="0"/>
                  </a:cubicBezTo>
                  <a:cubicBezTo>
                    <a:pt x="258" y="222"/>
                    <a:pt x="258" y="222"/>
                    <a:pt x="258" y="222"/>
                  </a:cubicBezTo>
                  <a:cubicBezTo>
                    <a:pt x="241" y="202"/>
                    <a:pt x="241" y="202"/>
                    <a:pt x="241" y="202"/>
                  </a:cubicBezTo>
                  <a:cubicBezTo>
                    <a:pt x="244" y="244"/>
                    <a:pt x="244" y="244"/>
                    <a:pt x="244" y="244"/>
                  </a:cubicBezTo>
                  <a:cubicBezTo>
                    <a:pt x="229" y="208"/>
                    <a:pt x="229" y="208"/>
                    <a:pt x="229" y="208"/>
                  </a:cubicBezTo>
                  <a:cubicBezTo>
                    <a:pt x="230" y="255"/>
                    <a:pt x="230" y="255"/>
                    <a:pt x="230" y="255"/>
                  </a:cubicBezTo>
                  <a:cubicBezTo>
                    <a:pt x="213" y="210"/>
                    <a:pt x="213" y="210"/>
                    <a:pt x="213" y="210"/>
                  </a:cubicBezTo>
                  <a:cubicBezTo>
                    <a:pt x="217" y="269"/>
                    <a:pt x="217" y="269"/>
                    <a:pt x="217" y="269"/>
                  </a:cubicBezTo>
                  <a:cubicBezTo>
                    <a:pt x="197" y="210"/>
                    <a:pt x="197" y="210"/>
                    <a:pt x="197" y="210"/>
                  </a:cubicBezTo>
                  <a:cubicBezTo>
                    <a:pt x="195" y="266"/>
                    <a:pt x="195" y="266"/>
                    <a:pt x="195" y="266"/>
                  </a:cubicBezTo>
                  <a:cubicBezTo>
                    <a:pt x="177" y="216"/>
                    <a:pt x="177" y="216"/>
                    <a:pt x="177" y="216"/>
                  </a:cubicBezTo>
                  <a:cubicBezTo>
                    <a:pt x="175" y="260"/>
                    <a:pt x="175" y="260"/>
                    <a:pt x="175" y="260"/>
                  </a:cubicBezTo>
                  <a:cubicBezTo>
                    <a:pt x="163" y="222"/>
                    <a:pt x="163" y="222"/>
                    <a:pt x="163" y="222"/>
                  </a:cubicBezTo>
                  <a:cubicBezTo>
                    <a:pt x="166" y="269"/>
                    <a:pt x="166" y="269"/>
                    <a:pt x="166" y="269"/>
                  </a:cubicBezTo>
                  <a:cubicBezTo>
                    <a:pt x="149" y="228"/>
                    <a:pt x="149" y="228"/>
                    <a:pt x="149" y="228"/>
                  </a:cubicBezTo>
                  <a:cubicBezTo>
                    <a:pt x="142" y="267"/>
                    <a:pt x="142" y="267"/>
                    <a:pt x="142" y="267"/>
                  </a:cubicBezTo>
                  <a:cubicBezTo>
                    <a:pt x="139" y="224"/>
                    <a:pt x="139" y="224"/>
                    <a:pt x="139" y="224"/>
                  </a:cubicBezTo>
                  <a:cubicBezTo>
                    <a:pt x="129" y="269"/>
                    <a:pt x="129" y="269"/>
                    <a:pt x="129" y="269"/>
                  </a:cubicBezTo>
                  <a:cubicBezTo>
                    <a:pt x="125" y="221"/>
                    <a:pt x="125" y="221"/>
                    <a:pt x="125" y="221"/>
                  </a:cubicBezTo>
                  <a:cubicBezTo>
                    <a:pt x="108" y="269"/>
                    <a:pt x="108" y="269"/>
                    <a:pt x="108" y="269"/>
                  </a:cubicBezTo>
                  <a:cubicBezTo>
                    <a:pt x="110" y="223"/>
                    <a:pt x="110" y="223"/>
                    <a:pt x="110" y="223"/>
                  </a:cubicBezTo>
                  <a:cubicBezTo>
                    <a:pt x="96" y="261"/>
                    <a:pt x="96" y="261"/>
                    <a:pt x="96" y="261"/>
                  </a:cubicBezTo>
                  <a:cubicBezTo>
                    <a:pt x="92" y="223"/>
                    <a:pt x="92" y="223"/>
                    <a:pt x="92" y="223"/>
                  </a:cubicBezTo>
                  <a:cubicBezTo>
                    <a:pt x="76" y="269"/>
                    <a:pt x="76" y="269"/>
                    <a:pt x="76" y="269"/>
                  </a:cubicBezTo>
                  <a:cubicBezTo>
                    <a:pt x="77" y="221"/>
                    <a:pt x="77" y="221"/>
                    <a:pt x="77" y="221"/>
                  </a:cubicBezTo>
                  <a:cubicBezTo>
                    <a:pt x="56" y="269"/>
                    <a:pt x="56" y="269"/>
                    <a:pt x="56" y="269"/>
                  </a:cubicBezTo>
                  <a:cubicBezTo>
                    <a:pt x="62" y="215"/>
                    <a:pt x="62" y="215"/>
                    <a:pt x="62" y="215"/>
                  </a:cubicBezTo>
                  <a:cubicBezTo>
                    <a:pt x="44" y="267"/>
                    <a:pt x="44" y="267"/>
                    <a:pt x="44" y="267"/>
                  </a:cubicBezTo>
                  <a:cubicBezTo>
                    <a:pt x="49" y="208"/>
                    <a:pt x="49" y="208"/>
                    <a:pt x="49" y="208"/>
                  </a:cubicBezTo>
                  <a:cubicBezTo>
                    <a:pt x="23" y="260"/>
                    <a:pt x="23" y="260"/>
                    <a:pt x="23" y="260"/>
                  </a:cubicBezTo>
                  <a:cubicBezTo>
                    <a:pt x="35" y="205"/>
                    <a:pt x="35" y="205"/>
                    <a:pt x="35" y="205"/>
                  </a:cubicBezTo>
                  <a:cubicBezTo>
                    <a:pt x="7" y="248"/>
                    <a:pt x="7" y="248"/>
                    <a:pt x="7" y="248"/>
                  </a:cubicBezTo>
                  <a:cubicBezTo>
                    <a:pt x="24" y="198"/>
                    <a:pt x="24" y="198"/>
                    <a:pt x="24" y="198"/>
                  </a:cubicBezTo>
                  <a:cubicBezTo>
                    <a:pt x="0" y="238"/>
                    <a:pt x="0" y="238"/>
                    <a:pt x="0" y="238"/>
                  </a:cubicBezTo>
                  <a:lnTo>
                    <a:pt x="96" y="0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5" name="Freeform 644"/>
            <p:cNvSpPr>
              <a:spLocks noEditPoints="1"/>
            </p:cNvSpPr>
            <p:nvPr/>
          </p:nvSpPr>
          <p:spPr bwMode="auto">
            <a:xfrm>
              <a:off x="7010034" y="6981912"/>
              <a:ext cx="1279165" cy="935606"/>
            </a:xfrm>
            <a:custGeom>
              <a:avLst/>
              <a:gdLst>
                <a:gd name="T0" fmla="*/ 521 w 650"/>
                <a:gd name="T1" fmla="*/ 422 h 475"/>
                <a:gd name="T2" fmla="*/ 608 w 650"/>
                <a:gd name="T3" fmla="*/ 434 h 475"/>
                <a:gd name="T4" fmla="*/ 563 w 650"/>
                <a:gd name="T5" fmla="*/ 455 h 475"/>
                <a:gd name="T6" fmla="*/ 313 w 650"/>
                <a:gd name="T7" fmla="*/ 453 h 475"/>
                <a:gd name="T8" fmla="*/ 319 w 650"/>
                <a:gd name="T9" fmla="*/ 427 h 475"/>
                <a:gd name="T10" fmla="*/ 341 w 650"/>
                <a:gd name="T11" fmla="*/ 428 h 475"/>
                <a:gd name="T12" fmla="*/ 346 w 650"/>
                <a:gd name="T13" fmla="*/ 446 h 475"/>
                <a:gd name="T14" fmla="*/ 620 w 650"/>
                <a:gd name="T15" fmla="*/ 444 h 475"/>
                <a:gd name="T16" fmla="*/ 626 w 650"/>
                <a:gd name="T17" fmla="*/ 457 h 475"/>
                <a:gd name="T18" fmla="*/ 165 w 650"/>
                <a:gd name="T19" fmla="*/ 446 h 475"/>
                <a:gd name="T20" fmla="*/ 188 w 650"/>
                <a:gd name="T21" fmla="*/ 448 h 475"/>
                <a:gd name="T22" fmla="*/ 40 w 650"/>
                <a:gd name="T23" fmla="*/ 425 h 475"/>
                <a:gd name="T24" fmla="*/ 3 w 650"/>
                <a:gd name="T25" fmla="*/ 424 h 475"/>
                <a:gd name="T26" fmla="*/ 57 w 650"/>
                <a:gd name="T27" fmla="*/ 420 h 475"/>
                <a:gd name="T28" fmla="*/ 155 w 650"/>
                <a:gd name="T29" fmla="*/ 424 h 475"/>
                <a:gd name="T30" fmla="*/ 51 w 650"/>
                <a:gd name="T31" fmla="*/ 439 h 475"/>
                <a:gd name="T32" fmla="*/ 378 w 650"/>
                <a:gd name="T33" fmla="*/ 410 h 475"/>
                <a:gd name="T34" fmla="*/ 534 w 650"/>
                <a:gd name="T35" fmla="*/ 394 h 475"/>
                <a:gd name="T36" fmla="*/ 566 w 650"/>
                <a:gd name="T37" fmla="*/ 309 h 475"/>
                <a:gd name="T38" fmla="*/ 544 w 650"/>
                <a:gd name="T39" fmla="*/ 239 h 475"/>
                <a:gd name="T40" fmla="*/ 408 w 650"/>
                <a:gd name="T41" fmla="*/ 222 h 475"/>
                <a:gd name="T42" fmla="*/ 361 w 650"/>
                <a:gd name="T43" fmla="*/ 192 h 475"/>
                <a:gd name="T44" fmla="*/ 285 w 650"/>
                <a:gd name="T45" fmla="*/ 96 h 475"/>
                <a:gd name="T46" fmla="*/ 278 w 650"/>
                <a:gd name="T47" fmla="*/ 70 h 475"/>
                <a:gd name="T48" fmla="*/ 279 w 650"/>
                <a:gd name="T49" fmla="*/ 58 h 475"/>
                <a:gd name="T50" fmla="*/ 342 w 650"/>
                <a:gd name="T51" fmla="*/ 125 h 475"/>
                <a:gd name="T52" fmla="*/ 348 w 650"/>
                <a:gd name="T53" fmla="*/ 134 h 475"/>
                <a:gd name="T54" fmla="*/ 477 w 650"/>
                <a:gd name="T55" fmla="*/ 204 h 475"/>
                <a:gd name="T56" fmla="*/ 554 w 650"/>
                <a:gd name="T57" fmla="*/ 217 h 475"/>
                <a:gd name="T58" fmla="*/ 563 w 650"/>
                <a:gd name="T59" fmla="*/ 217 h 475"/>
                <a:gd name="T60" fmla="*/ 467 w 650"/>
                <a:gd name="T61" fmla="*/ 57 h 475"/>
                <a:gd name="T62" fmla="*/ 356 w 650"/>
                <a:gd name="T63" fmla="*/ 12 h 475"/>
                <a:gd name="T64" fmla="*/ 265 w 650"/>
                <a:gd name="T65" fmla="*/ 51 h 475"/>
                <a:gd name="T66" fmla="*/ 217 w 650"/>
                <a:gd name="T67" fmla="*/ 91 h 475"/>
                <a:gd name="T68" fmla="*/ 153 w 650"/>
                <a:gd name="T69" fmla="*/ 206 h 475"/>
                <a:gd name="T70" fmla="*/ 195 w 650"/>
                <a:gd name="T71" fmla="*/ 348 h 475"/>
                <a:gd name="T72" fmla="*/ 207 w 650"/>
                <a:gd name="T73" fmla="*/ 343 h 475"/>
                <a:gd name="T74" fmla="*/ 264 w 650"/>
                <a:gd name="T75" fmla="*/ 361 h 475"/>
                <a:gd name="T76" fmla="*/ 219 w 650"/>
                <a:gd name="T77" fmla="*/ 396 h 475"/>
                <a:gd name="T78" fmla="*/ 231 w 650"/>
                <a:gd name="T79" fmla="*/ 424 h 475"/>
                <a:gd name="T80" fmla="*/ 409 w 650"/>
                <a:gd name="T81" fmla="*/ 98 h 475"/>
                <a:gd name="T82" fmla="*/ 334 w 650"/>
                <a:gd name="T83" fmla="*/ 62 h 475"/>
                <a:gd name="T84" fmla="*/ 527 w 650"/>
                <a:gd name="T85" fmla="*/ 184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50" h="475">
                  <a:moveTo>
                    <a:pt x="511" y="466"/>
                  </a:moveTo>
                  <a:cubicBezTo>
                    <a:pt x="484" y="451"/>
                    <a:pt x="495" y="439"/>
                    <a:pt x="519" y="429"/>
                  </a:cubicBezTo>
                  <a:cubicBezTo>
                    <a:pt x="522" y="428"/>
                    <a:pt x="519" y="423"/>
                    <a:pt x="521" y="422"/>
                  </a:cubicBezTo>
                  <a:cubicBezTo>
                    <a:pt x="550" y="412"/>
                    <a:pt x="540" y="399"/>
                    <a:pt x="584" y="410"/>
                  </a:cubicBezTo>
                  <a:cubicBezTo>
                    <a:pt x="584" y="410"/>
                    <a:pt x="582" y="413"/>
                    <a:pt x="584" y="414"/>
                  </a:cubicBezTo>
                  <a:cubicBezTo>
                    <a:pt x="592" y="418"/>
                    <a:pt x="602" y="415"/>
                    <a:pt x="608" y="434"/>
                  </a:cubicBezTo>
                  <a:cubicBezTo>
                    <a:pt x="609" y="436"/>
                    <a:pt x="608" y="439"/>
                    <a:pt x="605" y="440"/>
                  </a:cubicBezTo>
                  <a:cubicBezTo>
                    <a:pt x="589" y="446"/>
                    <a:pt x="570" y="445"/>
                    <a:pt x="564" y="449"/>
                  </a:cubicBezTo>
                  <a:cubicBezTo>
                    <a:pt x="562" y="450"/>
                    <a:pt x="565" y="455"/>
                    <a:pt x="563" y="455"/>
                  </a:cubicBezTo>
                  <a:cubicBezTo>
                    <a:pt x="538" y="460"/>
                    <a:pt x="527" y="475"/>
                    <a:pt x="511" y="466"/>
                  </a:cubicBezTo>
                  <a:moveTo>
                    <a:pt x="313" y="457"/>
                  </a:moveTo>
                  <a:cubicBezTo>
                    <a:pt x="311" y="458"/>
                    <a:pt x="314" y="453"/>
                    <a:pt x="313" y="453"/>
                  </a:cubicBezTo>
                  <a:cubicBezTo>
                    <a:pt x="300" y="449"/>
                    <a:pt x="286" y="450"/>
                    <a:pt x="274" y="446"/>
                  </a:cubicBezTo>
                  <a:cubicBezTo>
                    <a:pt x="271" y="445"/>
                    <a:pt x="270" y="439"/>
                    <a:pt x="272" y="439"/>
                  </a:cubicBezTo>
                  <a:cubicBezTo>
                    <a:pt x="282" y="440"/>
                    <a:pt x="306" y="435"/>
                    <a:pt x="319" y="427"/>
                  </a:cubicBezTo>
                  <a:cubicBezTo>
                    <a:pt x="321" y="426"/>
                    <a:pt x="320" y="422"/>
                    <a:pt x="322" y="421"/>
                  </a:cubicBezTo>
                  <a:cubicBezTo>
                    <a:pt x="326" y="420"/>
                    <a:pt x="331" y="418"/>
                    <a:pt x="335" y="421"/>
                  </a:cubicBezTo>
                  <a:cubicBezTo>
                    <a:pt x="341" y="426"/>
                    <a:pt x="339" y="430"/>
                    <a:pt x="341" y="428"/>
                  </a:cubicBezTo>
                  <a:cubicBezTo>
                    <a:pt x="343" y="427"/>
                    <a:pt x="341" y="424"/>
                    <a:pt x="341" y="424"/>
                  </a:cubicBezTo>
                  <a:cubicBezTo>
                    <a:pt x="342" y="423"/>
                    <a:pt x="346" y="422"/>
                    <a:pt x="346" y="424"/>
                  </a:cubicBezTo>
                  <a:cubicBezTo>
                    <a:pt x="348" y="431"/>
                    <a:pt x="354" y="443"/>
                    <a:pt x="346" y="446"/>
                  </a:cubicBezTo>
                  <a:cubicBezTo>
                    <a:pt x="327" y="454"/>
                    <a:pt x="324" y="450"/>
                    <a:pt x="313" y="457"/>
                  </a:cubicBezTo>
                  <a:moveTo>
                    <a:pt x="626" y="457"/>
                  </a:moveTo>
                  <a:cubicBezTo>
                    <a:pt x="617" y="455"/>
                    <a:pt x="619" y="445"/>
                    <a:pt x="620" y="444"/>
                  </a:cubicBezTo>
                  <a:cubicBezTo>
                    <a:pt x="634" y="442"/>
                    <a:pt x="632" y="440"/>
                    <a:pt x="647" y="446"/>
                  </a:cubicBezTo>
                  <a:cubicBezTo>
                    <a:pt x="649" y="447"/>
                    <a:pt x="650" y="454"/>
                    <a:pt x="647" y="455"/>
                  </a:cubicBezTo>
                  <a:cubicBezTo>
                    <a:pt x="640" y="458"/>
                    <a:pt x="633" y="458"/>
                    <a:pt x="626" y="457"/>
                  </a:cubicBezTo>
                  <a:moveTo>
                    <a:pt x="171" y="448"/>
                  </a:moveTo>
                  <a:cubicBezTo>
                    <a:pt x="169" y="447"/>
                    <a:pt x="170" y="444"/>
                    <a:pt x="169" y="444"/>
                  </a:cubicBezTo>
                  <a:cubicBezTo>
                    <a:pt x="167" y="444"/>
                    <a:pt x="165" y="447"/>
                    <a:pt x="165" y="446"/>
                  </a:cubicBezTo>
                  <a:cubicBezTo>
                    <a:pt x="163" y="444"/>
                    <a:pt x="163" y="440"/>
                    <a:pt x="165" y="439"/>
                  </a:cubicBezTo>
                  <a:cubicBezTo>
                    <a:pt x="167" y="438"/>
                    <a:pt x="177" y="433"/>
                    <a:pt x="183" y="433"/>
                  </a:cubicBezTo>
                  <a:cubicBezTo>
                    <a:pt x="189" y="433"/>
                    <a:pt x="193" y="445"/>
                    <a:pt x="188" y="448"/>
                  </a:cubicBezTo>
                  <a:cubicBezTo>
                    <a:pt x="184" y="451"/>
                    <a:pt x="177" y="450"/>
                    <a:pt x="171" y="448"/>
                  </a:cubicBezTo>
                  <a:moveTo>
                    <a:pt x="51" y="439"/>
                  </a:moveTo>
                  <a:cubicBezTo>
                    <a:pt x="44" y="439"/>
                    <a:pt x="49" y="432"/>
                    <a:pt x="40" y="425"/>
                  </a:cubicBezTo>
                  <a:cubicBezTo>
                    <a:pt x="34" y="420"/>
                    <a:pt x="25" y="424"/>
                    <a:pt x="19" y="425"/>
                  </a:cubicBezTo>
                  <a:cubicBezTo>
                    <a:pt x="18" y="426"/>
                    <a:pt x="21" y="430"/>
                    <a:pt x="19" y="430"/>
                  </a:cubicBezTo>
                  <a:cubicBezTo>
                    <a:pt x="13" y="429"/>
                    <a:pt x="5" y="428"/>
                    <a:pt x="3" y="424"/>
                  </a:cubicBezTo>
                  <a:cubicBezTo>
                    <a:pt x="0" y="418"/>
                    <a:pt x="1" y="408"/>
                    <a:pt x="7" y="406"/>
                  </a:cubicBezTo>
                  <a:cubicBezTo>
                    <a:pt x="25" y="397"/>
                    <a:pt x="34" y="393"/>
                    <a:pt x="59" y="403"/>
                  </a:cubicBezTo>
                  <a:cubicBezTo>
                    <a:pt x="64" y="405"/>
                    <a:pt x="54" y="414"/>
                    <a:pt x="57" y="420"/>
                  </a:cubicBezTo>
                  <a:cubicBezTo>
                    <a:pt x="58" y="423"/>
                    <a:pt x="61" y="420"/>
                    <a:pt x="78" y="414"/>
                  </a:cubicBezTo>
                  <a:cubicBezTo>
                    <a:pt x="87" y="411"/>
                    <a:pt x="146" y="397"/>
                    <a:pt x="155" y="409"/>
                  </a:cubicBezTo>
                  <a:cubicBezTo>
                    <a:pt x="158" y="413"/>
                    <a:pt x="157" y="419"/>
                    <a:pt x="155" y="424"/>
                  </a:cubicBezTo>
                  <a:cubicBezTo>
                    <a:pt x="154" y="425"/>
                    <a:pt x="151" y="424"/>
                    <a:pt x="150" y="425"/>
                  </a:cubicBezTo>
                  <a:cubicBezTo>
                    <a:pt x="149" y="428"/>
                    <a:pt x="152" y="435"/>
                    <a:pt x="148" y="435"/>
                  </a:cubicBezTo>
                  <a:cubicBezTo>
                    <a:pt x="116" y="440"/>
                    <a:pt x="83" y="441"/>
                    <a:pt x="51" y="439"/>
                  </a:cubicBezTo>
                  <a:moveTo>
                    <a:pt x="231" y="424"/>
                  </a:moveTo>
                  <a:cubicBezTo>
                    <a:pt x="276" y="423"/>
                    <a:pt x="325" y="409"/>
                    <a:pt x="376" y="400"/>
                  </a:cubicBezTo>
                  <a:cubicBezTo>
                    <a:pt x="379" y="400"/>
                    <a:pt x="374" y="409"/>
                    <a:pt x="378" y="410"/>
                  </a:cubicBezTo>
                  <a:cubicBezTo>
                    <a:pt x="397" y="414"/>
                    <a:pt x="416" y="412"/>
                    <a:pt x="435" y="410"/>
                  </a:cubicBezTo>
                  <a:cubicBezTo>
                    <a:pt x="451" y="409"/>
                    <a:pt x="464" y="398"/>
                    <a:pt x="488" y="408"/>
                  </a:cubicBezTo>
                  <a:cubicBezTo>
                    <a:pt x="503" y="414"/>
                    <a:pt x="519" y="399"/>
                    <a:pt x="534" y="394"/>
                  </a:cubicBezTo>
                  <a:cubicBezTo>
                    <a:pt x="537" y="393"/>
                    <a:pt x="533" y="389"/>
                    <a:pt x="534" y="388"/>
                  </a:cubicBezTo>
                  <a:cubicBezTo>
                    <a:pt x="536" y="386"/>
                    <a:pt x="542" y="389"/>
                    <a:pt x="544" y="386"/>
                  </a:cubicBezTo>
                  <a:cubicBezTo>
                    <a:pt x="558" y="360"/>
                    <a:pt x="566" y="335"/>
                    <a:pt x="566" y="309"/>
                  </a:cubicBezTo>
                  <a:cubicBezTo>
                    <a:pt x="565" y="295"/>
                    <a:pt x="561" y="281"/>
                    <a:pt x="558" y="268"/>
                  </a:cubicBezTo>
                  <a:cubicBezTo>
                    <a:pt x="557" y="266"/>
                    <a:pt x="554" y="267"/>
                    <a:pt x="553" y="266"/>
                  </a:cubicBezTo>
                  <a:cubicBezTo>
                    <a:pt x="550" y="254"/>
                    <a:pt x="556" y="243"/>
                    <a:pt x="544" y="239"/>
                  </a:cubicBezTo>
                  <a:cubicBezTo>
                    <a:pt x="508" y="225"/>
                    <a:pt x="473" y="236"/>
                    <a:pt x="436" y="231"/>
                  </a:cubicBezTo>
                  <a:cubicBezTo>
                    <a:pt x="434" y="231"/>
                    <a:pt x="437" y="228"/>
                    <a:pt x="436" y="228"/>
                  </a:cubicBezTo>
                  <a:cubicBezTo>
                    <a:pt x="426" y="225"/>
                    <a:pt x="416" y="226"/>
                    <a:pt x="408" y="222"/>
                  </a:cubicBezTo>
                  <a:cubicBezTo>
                    <a:pt x="406" y="221"/>
                    <a:pt x="409" y="216"/>
                    <a:pt x="407" y="216"/>
                  </a:cubicBezTo>
                  <a:cubicBezTo>
                    <a:pt x="390" y="211"/>
                    <a:pt x="372" y="205"/>
                    <a:pt x="363" y="201"/>
                  </a:cubicBezTo>
                  <a:cubicBezTo>
                    <a:pt x="359" y="200"/>
                    <a:pt x="363" y="194"/>
                    <a:pt x="361" y="192"/>
                  </a:cubicBezTo>
                  <a:cubicBezTo>
                    <a:pt x="358" y="190"/>
                    <a:pt x="353" y="196"/>
                    <a:pt x="351" y="193"/>
                  </a:cubicBezTo>
                  <a:cubicBezTo>
                    <a:pt x="345" y="182"/>
                    <a:pt x="310" y="151"/>
                    <a:pt x="309" y="148"/>
                  </a:cubicBezTo>
                  <a:cubicBezTo>
                    <a:pt x="302" y="119"/>
                    <a:pt x="299" y="112"/>
                    <a:pt x="285" y="96"/>
                  </a:cubicBezTo>
                  <a:cubicBezTo>
                    <a:pt x="282" y="93"/>
                    <a:pt x="282" y="80"/>
                    <a:pt x="275" y="79"/>
                  </a:cubicBezTo>
                  <a:cubicBezTo>
                    <a:pt x="274" y="79"/>
                    <a:pt x="279" y="80"/>
                    <a:pt x="280" y="78"/>
                  </a:cubicBezTo>
                  <a:cubicBezTo>
                    <a:pt x="281" y="76"/>
                    <a:pt x="279" y="73"/>
                    <a:pt x="278" y="70"/>
                  </a:cubicBezTo>
                  <a:cubicBezTo>
                    <a:pt x="277" y="69"/>
                    <a:pt x="274" y="69"/>
                    <a:pt x="273" y="69"/>
                  </a:cubicBezTo>
                  <a:cubicBezTo>
                    <a:pt x="272" y="65"/>
                    <a:pt x="272" y="61"/>
                    <a:pt x="273" y="58"/>
                  </a:cubicBezTo>
                  <a:cubicBezTo>
                    <a:pt x="274" y="56"/>
                    <a:pt x="278" y="56"/>
                    <a:pt x="279" y="58"/>
                  </a:cubicBezTo>
                  <a:cubicBezTo>
                    <a:pt x="281" y="60"/>
                    <a:pt x="277" y="64"/>
                    <a:pt x="280" y="67"/>
                  </a:cubicBezTo>
                  <a:cubicBezTo>
                    <a:pt x="282" y="69"/>
                    <a:pt x="297" y="89"/>
                    <a:pt x="308" y="98"/>
                  </a:cubicBezTo>
                  <a:cubicBezTo>
                    <a:pt x="316" y="105"/>
                    <a:pt x="318" y="117"/>
                    <a:pt x="342" y="125"/>
                  </a:cubicBezTo>
                  <a:cubicBezTo>
                    <a:pt x="343" y="126"/>
                    <a:pt x="342" y="128"/>
                    <a:pt x="343" y="130"/>
                  </a:cubicBezTo>
                  <a:cubicBezTo>
                    <a:pt x="344" y="130"/>
                    <a:pt x="345" y="129"/>
                    <a:pt x="347" y="130"/>
                  </a:cubicBezTo>
                  <a:cubicBezTo>
                    <a:pt x="348" y="130"/>
                    <a:pt x="346" y="134"/>
                    <a:pt x="348" y="134"/>
                  </a:cubicBezTo>
                  <a:cubicBezTo>
                    <a:pt x="378" y="145"/>
                    <a:pt x="409" y="176"/>
                    <a:pt x="447" y="189"/>
                  </a:cubicBezTo>
                  <a:cubicBezTo>
                    <a:pt x="449" y="190"/>
                    <a:pt x="447" y="195"/>
                    <a:pt x="449" y="197"/>
                  </a:cubicBezTo>
                  <a:cubicBezTo>
                    <a:pt x="451" y="198"/>
                    <a:pt x="463" y="198"/>
                    <a:pt x="477" y="204"/>
                  </a:cubicBezTo>
                  <a:cubicBezTo>
                    <a:pt x="490" y="209"/>
                    <a:pt x="505" y="206"/>
                    <a:pt x="519" y="208"/>
                  </a:cubicBezTo>
                  <a:cubicBezTo>
                    <a:pt x="520" y="208"/>
                    <a:pt x="518" y="212"/>
                    <a:pt x="520" y="213"/>
                  </a:cubicBezTo>
                  <a:cubicBezTo>
                    <a:pt x="531" y="215"/>
                    <a:pt x="543" y="215"/>
                    <a:pt x="554" y="217"/>
                  </a:cubicBezTo>
                  <a:cubicBezTo>
                    <a:pt x="555" y="217"/>
                    <a:pt x="553" y="221"/>
                    <a:pt x="555" y="222"/>
                  </a:cubicBezTo>
                  <a:cubicBezTo>
                    <a:pt x="557" y="223"/>
                    <a:pt x="560" y="223"/>
                    <a:pt x="563" y="222"/>
                  </a:cubicBezTo>
                  <a:cubicBezTo>
                    <a:pt x="564" y="221"/>
                    <a:pt x="563" y="218"/>
                    <a:pt x="563" y="217"/>
                  </a:cubicBezTo>
                  <a:cubicBezTo>
                    <a:pt x="563" y="218"/>
                    <a:pt x="562" y="222"/>
                    <a:pt x="565" y="222"/>
                  </a:cubicBezTo>
                  <a:cubicBezTo>
                    <a:pt x="589" y="219"/>
                    <a:pt x="603" y="215"/>
                    <a:pt x="601" y="192"/>
                  </a:cubicBezTo>
                  <a:cubicBezTo>
                    <a:pt x="594" y="129"/>
                    <a:pt x="519" y="85"/>
                    <a:pt x="467" y="57"/>
                  </a:cubicBezTo>
                  <a:cubicBezTo>
                    <a:pt x="440" y="43"/>
                    <a:pt x="419" y="33"/>
                    <a:pt x="417" y="28"/>
                  </a:cubicBezTo>
                  <a:cubicBezTo>
                    <a:pt x="416" y="24"/>
                    <a:pt x="398" y="21"/>
                    <a:pt x="392" y="17"/>
                  </a:cubicBezTo>
                  <a:cubicBezTo>
                    <a:pt x="382" y="10"/>
                    <a:pt x="367" y="15"/>
                    <a:pt x="356" y="12"/>
                  </a:cubicBezTo>
                  <a:cubicBezTo>
                    <a:pt x="354" y="11"/>
                    <a:pt x="357" y="8"/>
                    <a:pt x="356" y="8"/>
                  </a:cubicBezTo>
                  <a:cubicBezTo>
                    <a:pt x="335" y="7"/>
                    <a:pt x="311" y="0"/>
                    <a:pt x="293" y="10"/>
                  </a:cubicBezTo>
                  <a:cubicBezTo>
                    <a:pt x="278" y="18"/>
                    <a:pt x="268" y="25"/>
                    <a:pt x="265" y="51"/>
                  </a:cubicBezTo>
                  <a:cubicBezTo>
                    <a:pt x="264" y="53"/>
                    <a:pt x="259" y="50"/>
                    <a:pt x="258" y="51"/>
                  </a:cubicBezTo>
                  <a:cubicBezTo>
                    <a:pt x="257" y="55"/>
                    <a:pt x="273" y="79"/>
                    <a:pt x="262" y="87"/>
                  </a:cubicBezTo>
                  <a:cubicBezTo>
                    <a:pt x="250" y="95"/>
                    <a:pt x="232" y="89"/>
                    <a:pt x="217" y="91"/>
                  </a:cubicBezTo>
                  <a:cubicBezTo>
                    <a:pt x="215" y="91"/>
                    <a:pt x="216" y="94"/>
                    <a:pt x="215" y="95"/>
                  </a:cubicBezTo>
                  <a:cubicBezTo>
                    <a:pt x="200" y="98"/>
                    <a:pt x="182" y="106"/>
                    <a:pt x="167" y="115"/>
                  </a:cubicBezTo>
                  <a:cubicBezTo>
                    <a:pt x="132" y="138"/>
                    <a:pt x="150" y="168"/>
                    <a:pt x="153" y="206"/>
                  </a:cubicBezTo>
                  <a:cubicBezTo>
                    <a:pt x="157" y="247"/>
                    <a:pt x="133" y="257"/>
                    <a:pt x="180" y="292"/>
                  </a:cubicBezTo>
                  <a:cubicBezTo>
                    <a:pt x="192" y="302"/>
                    <a:pt x="170" y="323"/>
                    <a:pt x="174" y="338"/>
                  </a:cubicBezTo>
                  <a:cubicBezTo>
                    <a:pt x="176" y="345"/>
                    <a:pt x="187" y="345"/>
                    <a:pt x="195" y="348"/>
                  </a:cubicBezTo>
                  <a:cubicBezTo>
                    <a:pt x="196" y="348"/>
                    <a:pt x="196" y="345"/>
                    <a:pt x="198" y="345"/>
                  </a:cubicBezTo>
                  <a:cubicBezTo>
                    <a:pt x="201" y="345"/>
                    <a:pt x="203" y="351"/>
                    <a:pt x="207" y="350"/>
                  </a:cubicBezTo>
                  <a:cubicBezTo>
                    <a:pt x="210" y="349"/>
                    <a:pt x="205" y="343"/>
                    <a:pt x="207" y="343"/>
                  </a:cubicBezTo>
                  <a:cubicBezTo>
                    <a:pt x="235" y="337"/>
                    <a:pt x="235" y="334"/>
                    <a:pt x="262" y="332"/>
                  </a:cubicBezTo>
                  <a:cubicBezTo>
                    <a:pt x="267" y="331"/>
                    <a:pt x="270" y="340"/>
                    <a:pt x="270" y="345"/>
                  </a:cubicBezTo>
                  <a:cubicBezTo>
                    <a:pt x="270" y="351"/>
                    <a:pt x="268" y="357"/>
                    <a:pt x="264" y="361"/>
                  </a:cubicBezTo>
                  <a:cubicBezTo>
                    <a:pt x="262" y="363"/>
                    <a:pt x="258" y="358"/>
                    <a:pt x="257" y="360"/>
                  </a:cubicBezTo>
                  <a:cubicBezTo>
                    <a:pt x="248" y="370"/>
                    <a:pt x="235" y="377"/>
                    <a:pt x="221" y="385"/>
                  </a:cubicBezTo>
                  <a:cubicBezTo>
                    <a:pt x="218" y="387"/>
                    <a:pt x="223" y="394"/>
                    <a:pt x="219" y="396"/>
                  </a:cubicBezTo>
                  <a:cubicBezTo>
                    <a:pt x="205" y="401"/>
                    <a:pt x="204" y="399"/>
                    <a:pt x="207" y="412"/>
                  </a:cubicBezTo>
                  <a:cubicBezTo>
                    <a:pt x="208" y="415"/>
                    <a:pt x="214" y="411"/>
                    <a:pt x="216" y="413"/>
                  </a:cubicBezTo>
                  <a:cubicBezTo>
                    <a:pt x="219" y="418"/>
                    <a:pt x="223" y="424"/>
                    <a:pt x="231" y="424"/>
                  </a:cubicBezTo>
                  <a:moveTo>
                    <a:pt x="479" y="181"/>
                  </a:moveTo>
                  <a:cubicBezTo>
                    <a:pt x="476" y="130"/>
                    <a:pt x="448" y="118"/>
                    <a:pt x="411" y="105"/>
                  </a:cubicBezTo>
                  <a:cubicBezTo>
                    <a:pt x="409" y="104"/>
                    <a:pt x="411" y="99"/>
                    <a:pt x="409" y="98"/>
                  </a:cubicBezTo>
                  <a:cubicBezTo>
                    <a:pt x="402" y="97"/>
                    <a:pt x="360" y="86"/>
                    <a:pt x="357" y="92"/>
                  </a:cubicBezTo>
                  <a:cubicBezTo>
                    <a:pt x="353" y="98"/>
                    <a:pt x="342" y="100"/>
                    <a:pt x="334" y="98"/>
                  </a:cubicBezTo>
                  <a:cubicBezTo>
                    <a:pt x="330" y="97"/>
                    <a:pt x="330" y="67"/>
                    <a:pt x="334" y="62"/>
                  </a:cubicBezTo>
                  <a:cubicBezTo>
                    <a:pt x="337" y="58"/>
                    <a:pt x="343" y="57"/>
                    <a:pt x="348" y="58"/>
                  </a:cubicBezTo>
                  <a:cubicBezTo>
                    <a:pt x="372" y="60"/>
                    <a:pt x="404" y="67"/>
                    <a:pt x="433" y="85"/>
                  </a:cubicBezTo>
                  <a:cubicBezTo>
                    <a:pt x="473" y="109"/>
                    <a:pt x="527" y="136"/>
                    <a:pt x="527" y="184"/>
                  </a:cubicBezTo>
                  <a:cubicBezTo>
                    <a:pt x="527" y="200"/>
                    <a:pt x="481" y="204"/>
                    <a:pt x="479" y="18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6" name="Freeform 645"/>
            <p:cNvSpPr>
              <a:spLocks noEditPoints="1"/>
            </p:cNvSpPr>
            <p:nvPr/>
          </p:nvSpPr>
          <p:spPr bwMode="auto">
            <a:xfrm>
              <a:off x="7010034" y="6981912"/>
              <a:ext cx="1279165" cy="935606"/>
            </a:xfrm>
            <a:custGeom>
              <a:avLst/>
              <a:gdLst>
                <a:gd name="T0" fmla="*/ 521 w 650"/>
                <a:gd name="T1" fmla="*/ 422 h 475"/>
                <a:gd name="T2" fmla="*/ 608 w 650"/>
                <a:gd name="T3" fmla="*/ 434 h 475"/>
                <a:gd name="T4" fmla="*/ 563 w 650"/>
                <a:gd name="T5" fmla="*/ 455 h 475"/>
                <a:gd name="T6" fmla="*/ 313 w 650"/>
                <a:gd name="T7" fmla="*/ 453 h 475"/>
                <a:gd name="T8" fmla="*/ 319 w 650"/>
                <a:gd name="T9" fmla="*/ 427 h 475"/>
                <a:gd name="T10" fmla="*/ 341 w 650"/>
                <a:gd name="T11" fmla="*/ 428 h 475"/>
                <a:gd name="T12" fmla="*/ 346 w 650"/>
                <a:gd name="T13" fmla="*/ 446 h 475"/>
                <a:gd name="T14" fmla="*/ 620 w 650"/>
                <a:gd name="T15" fmla="*/ 444 h 475"/>
                <a:gd name="T16" fmla="*/ 626 w 650"/>
                <a:gd name="T17" fmla="*/ 457 h 475"/>
                <a:gd name="T18" fmla="*/ 165 w 650"/>
                <a:gd name="T19" fmla="*/ 446 h 475"/>
                <a:gd name="T20" fmla="*/ 188 w 650"/>
                <a:gd name="T21" fmla="*/ 448 h 475"/>
                <a:gd name="T22" fmla="*/ 40 w 650"/>
                <a:gd name="T23" fmla="*/ 425 h 475"/>
                <a:gd name="T24" fmla="*/ 3 w 650"/>
                <a:gd name="T25" fmla="*/ 424 h 475"/>
                <a:gd name="T26" fmla="*/ 57 w 650"/>
                <a:gd name="T27" fmla="*/ 420 h 475"/>
                <a:gd name="T28" fmla="*/ 155 w 650"/>
                <a:gd name="T29" fmla="*/ 424 h 475"/>
                <a:gd name="T30" fmla="*/ 51 w 650"/>
                <a:gd name="T31" fmla="*/ 439 h 475"/>
                <a:gd name="T32" fmla="*/ 378 w 650"/>
                <a:gd name="T33" fmla="*/ 410 h 475"/>
                <a:gd name="T34" fmla="*/ 534 w 650"/>
                <a:gd name="T35" fmla="*/ 394 h 475"/>
                <a:gd name="T36" fmla="*/ 566 w 650"/>
                <a:gd name="T37" fmla="*/ 309 h 475"/>
                <a:gd name="T38" fmla="*/ 544 w 650"/>
                <a:gd name="T39" fmla="*/ 239 h 475"/>
                <a:gd name="T40" fmla="*/ 408 w 650"/>
                <a:gd name="T41" fmla="*/ 222 h 475"/>
                <a:gd name="T42" fmla="*/ 361 w 650"/>
                <a:gd name="T43" fmla="*/ 192 h 475"/>
                <a:gd name="T44" fmla="*/ 285 w 650"/>
                <a:gd name="T45" fmla="*/ 96 h 475"/>
                <a:gd name="T46" fmla="*/ 278 w 650"/>
                <a:gd name="T47" fmla="*/ 70 h 475"/>
                <a:gd name="T48" fmla="*/ 279 w 650"/>
                <a:gd name="T49" fmla="*/ 58 h 475"/>
                <a:gd name="T50" fmla="*/ 342 w 650"/>
                <a:gd name="T51" fmla="*/ 125 h 475"/>
                <a:gd name="T52" fmla="*/ 348 w 650"/>
                <a:gd name="T53" fmla="*/ 134 h 475"/>
                <a:gd name="T54" fmla="*/ 477 w 650"/>
                <a:gd name="T55" fmla="*/ 204 h 475"/>
                <a:gd name="T56" fmla="*/ 554 w 650"/>
                <a:gd name="T57" fmla="*/ 217 h 475"/>
                <a:gd name="T58" fmla="*/ 563 w 650"/>
                <a:gd name="T59" fmla="*/ 217 h 475"/>
                <a:gd name="T60" fmla="*/ 467 w 650"/>
                <a:gd name="T61" fmla="*/ 57 h 475"/>
                <a:gd name="T62" fmla="*/ 356 w 650"/>
                <a:gd name="T63" fmla="*/ 12 h 475"/>
                <a:gd name="T64" fmla="*/ 265 w 650"/>
                <a:gd name="T65" fmla="*/ 51 h 475"/>
                <a:gd name="T66" fmla="*/ 217 w 650"/>
                <a:gd name="T67" fmla="*/ 91 h 475"/>
                <a:gd name="T68" fmla="*/ 153 w 650"/>
                <a:gd name="T69" fmla="*/ 206 h 475"/>
                <a:gd name="T70" fmla="*/ 195 w 650"/>
                <a:gd name="T71" fmla="*/ 348 h 475"/>
                <a:gd name="T72" fmla="*/ 207 w 650"/>
                <a:gd name="T73" fmla="*/ 343 h 475"/>
                <a:gd name="T74" fmla="*/ 264 w 650"/>
                <a:gd name="T75" fmla="*/ 361 h 475"/>
                <a:gd name="T76" fmla="*/ 219 w 650"/>
                <a:gd name="T77" fmla="*/ 396 h 475"/>
                <a:gd name="T78" fmla="*/ 231 w 650"/>
                <a:gd name="T79" fmla="*/ 424 h 475"/>
                <a:gd name="T80" fmla="*/ 409 w 650"/>
                <a:gd name="T81" fmla="*/ 98 h 475"/>
                <a:gd name="T82" fmla="*/ 334 w 650"/>
                <a:gd name="T83" fmla="*/ 62 h 475"/>
                <a:gd name="T84" fmla="*/ 527 w 650"/>
                <a:gd name="T85" fmla="*/ 184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50" h="475">
                  <a:moveTo>
                    <a:pt x="511" y="466"/>
                  </a:moveTo>
                  <a:cubicBezTo>
                    <a:pt x="484" y="451"/>
                    <a:pt x="495" y="439"/>
                    <a:pt x="519" y="429"/>
                  </a:cubicBezTo>
                  <a:cubicBezTo>
                    <a:pt x="522" y="428"/>
                    <a:pt x="519" y="423"/>
                    <a:pt x="521" y="422"/>
                  </a:cubicBezTo>
                  <a:cubicBezTo>
                    <a:pt x="550" y="412"/>
                    <a:pt x="540" y="399"/>
                    <a:pt x="584" y="410"/>
                  </a:cubicBezTo>
                  <a:cubicBezTo>
                    <a:pt x="584" y="410"/>
                    <a:pt x="582" y="413"/>
                    <a:pt x="584" y="414"/>
                  </a:cubicBezTo>
                  <a:cubicBezTo>
                    <a:pt x="592" y="418"/>
                    <a:pt x="602" y="415"/>
                    <a:pt x="608" y="434"/>
                  </a:cubicBezTo>
                  <a:cubicBezTo>
                    <a:pt x="609" y="436"/>
                    <a:pt x="608" y="439"/>
                    <a:pt x="605" y="440"/>
                  </a:cubicBezTo>
                  <a:cubicBezTo>
                    <a:pt x="589" y="446"/>
                    <a:pt x="570" y="445"/>
                    <a:pt x="564" y="449"/>
                  </a:cubicBezTo>
                  <a:cubicBezTo>
                    <a:pt x="562" y="450"/>
                    <a:pt x="565" y="455"/>
                    <a:pt x="563" y="455"/>
                  </a:cubicBezTo>
                  <a:cubicBezTo>
                    <a:pt x="538" y="460"/>
                    <a:pt x="527" y="475"/>
                    <a:pt x="511" y="466"/>
                  </a:cubicBezTo>
                  <a:close/>
                  <a:moveTo>
                    <a:pt x="313" y="457"/>
                  </a:moveTo>
                  <a:cubicBezTo>
                    <a:pt x="311" y="458"/>
                    <a:pt x="314" y="453"/>
                    <a:pt x="313" y="453"/>
                  </a:cubicBezTo>
                  <a:cubicBezTo>
                    <a:pt x="300" y="449"/>
                    <a:pt x="286" y="450"/>
                    <a:pt x="274" y="446"/>
                  </a:cubicBezTo>
                  <a:cubicBezTo>
                    <a:pt x="271" y="445"/>
                    <a:pt x="270" y="439"/>
                    <a:pt x="272" y="439"/>
                  </a:cubicBezTo>
                  <a:cubicBezTo>
                    <a:pt x="282" y="440"/>
                    <a:pt x="306" y="435"/>
                    <a:pt x="319" y="427"/>
                  </a:cubicBezTo>
                  <a:cubicBezTo>
                    <a:pt x="321" y="426"/>
                    <a:pt x="320" y="422"/>
                    <a:pt x="322" y="421"/>
                  </a:cubicBezTo>
                  <a:cubicBezTo>
                    <a:pt x="326" y="420"/>
                    <a:pt x="331" y="418"/>
                    <a:pt x="335" y="421"/>
                  </a:cubicBezTo>
                  <a:cubicBezTo>
                    <a:pt x="341" y="426"/>
                    <a:pt x="339" y="430"/>
                    <a:pt x="341" y="428"/>
                  </a:cubicBezTo>
                  <a:cubicBezTo>
                    <a:pt x="343" y="427"/>
                    <a:pt x="341" y="424"/>
                    <a:pt x="341" y="424"/>
                  </a:cubicBezTo>
                  <a:cubicBezTo>
                    <a:pt x="342" y="423"/>
                    <a:pt x="346" y="422"/>
                    <a:pt x="346" y="424"/>
                  </a:cubicBezTo>
                  <a:cubicBezTo>
                    <a:pt x="348" y="431"/>
                    <a:pt x="354" y="443"/>
                    <a:pt x="346" y="446"/>
                  </a:cubicBezTo>
                  <a:cubicBezTo>
                    <a:pt x="327" y="454"/>
                    <a:pt x="324" y="450"/>
                    <a:pt x="313" y="457"/>
                  </a:cubicBezTo>
                  <a:close/>
                  <a:moveTo>
                    <a:pt x="626" y="457"/>
                  </a:moveTo>
                  <a:cubicBezTo>
                    <a:pt x="617" y="455"/>
                    <a:pt x="619" y="445"/>
                    <a:pt x="620" y="444"/>
                  </a:cubicBezTo>
                  <a:cubicBezTo>
                    <a:pt x="634" y="442"/>
                    <a:pt x="632" y="440"/>
                    <a:pt x="647" y="446"/>
                  </a:cubicBezTo>
                  <a:cubicBezTo>
                    <a:pt x="649" y="447"/>
                    <a:pt x="650" y="454"/>
                    <a:pt x="647" y="455"/>
                  </a:cubicBezTo>
                  <a:cubicBezTo>
                    <a:pt x="640" y="458"/>
                    <a:pt x="633" y="458"/>
                    <a:pt x="626" y="457"/>
                  </a:cubicBezTo>
                  <a:close/>
                  <a:moveTo>
                    <a:pt x="171" y="448"/>
                  </a:moveTo>
                  <a:cubicBezTo>
                    <a:pt x="169" y="447"/>
                    <a:pt x="170" y="444"/>
                    <a:pt x="169" y="444"/>
                  </a:cubicBezTo>
                  <a:cubicBezTo>
                    <a:pt x="167" y="444"/>
                    <a:pt x="165" y="447"/>
                    <a:pt x="165" y="446"/>
                  </a:cubicBezTo>
                  <a:cubicBezTo>
                    <a:pt x="163" y="444"/>
                    <a:pt x="163" y="440"/>
                    <a:pt x="165" y="439"/>
                  </a:cubicBezTo>
                  <a:cubicBezTo>
                    <a:pt x="167" y="438"/>
                    <a:pt x="177" y="433"/>
                    <a:pt x="183" y="433"/>
                  </a:cubicBezTo>
                  <a:cubicBezTo>
                    <a:pt x="189" y="433"/>
                    <a:pt x="193" y="445"/>
                    <a:pt x="188" y="448"/>
                  </a:cubicBezTo>
                  <a:cubicBezTo>
                    <a:pt x="184" y="451"/>
                    <a:pt x="177" y="450"/>
                    <a:pt x="171" y="448"/>
                  </a:cubicBezTo>
                  <a:close/>
                  <a:moveTo>
                    <a:pt x="51" y="439"/>
                  </a:moveTo>
                  <a:cubicBezTo>
                    <a:pt x="44" y="439"/>
                    <a:pt x="49" y="432"/>
                    <a:pt x="40" y="425"/>
                  </a:cubicBezTo>
                  <a:cubicBezTo>
                    <a:pt x="34" y="420"/>
                    <a:pt x="25" y="424"/>
                    <a:pt x="19" y="425"/>
                  </a:cubicBezTo>
                  <a:cubicBezTo>
                    <a:pt x="18" y="426"/>
                    <a:pt x="21" y="430"/>
                    <a:pt x="19" y="430"/>
                  </a:cubicBezTo>
                  <a:cubicBezTo>
                    <a:pt x="13" y="429"/>
                    <a:pt x="5" y="428"/>
                    <a:pt x="3" y="424"/>
                  </a:cubicBezTo>
                  <a:cubicBezTo>
                    <a:pt x="0" y="418"/>
                    <a:pt x="1" y="408"/>
                    <a:pt x="7" y="406"/>
                  </a:cubicBezTo>
                  <a:cubicBezTo>
                    <a:pt x="25" y="397"/>
                    <a:pt x="34" y="393"/>
                    <a:pt x="59" y="403"/>
                  </a:cubicBezTo>
                  <a:cubicBezTo>
                    <a:pt x="64" y="405"/>
                    <a:pt x="54" y="414"/>
                    <a:pt x="57" y="420"/>
                  </a:cubicBezTo>
                  <a:cubicBezTo>
                    <a:pt x="58" y="423"/>
                    <a:pt x="61" y="420"/>
                    <a:pt x="78" y="414"/>
                  </a:cubicBezTo>
                  <a:cubicBezTo>
                    <a:pt x="87" y="411"/>
                    <a:pt x="146" y="397"/>
                    <a:pt x="155" y="409"/>
                  </a:cubicBezTo>
                  <a:cubicBezTo>
                    <a:pt x="158" y="413"/>
                    <a:pt x="157" y="419"/>
                    <a:pt x="155" y="424"/>
                  </a:cubicBezTo>
                  <a:cubicBezTo>
                    <a:pt x="154" y="425"/>
                    <a:pt x="151" y="424"/>
                    <a:pt x="150" y="425"/>
                  </a:cubicBezTo>
                  <a:cubicBezTo>
                    <a:pt x="149" y="428"/>
                    <a:pt x="152" y="435"/>
                    <a:pt x="148" y="435"/>
                  </a:cubicBezTo>
                  <a:cubicBezTo>
                    <a:pt x="116" y="440"/>
                    <a:pt x="83" y="441"/>
                    <a:pt x="51" y="439"/>
                  </a:cubicBezTo>
                  <a:close/>
                  <a:moveTo>
                    <a:pt x="231" y="424"/>
                  </a:moveTo>
                  <a:cubicBezTo>
                    <a:pt x="276" y="423"/>
                    <a:pt x="325" y="409"/>
                    <a:pt x="376" y="400"/>
                  </a:cubicBezTo>
                  <a:cubicBezTo>
                    <a:pt x="379" y="400"/>
                    <a:pt x="374" y="409"/>
                    <a:pt x="378" y="410"/>
                  </a:cubicBezTo>
                  <a:cubicBezTo>
                    <a:pt x="397" y="414"/>
                    <a:pt x="416" y="412"/>
                    <a:pt x="435" y="410"/>
                  </a:cubicBezTo>
                  <a:cubicBezTo>
                    <a:pt x="451" y="409"/>
                    <a:pt x="464" y="398"/>
                    <a:pt x="488" y="408"/>
                  </a:cubicBezTo>
                  <a:cubicBezTo>
                    <a:pt x="503" y="414"/>
                    <a:pt x="519" y="399"/>
                    <a:pt x="534" y="394"/>
                  </a:cubicBezTo>
                  <a:cubicBezTo>
                    <a:pt x="537" y="393"/>
                    <a:pt x="533" y="389"/>
                    <a:pt x="534" y="388"/>
                  </a:cubicBezTo>
                  <a:cubicBezTo>
                    <a:pt x="536" y="386"/>
                    <a:pt x="542" y="389"/>
                    <a:pt x="544" y="386"/>
                  </a:cubicBezTo>
                  <a:cubicBezTo>
                    <a:pt x="558" y="360"/>
                    <a:pt x="566" y="335"/>
                    <a:pt x="566" y="309"/>
                  </a:cubicBezTo>
                  <a:cubicBezTo>
                    <a:pt x="565" y="295"/>
                    <a:pt x="561" y="281"/>
                    <a:pt x="558" y="268"/>
                  </a:cubicBezTo>
                  <a:cubicBezTo>
                    <a:pt x="557" y="266"/>
                    <a:pt x="554" y="267"/>
                    <a:pt x="553" y="266"/>
                  </a:cubicBezTo>
                  <a:cubicBezTo>
                    <a:pt x="550" y="254"/>
                    <a:pt x="556" y="243"/>
                    <a:pt x="544" y="239"/>
                  </a:cubicBezTo>
                  <a:cubicBezTo>
                    <a:pt x="508" y="225"/>
                    <a:pt x="473" y="236"/>
                    <a:pt x="436" y="231"/>
                  </a:cubicBezTo>
                  <a:cubicBezTo>
                    <a:pt x="434" y="231"/>
                    <a:pt x="437" y="228"/>
                    <a:pt x="436" y="228"/>
                  </a:cubicBezTo>
                  <a:cubicBezTo>
                    <a:pt x="426" y="225"/>
                    <a:pt x="416" y="226"/>
                    <a:pt x="408" y="222"/>
                  </a:cubicBezTo>
                  <a:cubicBezTo>
                    <a:pt x="406" y="221"/>
                    <a:pt x="409" y="216"/>
                    <a:pt x="407" y="216"/>
                  </a:cubicBezTo>
                  <a:cubicBezTo>
                    <a:pt x="390" y="211"/>
                    <a:pt x="372" y="205"/>
                    <a:pt x="363" y="201"/>
                  </a:cubicBezTo>
                  <a:cubicBezTo>
                    <a:pt x="359" y="200"/>
                    <a:pt x="363" y="194"/>
                    <a:pt x="361" y="192"/>
                  </a:cubicBezTo>
                  <a:cubicBezTo>
                    <a:pt x="358" y="190"/>
                    <a:pt x="353" y="196"/>
                    <a:pt x="351" y="193"/>
                  </a:cubicBezTo>
                  <a:cubicBezTo>
                    <a:pt x="345" y="182"/>
                    <a:pt x="310" y="151"/>
                    <a:pt x="309" y="148"/>
                  </a:cubicBezTo>
                  <a:cubicBezTo>
                    <a:pt x="302" y="119"/>
                    <a:pt x="299" y="112"/>
                    <a:pt x="285" y="96"/>
                  </a:cubicBezTo>
                  <a:cubicBezTo>
                    <a:pt x="282" y="93"/>
                    <a:pt x="282" y="80"/>
                    <a:pt x="275" y="79"/>
                  </a:cubicBezTo>
                  <a:cubicBezTo>
                    <a:pt x="274" y="79"/>
                    <a:pt x="279" y="80"/>
                    <a:pt x="280" y="78"/>
                  </a:cubicBezTo>
                  <a:cubicBezTo>
                    <a:pt x="281" y="76"/>
                    <a:pt x="279" y="73"/>
                    <a:pt x="278" y="70"/>
                  </a:cubicBezTo>
                  <a:cubicBezTo>
                    <a:pt x="277" y="69"/>
                    <a:pt x="274" y="69"/>
                    <a:pt x="273" y="69"/>
                  </a:cubicBezTo>
                  <a:cubicBezTo>
                    <a:pt x="272" y="65"/>
                    <a:pt x="272" y="61"/>
                    <a:pt x="273" y="58"/>
                  </a:cubicBezTo>
                  <a:cubicBezTo>
                    <a:pt x="274" y="56"/>
                    <a:pt x="278" y="56"/>
                    <a:pt x="279" y="58"/>
                  </a:cubicBezTo>
                  <a:cubicBezTo>
                    <a:pt x="281" y="60"/>
                    <a:pt x="277" y="64"/>
                    <a:pt x="280" y="67"/>
                  </a:cubicBezTo>
                  <a:cubicBezTo>
                    <a:pt x="282" y="69"/>
                    <a:pt x="297" y="89"/>
                    <a:pt x="308" y="98"/>
                  </a:cubicBezTo>
                  <a:cubicBezTo>
                    <a:pt x="316" y="105"/>
                    <a:pt x="318" y="117"/>
                    <a:pt x="342" y="125"/>
                  </a:cubicBezTo>
                  <a:cubicBezTo>
                    <a:pt x="343" y="126"/>
                    <a:pt x="342" y="128"/>
                    <a:pt x="343" y="130"/>
                  </a:cubicBezTo>
                  <a:cubicBezTo>
                    <a:pt x="344" y="130"/>
                    <a:pt x="345" y="129"/>
                    <a:pt x="347" y="130"/>
                  </a:cubicBezTo>
                  <a:cubicBezTo>
                    <a:pt x="348" y="130"/>
                    <a:pt x="346" y="134"/>
                    <a:pt x="348" y="134"/>
                  </a:cubicBezTo>
                  <a:cubicBezTo>
                    <a:pt x="378" y="145"/>
                    <a:pt x="409" y="176"/>
                    <a:pt x="447" y="189"/>
                  </a:cubicBezTo>
                  <a:cubicBezTo>
                    <a:pt x="449" y="190"/>
                    <a:pt x="447" y="195"/>
                    <a:pt x="449" y="197"/>
                  </a:cubicBezTo>
                  <a:cubicBezTo>
                    <a:pt x="451" y="198"/>
                    <a:pt x="463" y="198"/>
                    <a:pt x="477" y="204"/>
                  </a:cubicBezTo>
                  <a:cubicBezTo>
                    <a:pt x="490" y="209"/>
                    <a:pt x="505" y="206"/>
                    <a:pt x="519" y="208"/>
                  </a:cubicBezTo>
                  <a:cubicBezTo>
                    <a:pt x="520" y="208"/>
                    <a:pt x="518" y="212"/>
                    <a:pt x="520" y="213"/>
                  </a:cubicBezTo>
                  <a:cubicBezTo>
                    <a:pt x="531" y="215"/>
                    <a:pt x="543" y="215"/>
                    <a:pt x="554" y="217"/>
                  </a:cubicBezTo>
                  <a:cubicBezTo>
                    <a:pt x="555" y="217"/>
                    <a:pt x="553" y="221"/>
                    <a:pt x="555" y="222"/>
                  </a:cubicBezTo>
                  <a:cubicBezTo>
                    <a:pt x="557" y="223"/>
                    <a:pt x="560" y="223"/>
                    <a:pt x="563" y="222"/>
                  </a:cubicBezTo>
                  <a:cubicBezTo>
                    <a:pt x="564" y="221"/>
                    <a:pt x="563" y="218"/>
                    <a:pt x="563" y="217"/>
                  </a:cubicBezTo>
                  <a:cubicBezTo>
                    <a:pt x="563" y="218"/>
                    <a:pt x="562" y="222"/>
                    <a:pt x="565" y="222"/>
                  </a:cubicBezTo>
                  <a:cubicBezTo>
                    <a:pt x="589" y="219"/>
                    <a:pt x="603" y="215"/>
                    <a:pt x="601" y="192"/>
                  </a:cubicBezTo>
                  <a:cubicBezTo>
                    <a:pt x="594" y="129"/>
                    <a:pt x="519" y="85"/>
                    <a:pt x="467" y="57"/>
                  </a:cubicBezTo>
                  <a:cubicBezTo>
                    <a:pt x="440" y="43"/>
                    <a:pt x="419" y="33"/>
                    <a:pt x="417" y="28"/>
                  </a:cubicBezTo>
                  <a:cubicBezTo>
                    <a:pt x="416" y="24"/>
                    <a:pt x="398" y="21"/>
                    <a:pt x="392" y="17"/>
                  </a:cubicBezTo>
                  <a:cubicBezTo>
                    <a:pt x="382" y="10"/>
                    <a:pt x="367" y="15"/>
                    <a:pt x="356" y="12"/>
                  </a:cubicBezTo>
                  <a:cubicBezTo>
                    <a:pt x="354" y="11"/>
                    <a:pt x="357" y="8"/>
                    <a:pt x="356" y="8"/>
                  </a:cubicBezTo>
                  <a:cubicBezTo>
                    <a:pt x="335" y="7"/>
                    <a:pt x="311" y="0"/>
                    <a:pt x="293" y="10"/>
                  </a:cubicBezTo>
                  <a:cubicBezTo>
                    <a:pt x="278" y="18"/>
                    <a:pt x="268" y="25"/>
                    <a:pt x="265" y="51"/>
                  </a:cubicBezTo>
                  <a:cubicBezTo>
                    <a:pt x="264" y="53"/>
                    <a:pt x="259" y="50"/>
                    <a:pt x="258" y="51"/>
                  </a:cubicBezTo>
                  <a:cubicBezTo>
                    <a:pt x="257" y="55"/>
                    <a:pt x="273" y="79"/>
                    <a:pt x="262" y="87"/>
                  </a:cubicBezTo>
                  <a:cubicBezTo>
                    <a:pt x="250" y="95"/>
                    <a:pt x="232" y="89"/>
                    <a:pt x="217" y="91"/>
                  </a:cubicBezTo>
                  <a:cubicBezTo>
                    <a:pt x="215" y="91"/>
                    <a:pt x="216" y="94"/>
                    <a:pt x="215" y="95"/>
                  </a:cubicBezTo>
                  <a:cubicBezTo>
                    <a:pt x="200" y="98"/>
                    <a:pt x="182" y="106"/>
                    <a:pt x="167" y="115"/>
                  </a:cubicBezTo>
                  <a:cubicBezTo>
                    <a:pt x="132" y="138"/>
                    <a:pt x="150" y="168"/>
                    <a:pt x="153" y="206"/>
                  </a:cubicBezTo>
                  <a:cubicBezTo>
                    <a:pt x="157" y="247"/>
                    <a:pt x="133" y="257"/>
                    <a:pt x="180" y="292"/>
                  </a:cubicBezTo>
                  <a:cubicBezTo>
                    <a:pt x="192" y="302"/>
                    <a:pt x="170" y="323"/>
                    <a:pt x="174" y="338"/>
                  </a:cubicBezTo>
                  <a:cubicBezTo>
                    <a:pt x="176" y="345"/>
                    <a:pt x="187" y="345"/>
                    <a:pt x="195" y="348"/>
                  </a:cubicBezTo>
                  <a:cubicBezTo>
                    <a:pt x="196" y="348"/>
                    <a:pt x="196" y="345"/>
                    <a:pt x="198" y="345"/>
                  </a:cubicBezTo>
                  <a:cubicBezTo>
                    <a:pt x="201" y="345"/>
                    <a:pt x="203" y="351"/>
                    <a:pt x="207" y="350"/>
                  </a:cubicBezTo>
                  <a:cubicBezTo>
                    <a:pt x="210" y="349"/>
                    <a:pt x="205" y="343"/>
                    <a:pt x="207" y="343"/>
                  </a:cubicBezTo>
                  <a:cubicBezTo>
                    <a:pt x="235" y="337"/>
                    <a:pt x="235" y="334"/>
                    <a:pt x="262" y="332"/>
                  </a:cubicBezTo>
                  <a:cubicBezTo>
                    <a:pt x="267" y="331"/>
                    <a:pt x="270" y="340"/>
                    <a:pt x="270" y="345"/>
                  </a:cubicBezTo>
                  <a:cubicBezTo>
                    <a:pt x="270" y="351"/>
                    <a:pt x="268" y="357"/>
                    <a:pt x="264" y="361"/>
                  </a:cubicBezTo>
                  <a:cubicBezTo>
                    <a:pt x="262" y="363"/>
                    <a:pt x="258" y="358"/>
                    <a:pt x="257" y="360"/>
                  </a:cubicBezTo>
                  <a:cubicBezTo>
                    <a:pt x="248" y="370"/>
                    <a:pt x="235" y="377"/>
                    <a:pt x="221" y="385"/>
                  </a:cubicBezTo>
                  <a:cubicBezTo>
                    <a:pt x="218" y="387"/>
                    <a:pt x="223" y="394"/>
                    <a:pt x="219" y="396"/>
                  </a:cubicBezTo>
                  <a:cubicBezTo>
                    <a:pt x="205" y="401"/>
                    <a:pt x="204" y="399"/>
                    <a:pt x="207" y="412"/>
                  </a:cubicBezTo>
                  <a:cubicBezTo>
                    <a:pt x="208" y="415"/>
                    <a:pt x="214" y="411"/>
                    <a:pt x="216" y="413"/>
                  </a:cubicBezTo>
                  <a:cubicBezTo>
                    <a:pt x="219" y="418"/>
                    <a:pt x="223" y="424"/>
                    <a:pt x="231" y="424"/>
                  </a:cubicBezTo>
                  <a:close/>
                  <a:moveTo>
                    <a:pt x="479" y="181"/>
                  </a:moveTo>
                  <a:cubicBezTo>
                    <a:pt x="476" y="130"/>
                    <a:pt x="448" y="118"/>
                    <a:pt x="411" y="105"/>
                  </a:cubicBezTo>
                  <a:cubicBezTo>
                    <a:pt x="409" y="104"/>
                    <a:pt x="411" y="99"/>
                    <a:pt x="409" y="98"/>
                  </a:cubicBezTo>
                  <a:cubicBezTo>
                    <a:pt x="402" y="97"/>
                    <a:pt x="360" y="86"/>
                    <a:pt x="357" y="92"/>
                  </a:cubicBezTo>
                  <a:cubicBezTo>
                    <a:pt x="353" y="98"/>
                    <a:pt x="342" y="100"/>
                    <a:pt x="334" y="98"/>
                  </a:cubicBezTo>
                  <a:cubicBezTo>
                    <a:pt x="330" y="97"/>
                    <a:pt x="330" y="67"/>
                    <a:pt x="334" y="62"/>
                  </a:cubicBezTo>
                  <a:cubicBezTo>
                    <a:pt x="337" y="58"/>
                    <a:pt x="343" y="57"/>
                    <a:pt x="348" y="58"/>
                  </a:cubicBezTo>
                  <a:cubicBezTo>
                    <a:pt x="372" y="60"/>
                    <a:pt x="404" y="67"/>
                    <a:pt x="433" y="85"/>
                  </a:cubicBezTo>
                  <a:cubicBezTo>
                    <a:pt x="473" y="109"/>
                    <a:pt x="527" y="136"/>
                    <a:pt x="527" y="184"/>
                  </a:cubicBezTo>
                  <a:cubicBezTo>
                    <a:pt x="527" y="200"/>
                    <a:pt x="481" y="204"/>
                    <a:pt x="479" y="181"/>
                  </a:cubicBezTo>
                  <a:close/>
                </a:path>
              </a:pathLst>
            </a:custGeom>
            <a:noFill/>
            <a:ln w="3175" cap="flat">
              <a:solidFill>
                <a:srgbClr val="9FA0A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7" name="Freeform 646"/>
            <p:cNvSpPr>
              <a:spLocks noEditPoints="1"/>
            </p:cNvSpPr>
            <p:nvPr/>
          </p:nvSpPr>
          <p:spPr bwMode="auto">
            <a:xfrm>
              <a:off x="7137517" y="4650462"/>
              <a:ext cx="1024197" cy="1318059"/>
            </a:xfrm>
            <a:custGeom>
              <a:avLst/>
              <a:gdLst>
                <a:gd name="T0" fmla="*/ 199 w 521"/>
                <a:gd name="T1" fmla="*/ 664 h 671"/>
                <a:gd name="T2" fmla="*/ 198 w 521"/>
                <a:gd name="T3" fmla="*/ 664 h 671"/>
                <a:gd name="T4" fmla="*/ 172 w 521"/>
                <a:gd name="T5" fmla="*/ 662 h 671"/>
                <a:gd name="T6" fmla="*/ 161 w 521"/>
                <a:gd name="T7" fmla="*/ 659 h 671"/>
                <a:gd name="T8" fmla="*/ 153 w 521"/>
                <a:gd name="T9" fmla="*/ 659 h 671"/>
                <a:gd name="T10" fmla="*/ 133 w 521"/>
                <a:gd name="T11" fmla="*/ 635 h 671"/>
                <a:gd name="T12" fmla="*/ 115 w 521"/>
                <a:gd name="T13" fmla="*/ 481 h 671"/>
                <a:gd name="T14" fmla="*/ 116 w 521"/>
                <a:gd name="T15" fmla="*/ 476 h 671"/>
                <a:gd name="T16" fmla="*/ 109 w 521"/>
                <a:gd name="T17" fmla="*/ 453 h 671"/>
                <a:gd name="T18" fmla="*/ 124 w 521"/>
                <a:gd name="T19" fmla="*/ 238 h 671"/>
                <a:gd name="T20" fmla="*/ 96 w 521"/>
                <a:gd name="T21" fmla="*/ 386 h 671"/>
                <a:gd name="T22" fmla="*/ 70 w 521"/>
                <a:gd name="T23" fmla="*/ 471 h 671"/>
                <a:gd name="T24" fmla="*/ 13 w 521"/>
                <a:gd name="T25" fmla="*/ 464 h 671"/>
                <a:gd name="T26" fmla="*/ 199 w 521"/>
                <a:gd name="T27" fmla="*/ 45 h 671"/>
                <a:gd name="T28" fmla="*/ 195 w 521"/>
                <a:gd name="T29" fmla="*/ 86 h 671"/>
                <a:gd name="T30" fmla="*/ 235 w 521"/>
                <a:gd name="T31" fmla="*/ 137 h 671"/>
                <a:gd name="T32" fmla="*/ 240 w 521"/>
                <a:gd name="T33" fmla="*/ 141 h 671"/>
                <a:gd name="T34" fmla="*/ 251 w 521"/>
                <a:gd name="T35" fmla="*/ 145 h 671"/>
                <a:gd name="T36" fmla="*/ 263 w 521"/>
                <a:gd name="T37" fmla="*/ 137 h 671"/>
                <a:gd name="T38" fmla="*/ 269 w 521"/>
                <a:gd name="T39" fmla="*/ 125 h 671"/>
                <a:gd name="T40" fmla="*/ 310 w 521"/>
                <a:gd name="T41" fmla="*/ 45 h 671"/>
                <a:gd name="T42" fmla="*/ 298 w 521"/>
                <a:gd name="T43" fmla="*/ 35 h 671"/>
                <a:gd name="T44" fmla="*/ 505 w 521"/>
                <a:gd name="T45" fmla="*/ 482 h 671"/>
                <a:gd name="T46" fmla="*/ 456 w 521"/>
                <a:gd name="T47" fmla="*/ 486 h 671"/>
                <a:gd name="T48" fmla="*/ 453 w 521"/>
                <a:gd name="T49" fmla="*/ 467 h 671"/>
                <a:gd name="T50" fmla="*/ 434 w 521"/>
                <a:gd name="T51" fmla="*/ 434 h 671"/>
                <a:gd name="T52" fmla="*/ 394 w 521"/>
                <a:gd name="T53" fmla="*/ 340 h 671"/>
                <a:gd name="T54" fmla="*/ 387 w 521"/>
                <a:gd name="T55" fmla="*/ 335 h 671"/>
                <a:gd name="T56" fmla="*/ 390 w 521"/>
                <a:gd name="T57" fmla="*/ 630 h 671"/>
                <a:gd name="T58" fmla="*/ 234 w 521"/>
                <a:gd name="T59" fmla="*/ 669 h 671"/>
                <a:gd name="T60" fmla="*/ 118 w 521"/>
                <a:gd name="T61" fmla="*/ 292 h 671"/>
                <a:gd name="T62" fmla="*/ 123 w 521"/>
                <a:gd name="T63" fmla="*/ 246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21" h="671">
                  <a:moveTo>
                    <a:pt x="234" y="669"/>
                  </a:moveTo>
                  <a:cubicBezTo>
                    <a:pt x="222" y="668"/>
                    <a:pt x="210" y="666"/>
                    <a:pt x="199" y="664"/>
                  </a:cubicBezTo>
                  <a:cubicBezTo>
                    <a:pt x="197" y="664"/>
                    <a:pt x="198" y="660"/>
                    <a:pt x="198" y="659"/>
                  </a:cubicBezTo>
                  <a:cubicBezTo>
                    <a:pt x="198" y="660"/>
                    <a:pt x="199" y="664"/>
                    <a:pt x="198" y="664"/>
                  </a:cubicBezTo>
                  <a:cubicBezTo>
                    <a:pt x="183" y="666"/>
                    <a:pt x="182" y="663"/>
                    <a:pt x="172" y="667"/>
                  </a:cubicBezTo>
                  <a:cubicBezTo>
                    <a:pt x="170" y="667"/>
                    <a:pt x="173" y="662"/>
                    <a:pt x="172" y="662"/>
                  </a:cubicBezTo>
                  <a:cubicBezTo>
                    <a:pt x="168" y="661"/>
                    <a:pt x="165" y="665"/>
                    <a:pt x="162" y="664"/>
                  </a:cubicBezTo>
                  <a:cubicBezTo>
                    <a:pt x="160" y="664"/>
                    <a:pt x="162" y="659"/>
                    <a:pt x="161" y="659"/>
                  </a:cubicBezTo>
                  <a:cubicBezTo>
                    <a:pt x="158" y="659"/>
                    <a:pt x="156" y="664"/>
                    <a:pt x="153" y="664"/>
                  </a:cubicBezTo>
                  <a:cubicBezTo>
                    <a:pt x="151" y="664"/>
                    <a:pt x="154" y="660"/>
                    <a:pt x="153" y="659"/>
                  </a:cubicBezTo>
                  <a:cubicBezTo>
                    <a:pt x="142" y="658"/>
                    <a:pt x="140" y="660"/>
                    <a:pt x="136" y="655"/>
                  </a:cubicBezTo>
                  <a:cubicBezTo>
                    <a:pt x="132" y="649"/>
                    <a:pt x="135" y="641"/>
                    <a:pt x="133" y="635"/>
                  </a:cubicBezTo>
                  <a:cubicBezTo>
                    <a:pt x="132" y="633"/>
                    <a:pt x="128" y="636"/>
                    <a:pt x="128" y="635"/>
                  </a:cubicBezTo>
                  <a:cubicBezTo>
                    <a:pt x="122" y="584"/>
                    <a:pt x="122" y="532"/>
                    <a:pt x="115" y="481"/>
                  </a:cubicBezTo>
                  <a:cubicBezTo>
                    <a:pt x="114" y="477"/>
                    <a:pt x="110" y="479"/>
                    <a:pt x="111" y="476"/>
                  </a:cubicBezTo>
                  <a:cubicBezTo>
                    <a:pt x="111" y="475"/>
                    <a:pt x="116" y="477"/>
                    <a:pt x="116" y="476"/>
                  </a:cubicBezTo>
                  <a:cubicBezTo>
                    <a:pt x="117" y="462"/>
                    <a:pt x="114" y="459"/>
                    <a:pt x="114" y="453"/>
                  </a:cubicBezTo>
                  <a:cubicBezTo>
                    <a:pt x="114" y="451"/>
                    <a:pt x="109" y="454"/>
                    <a:pt x="109" y="453"/>
                  </a:cubicBezTo>
                  <a:cubicBezTo>
                    <a:pt x="111" y="436"/>
                    <a:pt x="105" y="418"/>
                    <a:pt x="107" y="401"/>
                  </a:cubicBezTo>
                  <a:cubicBezTo>
                    <a:pt x="124" y="238"/>
                    <a:pt x="124" y="238"/>
                    <a:pt x="124" y="238"/>
                  </a:cubicBezTo>
                  <a:cubicBezTo>
                    <a:pt x="112" y="236"/>
                    <a:pt x="112" y="236"/>
                    <a:pt x="112" y="236"/>
                  </a:cubicBezTo>
                  <a:cubicBezTo>
                    <a:pt x="96" y="386"/>
                    <a:pt x="96" y="386"/>
                    <a:pt x="96" y="386"/>
                  </a:cubicBezTo>
                  <a:cubicBezTo>
                    <a:pt x="96" y="389"/>
                    <a:pt x="90" y="388"/>
                    <a:pt x="90" y="390"/>
                  </a:cubicBezTo>
                  <a:cubicBezTo>
                    <a:pt x="88" y="412"/>
                    <a:pt x="82" y="445"/>
                    <a:pt x="70" y="471"/>
                  </a:cubicBezTo>
                  <a:cubicBezTo>
                    <a:pt x="66" y="482"/>
                    <a:pt x="44" y="473"/>
                    <a:pt x="37" y="472"/>
                  </a:cubicBezTo>
                  <a:cubicBezTo>
                    <a:pt x="18" y="470"/>
                    <a:pt x="14" y="474"/>
                    <a:pt x="13" y="464"/>
                  </a:cubicBezTo>
                  <a:cubicBezTo>
                    <a:pt x="0" y="374"/>
                    <a:pt x="51" y="0"/>
                    <a:pt x="199" y="39"/>
                  </a:cubicBezTo>
                  <a:cubicBezTo>
                    <a:pt x="201" y="39"/>
                    <a:pt x="199" y="42"/>
                    <a:pt x="199" y="45"/>
                  </a:cubicBezTo>
                  <a:cubicBezTo>
                    <a:pt x="200" y="46"/>
                    <a:pt x="205" y="43"/>
                    <a:pt x="204" y="45"/>
                  </a:cubicBezTo>
                  <a:cubicBezTo>
                    <a:pt x="199" y="56"/>
                    <a:pt x="190" y="70"/>
                    <a:pt x="195" y="86"/>
                  </a:cubicBezTo>
                  <a:cubicBezTo>
                    <a:pt x="198" y="95"/>
                    <a:pt x="225" y="117"/>
                    <a:pt x="230" y="137"/>
                  </a:cubicBezTo>
                  <a:cubicBezTo>
                    <a:pt x="230" y="137"/>
                    <a:pt x="233" y="136"/>
                    <a:pt x="235" y="137"/>
                  </a:cubicBezTo>
                  <a:cubicBezTo>
                    <a:pt x="236" y="137"/>
                    <a:pt x="234" y="139"/>
                    <a:pt x="235" y="141"/>
                  </a:cubicBezTo>
                  <a:cubicBezTo>
                    <a:pt x="235" y="142"/>
                    <a:pt x="238" y="140"/>
                    <a:pt x="240" y="141"/>
                  </a:cubicBezTo>
                  <a:cubicBezTo>
                    <a:pt x="240" y="142"/>
                    <a:pt x="238" y="145"/>
                    <a:pt x="240" y="146"/>
                  </a:cubicBezTo>
                  <a:cubicBezTo>
                    <a:pt x="243" y="147"/>
                    <a:pt x="248" y="147"/>
                    <a:pt x="251" y="145"/>
                  </a:cubicBezTo>
                  <a:cubicBezTo>
                    <a:pt x="253" y="143"/>
                    <a:pt x="252" y="140"/>
                    <a:pt x="253" y="138"/>
                  </a:cubicBezTo>
                  <a:cubicBezTo>
                    <a:pt x="256" y="137"/>
                    <a:pt x="261" y="140"/>
                    <a:pt x="263" y="137"/>
                  </a:cubicBezTo>
                  <a:cubicBezTo>
                    <a:pt x="266" y="130"/>
                    <a:pt x="265" y="133"/>
                    <a:pt x="269" y="129"/>
                  </a:cubicBezTo>
                  <a:cubicBezTo>
                    <a:pt x="271" y="128"/>
                    <a:pt x="269" y="125"/>
                    <a:pt x="269" y="125"/>
                  </a:cubicBezTo>
                  <a:cubicBezTo>
                    <a:pt x="270" y="124"/>
                    <a:pt x="273" y="126"/>
                    <a:pt x="274" y="125"/>
                  </a:cubicBezTo>
                  <a:cubicBezTo>
                    <a:pt x="284" y="110"/>
                    <a:pt x="319" y="62"/>
                    <a:pt x="310" y="45"/>
                  </a:cubicBezTo>
                  <a:cubicBezTo>
                    <a:pt x="308" y="41"/>
                    <a:pt x="301" y="43"/>
                    <a:pt x="298" y="41"/>
                  </a:cubicBezTo>
                  <a:cubicBezTo>
                    <a:pt x="296" y="39"/>
                    <a:pt x="296" y="36"/>
                    <a:pt x="298" y="35"/>
                  </a:cubicBezTo>
                  <a:cubicBezTo>
                    <a:pt x="354" y="8"/>
                    <a:pt x="422" y="87"/>
                    <a:pt x="441" y="132"/>
                  </a:cubicBezTo>
                  <a:cubicBezTo>
                    <a:pt x="483" y="232"/>
                    <a:pt x="521" y="433"/>
                    <a:pt x="505" y="482"/>
                  </a:cubicBezTo>
                  <a:cubicBezTo>
                    <a:pt x="496" y="507"/>
                    <a:pt x="470" y="499"/>
                    <a:pt x="452" y="492"/>
                  </a:cubicBezTo>
                  <a:cubicBezTo>
                    <a:pt x="447" y="490"/>
                    <a:pt x="460" y="490"/>
                    <a:pt x="456" y="486"/>
                  </a:cubicBezTo>
                  <a:cubicBezTo>
                    <a:pt x="452" y="482"/>
                    <a:pt x="451" y="475"/>
                    <a:pt x="451" y="470"/>
                  </a:cubicBezTo>
                  <a:cubicBezTo>
                    <a:pt x="450" y="469"/>
                    <a:pt x="454" y="468"/>
                    <a:pt x="453" y="467"/>
                  </a:cubicBezTo>
                  <a:cubicBezTo>
                    <a:pt x="442" y="461"/>
                    <a:pt x="445" y="452"/>
                    <a:pt x="443" y="448"/>
                  </a:cubicBezTo>
                  <a:cubicBezTo>
                    <a:pt x="442" y="446"/>
                    <a:pt x="442" y="447"/>
                    <a:pt x="434" y="434"/>
                  </a:cubicBezTo>
                  <a:cubicBezTo>
                    <a:pt x="433" y="432"/>
                    <a:pt x="429" y="434"/>
                    <a:pt x="429" y="434"/>
                  </a:cubicBezTo>
                  <a:cubicBezTo>
                    <a:pt x="411" y="371"/>
                    <a:pt x="414" y="383"/>
                    <a:pt x="394" y="340"/>
                  </a:cubicBezTo>
                  <a:cubicBezTo>
                    <a:pt x="393" y="339"/>
                    <a:pt x="390" y="341"/>
                    <a:pt x="389" y="340"/>
                  </a:cubicBezTo>
                  <a:cubicBezTo>
                    <a:pt x="387" y="339"/>
                    <a:pt x="388" y="336"/>
                    <a:pt x="387" y="335"/>
                  </a:cubicBezTo>
                  <a:cubicBezTo>
                    <a:pt x="386" y="334"/>
                    <a:pt x="383" y="334"/>
                    <a:pt x="383" y="335"/>
                  </a:cubicBezTo>
                  <a:cubicBezTo>
                    <a:pt x="376" y="436"/>
                    <a:pt x="391" y="525"/>
                    <a:pt x="390" y="630"/>
                  </a:cubicBezTo>
                  <a:cubicBezTo>
                    <a:pt x="389" y="661"/>
                    <a:pt x="379" y="665"/>
                    <a:pt x="350" y="668"/>
                  </a:cubicBezTo>
                  <a:cubicBezTo>
                    <a:pt x="311" y="671"/>
                    <a:pt x="272" y="669"/>
                    <a:pt x="234" y="669"/>
                  </a:cubicBezTo>
                  <a:moveTo>
                    <a:pt x="123" y="246"/>
                  </a:moveTo>
                  <a:cubicBezTo>
                    <a:pt x="118" y="292"/>
                    <a:pt x="118" y="292"/>
                    <a:pt x="118" y="292"/>
                  </a:cubicBezTo>
                  <a:cubicBezTo>
                    <a:pt x="118" y="293"/>
                    <a:pt x="121" y="292"/>
                    <a:pt x="121" y="291"/>
                  </a:cubicBezTo>
                  <a:cubicBezTo>
                    <a:pt x="122" y="276"/>
                    <a:pt x="125" y="232"/>
                    <a:pt x="123" y="24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8" name="Freeform 647"/>
            <p:cNvSpPr>
              <a:spLocks noEditPoints="1"/>
            </p:cNvSpPr>
            <p:nvPr/>
          </p:nvSpPr>
          <p:spPr bwMode="auto">
            <a:xfrm>
              <a:off x="7137517" y="4650462"/>
              <a:ext cx="1024197" cy="1318059"/>
            </a:xfrm>
            <a:custGeom>
              <a:avLst/>
              <a:gdLst>
                <a:gd name="T0" fmla="*/ 199 w 521"/>
                <a:gd name="T1" fmla="*/ 664 h 671"/>
                <a:gd name="T2" fmla="*/ 198 w 521"/>
                <a:gd name="T3" fmla="*/ 664 h 671"/>
                <a:gd name="T4" fmla="*/ 172 w 521"/>
                <a:gd name="T5" fmla="*/ 662 h 671"/>
                <a:gd name="T6" fmla="*/ 161 w 521"/>
                <a:gd name="T7" fmla="*/ 659 h 671"/>
                <a:gd name="T8" fmla="*/ 153 w 521"/>
                <a:gd name="T9" fmla="*/ 659 h 671"/>
                <a:gd name="T10" fmla="*/ 133 w 521"/>
                <a:gd name="T11" fmla="*/ 635 h 671"/>
                <a:gd name="T12" fmla="*/ 115 w 521"/>
                <a:gd name="T13" fmla="*/ 481 h 671"/>
                <a:gd name="T14" fmla="*/ 116 w 521"/>
                <a:gd name="T15" fmla="*/ 476 h 671"/>
                <a:gd name="T16" fmla="*/ 109 w 521"/>
                <a:gd name="T17" fmla="*/ 453 h 671"/>
                <a:gd name="T18" fmla="*/ 124 w 521"/>
                <a:gd name="T19" fmla="*/ 238 h 671"/>
                <a:gd name="T20" fmla="*/ 96 w 521"/>
                <a:gd name="T21" fmla="*/ 386 h 671"/>
                <a:gd name="T22" fmla="*/ 70 w 521"/>
                <a:gd name="T23" fmla="*/ 471 h 671"/>
                <a:gd name="T24" fmla="*/ 13 w 521"/>
                <a:gd name="T25" fmla="*/ 464 h 671"/>
                <a:gd name="T26" fmla="*/ 199 w 521"/>
                <a:gd name="T27" fmla="*/ 45 h 671"/>
                <a:gd name="T28" fmla="*/ 195 w 521"/>
                <a:gd name="T29" fmla="*/ 86 h 671"/>
                <a:gd name="T30" fmla="*/ 235 w 521"/>
                <a:gd name="T31" fmla="*/ 137 h 671"/>
                <a:gd name="T32" fmla="*/ 240 w 521"/>
                <a:gd name="T33" fmla="*/ 141 h 671"/>
                <a:gd name="T34" fmla="*/ 251 w 521"/>
                <a:gd name="T35" fmla="*/ 145 h 671"/>
                <a:gd name="T36" fmla="*/ 263 w 521"/>
                <a:gd name="T37" fmla="*/ 137 h 671"/>
                <a:gd name="T38" fmla="*/ 269 w 521"/>
                <a:gd name="T39" fmla="*/ 125 h 671"/>
                <a:gd name="T40" fmla="*/ 310 w 521"/>
                <a:gd name="T41" fmla="*/ 45 h 671"/>
                <a:gd name="T42" fmla="*/ 298 w 521"/>
                <a:gd name="T43" fmla="*/ 35 h 671"/>
                <a:gd name="T44" fmla="*/ 505 w 521"/>
                <a:gd name="T45" fmla="*/ 482 h 671"/>
                <a:gd name="T46" fmla="*/ 456 w 521"/>
                <a:gd name="T47" fmla="*/ 486 h 671"/>
                <a:gd name="T48" fmla="*/ 453 w 521"/>
                <a:gd name="T49" fmla="*/ 467 h 671"/>
                <a:gd name="T50" fmla="*/ 434 w 521"/>
                <a:gd name="T51" fmla="*/ 434 h 671"/>
                <a:gd name="T52" fmla="*/ 394 w 521"/>
                <a:gd name="T53" fmla="*/ 340 h 671"/>
                <a:gd name="T54" fmla="*/ 387 w 521"/>
                <a:gd name="T55" fmla="*/ 335 h 671"/>
                <a:gd name="T56" fmla="*/ 390 w 521"/>
                <a:gd name="T57" fmla="*/ 630 h 671"/>
                <a:gd name="T58" fmla="*/ 234 w 521"/>
                <a:gd name="T59" fmla="*/ 669 h 671"/>
                <a:gd name="T60" fmla="*/ 118 w 521"/>
                <a:gd name="T61" fmla="*/ 292 h 671"/>
                <a:gd name="T62" fmla="*/ 123 w 521"/>
                <a:gd name="T63" fmla="*/ 246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21" h="671">
                  <a:moveTo>
                    <a:pt x="234" y="669"/>
                  </a:moveTo>
                  <a:cubicBezTo>
                    <a:pt x="222" y="668"/>
                    <a:pt x="210" y="666"/>
                    <a:pt x="199" y="664"/>
                  </a:cubicBezTo>
                  <a:cubicBezTo>
                    <a:pt x="197" y="664"/>
                    <a:pt x="198" y="660"/>
                    <a:pt x="198" y="659"/>
                  </a:cubicBezTo>
                  <a:cubicBezTo>
                    <a:pt x="198" y="660"/>
                    <a:pt x="199" y="664"/>
                    <a:pt x="198" y="664"/>
                  </a:cubicBezTo>
                  <a:cubicBezTo>
                    <a:pt x="183" y="666"/>
                    <a:pt x="182" y="663"/>
                    <a:pt x="172" y="667"/>
                  </a:cubicBezTo>
                  <a:cubicBezTo>
                    <a:pt x="170" y="667"/>
                    <a:pt x="173" y="662"/>
                    <a:pt x="172" y="662"/>
                  </a:cubicBezTo>
                  <a:cubicBezTo>
                    <a:pt x="168" y="661"/>
                    <a:pt x="165" y="665"/>
                    <a:pt x="162" y="664"/>
                  </a:cubicBezTo>
                  <a:cubicBezTo>
                    <a:pt x="160" y="664"/>
                    <a:pt x="162" y="659"/>
                    <a:pt x="161" y="659"/>
                  </a:cubicBezTo>
                  <a:cubicBezTo>
                    <a:pt x="158" y="659"/>
                    <a:pt x="156" y="664"/>
                    <a:pt x="153" y="664"/>
                  </a:cubicBezTo>
                  <a:cubicBezTo>
                    <a:pt x="151" y="664"/>
                    <a:pt x="154" y="660"/>
                    <a:pt x="153" y="659"/>
                  </a:cubicBezTo>
                  <a:cubicBezTo>
                    <a:pt x="142" y="658"/>
                    <a:pt x="140" y="660"/>
                    <a:pt x="136" y="655"/>
                  </a:cubicBezTo>
                  <a:cubicBezTo>
                    <a:pt x="132" y="649"/>
                    <a:pt x="135" y="641"/>
                    <a:pt x="133" y="635"/>
                  </a:cubicBezTo>
                  <a:cubicBezTo>
                    <a:pt x="132" y="633"/>
                    <a:pt x="128" y="636"/>
                    <a:pt x="128" y="635"/>
                  </a:cubicBezTo>
                  <a:cubicBezTo>
                    <a:pt x="122" y="584"/>
                    <a:pt x="122" y="532"/>
                    <a:pt x="115" y="481"/>
                  </a:cubicBezTo>
                  <a:cubicBezTo>
                    <a:pt x="114" y="477"/>
                    <a:pt x="110" y="479"/>
                    <a:pt x="111" y="476"/>
                  </a:cubicBezTo>
                  <a:cubicBezTo>
                    <a:pt x="111" y="475"/>
                    <a:pt x="116" y="477"/>
                    <a:pt x="116" y="476"/>
                  </a:cubicBezTo>
                  <a:cubicBezTo>
                    <a:pt x="117" y="462"/>
                    <a:pt x="114" y="459"/>
                    <a:pt x="114" y="453"/>
                  </a:cubicBezTo>
                  <a:cubicBezTo>
                    <a:pt x="114" y="451"/>
                    <a:pt x="109" y="454"/>
                    <a:pt x="109" y="453"/>
                  </a:cubicBezTo>
                  <a:cubicBezTo>
                    <a:pt x="111" y="436"/>
                    <a:pt x="105" y="418"/>
                    <a:pt x="107" y="401"/>
                  </a:cubicBezTo>
                  <a:cubicBezTo>
                    <a:pt x="124" y="238"/>
                    <a:pt x="124" y="238"/>
                    <a:pt x="124" y="238"/>
                  </a:cubicBezTo>
                  <a:cubicBezTo>
                    <a:pt x="112" y="236"/>
                    <a:pt x="112" y="236"/>
                    <a:pt x="112" y="236"/>
                  </a:cubicBezTo>
                  <a:cubicBezTo>
                    <a:pt x="96" y="386"/>
                    <a:pt x="96" y="386"/>
                    <a:pt x="96" y="386"/>
                  </a:cubicBezTo>
                  <a:cubicBezTo>
                    <a:pt x="96" y="389"/>
                    <a:pt x="90" y="388"/>
                    <a:pt x="90" y="390"/>
                  </a:cubicBezTo>
                  <a:cubicBezTo>
                    <a:pt x="88" y="412"/>
                    <a:pt x="82" y="445"/>
                    <a:pt x="70" y="471"/>
                  </a:cubicBezTo>
                  <a:cubicBezTo>
                    <a:pt x="66" y="482"/>
                    <a:pt x="44" y="473"/>
                    <a:pt x="37" y="472"/>
                  </a:cubicBezTo>
                  <a:cubicBezTo>
                    <a:pt x="18" y="470"/>
                    <a:pt x="14" y="474"/>
                    <a:pt x="13" y="464"/>
                  </a:cubicBezTo>
                  <a:cubicBezTo>
                    <a:pt x="0" y="374"/>
                    <a:pt x="51" y="0"/>
                    <a:pt x="199" y="39"/>
                  </a:cubicBezTo>
                  <a:cubicBezTo>
                    <a:pt x="201" y="39"/>
                    <a:pt x="199" y="42"/>
                    <a:pt x="199" y="45"/>
                  </a:cubicBezTo>
                  <a:cubicBezTo>
                    <a:pt x="200" y="46"/>
                    <a:pt x="205" y="43"/>
                    <a:pt x="204" y="45"/>
                  </a:cubicBezTo>
                  <a:cubicBezTo>
                    <a:pt x="199" y="56"/>
                    <a:pt x="190" y="70"/>
                    <a:pt x="195" y="86"/>
                  </a:cubicBezTo>
                  <a:cubicBezTo>
                    <a:pt x="198" y="95"/>
                    <a:pt x="225" y="117"/>
                    <a:pt x="230" y="137"/>
                  </a:cubicBezTo>
                  <a:cubicBezTo>
                    <a:pt x="230" y="137"/>
                    <a:pt x="233" y="136"/>
                    <a:pt x="235" y="137"/>
                  </a:cubicBezTo>
                  <a:cubicBezTo>
                    <a:pt x="236" y="137"/>
                    <a:pt x="234" y="139"/>
                    <a:pt x="235" y="141"/>
                  </a:cubicBezTo>
                  <a:cubicBezTo>
                    <a:pt x="235" y="142"/>
                    <a:pt x="238" y="140"/>
                    <a:pt x="240" y="141"/>
                  </a:cubicBezTo>
                  <a:cubicBezTo>
                    <a:pt x="240" y="142"/>
                    <a:pt x="238" y="145"/>
                    <a:pt x="240" y="146"/>
                  </a:cubicBezTo>
                  <a:cubicBezTo>
                    <a:pt x="243" y="147"/>
                    <a:pt x="248" y="147"/>
                    <a:pt x="251" y="145"/>
                  </a:cubicBezTo>
                  <a:cubicBezTo>
                    <a:pt x="253" y="143"/>
                    <a:pt x="252" y="140"/>
                    <a:pt x="253" y="138"/>
                  </a:cubicBezTo>
                  <a:cubicBezTo>
                    <a:pt x="256" y="137"/>
                    <a:pt x="261" y="140"/>
                    <a:pt x="263" y="137"/>
                  </a:cubicBezTo>
                  <a:cubicBezTo>
                    <a:pt x="266" y="130"/>
                    <a:pt x="265" y="133"/>
                    <a:pt x="269" y="129"/>
                  </a:cubicBezTo>
                  <a:cubicBezTo>
                    <a:pt x="271" y="128"/>
                    <a:pt x="269" y="125"/>
                    <a:pt x="269" y="125"/>
                  </a:cubicBezTo>
                  <a:cubicBezTo>
                    <a:pt x="270" y="124"/>
                    <a:pt x="273" y="126"/>
                    <a:pt x="274" y="125"/>
                  </a:cubicBezTo>
                  <a:cubicBezTo>
                    <a:pt x="284" y="110"/>
                    <a:pt x="319" y="62"/>
                    <a:pt x="310" y="45"/>
                  </a:cubicBezTo>
                  <a:cubicBezTo>
                    <a:pt x="308" y="41"/>
                    <a:pt x="301" y="43"/>
                    <a:pt x="298" y="41"/>
                  </a:cubicBezTo>
                  <a:cubicBezTo>
                    <a:pt x="296" y="39"/>
                    <a:pt x="296" y="36"/>
                    <a:pt x="298" y="35"/>
                  </a:cubicBezTo>
                  <a:cubicBezTo>
                    <a:pt x="354" y="8"/>
                    <a:pt x="422" y="87"/>
                    <a:pt x="441" y="132"/>
                  </a:cubicBezTo>
                  <a:cubicBezTo>
                    <a:pt x="483" y="232"/>
                    <a:pt x="521" y="433"/>
                    <a:pt x="505" y="482"/>
                  </a:cubicBezTo>
                  <a:cubicBezTo>
                    <a:pt x="496" y="507"/>
                    <a:pt x="470" y="499"/>
                    <a:pt x="452" y="492"/>
                  </a:cubicBezTo>
                  <a:cubicBezTo>
                    <a:pt x="447" y="490"/>
                    <a:pt x="460" y="490"/>
                    <a:pt x="456" y="486"/>
                  </a:cubicBezTo>
                  <a:cubicBezTo>
                    <a:pt x="452" y="482"/>
                    <a:pt x="451" y="475"/>
                    <a:pt x="451" y="470"/>
                  </a:cubicBezTo>
                  <a:cubicBezTo>
                    <a:pt x="450" y="469"/>
                    <a:pt x="454" y="468"/>
                    <a:pt x="453" y="467"/>
                  </a:cubicBezTo>
                  <a:cubicBezTo>
                    <a:pt x="442" y="461"/>
                    <a:pt x="445" y="452"/>
                    <a:pt x="443" y="448"/>
                  </a:cubicBezTo>
                  <a:cubicBezTo>
                    <a:pt x="442" y="446"/>
                    <a:pt x="442" y="447"/>
                    <a:pt x="434" y="434"/>
                  </a:cubicBezTo>
                  <a:cubicBezTo>
                    <a:pt x="433" y="432"/>
                    <a:pt x="429" y="434"/>
                    <a:pt x="429" y="434"/>
                  </a:cubicBezTo>
                  <a:cubicBezTo>
                    <a:pt x="411" y="371"/>
                    <a:pt x="414" y="383"/>
                    <a:pt x="394" y="340"/>
                  </a:cubicBezTo>
                  <a:cubicBezTo>
                    <a:pt x="393" y="339"/>
                    <a:pt x="390" y="341"/>
                    <a:pt x="389" y="340"/>
                  </a:cubicBezTo>
                  <a:cubicBezTo>
                    <a:pt x="387" y="339"/>
                    <a:pt x="388" y="336"/>
                    <a:pt x="387" y="335"/>
                  </a:cubicBezTo>
                  <a:cubicBezTo>
                    <a:pt x="386" y="334"/>
                    <a:pt x="383" y="334"/>
                    <a:pt x="383" y="335"/>
                  </a:cubicBezTo>
                  <a:cubicBezTo>
                    <a:pt x="376" y="436"/>
                    <a:pt x="391" y="525"/>
                    <a:pt x="390" y="630"/>
                  </a:cubicBezTo>
                  <a:cubicBezTo>
                    <a:pt x="389" y="661"/>
                    <a:pt x="379" y="665"/>
                    <a:pt x="350" y="668"/>
                  </a:cubicBezTo>
                  <a:cubicBezTo>
                    <a:pt x="311" y="671"/>
                    <a:pt x="272" y="669"/>
                    <a:pt x="234" y="669"/>
                  </a:cubicBezTo>
                  <a:close/>
                  <a:moveTo>
                    <a:pt x="123" y="246"/>
                  </a:moveTo>
                  <a:cubicBezTo>
                    <a:pt x="118" y="292"/>
                    <a:pt x="118" y="292"/>
                    <a:pt x="118" y="292"/>
                  </a:cubicBezTo>
                  <a:cubicBezTo>
                    <a:pt x="118" y="293"/>
                    <a:pt x="121" y="292"/>
                    <a:pt x="121" y="291"/>
                  </a:cubicBezTo>
                  <a:cubicBezTo>
                    <a:pt x="122" y="276"/>
                    <a:pt x="125" y="232"/>
                    <a:pt x="123" y="246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9" name="Freeform 648"/>
            <p:cNvSpPr/>
            <p:nvPr/>
          </p:nvSpPr>
          <p:spPr bwMode="auto">
            <a:xfrm>
              <a:off x="9490576" y="4985379"/>
              <a:ext cx="885909" cy="827568"/>
            </a:xfrm>
            <a:custGeom>
              <a:avLst/>
              <a:gdLst>
                <a:gd name="T0" fmla="*/ 0 w 410"/>
                <a:gd name="T1" fmla="*/ 343 h 383"/>
                <a:gd name="T2" fmla="*/ 34 w 410"/>
                <a:gd name="T3" fmla="*/ 383 h 383"/>
                <a:gd name="T4" fmla="*/ 410 w 410"/>
                <a:gd name="T5" fmla="*/ 39 h 383"/>
                <a:gd name="T6" fmla="*/ 371 w 410"/>
                <a:gd name="T7" fmla="*/ 0 h 383"/>
                <a:gd name="T8" fmla="*/ 0 w 410"/>
                <a:gd name="T9" fmla="*/ 34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383">
                  <a:moveTo>
                    <a:pt x="0" y="343"/>
                  </a:moveTo>
                  <a:lnTo>
                    <a:pt x="34" y="383"/>
                  </a:lnTo>
                  <a:lnTo>
                    <a:pt x="410" y="39"/>
                  </a:lnTo>
                  <a:lnTo>
                    <a:pt x="371" y="0"/>
                  </a:lnTo>
                  <a:lnTo>
                    <a:pt x="0" y="3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0" name="Freeform 649"/>
            <p:cNvSpPr/>
            <p:nvPr/>
          </p:nvSpPr>
          <p:spPr bwMode="auto">
            <a:xfrm>
              <a:off x="9490576" y="4985379"/>
              <a:ext cx="885909" cy="827568"/>
            </a:xfrm>
            <a:custGeom>
              <a:avLst/>
              <a:gdLst>
                <a:gd name="T0" fmla="*/ 0 w 410"/>
                <a:gd name="T1" fmla="*/ 343 h 383"/>
                <a:gd name="T2" fmla="*/ 34 w 410"/>
                <a:gd name="T3" fmla="*/ 383 h 383"/>
                <a:gd name="T4" fmla="*/ 410 w 410"/>
                <a:gd name="T5" fmla="*/ 39 h 383"/>
                <a:gd name="T6" fmla="*/ 371 w 410"/>
                <a:gd name="T7" fmla="*/ 0 h 383"/>
                <a:gd name="T8" fmla="*/ 0 w 410"/>
                <a:gd name="T9" fmla="*/ 34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0" h="383">
                  <a:moveTo>
                    <a:pt x="0" y="343"/>
                  </a:moveTo>
                  <a:lnTo>
                    <a:pt x="34" y="383"/>
                  </a:lnTo>
                  <a:lnTo>
                    <a:pt x="410" y="39"/>
                  </a:lnTo>
                  <a:lnTo>
                    <a:pt x="371" y="0"/>
                  </a:lnTo>
                  <a:lnTo>
                    <a:pt x="0" y="343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1" name="Freeform 650"/>
            <p:cNvSpPr/>
            <p:nvPr/>
          </p:nvSpPr>
          <p:spPr bwMode="auto">
            <a:xfrm>
              <a:off x="9233447" y="4847091"/>
              <a:ext cx="488330" cy="827568"/>
            </a:xfrm>
            <a:custGeom>
              <a:avLst/>
              <a:gdLst>
                <a:gd name="T0" fmla="*/ 22 w 248"/>
                <a:gd name="T1" fmla="*/ 298 h 421"/>
                <a:gd name="T2" fmla="*/ 122 w 248"/>
                <a:gd name="T3" fmla="*/ 421 h 421"/>
                <a:gd name="T4" fmla="*/ 146 w 248"/>
                <a:gd name="T5" fmla="*/ 398 h 421"/>
                <a:gd name="T6" fmla="*/ 98 w 248"/>
                <a:gd name="T7" fmla="*/ 324 h 421"/>
                <a:gd name="T8" fmla="*/ 211 w 248"/>
                <a:gd name="T9" fmla="*/ 210 h 421"/>
                <a:gd name="T10" fmla="*/ 187 w 248"/>
                <a:gd name="T11" fmla="*/ 123 h 421"/>
                <a:gd name="T12" fmla="*/ 210 w 248"/>
                <a:gd name="T13" fmla="*/ 34 h 421"/>
                <a:gd name="T14" fmla="*/ 102 w 248"/>
                <a:gd name="T15" fmla="*/ 36 h 421"/>
                <a:gd name="T16" fmla="*/ 100 w 248"/>
                <a:gd name="T17" fmla="*/ 54 h 421"/>
                <a:gd name="T18" fmla="*/ 154 w 248"/>
                <a:gd name="T19" fmla="*/ 37 h 421"/>
                <a:gd name="T20" fmla="*/ 161 w 248"/>
                <a:gd name="T21" fmla="*/ 126 h 421"/>
                <a:gd name="T22" fmla="*/ 190 w 248"/>
                <a:gd name="T23" fmla="*/ 187 h 421"/>
                <a:gd name="T24" fmla="*/ 78 w 248"/>
                <a:gd name="T25" fmla="*/ 329 h 421"/>
                <a:gd name="T26" fmla="*/ 106 w 248"/>
                <a:gd name="T27" fmla="*/ 217 h 421"/>
                <a:gd name="T28" fmla="*/ 124 w 248"/>
                <a:gd name="T29" fmla="*/ 176 h 421"/>
                <a:gd name="T30" fmla="*/ 95 w 248"/>
                <a:gd name="T31" fmla="*/ 189 h 421"/>
                <a:gd name="T32" fmla="*/ 88 w 248"/>
                <a:gd name="T33" fmla="*/ 99 h 421"/>
                <a:gd name="T34" fmla="*/ 81 w 248"/>
                <a:gd name="T35" fmla="*/ 80 h 421"/>
                <a:gd name="T36" fmla="*/ 83 w 248"/>
                <a:gd name="T37" fmla="*/ 210 h 421"/>
                <a:gd name="T38" fmla="*/ 22 w 248"/>
                <a:gd name="T39" fmla="*/ 298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8" h="421">
                  <a:moveTo>
                    <a:pt x="22" y="298"/>
                  </a:moveTo>
                  <a:cubicBezTo>
                    <a:pt x="16" y="365"/>
                    <a:pt x="83" y="387"/>
                    <a:pt x="122" y="421"/>
                  </a:cubicBezTo>
                  <a:cubicBezTo>
                    <a:pt x="132" y="412"/>
                    <a:pt x="136" y="407"/>
                    <a:pt x="146" y="398"/>
                  </a:cubicBezTo>
                  <a:cubicBezTo>
                    <a:pt x="130" y="373"/>
                    <a:pt x="89" y="351"/>
                    <a:pt x="98" y="324"/>
                  </a:cubicBezTo>
                  <a:cubicBezTo>
                    <a:pt x="115" y="274"/>
                    <a:pt x="179" y="253"/>
                    <a:pt x="211" y="210"/>
                  </a:cubicBezTo>
                  <a:cubicBezTo>
                    <a:pt x="236" y="176"/>
                    <a:pt x="199" y="165"/>
                    <a:pt x="187" y="123"/>
                  </a:cubicBezTo>
                  <a:cubicBezTo>
                    <a:pt x="181" y="104"/>
                    <a:pt x="248" y="91"/>
                    <a:pt x="210" y="34"/>
                  </a:cubicBezTo>
                  <a:cubicBezTo>
                    <a:pt x="196" y="14"/>
                    <a:pt x="163" y="0"/>
                    <a:pt x="102" y="36"/>
                  </a:cubicBezTo>
                  <a:cubicBezTo>
                    <a:pt x="96" y="40"/>
                    <a:pt x="93" y="55"/>
                    <a:pt x="100" y="54"/>
                  </a:cubicBezTo>
                  <a:cubicBezTo>
                    <a:pt x="120" y="53"/>
                    <a:pt x="136" y="34"/>
                    <a:pt x="154" y="37"/>
                  </a:cubicBezTo>
                  <a:cubicBezTo>
                    <a:pt x="219" y="45"/>
                    <a:pt x="178" y="79"/>
                    <a:pt x="161" y="126"/>
                  </a:cubicBezTo>
                  <a:cubicBezTo>
                    <a:pt x="154" y="146"/>
                    <a:pt x="218" y="168"/>
                    <a:pt x="190" y="187"/>
                  </a:cubicBezTo>
                  <a:cubicBezTo>
                    <a:pt x="105" y="248"/>
                    <a:pt x="97" y="323"/>
                    <a:pt x="78" y="329"/>
                  </a:cubicBezTo>
                  <a:cubicBezTo>
                    <a:pt x="31" y="344"/>
                    <a:pt x="66" y="237"/>
                    <a:pt x="106" y="217"/>
                  </a:cubicBezTo>
                  <a:cubicBezTo>
                    <a:pt x="148" y="196"/>
                    <a:pt x="157" y="180"/>
                    <a:pt x="124" y="176"/>
                  </a:cubicBezTo>
                  <a:cubicBezTo>
                    <a:pt x="118" y="176"/>
                    <a:pt x="104" y="189"/>
                    <a:pt x="95" y="189"/>
                  </a:cubicBezTo>
                  <a:cubicBezTo>
                    <a:pt x="51" y="192"/>
                    <a:pt x="40" y="122"/>
                    <a:pt x="88" y="99"/>
                  </a:cubicBezTo>
                  <a:cubicBezTo>
                    <a:pt x="101" y="93"/>
                    <a:pt x="94" y="72"/>
                    <a:pt x="81" y="80"/>
                  </a:cubicBezTo>
                  <a:cubicBezTo>
                    <a:pt x="17" y="121"/>
                    <a:pt x="0" y="163"/>
                    <a:pt x="83" y="210"/>
                  </a:cubicBezTo>
                  <a:cubicBezTo>
                    <a:pt x="109" y="225"/>
                    <a:pt x="26" y="245"/>
                    <a:pt x="22" y="29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2" name="Freeform 651"/>
            <p:cNvSpPr/>
            <p:nvPr/>
          </p:nvSpPr>
          <p:spPr bwMode="auto">
            <a:xfrm>
              <a:off x="9233447" y="4847091"/>
              <a:ext cx="488330" cy="827568"/>
            </a:xfrm>
            <a:custGeom>
              <a:avLst/>
              <a:gdLst>
                <a:gd name="T0" fmla="*/ 22 w 248"/>
                <a:gd name="T1" fmla="*/ 298 h 421"/>
                <a:gd name="T2" fmla="*/ 122 w 248"/>
                <a:gd name="T3" fmla="*/ 421 h 421"/>
                <a:gd name="T4" fmla="*/ 146 w 248"/>
                <a:gd name="T5" fmla="*/ 398 h 421"/>
                <a:gd name="T6" fmla="*/ 98 w 248"/>
                <a:gd name="T7" fmla="*/ 324 h 421"/>
                <a:gd name="T8" fmla="*/ 211 w 248"/>
                <a:gd name="T9" fmla="*/ 210 h 421"/>
                <a:gd name="T10" fmla="*/ 187 w 248"/>
                <a:gd name="T11" fmla="*/ 123 h 421"/>
                <a:gd name="T12" fmla="*/ 210 w 248"/>
                <a:gd name="T13" fmla="*/ 34 h 421"/>
                <a:gd name="T14" fmla="*/ 102 w 248"/>
                <a:gd name="T15" fmla="*/ 36 h 421"/>
                <a:gd name="T16" fmla="*/ 100 w 248"/>
                <a:gd name="T17" fmla="*/ 54 h 421"/>
                <a:gd name="T18" fmla="*/ 154 w 248"/>
                <a:gd name="T19" fmla="*/ 37 h 421"/>
                <a:gd name="T20" fmla="*/ 161 w 248"/>
                <a:gd name="T21" fmla="*/ 126 h 421"/>
                <a:gd name="T22" fmla="*/ 190 w 248"/>
                <a:gd name="T23" fmla="*/ 187 h 421"/>
                <a:gd name="T24" fmla="*/ 78 w 248"/>
                <a:gd name="T25" fmla="*/ 329 h 421"/>
                <a:gd name="T26" fmla="*/ 106 w 248"/>
                <a:gd name="T27" fmla="*/ 217 h 421"/>
                <a:gd name="T28" fmla="*/ 124 w 248"/>
                <a:gd name="T29" fmla="*/ 176 h 421"/>
                <a:gd name="T30" fmla="*/ 95 w 248"/>
                <a:gd name="T31" fmla="*/ 189 h 421"/>
                <a:gd name="T32" fmla="*/ 88 w 248"/>
                <a:gd name="T33" fmla="*/ 99 h 421"/>
                <a:gd name="T34" fmla="*/ 81 w 248"/>
                <a:gd name="T35" fmla="*/ 80 h 421"/>
                <a:gd name="T36" fmla="*/ 83 w 248"/>
                <a:gd name="T37" fmla="*/ 210 h 421"/>
                <a:gd name="T38" fmla="*/ 22 w 248"/>
                <a:gd name="T39" fmla="*/ 298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8" h="421">
                  <a:moveTo>
                    <a:pt x="22" y="298"/>
                  </a:moveTo>
                  <a:cubicBezTo>
                    <a:pt x="16" y="365"/>
                    <a:pt x="83" y="387"/>
                    <a:pt x="122" y="421"/>
                  </a:cubicBezTo>
                  <a:cubicBezTo>
                    <a:pt x="132" y="412"/>
                    <a:pt x="136" y="407"/>
                    <a:pt x="146" y="398"/>
                  </a:cubicBezTo>
                  <a:cubicBezTo>
                    <a:pt x="130" y="373"/>
                    <a:pt x="89" y="351"/>
                    <a:pt x="98" y="324"/>
                  </a:cubicBezTo>
                  <a:cubicBezTo>
                    <a:pt x="115" y="274"/>
                    <a:pt x="179" y="253"/>
                    <a:pt x="211" y="210"/>
                  </a:cubicBezTo>
                  <a:cubicBezTo>
                    <a:pt x="236" y="176"/>
                    <a:pt x="199" y="165"/>
                    <a:pt x="187" y="123"/>
                  </a:cubicBezTo>
                  <a:cubicBezTo>
                    <a:pt x="181" y="104"/>
                    <a:pt x="248" y="91"/>
                    <a:pt x="210" y="34"/>
                  </a:cubicBezTo>
                  <a:cubicBezTo>
                    <a:pt x="196" y="14"/>
                    <a:pt x="163" y="0"/>
                    <a:pt x="102" y="36"/>
                  </a:cubicBezTo>
                  <a:cubicBezTo>
                    <a:pt x="96" y="40"/>
                    <a:pt x="93" y="55"/>
                    <a:pt x="100" y="54"/>
                  </a:cubicBezTo>
                  <a:cubicBezTo>
                    <a:pt x="120" y="53"/>
                    <a:pt x="136" y="34"/>
                    <a:pt x="154" y="37"/>
                  </a:cubicBezTo>
                  <a:cubicBezTo>
                    <a:pt x="219" y="45"/>
                    <a:pt x="178" y="79"/>
                    <a:pt x="161" y="126"/>
                  </a:cubicBezTo>
                  <a:cubicBezTo>
                    <a:pt x="154" y="146"/>
                    <a:pt x="218" y="168"/>
                    <a:pt x="190" y="187"/>
                  </a:cubicBezTo>
                  <a:cubicBezTo>
                    <a:pt x="105" y="248"/>
                    <a:pt x="97" y="323"/>
                    <a:pt x="78" y="329"/>
                  </a:cubicBezTo>
                  <a:cubicBezTo>
                    <a:pt x="31" y="344"/>
                    <a:pt x="66" y="237"/>
                    <a:pt x="106" y="217"/>
                  </a:cubicBezTo>
                  <a:cubicBezTo>
                    <a:pt x="148" y="196"/>
                    <a:pt x="157" y="180"/>
                    <a:pt x="124" y="176"/>
                  </a:cubicBezTo>
                  <a:cubicBezTo>
                    <a:pt x="118" y="176"/>
                    <a:pt x="104" y="189"/>
                    <a:pt x="95" y="189"/>
                  </a:cubicBezTo>
                  <a:cubicBezTo>
                    <a:pt x="51" y="192"/>
                    <a:pt x="40" y="122"/>
                    <a:pt x="88" y="99"/>
                  </a:cubicBezTo>
                  <a:cubicBezTo>
                    <a:pt x="101" y="93"/>
                    <a:pt x="94" y="72"/>
                    <a:pt x="81" y="80"/>
                  </a:cubicBezTo>
                  <a:cubicBezTo>
                    <a:pt x="17" y="121"/>
                    <a:pt x="0" y="163"/>
                    <a:pt x="83" y="210"/>
                  </a:cubicBezTo>
                  <a:cubicBezTo>
                    <a:pt x="109" y="225"/>
                    <a:pt x="26" y="245"/>
                    <a:pt x="22" y="298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3" name="Oval 652"/>
            <p:cNvSpPr>
              <a:spLocks noChangeArrowheads="1"/>
            </p:cNvSpPr>
            <p:nvPr/>
          </p:nvSpPr>
          <p:spPr bwMode="auto">
            <a:xfrm>
              <a:off x="11813383" y="4730411"/>
              <a:ext cx="589885" cy="408382"/>
            </a:xfrm>
            <a:prstGeom prst="ellipse">
              <a:avLst/>
            </a:prstGeom>
            <a:noFill/>
            <a:ln w="158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4" name="Line 653"/>
            <p:cNvSpPr>
              <a:spLocks noChangeShapeType="1"/>
            </p:cNvSpPr>
            <p:nvPr/>
          </p:nvSpPr>
          <p:spPr bwMode="auto">
            <a:xfrm flipH="1">
              <a:off x="11811221" y="4920556"/>
              <a:ext cx="0" cy="360844"/>
            </a:xfrm>
            <a:prstGeom prst="line">
              <a:avLst/>
            </a:prstGeom>
            <a:noFill/>
            <a:ln w="17463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5" name="Freeform 654"/>
            <p:cNvSpPr/>
            <p:nvPr/>
          </p:nvSpPr>
          <p:spPr bwMode="auto">
            <a:xfrm>
              <a:off x="11685898" y="4981058"/>
              <a:ext cx="721691" cy="907515"/>
            </a:xfrm>
            <a:custGeom>
              <a:avLst/>
              <a:gdLst>
                <a:gd name="T0" fmla="*/ 0 w 366"/>
                <a:gd name="T1" fmla="*/ 182 h 462"/>
                <a:gd name="T2" fmla="*/ 235 w 366"/>
                <a:gd name="T3" fmla="*/ 108 h 462"/>
                <a:gd name="T4" fmla="*/ 366 w 366"/>
                <a:gd name="T5" fmla="*/ 0 h 462"/>
                <a:gd name="T6" fmla="*/ 366 w 366"/>
                <a:gd name="T7" fmla="*/ 269 h 462"/>
                <a:gd name="T8" fmla="*/ 204 w 366"/>
                <a:gd name="T9" fmla="*/ 366 h 462"/>
                <a:gd name="T10" fmla="*/ 0 w 366"/>
                <a:gd name="T11" fmla="*/ 462 h 462"/>
                <a:gd name="T12" fmla="*/ 0 w 366"/>
                <a:gd name="T13" fmla="*/ 18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6" h="462">
                  <a:moveTo>
                    <a:pt x="0" y="182"/>
                  </a:moveTo>
                  <a:cubicBezTo>
                    <a:pt x="87" y="127"/>
                    <a:pt x="167" y="148"/>
                    <a:pt x="235" y="108"/>
                  </a:cubicBezTo>
                  <a:cubicBezTo>
                    <a:pt x="284" y="80"/>
                    <a:pt x="339" y="46"/>
                    <a:pt x="366" y="0"/>
                  </a:cubicBezTo>
                  <a:cubicBezTo>
                    <a:pt x="366" y="94"/>
                    <a:pt x="366" y="176"/>
                    <a:pt x="366" y="269"/>
                  </a:cubicBezTo>
                  <a:cubicBezTo>
                    <a:pt x="321" y="319"/>
                    <a:pt x="265" y="358"/>
                    <a:pt x="204" y="366"/>
                  </a:cubicBezTo>
                  <a:cubicBezTo>
                    <a:pt x="117" y="377"/>
                    <a:pt x="47" y="411"/>
                    <a:pt x="0" y="462"/>
                  </a:cubicBezTo>
                  <a:lnTo>
                    <a:pt x="0" y="182"/>
                  </a:lnTo>
                  <a:close/>
                </a:path>
              </a:pathLst>
            </a:custGeom>
            <a:noFill/>
            <a:ln w="17463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6" name="Oval 655"/>
            <p:cNvSpPr>
              <a:spLocks noChangeArrowheads="1"/>
            </p:cNvSpPr>
            <p:nvPr/>
          </p:nvSpPr>
          <p:spPr bwMode="auto">
            <a:xfrm>
              <a:off x="12061868" y="4929200"/>
              <a:ext cx="112359" cy="43215"/>
            </a:xfrm>
            <a:prstGeom prst="ellipse">
              <a:avLst/>
            </a:prstGeom>
            <a:solidFill>
              <a:srgbClr val="9F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7" name="Oval 656"/>
            <p:cNvSpPr>
              <a:spLocks noChangeArrowheads="1"/>
            </p:cNvSpPr>
            <p:nvPr/>
          </p:nvSpPr>
          <p:spPr bwMode="auto">
            <a:xfrm>
              <a:off x="12061868" y="4929200"/>
              <a:ext cx="112359" cy="43215"/>
            </a:xfrm>
            <a:prstGeom prst="ellipse">
              <a:avLst/>
            </a:prstGeom>
            <a:noFill/>
            <a:ln w="3175" cap="flat">
              <a:solidFill>
                <a:srgbClr val="9FA0A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8" name="Freeform 657"/>
            <p:cNvSpPr/>
            <p:nvPr/>
          </p:nvSpPr>
          <p:spPr bwMode="auto">
            <a:xfrm>
              <a:off x="11908456" y="8464189"/>
              <a:ext cx="38894" cy="82109"/>
            </a:xfrm>
            <a:custGeom>
              <a:avLst/>
              <a:gdLst>
                <a:gd name="T0" fmla="*/ 4 w 20"/>
                <a:gd name="T1" fmla="*/ 0 h 42"/>
                <a:gd name="T2" fmla="*/ 0 w 20"/>
                <a:gd name="T3" fmla="*/ 41 h 42"/>
                <a:gd name="T4" fmla="*/ 15 w 20"/>
                <a:gd name="T5" fmla="*/ 42 h 42"/>
                <a:gd name="T6" fmla="*/ 16 w 20"/>
                <a:gd name="T7" fmla="*/ 22 h 42"/>
                <a:gd name="T8" fmla="*/ 18 w 20"/>
                <a:gd name="T9" fmla="*/ 9 h 42"/>
                <a:gd name="T10" fmla="*/ 20 w 20"/>
                <a:gd name="T11" fmla="*/ 3 h 42"/>
                <a:gd name="T12" fmla="*/ 20 w 20"/>
                <a:gd name="T13" fmla="*/ 1 h 42"/>
                <a:gd name="T14" fmla="*/ 4 w 20"/>
                <a:gd name="T1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42">
                  <a:moveTo>
                    <a:pt x="4" y="0"/>
                  </a:moveTo>
                  <a:cubicBezTo>
                    <a:pt x="6" y="16"/>
                    <a:pt x="4" y="30"/>
                    <a:pt x="0" y="4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39"/>
                    <a:pt x="16" y="33"/>
                    <a:pt x="16" y="22"/>
                  </a:cubicBezTo>
                  <a:cubicBezTo>
                    <a:pt x="17" y="16"/>
                    <a:pt x="17" y="12"/>
                    <a:pt x="18" y="9"/>
                  </a:cubicBezTo>
                  <a:cubicBezTo>
                    <a:pt x="18" y="6"/>
                    <a:pt x="19" y="4"/>
                    <a:pt x="20" y="3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19" y="0"/>
                    <a:pt x="14" y="0"/>
                    <a:pt x="4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9" name="Freeform 658"/>
            <p:cNvSpPr/>
            <p:nvPr/>
          </p:nvSpPr>
          <p:spPr bwMode="auto">
            <a:xfrm>
              <a:off x="11908456" y="8464189"/>
              <a:ext cx="38894" cy="82109"/>
            </a:xfrm>
            <a:custGeom>
              <a:avLst/>
              <a:gdLst>
                <a:gd name="T0" fmla="*/ 4 w 20"/>
                <a:gd name="T1" fmla="*/ 0 h 42"/>
                <a:gd name="T2" fmla="*/ 0 w 20"/>
                <a:gd name="T3" fmla="*/ 41 h 42"/>
                <a:gd name="T4" fmla="*/ 15 w 20"/>
                <a:gd name="T5" fmla="*/ 42 h 42"/>
                <a:gd name="T6" fmla="*/ 16 w 20"/>
                <a:gd name="T7" fmla="*/ 22 h 42"/>
                <a:gd name="T8" fmla="*/ 18 w 20"/>
                <a:gd name="T9" fmla="*/ 9 h 42"/>
                <a:gd name="T10" fmla="*/ 20 w 20"/>
                <a:gd name="T11" fmla="*/ 3 h 42"/>
                <a:gd name="T12" fmla="*/ 20 w 20"/>
                <a:gd name="T13" fmla="*/ 1 h 42"/>
                <a:gd name="T14" fmla="*/ 4 w 20"/>
                <a:gd name="T1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42">
                  <a:moveTo>
                    <a:pt x="4" y="0"/>
                  </a:moveTo>
                  <a:cubicBezTo>
                    <a:pt x="6" y="16"/>
                    <a:pt x="4" y="30"/>
                    <a:pt x="0" y="41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39"/>
                    <a:pt x="16" y="33"/>
                    <a:pt x="16" y="22"/>
                  </a:cubicBezTo>
                  <a:cubicBezTo>
                    <a:pt x="17" y="16"/>
                    <a:pt x="17" y="12"/>
                    <a:pt x="18" y="9"/>
                  </a:cubicBezTo>
                  <a:cubicBezTo>
                    <a:pt x="18" y="6"/>
                    <a:pt x="19" y="4"/>
                    <a:pt x="20" y="3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19" y="0"/>
                    <a:pt x="14" y="0"/>
                    <a:pt x="4" y="0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0" name="Freeform 659"/>
            <p:cNvSpPr/>
            <p:nvPr/>
          </p:nvSpPr>
          <p:spPr bwMode="auto">
            <a:xfrm>
              <a:off x="11571379" y="8524689"/>
              <a:ext cx="86430" cy="129644"/>
            </a:xfrm>
            <a:custGeom>
              <a:avLst/>
              <a:gdLst>
                <a:gd name="T0" fmla="*/ 34 w 44"/>
                <a:gd name="T1" fmla="*/ 29 h 66"/>
                <a:gd name="T2" fmla="*/ 44 w 44"/>
                <a:gd name="T3" fmla="*/ 11 h 66"/>
                <a:gd name="T4" fmla="*/ 30 w 44"/>
                <a:gd name="T5" fmla="*/ 0 h 66"/>
                <a:gd name="T6" fmla="*/ 0 w 44"/>
                <a:gd name="T7" fmla="*/ 55 h 66"/>
                <a:gd name="T8" fmla="*/ 13 w 44"/>
                <a:gd name="T9" fmla="*/ 64 h 66"/>
                <a:gd name="T10" fmla="*/ 16 w 44"/>
                <a:gd name="T11" fmla="*/ 66 h 66"/>
                <a:gd name="T12" fmla="*/ 25 w 44"/>
                <a:gd name="T13" fmla="*/ 48 h 66"/>
                <a:gd name="T14" fmla="*/ 34 w 44"/>
                <a:gd name="T15" fmla="*/ 2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66">
                  <a:moveTo>
                    <a:pt x="34" y="29"/>
                  </a:moveTo>
                  <a:cubicBezTo>
                    <a:pt x="39" y="20"/>
                    <a:pt x="42" y="15"/>
                    <a:pt x="44" y="11"/>
                  </a:cubicBezTo>
                  <a:cubicBezTo>
                    <a:pt x="39" y="8"/>
                    <a:pt x="34" y="4"/>
                    <a:pt x="30" y="0"/>
                  </a:cubicBezTo>
                  <a:cubicBezTo>
                    <a:pt x="23" y="24"/>
                    <a:pt x="13" y="42"/>
                    <a:pt x="0" y="55"/>
                  </a:cubicBezTo>
                  <a:cubicBezTo>
                    <a:pt x="3" y="56"/>
                    <a:pt x="7" y="59"/>
                    <a:pt x="13" y="64"/>
                  </a:cubicBezTo>
                  <a:cubicBezTo>
                    <a:pt x="14" y="65"/>
                    <a:pt x="15" y="66"/>
                    <a:pt x="16" y="66"/>
                  </a:cubicBezTo>
                  <a:cubicBezTo>
                    <a:pt x="17" y="63"/>
                    <a:pt x="20" y="56"/>
                    <a:pt x="25" y="48"/>
                  </a:cubicBezTo>
                  <a:cubicBezTo>
                    <a:pt x="29" y="40"/>
                    <a:pt x="32" y="34"/>
                    <a:pt x="34" y="2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1" name="Freeform 660"/>
            <p:cNvSpPr/>
            <p:nvPr/>
          </p:nvSpPr>
          <p:spPr bwMode="auto">
            <a:xfrm>
              <a:off x="11571379" y="8524689"/>
              <a:ext cx="86430" cy="129644"/>
            </a:xfrm>
            <a:custGeom>
              <a:avLst/>
              <a:gdLst>
                <a:gd name="T0" fmla="*/ 34 w 44"/>
                <a:gd name="T1" fmla="*/ 29 h 66"/>
                <a:gd name="T2" fmla="*/ 44 w 44"/>
                <a:gd name="T3" fmla="*/ 11 h 66"/>
                <a:gd name="T4" fmla="*/ 30 w 44"/>
                <a:gd name="T5" fmla="*/ 0 h 66"/>
                <a:gd name="T6" fmla="*/ 0 w 44"/>
                <a:gd name="T7" fmla="*/ 55 h 66"/>
                <a:gd name="T8" fmla="*/ 13 w 44"/>
                <a:gd name="T9" fmla="*/ 64 h 66"/>
                <a:gd name="T10" fmla="*/ 16 w 44"/>
                <a:gd name="T11" fmla="*/ 66 h 66"/>
                <a:gd name="T12" fmla="*/ 25 w 44"/>
                <a:gd name="T13" fmla="*/ 48 h 66"/>
                <a:gd name="T14" fmla="*/ 34 w 44"/>
                <a:gd name="T15" fmla="*/ 2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66">
                  <a:moveTo>
                    <a:pt x="34" y="29"/>
                  </a:moveTo>
                  <a:cubicBezTo>
                    <a:pt x="39" y="20"/>
                    <a:pt x="42" y="15"/>
                    <a:pt x="44" y="11"/>
                  </a:cubicBezTo>
                  <a:cubicBezTo>
                    <a:pt x="39" y="8"/>
                    <a:pt x="34" y="4"/>
                    <a:pt x="30" y="0"/>
                  </a:cubicBezTo>
                  <a:cubicBezTo>
                    <a:pt x="23" y="24"/>
                    <a:pt x="13" y="42"/>
                    <a:pt x="0" y="55"/>
                  </a:cubicBezTo>
                  <a:cubicBezTo>
                    <a:pt x="3" y="56"/>
                    <a:pt x="7" y="59"/>
                    <a:pt x="13" y="64"/>
                  </a:cubicBezTo>
                  <a:cubicBezTo>
                    <a:pt x="14" y="65"/>
                    <a:pt x="15" y="66"/>
                    <a:pt x="16" y="66"/>
                  </a:cubicBezTo>
                  <a:cubicBezTo>
                    <a:pt x="17" y="63"/>
                    <a:pt x="20" y="56"/>
                    <a:pt x="25" y="48"/>
                  </a:cubicBezTo>
                  <a:cubicBezTo>
                    <a:pt x="29" y="40"/>
                    <a:pt x="32" y="34"/>
                    <a:pt x="34" y="29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2" name="Freeform 661"/>
            <p:cNvSpPr/>
            <p:nvPr/>
          </p:nvSpPr>
          <p:spPr bwMode="auto">
            <a:xfrm>
              <a:off x="12407589" y="8410171"/>
              <a:ext cx="114520" cy="108038"/>
            </a:xfrm>
            <a:custGeom>
              <a:avLst/>
              <a:gdLst>
                <a:gd name="T0" fmla="*/ 39 w 59"/>
                <a:gd name="T1" fmla="*/ 11 h 55"/>
                <a:gd name="T2" fmla="*/ 27 w 59"/>
                <a:gd name="T3" fmla="*/ 27 h 55"/>
                <a:gd name="T4" fmla="*/ 19 w 59"/>
                <a:gd name="T5" fmla="*/ 22 h 55"/>
                <a:gd name="T6" fmla="*/ 11 w 59"/>
                <a:gd name="T7" fmla="*/ 18 h 55"/>
                <a:gd name="T8" fmla="*/ 2 w 59"/>
                <a:gd name="T9" fmla="*/ 26 h 55"/>
                <a:gd name="T10" fmla="*/ 21 w 59"/>
                <a:gd name="T11" fmla="*/ 35 h 55"/>
                <a:gd name="T12" fmla="*/ 4 w 59"/>
                <a:gd name="T13" fmla="*/ 45 h 55"/>
                <a:gd name="T14" fmla="*/ 14 w 59"/>
                <a:gd name="T15" fmla="*/ 51 h 55"/>
                <a:gd name="T16" fmla="*/ 16 w 59"/>
                <a:gd name="T17" fmla="*/ 52 h 55"/>
                <a:gd name="T18" fmla="*/ 29 w 59"/>
                <a:gd name="T19" fmla="*/ 40 h 55"/>
                <a:gd name="T20" fmla="*/ 47 w 59"/>
                <a:gd name="T21" fmla="*/ 55 h 55"/>
                <a:gd name="T22" fmla="*/ 57 w 59"/>
                <a:gd name="T23" fmla="*/ 45 h 55"/>
                <a:gd name="T24" fmla="*/ 43 w 59"/>
                <a:gd name="T25" fmla="*/ 37 h 55"/>
                <a:gd name="T26" fmla="*/ 36 w 59"/>
                <a:gd name="T27" fmla="*/ 33 h 55"/>
                <a:gd name="T28" fmla="*/ 59 w 59"/>
                <a:gd name="T29" fmla="*/ 0 h 55"/>
                <a:gd name="T30" fmla="*/ 42 w 59"/>
                <a:gd name="T31" fmla="*/ 2 h 55"/>
                <a:gd name="T32" fmla="*/ 15 w 59"/>
                <a:gd name="T33" fmla="*/ 2 h 55"/>
                <a:gd name="T34" fmla="*/ 0 w 59"/>
                <a:gd name="T35" fmla="*/ 0 h 55"/>
                <a:gd name="T36" fmla="*/ 0 w 59"/>
                <a:gd name="T37" fmla="*/ 12 h 55"/>
                <a:gd name="T38" fmla="*/ 16 w 59"/>
                <a:gd name="T39" fmla="*/ 11 h 55"/>
                <a:gd name="T40" fmla="*/ 39 w 59"/>
                <a:gd name="T41" fmla="*/ 1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9" h="55">
                  <a:moveTo>
                    <a:pt x="39" y="11"/>
                  </a:moveTo>
                  <a:cubicBezTo>
                    <a:pt x="36" y="16"/>
                    <a:pt x="32" y="22"/>
                    <a:pt x="27" y="27"/>
                  </a:cubicBezTo>
                  <a:cubicBezTo>
                    <a:pt x="25" y="26"/>
                    <a:pt x="23" y="25"/>
                    <a:pt x="19" y="22"/>
                  </a:cubicBezTo>
                  <a:cubicBezTo>
                    <a:pt x="16" y="20"/>
                    <a:pt x="13" y="19"/>
                    <a:pt x="11" y="18"/>
                  </a:cubicBezTo>
                  <a:cubicBezTo>
                    <a:pt x="9" y="19"/>
                    <a:pt x="6" y="22"/>
                    <a:pt x="2" y="26"/>
                  </a:cubicBezTo>
                  <a:cubicBezTo>
                    <a:pt x="9" y="29"/>
                    <a:pt x="16" y="32"/>
                    <a:pt x="21" y="35"/>
                  </a:cubicBezTo>
                  <a:cubicBezTo>
                    <a:pt x="17" y="37"/>
                    <a:pt x="11" y="41"/>
                    <a:pt x="4" y="45"/>
                  </a:cubicBezTo>
                  <a:cubicBezTo>
                    <a:pt x="7" y="46"/>
                    <a:pt x="10" y="48"/>
                    <a:pt x="14" y="51"/>
                  </a:cubicBezTo>
                  <a:cubicBezTo>
                    <a:pt x="15" y="52"/>
                    <a:pt x="15" y="52"/>
                    <a:pt x="16" y="52"/>
                  </a:cubicBezTo>
                  <a:cubicBezTo>
                    <a:pt x="19" y="50"/>
                    <a:pt x="23" y="46"/>
                    <a:pt x="29" y="40"/>
                  </a:cubicBezTo>
                  <a:cubicBezTo>
                    <a:pt x="37" y="46"/>
                    <a:pt x="43" y="51"/>
                    <a:pt x="47" y="55"/>
                  </a:cubicBezTo>
                  <a:cubicBezTo>
                    <a:pt x="51" y="51"/>
                    <a:pt x="54" y="47"/>
                    <a:pt x="57" y="45"/>
                  </a:cubicBezTo>
                  <a:cubicBezTo>
                    <a:pt x="54" y="43"/>
                    <a:pt x="49" y="41"/>
                    <a:pt x="43" y="37"/>
                  </a:cubicBezTo>
                  <a:cubicBezTo>
                    <a:pt x="40" y="35"/>
                    <a:pt x="37" y="33"/>
                    <a:pt x="36" y="33"/>
                  </a:cubicBezTo>
                  <a:cubicBezTo>
                    <a:pt x="44" y="24"/>
                    <a:pt x="52" y="13"/>
                    <a:pt x="59" y="0"/>
                  </a:cubicBezTo>
                  <a:cubicBezTo>
                    <a:pt x="51" y="1"/>
                    <a:pt x="46" y="2"/>
                    <a:pt x="42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0" y="2"/>
                    <a:pt x="5" y="1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4" y="11"/>
                    <a:pt x="9" y="11"/>
                    <a:pt x="16" y="11"/>
                  </a:cubicBezTo>
                  <a:lnTo>
                    <a:pt x="39" y="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3" name="Freeform 662"/>
            <p:cNvSpPr/>
            <p:nvPr/>
          </p:nvSpPr>
          <p:spPr bwMode="auto">
            <a:xfrm>
              <a:off x="12407589" y="8410171"/>
              <a:ext cx="114520" cy="108038"/>
            </a:xfrm>
            <a:custGeom>
              <a:avLst/>
              <a:gdLst>
                <a:gd name="T0" fmla="*/ 39 w 59"/>
                <a:gd name="T1" fmla="*/ 11 h 55"/>
                <a:gd name="T2" fmla="*/ 27 w 59"/>
                <a:gd name="T3" fmla="*/ 27 h 55"/>
                <a:gd name="T4" fmla="*/ 19 w 59"/>
                <a:gd name="T5" fmla="*/ 22 h 55"/>
                <a:gd name="T6" fmla="*/ 11 w 59"/>
                <a:gd name="T7" fmla="*/ 18 h 55"/>
                <a:gd name="T8" fmla="*/ 2 w 59"/>
                <a:gd name="T9" fmla="*/ 26 h 55"/>
                <a:gd name="T10" fmla="*/ 21 w 59"/>
                <a:gd name="T11" fmla="*/ 35 h 55"/>
                <a:gd name="T12" fmla="*/ 4 w 59"/>
                <a:gd name="T13" fmla="*/ 45 h 55"/>
                <a:gd name="T14" fmla="*/ 14 w 59"/>
                <a:gd name="T15" fmla="*/ 51 h 55"/>
                <a:gd name="T16" fmla="*/ 16 w 59"/>
                <a:gd name="T17" fmla="*/ 52 h 55"/>
                <a:gd name="T18" fmla="*/ 29 w 59"/>
                <a:gd name="T19" fmla="*/ 40 h 55"/>
                <a:gd name="T20" fmla="*/ 47 w 59"/>
                <a:gd name="T21" fmla="*/ 55 h 55"/>
                <a:gd name="T22" fmla="*/ 57 w 59"/>
                <a:gd name="T23" fmla="*/ 45 h 55"/>
                <a:gd name="T24" fmla="*/ 43 w 59"/>
                <a:gd name="T25" fmla="*/ 37 h 55"/>
                <a:gd name="T26" fmla="*/ 36 w 59"/>
                <a:gd name="T27" fmla="*/ 33 h 55"/>
                <a:gd name="T28" fmla="*/ 59 w 59"/>
                <a:gd name="T29" fmla="*/ 0 h 55"/>
                <a:gd name="T30" fmla="*/ 42 w 59"/>
                <a:gd name="T31" fmla="*/ 2 h 55"/>
                <a:gd name="T32" fmla="*/ 15 w 59"/>
                <a:gd name="T33" fmla="*/ 2 h 55"/>
                <a:gd name="T34" fmla="*/ 0 w 59"/>
                <a:gd name="T35" fmla="*/ 0 h 55"/>
                <a:gd name="T36" fmla="*/ 0 w 59"/>
                <a:gd name="T37" fmla="*/ 12 h 55"/>
                <a:gd name="T38" fmla="*/ 16 w 59"/>
                <a:gd name="T39" fmla="*/ 11 h 55"/>
                <a:gd name="T40" fmla="*/ 39 w 59"/>
                <a:gd name="T41" fmla="*/ 1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9" h="55">
                  <a:moveTo>
                    <a:pt x="39" y="11"/>
                  </a:moveTo>
                  <a:cubicBezTo>
                    <a:pt x="36" y="16"/>
                    <a:pt x="32" y="22"/>
                    <a:pt x="27" y="27"/>
                  </a:cubicBezTo>
                  <a:cubicBezTo>
                    <a:pt x="25" y="26"/>
                    <a:pt x="23" y="25"/>
                    <a:pt x="19" y="22"/>
                  </a:cubicBezTo>
                  <a:cubicBezTo>
                    <a:pt x="16" y="20"/>
                    <a:pt x="13" y="19"/>
                    <a:pt x="11" y="18"/>
                  </a:cubicBezTo>
                  <a:cubicBezTo>
                    <a:pt x="9" y="19"/>
                    <a:pt x="6" y="22"/>
                    <a:pt x="2" y="26"/>
                  </a:cubicBezTo>
                  <a:cubicBezTo>
                    <a:pt x="9" y="29"/>
                    <a:pt x="16" y="32"/>
                    <a:pt x="21" y="35"/>
                  </a:cubicBezTo>
                  <a:cubicBezTo>
                    <a:pt x="17" y="37"/>
                    <a:pt x="11" y="41"/>
                    <a:pt x="4" y="45"/>
                  </a:cubicBezTo>
                  <a:cubicBezTo>
                    <a:pt x="7" y="46"/>
                    <a:pt x="10" y="48"/>
                    <a:pt x="14" y="51"/>
                  </a:cubicBezTo>
                  <a:cubicBezTo>
                    <a:pt x="15" y="52"/>
                    <a:pt x="15" y="52"/>
                    <a:pt x="16" y="52"/>
                  </a:cubicBezTo>
                  <a:cubicBezTo>
                    <a:pt x="19" y="50"/>
                    <a:pt x="23" y="46"/>
                    <a:pt x="29" y="40"/>
                  </a:cubicBezTo>
                  <a:cubicBezTo>
                    <a:pt x="37" y="46"/>
                    <a:pt x="43" y="51"/>
                    <a:pt x="47" y="55"/>
                  </a:cubicBezTo>
                  <a:cubicBezTo>
                    <a:pt x="51" y="51"/>
                    <a:pt x="54" y="47"/>
                    <a:pt x="57" y="45"/>
                  </a:cubicBezTo>
                  <a:cubicBezTo>
                    <a:pt x="54" y="43"/>
                    <a:pt x="49" y="41"/>
                    <a:pt x="43" y="37"/>
                  </a:cubicBezTo>
                  <a:cubicBezTo>
                    <a:pt x="40" y="35"/>
                    <a:pt x="37" y="33"/>
                    <a:pt x="36" y="33"/>
                  </a:cubicBezTo>
                  <a:cubicBezTo>
                    <a:pt x="44" y="24"/>
                    <a:pt x="52" y="13"/>
                    <a:pt x="59" y="0"/>
                  </a:cubicBezTo>
                  <a:cubicBezTo>
                    <a:pt x="51" y="1"/>
                    <a:pt x="46" y="2"/>
                    <a:pt x="42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0" y="2"/>
                    <a:pt x="5" y="1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4" y="11"/>
                    <a:pt x="9" y="11"/>
                    <a:pt x="16" y="11"/>
                  </a:cubicBezTo>
                  <a:lnTo>
                    <a:pt x="39" y="11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4" name="Freeform 663"/>
            <p:cNvSpPr/>
            <p:nvPr/>
          </p:nvSpPr>
          <p:spPr bwMode="auto">
            <a:xfrm>
              <a:off x="11649165" y="8397206"/>
              <a:ext cx="205271" cy="138288"/>
            </a:xfrm>
            <a:custGeom>
              <a:avLst/>
              <a:gdLst>
                <a:gd name="T0" fmla="*/ 14 w 104"/>
                <a:gd name="T1" fmla="*/ 70 h 70"/>
                <a:gd name="T2" fmla="*/ 31 w 104"/>
                <a:gd name="T3" fmla="*/ 42 h 70"/>
                <a:gd name="T4" fmla="*/ 85 w 104"/>
                <a:gd name="T5" fmla="*/ 42 h 70"/>
                <a:gd name="T6" fmla="*/ 83 w 104"/>
                <a:gd name="T7" fmla="*/ 47 h 70"/>
                <a:gd name="T8" fmla="*/ 72 w 104"/>
                <a:gd name="T9" fmla="*/ 66 h 70"/>
                <a:gd name="T10" fmla="*/ 89 w 104"/>
                <a:gd name="T11" fmla="*/ 68 h 70"/>
                <a:gd name="T12" fmla="*/ 104 w 104"/>
                <a:gd name="T13" fmla="*/ 30 h 70"/>
                <a:gd name="T14" fmla="*/ 88 w 104"/>
                <a:gd name="T15" fmla="*/ 31 h 70"/>
                <a:gd name="T16" fmla="*/ 36 w 104"/>
                <a:gd name="T17" fmla="*/ 31 h 70"/>
                <a:gd name="T18" fmla="*/ 45 w 104"/>
                <a:gd name="T19" fmla="*/ 15 h 70"/>
                <a:gd name="T20" fmla="*/ 51 w 104"/>
                <a:gd name="T21" fmla="*/ 8 h 70"/>
                <a:gd name="T22" fmla="*/ 53 w 104"/>
                <a:gd name="T23" fmla="*/ 6 h 70"/>
                <a:gd name="T24" fmla="*/ 32 w 104"/>
                <a:gd name="T25" fmla="*/ 0 h 70"/>
                <a:gd name="T26" fmla="*/ 0 w 104"/>
                <a:gd name="T27" fmla="*/ 64 h 70"/>
                <a:gd name="T28" fmla="*/ 14 w 104"/>
                <a:gd name="T2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4" h="70">
                  <a:moveTo>
                    <a:pt x="14" y="70"/>
                  </a:moveTo>
                  <a:cubicBezTo>
                    <a:pt x="22" y="57"/>
                    <a:pt x="27" y="48"/>
                    <a:pt x="31" y="42"/>
                  </a:cubicBezTo>
                  <a:cubicBezTo>
                    <a:pt x="85" y="42"/>
                    <a:pt x="85" y="42"/>
                    <a:pt x="85" y="42"/>
                  </a:cubicBezTo>
                  <a:cubicBezTo>
                    <a:pt x="85" y="43"/>
                    <a:pt x="84" y="44"/>
                    <a:pt x="83" y="47"/>
                  </a:cubicBezTo>
                  <a:cubicBezTo>
                    <a:pt x="78" y="56"/>
                    <a:pt x="74" y="62"/>
                    <a:pt x="72" y="66"/>
                  </a:cubicBezTo>
                  <a:cubicBezTo>
                    <a:pt x="89" y="68"/>
                    <a:pt x="89" y="68"/>
                    <a:pt x="89" y="68"/>
                  </a:cubicBezTo>
                  <a:cubicBezTo>
                    <a:pt x="95" y="54"/>
                    <a:pt x="100" y="41"/>
                    <a:pt x="104" y="30"/>
                  </a:cubicBezTo>
                  <a:cubicBezTo>
                    <a:pt x="100" y="31"/>
                    <a:pt x="95" y="31"/>
                    <a:pt x="88" y="31"/>
                  </a:cubicBezTo>
                  <a:cubicBezTo>
                    <a:pt x="36" y="31"/>
                    <a:pt x="36" y="31"/>
                    <a:pt x="36" y="31"/>
                  </a:cubicBezTo>
                  <a:cubicBezTo>
                    <a:pt x="38" y="28"/>
                    <a:pt x="41" y="22"/>
                    <a:pt x="45" y="15"/>
                  </a:cubicBezTo>
                  <a:cubicBezTo>
                    <a:pt x="46" y="12"/>
                    <a:pt x="48" y="10"/>
                    <a:pt x="51" y="8"/>
                  </a:cubicBezTo>
                  <a:cubicBezTo>
                    <a:pt x="52" y="7"/>
                    <a:pt x="53" y="6"/>
                    <a:pt x="53" y="6"/>
                  </a:cubicBezTo>
                  <a:cubicBezTo>
                    <a:pt x="52" y="4"/>
                    <a:pt x="45" y="2"/>
                    <a:pt x="32" y="0"/>
                  </a:cubicBezTo>
                  <a:cubicBezTo>
                    <a:pt x="26" y="27"/>
                    <a:pt x="15" y="48"/>
                    <a:pt x="0" y="64"/>
                  </a:cubicBezTo>
                  <a:cubicBezTo>
                    <a:pt x="6" y="65"/>
                    <a:pt x="11" y="67"/>
                    <a:pt x="14" y="7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5" name="Freeform 664"/>
            <p:cNvSpPr/>
            <p:nvPr/>
          </p:nvSpPr>
          <p:spPr bwMode="auto">
            <a:xfrm>
              <a:off x="11649165" y="8397206"/>
              <a:ext cx="205271" cy="138288"/>
            </a:xfrm>
            <a:custGeom>
              <a:avLst/>
              <a:gdLst>
                <a:gd name="T0" fmla="*/ 14 w 104"/>
                <a:gd name="T1" fmla="*/ 70 h 70"/>
                <a:gd name="T2" fmla="*/ 31 w 104"/>
                <a:gd name="T3" fmla="*/ 42 h 70"/>
                <a:gd name="T4" fmla="*/ 85 w 104"/>
                <a:gd name="T5" fmla="*/ 42 h 70"/>
                <a:gd name="T6" fmla="*/ 83 w 104"/>
                <a:gd name="T7" fmla="*/ 47 h 70"/>
                <a:gd name="T8" fmla="*/ 72 w 104"/>
                <a:gd name="T9" fmla="*/ 66 h 70"/>
                <a:gd name="T10" fmla="*/ 89 w 104"/>
                <a:gd name="T11" fmla="*/ 68 h 70"/>
                <a:gd name="T12" fmla="*/ 104 w 104"/>
                <a:gd name="T13" fmla="*/ 30 h 70"/>
                <a:gd name="T14" fmla="*/ 88 w 104"/>
                <a:gd name="T15" fmla="*/ 31 h 70"/>
                <a:gd name="T16" fmla="*/ 36 w 104"/>
                <a:gd name="T17" fmla="*/ 31 h 70"/>
                <a:gd name="T18" fmla="*/ 45 w 104"/>
                <a:gd name="T19" fmla="*/ 15 h 70"/>
                <a:gd name="T20" fmla="*/ 51 w 104"/>
                <a:gd name="T21" fmla="*/ 8 h 70"/>
                <a:gd name="T22" fmla="*/ 53 w 104"/>
                <a:gd name="T23" fmla="*/ 6 h 70"/>
                <a:gd name="T24" fmla="*/ 32 w 104"/>
                <a:gd name="T25" fmla="*/ 0 h 70"/>
                <a:gd name="T26" fmla="*/ 0 w 104"/>
                <a:gd name="T27" fmla="*/ 64 h 70"/>
                <a:gd name="T28" fmla="*/ 14 w 104"/>
                <a:gd name="T29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4" h="70">
                  <a:moveTo>
                    <a:pt x="14" y="70"/>
                  </a:moveTo>
                  <a:cubicBezTo>
                    <a:pt x="22" y="57"/>
                    <a:pt x="27" y="48"/>
                    <a:pt x="31" y="42"/>
                  </a:cubicBezTo>
                  <a:cubicBezTo>
                    <a:pt x="85" y="42"/>
                    <a:pt x="85" y="42"/>
                    <a:pt x="85" y="42"/>
                  </a:cubicBezTo>
                  <a:cubicBezTo>
                    <a:pt x="85" y="43"/>
                    <a:pt x="84" y="44"/>
                    <a:pt x="83" y="47"/>
                  </a:cubicBezTo>
                  <a:cubicBezTo>
                    <a:pt x="78" y="56"/>
                    <a:pt x="74" y="62"/>
                    <a:pt x="72" y="66"/>
                  </a:cubicBezTo>
                  <a:cubicBezTo>
                    <a:pt x="89" y="68"/>
                    <a:pt x="89" y="68"/>
                    <a:pt x="89" y="68"/>
                  </a:cubicBezTo>
                  <a:cubicBezTo>
                    <a:pt x="95" y="54"/>
                    <a:pt x="100" y="41"/>
                    <a:pt x="104" y="30"/>
                  </a:cubicBezTo>
                  <a:cubicBezTo>
                    <a:pt x="100" y="31"/>
                    <a:pt x="95" y="31"/>
                    <a:pt x="88" y="31"/>
                  </a:cubicBezTo>
                  <a:cubicBezTo>
                    <a:pt x="36" y="31"/>
                    <a:pt x="36" y="31"/>
                    <a:pt x="36" y="31"/>
                  </a:cubicBezTo>
                  <a:cubicBezTo>
                    <a:pt x="38" y="28"/>
                    <a:pt x="41" y="22"/>
                    <a:pt x="45" y="15"/>
                  </a:cubicBezTo>
                  <a:cubicBezTo>
                    <a:pt x="46" y="12"/>
                    <a:pt x="48" y="10"/>
                    <a:pt x="51" y="8"/>
                  </a:cubicBezTo>
                  <a:cubicBezTo>
                    <a:pt x="52" y="7"/>
                    <a:pt x="53" y="6"/>
                    <a:pt x="53" y="6"/>
                  </a:cubicBezTo>
                  <a:cubicBezTo>
                    <a:pt x="52" y="4"/>
                    <a:pt x="45" y="2"/>
                    <a:pt x="32" y="0"/>
                  </a:cubicBezTo>
                  <a:cubicBezTo>
                    <a:pt x="26" y="27"/>
                    <a:pt x="15" y="48"/>
                    <a:pt x="0" y="64"/>
                  </a:cubicBezTo>
                  <a:cubicBezTo>
                    <a:pt x="6" y="65"/>
                    <a:pt x="11" y="67"/>
                    <a:pt x="14" y="70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6" name="Freeform 665"/>
            <p:cNvSpPr/>
            <p:nvPr/>
          </p:nvSpPr>
          <p:spPr bwMode="auto">
            <a:xfrm>
              <a:off x="11953832" y="8401527"/>
              <a:ext cx="36732" cy="270094"/>
            </a:xfrm>
            <a:custGeom>
              <a:avLst/>
              <a:gdLst>
                <a:gd name="T0" fmla="*/ 15 w 19"/>
                <a:gd name="T1" fmla="*/ 12 h 138"/>
                <a:gd name="T2" fmla="*/ 17 w 19"/>
                <a:gd name="T3" fmla="*/ 4 h 138"/>
                <a:gd name="T4" fmla="*/ 19 w 19"/>
                <a:gd name="T5" fmla="*/ 1 h 138"/>
                <a:gd name="T6" fmla="*/ 0 w 19"/>
                <a:gd name="T7" fmla="*/ 0 h 138"/>
                <a:gd name="T8" fmla="*/ 0 w 19"/>
                <a:gd name="T9" fmla="*/ 2 h 138"/>
                <a:gd name="T10" fmla="*/ 2 w 19"/>
                <a:gd name="T11" fmla="*/ 22 h 138"/>
                <a:gd name="T12" fmla="*/ 2 w 19"/>
                <a:gd name="T13" fmla="*/ 116 h 138"/>
                <a:gd name="T14" fmla="*/ 0 w 19"/>
                <a:gd name="T15" fmla="*/ 136 h 138"/>
                <a:gd name="T16" fmla="*/ 0 w 19"/>
                <a:gd name="T17" fmla="*/ 138 h 138"/>
                <a:gd name="T18" fmla="*/ 16 w 19"/>
                <a:gd name="T19" fmla="*/ 138 h 138"/>
                <a:gd name="T20" fmla="*/ 16 w 19"/>
                <a:gd name="T21" fmla="*/ 135 h 138"/>
                <a:gd name="T22" fmla="*/ 15 w 19"/>
                <a:gd name="T23" fmla="*/ 116 h 138"/>
                <a:gd name="T24" fmla="*/ 15 w 19"/>
                <a:gd name="T25" fmla="*/ 1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" h="138">
                  <a:moveTo>
                    <a:pt x="15" y="12"/>
                  </a:moveTo>
                  <a:cubicBezTo>
                    <a:pt x="15" y="10"/>
                    <a:pt x="16" y="7"/>
                    <a:pt x="17" y="4"/>
                  </a:cubicBezTo>
                  <a:cubicBezTo>
                    <a:pt x="18" y="3"/>
                    <a:pt x="19" y="2"/>
                    <a:pt x="19" y="1"/>
                  </a:cubicBezTo>
                  <a:cubicBezTo>
                    <a:pt x="16" y="1"/>
                    <a:pt x="1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8"/>
                    <a:pt x="2" y="15"/>
                    <a:pt x="2" y="22"/>
                  </a:cubicBezTo>
                  <a:cubicBezTo>
                    <a:pt x="2" y="116"/>
                    <a:pt x="2" y="116"/>
                    <a:pt x="2" y="116"/>
                  </a:cubicBezTo>
                  <a:cubicBezTo>
                    <a:pt x="2" y="124"/>
                    <a:pt x="1" y="130"/>
                    <a:pt x="0" y="136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6" y="135"/>
                    <a:pt x="16" y="135"/>
                    <a:pt x="16" y="135"/>
                  </a:cubicBezTo>
                  <a:cubicBezTo>
                    <a:pt x="15" y="130"/>
                    <a:pt x="15" y="123"/>
                    <a:pt x="15" y="116"/>
                  </a:cubicBezTo>
                  <a:lnTo>
                    <a:pt x="15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7" name="Freeform 666"/>
            <p:cNvSpPr/>
            <p:nvPr/>
          </p:nvSpPr>
          <p:spPr bwMode="auto">
            <a:xfrm>
              <a:off x="11953832" y="8401527"/>
              <a:ext cx="36732" cy="270094"/>
            </a:xfrm>
            <a:custGeom>
              <a:avLst/>
              <a:gdLst>
                <a:gd name="T0" fmla="*/ 15 w 19"/>
                <a:gd name="T1" fmla="*/ 12 h 138"/>
                <a:gd name="T2" fmla="*/ 17 w 19"/>
                <a:gd name="T3" fmla="*/ 4 h 138"/>
                <a:gd name="T4" fmla="*/ 19 w 19"/>
                <a:gd name="T5" fmla="*/ 1 h 138"/>
                <a:gd name="T6" fmla="*/ 0 w 19"/>
                <a:gd name="T7" fmla="*/ 0 h 138"/>
                <a:gd name="T8" fmla="*/ 0 w 19"/>
                <a:gd name="T9" fmla="*/ 2 h 138"/>
                <a:gd name="T10" fmla="*/ 2 w 19"/>
                <a:gd name="T11" fmla="*/ 22 h 138"/>
                <a:gd name="T12" fmla="*/ 2 w 19"/>
                <a:gd name="T13" fmla="*/ 116 h 138"/>
                <a:gd name="T14" fmla="*/ 0 w 19"/>
                <a:gd name="T15" fmla="*/ 136 h 138"/>
                <a:gd name="T16" fmla="*/ 0 w 19"/>
                <a:gd name="T17" fmla="*/ 138 h 138"/>
                <a:gd name="T18" fmla="*/ 16 w 19"/>
                <a:gd name="T19" fmla="*/ 138 h 138"/>
                <a:gd name="T20" fmla="*/ 16 w 19"/>
                <a:gd name="T21" fmla="*/ 135 h 138"/>
                <a:gd name="T22" fmla="*/ 15 w 19"/>
                <a:gd name="T23" fmla="*/ 116 h 138"/>
                <a:gd name="T24" fmla="*/ 15 w 19"/>
                <a:gd name="T25" fmla="*/ 12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" h="138">
                  <a:moveTo>
                    <a:pt x="15" y="12"/>
                  </a:moveTo>
                  <a:cubicBezTo>
                    <a:pt x="15" y="10"/>
                    <a:pt x="16" y="7"/>
                    <a:pt x="17" y="4"/>
                  </a:cubicBezTo>
                  <a:cubicBezTo>
                    <a:pt x="18" y="3"/>
                    <a:pt x="19" y="2"/>
                    <a:pt x="19" y="1"/>
                  </a:cubicBezTo>
                  <a:cubicBezTo>
                    <a:pt x="16" y="1"/>
                    <a:pt x="1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8"/>
                    <a:pt x="2" y="15"/>
                    <a:pt x="2" y="22"/>
                  </a:cubicBezTo>
                  <a:cubicBezTo>
                    <a:pt x="2" y="116"/>
                    <a:pt x="2" y="116"/>
                    <a:pt x="2" y="116"/>
                  </a:cubicBezTo>
                  <a:cubicBezTo>
                    <a:pt x="2" y="124"/>
                    <a:pt x="1" y="130"/>
                    <a:pt x="0" y="136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16" y="138"/>
                    <a:pt x="16" y="138"/>
                    <a:pt x="16" y="138"/>
                  </a:cubicBezTo>
                  <a:cubicBezTo>
                    <a:pt x="16" y="135"/>
                    <a:pt x="16" y="135"/>
                    <a:pt x="16" y="135"/>
                  </a:cubicBezTo>
                  <a:cubicBezTo>
                    <a:pt x="15" y="130"/>
                    <a:pt x="15" y="123"/>
                    <a:pt x="15" y="116"/>
                  </a:cubicBezTo>
                  <a:lnTo>
                    <a:pt x="15" y="12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8" name="Freeform 667"/>
            <p:cNvSpPr/>
            <p:nvPr/>
          </p:nvSpPr>
          <p:spPr bwMode="auto">
            <a:xfrm>
              <a:off x="11245106" y="8516047"/>
              <a:ext cx="276576" cy="32412"/>
            </a:xfrm>
            <a:custGeom>
              <a:avLst/>
              <a:gdLst>
                <a:gd name="T0" fmla="*/ 30 w 141"/>
                <a:gd name="T1" fmla="*/ 1 h 16"/>
                <a:gd name="T2" fmla="*/ 0 w 141"/>
                <a:gd name="T3" fmla="*/ 0 h 16"/>
                <a:gd name="T4" fmla="*/ 0 w 141"/>
                <a:gd name="T5" fmla="*/ 16 h 16"/>
                <a:gd name="T6" fmla="*/ 31 w 141"/>
                <a:gd name="T7" fmla="*/ 15 h 16"/>
                <a:gd name="T8" fmla="*/ 112 w 141"/>
                <a:gd name="T9" fmla="*/ 15 h 16"/>
                <a:gd name="T10" fmla="*/ 141 w 141"/>
                <a:gd name="T11" fmla="*/ 16 h 16"/>
                <a:gd name="T12" fmla="*/ 141 w 141"/>
                <a:gd name="T13" fmla="*/ 0 h 16"/>
                <a:gd name="T14" fmla="*/ 110 w 141"/>
                <a:gd name="T15" fmla="*/ 1 h 16"/>
                <a:gd name="T16" fmla="*/ 30 w 141"/>
                <a:gd name="T17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1" h="16">
                  <a:moveTo>
                    <a:pt x="30" y="1"/>
                  </a:moveTo>
                  <a:cubicBezTo>
                    <a:pt x="18" y="1"/>
                    <a:pt x="8" y="1"/>
                    <a:pt x="0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7" y="15"/>
                    <a:pt x="18" y="15"/>
                    <a:pt x="31" y="15"/>
                  </a:cubicBezTo>
                  <a:cubicBezTo>
                    <a:pt x="112" y="15"/>
                    <a:pt x="112" y="15"/>
                    <a:pt x="112" y="15"/>
                  </a:cubicBezTo>
                  <a:cubicBezTo>
                    <a:pt x="124" y="15"/>
                    <a:pt x="134" y="15"/>
                    <a:pt x="141" y="16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34" y="1"/>
                    <a:pt x="124" y="1"/>
                    <a:pt x="110" y="1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9" name="Freeform 668"/>
            <p:cNvSpPr/>
            <p:nvPr/>
          </p:nvSpPr>
          <p:spPr bwMode="auto">
            <a:xfrm>
              <a:off x="11245106" y="8516047"/>
              <a:ext cx="276576" cy="32412"/>
            </a:xfrm>
            <a:custGeom>
              <a:avLst/>
              <a:gdLst>
                <a:gd name="T0" fmla="*/ 30 w 141"/>
                <a:gd name="T1" fmla="*/ 1 h 16"/>
                <a:gd name="T2" fmla="*/ 0 w 141"/>
                <a:gd name="T3" fmla="*/ 0 h 16"/>
                <a:gd name="T4" fmla="*/ 0 w 141"/>
                <a:gd name="T5" fmla="*/ 16 h 16"/>
                <a:gd name="T6" fmla="*/ 31 w 141"/>
                <a:gd name="T7" fmla="*/ 15 h 16"/>
                <a:gd name="T8" fmla="*/ 112 w 141"/>
                <a:gd name="T9" fmla="*/ 15 h 16"/>
                <a:gd name="T10" fmla="*/ 141 w 141"/>
                <a:gd name="T11" fmla="*/ 16 h 16"/>
                <a:gd name="T12" fmla="*/ 141 w 141"/>
                <a:gd name="T13" fmla="*/ 0 h 16"/>
                <a:gd name="T14" fmla="*/ 110 w 141"/>
                <a:gd name="T15" fmla="*/ 1 h 16"/>
                <a:gd name="T16" fmla="*/ 30 w 141"/>
                <a:gd name="T17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1" h="16">
                  <a:moveTo>
                    <a:pt x="30" y="1"/>
                  </a:moveTo>
                  <a:cubicBezTo>
                    <a:pt x="18" y="1"/>
                    <a:pt x="8" y="1"/>
                    <a:pt x="0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7" y="15"/>
                    <a:pt x="18" y="15"/>
                    <a:pt x="31" y="15"/>
                  </a:cubicBezTo>
                  <a:cubicBezTo>
                    <a:pt x="112" y="15"/>
                    <a:pt x="112" y="15"/>
                    <a:pt x="112" y="15"/>
                  </a:cubicBezTo>
                  <a:cubicBezTo>
                    <a:pt x="124" y="15"/>
                    <a:pt x="134" y="15"/>
                    <a:pt x="141" y="16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34" y="1"/>
                    <a:pt x="124" y="1"/>
                    <a:pt x="110" y="1"/>
                  </a:cubicBezTo>
                  <a:lnTo>
                    <a:pt x="30" y="1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00" name="Freeform 669"/>
            <p:cNvSpPr/>
            <p:nvPr/>
          </p:nvSpPr>
          <p:spPr bwMode="auto">
            <a:xfrm>
              <a:off x="11582183" y="8425295"/>
              <a:ext cx="71306" cy="75626"/>
            </a:xfrm>
            <a:custGeom>
              <a:avLst/>
              <a:gdLst>
                <a:gd name="T0" fmla="*/ 36 w 36"/>
                <a:gd name="T1" fmla="*/ 32 h 39"/>
                <a:gd name="T2" fmla="*/ 14 w 36"/>
                <a:gd name="T3" fmla="*/ 0 h 39"/>
                <a:gd name="T4" fmla="*/ 0 w 36"/>
                <a:gd name="T5" fmla="*/ 7 h 39"/>
                <a:gd name="T6" fmla="*/ 20 w 36"/>
                <a:gd name="T7" fmla="*/ 39 h 39"/>
                <a:gd name="T8" fmla="*/ 36 w 36"/>
                <a:gd name="T9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9">
                  <a:moveTo>
                    <a:pt x="36" y="32"/>
                  </a:moveTo>
                  <a:cubicBezTo>
                    <a:pt x="28" y="18"/>
                    <a:pt x="21" y="8"/>
                    <a:pt x="14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9" y="17"/>
                    <a:pt x="16" y="28"/>
                    <a:pt x="20" y="39"/>
                  </a:cubicBezTo>
                  <a:lnTo>
                    <a:pt x="36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01" name="Freeform 670"/>
            <p:cNvSpPr/>
            <p:nvPr/>
          </p:nvSpPr>
          <p:spPr bwMode="auto">
            <a:xfrm>
              <a:off x="11582183" y="8425295"/>
              <a:ext cx="71306" cy="75626"/>
            </a:xfrm>
            <a:custGeom>
              <a:avLst/>
              <a:gdLst>
                <a:gd name="T0" fmla="*/ 36 w 36"/>
                <a:gd name="T1" fmla="*/ 32 h 39"/>
                <a:gd name="T2" fmla="*/ 14 w 36"/>
                <a:gd name="T3" fmla="*/ 0 h 39"/>
                <a:gd name="T4" fmla="*/ 0 w 36"/>
                <a:gd name="T5" fmla="*/ 7 h 39"/>
                <a:gd name="T6" fmla="*/ 20 w 36"/>
                <a:gd name="T7" fmla="*/ 39 h 39"/>
                <a:gd name="T8" fmla="*/ 36 w 36"/>
                <a:gd name="T9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9">
                  <a:moveTo>
                    <a:pt x="36" y="32"/>
                  </a:moveTo>
                  <a:cubicBezTo>
                    <a:pt x="28" y="18"/>
                    <a:pt x="21" y="8"/>
                    <a:pt x="14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9" y="17"/>
                    <a:pt x="16" y="28"/>
                    <a:pt x="20" y="39"/>
                  </a:cubicBezTo>
                  <a:lnTo>
                    <a:pt x="36" y="32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02" name="Freeform 671"/>
            <p:cNvSpPr/>
            <p:nvPr/>
          </p:nvSpPr>
          <p:spPr bwMode="auto">
            <a:xfrm>
              <a:off x="11618915" y="8498760"/>
              <a:ext cx="246326" cy="175021"/>
            </a:xfrm>
            <a:custGeom>
              <a:avLst/>
              <a:gdLst>
                <a:gd name="T0" fmla="*/ 70 w 125"/>
                <a:gd name="T1" fmla="*/ 14 h 89"/>
                <a:gd name="T2" fmla="*/ 74 w 125"/>
                <a:gd name="T3" fmla="*/ 3 h 89"/>
                <a:gd name="T4" fmla="*/ 74 w 125"/>
                <a:gd name="T5" fmla="*/ 2 h 89"/>
                <a:gd name="T6" fmla="*/ 56 w 125"/>
                <a:gd name="T7" fmla="*/ 0 h 89"/>
                <a:gd name="T8" fmla="*/ 0 w 125"/>
                <a:gd name="T9" fmla="*/ 77 h 89"/>
                <a:gd name="T10" fmla="*/ 16 w 125"/>
                <a:gd name="T11" fmla="*/ 89 h 89"/>
                <a:gd name="T12" fmla="*/ 65 w 125"/>
                <a:gd name="T13" fmla="*/ 36 h 89"/>
                <a:gd name="T14" fmla="*/ 111 w 125"/>
                <a:gd name="T15" fmla="*/ 89 h 89"/>
                <a:gd name="T16" fmla="*/ 125 w 125"/>
                <a:gd name="T17" fmla="*/ 73 h 89"/>
                <a:gd name="T18" fmla="*/ 70 w 125"/>
                <a:gd name="T19" fmla="*/ 1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89">
                  <a:moveTo>
                    <a:pt x="70" y="14"/>
                  </a:moveTo>
                  <a:cubicBezTo>
                    <a:pt x="71" y="9"/>
                    <a:pt x="72" y="6"/>
                    <a:pt x="74" y="3"/>
                  </a:cubicBezTo>
                  <a:cubicBezTo>
                    <a:pt x="74" y="3"/>
                    <a:pt x="74" y="2"/>
                    <a:pt x="74" y="2"/>
                  </a:cubicBezTo>
                  <a:cubicBezTo>
                    <a:pt x="73" y="1"/>
                    <a:pt x="66" y="0"/>
                    <a:pt x="56" y="0"/>
                  </a:cubicBezTo>
                  <a:cubicBezTo>
                    <a:pt x="59" y="44"/>
                    <a:pt x="40" y="70"/>
                    <a:pt x="0" y="77"/>
                  </a:cubicBezTo>
                  <a:cubicBezTo>
                    <a:pt x="8" y="80"/>
                    <a:pt x="13" y="84"/>
                    <a:pt x="16" y="89"/>
                  </a:cubicBezTo>
                  <a:cubicBezTo>
                    <a:pt x="44" y="77"/>
                    <a:pt x="61" y="59"/>
                    <a:pt x="65" y="36"/>
                  </a:cubicBezTo>
                  <a:cubicBezTo>
                    <a:pt x="67" y="58"/>
                    <a:pt x="82" y="76"/>
                    <a:pt x="111" y="89"/>
                  </a:cubicBezTo>
                  <a:cubicBezTo>
                    <a:pt x="115" y="83"/>
                    <a:pt x="120" y="77"/>
                    <a:pt x="125" y="73"/>
                  </a:cubicBezTo>
                  <a:cubicBezTo>
                    <a:pt x="90" y="67"/>
                    <a:pt x="71" y="47"/>
                    <a:pt x="70" y="14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03" name="Freeform 672"/>
            <p:cNvSpPr/>
            <p:nvPr/>
          </p:nvSpPr>
          <p:spPr bwMode="auto">
            <a:xfrm>
              <a:off x="11618915" y="8498760"/>
              <a:ext cx="246326" cy="175021"/>
            </a:xfrm>
            <a:custGeom>
              <a:avLst/>
              <a:gdLst>
                <a:gd name="T0" fmla="*/ 70 w 125"/>
                <a:gd name="T1" fmla="*/ 14 h 89"/>
                <a:gd name="T2" fmla="*/ 74 w 125"/>
                <a:gd name="T3" fmla="*/ 3 h 89"/>
                <a:gd name="T4" fmla="*/ 74 w 125"/>
                <a:gd name="T5" fmla="*/ 2 h 89"/>
                <a:gd name="T6" fmla="*/ 56 w 125"/>
                <a:gd name="T7" fmla="*/ 0 h 89"/>
                <a:gd name="T8" fmla="*/ 0 w 125"/>
                <a:gd name="T9" fmla="*/ 77 h 89"/>
                <a:gd name="T10" fmla="*/ 16 w 125"/>
                <a:gd name="T11" fmla="*/ 89 h 89"/>
                <a:gd name="T12" fmla="*/ 65 w 125"/>
                <a:gd name="T13" fmla="*/ 36 h 89"/>
                <a:gd name="T14" fmla="*/ 111 w 125"/>
                <a:gd name="T15" fmla="*/ 89 h 89"/>
                <a:gd name="T16" fmla="*/ 125 w 125"/>
                <a:gd name="T17" fmla="*/ 73 h 89"/>
                <a:gd name="T18" fmla="*/ 70 w 125"/>
                <a:gd name="T19" fmla="*/ 1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5" h="89">
                  <a:moveTo>
                    <a:pt x="70" y="14"/>
                  </a:moveTo>
                  <a:cubicBezTo>
                    <a:pt x="71" y="9"/>
                    <a:pt x="72" y="6"/>
                    <a:pt x="74" y="3"/>
                  </a:cubicBezTo>
                  <a:cubicBezTo>
                    <a:pt x="74" y="3"/>
                    <a:pt x="74" y="2"/>
                    <a:pt x="74" y="2"/>
                  </a:cubicBezTo>
                  <a:cubicBezTo>
                    <a:pt x="73" y="1"/>
                    <a:pt x="66" y="0"/>
                    <a:pt x="56" y="0"/>
                  </a:cubicBezTo>
                  <a:cubicBezTo>
                    <a:pt x="59" y="44"/>
                    <a:pt x="40" y="70"/>
                    <a:pt x="0" y="77"/>
                  </a:cubicBezTo>
                  <a:cubicBezTo>
                    <a:pt x="8" y="80"/>
                    <a:pt x="13" y="84"/>
                    <a:pt x="16" y="89"/>
                  </a:cubicBezTo>
                  <a:cubicBezTo>
                    <a:pt x="44" y="77"/>
                    <a:pt x="61" y="59"/>
                    <a:pt x="65" y="36"/>
                  </a:cubicBezTo>
                  <a:cubicBezTo>
                    <a:pt x="67" y="58"/>
                    <a:pt x="82" y="76"/>
                    <a:pt x="111" y="89"/>
                  </a:cubicBezTo>
                  <a:cubicBezTo>
                    <a:pt x="115" y="83"/>
                    <a:pt x="120" y="77"/>
                    <a:pt x="125" y="73"/>
                  </a:cubicBezTo>
                  <a:cubicBezTo>
                    <a:pt x="90" y="67"/>
                    <a:pt x="71" y="47"/>
                    <a:pt x="70" y="14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04" name="Freeform 673"/>
            <p:cNvSpPr/>
            <p:nvPr/>
          </p:nvSpPr>
          <p:spPr bwMode="auto">
            <a:xfrm>
              <a:off x="12746827" y="8600316"/>
              <a:ext cx="114520" cy="69144"/>
            </a:xfrm>
            <a:custGeom>
              <a:avLst/>
              <a:gdLst>
                <a:gd name="T0" fmla="*/ 0 w 58"/>
                <a:gd name="T1" fmla="*/ 10 h 35"/>
                <a:gd name="T2" fmla="*/ 46 w 58"/>
                <a:gd name="T3" fmla="*/ 35 h 35"/>
                <a:gd name="T4" fmla="*/ 58 w 58"/>
                <a:gd name="T5" fmla="*/ 23 h 35"/>
                <a:gd name="T6" fmla="*/ 10 w 58"/>
                <a:gd name="T7" fmla="*/ 0 h 35"/>
                <a:gd name="T8" fmla="*/ 0 w 58"/>
                <a:gd name="T9" fmla="*/ 1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5">
                  <a:moveTo>
                    <a:pt x="0" y="10"/>
                  </a:moveTo>
                  <a:cubicBezTo>
                    <a:pt x="16" y="17"/>
                    <a:pt x="32" y="25"/>
                    <a:pt x="46" y="35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46" y="16"/>
                    <a:pt x="30" y="9"/>
                    <a:pt x="10" y="0"/>
                  </a:cubicBez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05" name="Freeform 674"/>
            <p:cNvSpPr/>
            <p:nvPr/>
          </p:nvSpPr>
          <p:spPr bwMode="auto">
            <a:xfrm>
              <a:off x="12746827" y="8600316"/>
              <a:ext cx="114520" cy="69144"/>
            </a:xfrm>
            <a:custGeom>
              <a:avLst/>
              <a:gdLst>
                <a:gd name="T0" fmla="*/ 0 w 58"/>
                <a:gd name="T1" fmla="*/ 10 h 35"/>
                <a:gd name="T2" fmla="*/ 46 w 58"/>
                <a:gd name="T3" fmla="*/ 35 h 35"/>
                <a:gd name="T4" fmla="*/ 58 w 58"/>
                <a:gd name="T5" fmla="*/ 23 h 35"/>
                <a:gd name="T6" fmla="*/ 10 w 58"/>
                <a:gd name="T7" fmla="*/ 0 h 35"/>
                <a:gd name="T8" fmla="*/ 0 w 58"/>
                <a:gd name="T9" fmla="*/ 1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35">
                  <a:moveTo>
                    <a:pt x="0" y="10"/>
                  </a:moveTo>
                  <a:cubicBezTo>
                    <a:pt x="16" y="17"/>
                    <a:pt x="32" y="25"/>
                    <a:pt x="46" y="35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46" y="16"/>
                    <a:pt x="30" y="9"/>
                    <a:pt x="10" y="0"/>
                  </a:cubicBezTo>
                  <a:lnTo>
                    <a:pt x="0" y="10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06" name="Freeform 675"/>
            <p:cNvSpPr/>
            <p:nvPr/>
          </p:nvSpPr>
          <p:spPr bwMode="auto">
            <a:xfrm>
              <a:off x="12584771" y="8602477"/>
              <a:ext cx="125324" cy="69144"/>
            </a:xfrm>
            <a:custGeom>
              <a:avLst/>
              <a:gdLst>
                <a:gd name="T0" fmla="*/ 47 w 63"/>
                <a:gd name="T1" fmla="*/ 0 h 35"/>
                <a:gd name="T2" fmla="*/ 0 w 63"/>
                <a:gd name="T3" fmla="*/ 24 h 35"/>
                <a:gd name="T4" fmla="*/ 11 w 63"/>
                <a:gd name="T5" fmla="*/ 35 h 35"/>
                <a:gd name="T6" fmla="*/ 54 w 63"/>
                <a:gd name="T7" fmla="*/ 13 h 35"/>
                <a:gd name="T8" fmla="*/ 59 w 63"/>
                <a:gd name="T9" fmla="*/ 12 h 35"/>
                <a:gd name="T10" fmla="*/ 63 w 63"/>
                <a:gd name="T11" fmla="*/ 10 h 35"/>
                <a:gd name="T12" fmla="*/ 47 w 63"/>
                <a:gd name="T13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35">
                  <a:moveTo>
                    <a:pt x="47" y="0"/>
                  </a:moveTo>
                  <a:cubicBezTo>
                    <a:pt x="34" y="10"/>
                    <a:pt x="18" y="18"/>
                    <a:pt x="0" y="24"/>
                  </a:cubicBezTo>
                  <a:cubicBezTo>
                    <a:pt x="5" y="27"/>
                    <a:pt x="9" y="31"/>
                    <a:pt x="11" y="35"/>
                  </a:cubicBezTo>
                  <a:cubicBezTo>
                    <a:pt x="30" y="26"/>
                    <a:pt x="44" y="18"/>
                    <a:pt x="54" y="13"/>
                  </a:cubicBezTo>
                  <a:cubicBezTo>
                    <a:pt x="55" y="12"/>
                    <a:pt x="57" y="12"/>
                    <a:pt x="59" y="12"/>
                  </a:cubicBezTo>
                  <a:cubicBezTo>
                    <a:pt x="61" y="11"/>
                    <a:pt x="62" y="11"/>
                    <a:pt x="63" y="10"/>
                  </a:cubicBezTo>
                  <a:cubicBezTo>
                    <a:pt x="63" y="9"/>
                    <a:pt x="58" y="5"/>
                    <a:pt x="47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07" name="Freeform 676"/>
            <p:cNvSpPr/>
            <p:nvPr/>
          </p:nvSpPr>
          <p:spPr bwMode="auto">
            <a:xfrm>
              <a:off x="12584771" y="8602477"/>
              <a:ext cx="125324" cy="69144"/>
            </a:xfrm>
            <a:custGeom>
              <a:avLst/>
              <a:gdLst>
                <a:gd name="T0" fmla="*/ 47 w 63"/>
                <a:gd name="T1" fmla="*/ 0 h 35"/>
                <a:gd name="T2" fmla="*/ 0 w 63"/>
                <a:gd name="T3" fmla="*/ 24 h 35"/>
                <a:gd name="T4" fmla="*/ 11 w 63"/>
                <a:gd name="T5" fmla="*/ 35 h 35"/>
                <a:gd name="T6" fmla="*/ 54 w 63"/>
                <a:gd name="T7" fmla="*/ 13 h 35"/>
                <a:gd name="T8" fmla="*/ 59 w 63"/>
                <a:gd name="T9" fmla="*/ 12 h 35"/>
                <a:gd name="T10" fmla="*/ 63 w 63"/>
                <a:gd name="T11" fmla="*/ 10 h 35"/>
                <a:gd name="T12" fmla="*/ 47 w 63"/>
                <a:gd name="T13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35">
                  <a:moveTo>
                    <a:pt x="47" y="0"/>
                  </a:moveTo>
                  <a:cubicBezTo>
                    <a:pt x="34" y="10"/>
                    <a:pt x="18" y="18"/>
                    <a:pt x="0" y="24"/>
                  </a:cubicBezTo>
                  <a:cubicBezTo>
                    <a:pt x="5" y="27"/>
                    <a:pt x="9" y="31"/>
                    <a:pt x="11" y="35"/>
                  </a:cubicBezTo>
                  <a:cubicBezTo>
                    <a:pt x="30" y="26"/>
                    <a:pt x="44" y="18"/>
                    <a:pt x="54" y="13"/>
                  </a:cubicBezTo>
                  <a:cubicBezTo>
                    <a:pt x="55" y="12"/>
                    <a:pt x="57" y="12"/>
                    <a:pt x="59" y="12"/>
                  </a:cubicBezTo>
                  <a:cubicBezTo>
                    <a:pt x="61" y="11"/>
                    <a:pt x="62" y="11"/>
                    <a:pt x="63" y="10"/>
                  </a:cubicBezTo>
                  <a:cubicBezTo>
                    <a:pt x="63" y="9"/>
                    <a:pt x="58" y="5"/>
                    <a:pt x="47" y="0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08" name="Freeform 677"/>
            <p:cNvSpPr>
              <a:spLocks noEditPoints="1"/>
            </p:cNvSpPr>
            <p:nvPr/>
          </p:nvSpPr>
          <p:spPr bwMode="auto">
            <a:xfrm>
              <a:off x="12245533" y="8477153"/>
              <a:ext cx="291700" cy="200950"/>
            </a:xfrm>
            <a:custGeom>
              <a:avLst/>
              <a:gdLst>
                <a:gd name="T0" fmla="*/ 83 w 148"/>
                <a:gd name="T1" fmla="*/ 7 h 102"/>
                <a:gd name="T2" fmla="*/ 83 w 148"/>
                <a:gd name="T3" fmla="*/ 6 h 102"/>
                <a:gd name="T4" fmla="*/ 69 w 148"/>
                <a:gd name="T5" fmla="*/ 0 h 102"/>
                <a:gd name="T6" fmla="*/ 0 w 148"/>
                <a:gd name="T7" fmla="*/ 42 h 102"/>
                <a:gd name="T8" fmla="*/ 9 w 148"/>
                <a:gd name="T9" fmla="*/ 53 h 102"/>
                <a:gd name="T10" fmla="*/ 33 w 148"/>
                <a:gd name="T11" fmla="*/ 41 h 102"/>
                <a:gd name="T12" fmla="*/ 33 w 148"/>
                <a:gd name="T13" fmla="*/ 79 h 102"/>
                <a:gd name="T14" fmla="*/ 27 w 148"/>
                <a:gd name="T15" fmla="*/ 91 h 102"/>
                <a:gd name="T16" fmla="*/ 34 w 148"/>
                <a:gd name="T17" fmla="*/ 101 h 102"/>
                <a:gd name="T18" fmla="*/ 55 w 148"/>
                <a:gd name="T19" fmla="*/ 92 h 102"/>
                <a:gd name="T20" fmla="*/ 65 w 148"/>
                <a:gd name="T21" fmla="*/ 88 h 102"/>
                <a:gd name="T22" fmla="*/ 65 w 148"/>
                <a:gd name="T23" fmla="*/ 79 h 102"/>
                <a:gd name="T24" fmla="*/ 52 w 148"/>
                <a:gd name="T25" fmla="*/ 84 h 102"/>
                <a:gd name="T26" fmla="*/ 45 w 148"/>
                <a:gd name="T27" fmla="*/ 86 h 102"/>
                <a:gd name="T28" fmla="*/ 45 w 148"/>
                <a:gd name="T29" fmla="*/ 74 h 102"/>
                <a:gd name="T30" fmla="*/ 109 w 148"/>
                <a:gd name="T31" fmla="*/ 74 h 102"/>
                <a:gd name="T32" fmla="*/ 98 w 148"/>
                <a:gd name="T33" fmla="*/ 81 h 102"/>
                <a:gd name="T34" fmla="*/ 76 w 148"/>
                <a:gd name="T35" fmla="*/ 74 h 102"/>
                <a:gd name="T36" fmla="*/ 69 w 148"/>
                <a:gd name="T37" fmla="*/ 83 h 102"/>
                <a:gd name="T38" fmla="*/ 121 w 148"/>
                <a:gd name="T39" fmla="*/ 102 h 102"/>
                <a:gd name="T40" fmla="*/ 124 w 148"/>
                <a:gd name="T41" fmla="*/ 99 h 102"/>
                <a:gd name="T42" fmla="*/ 129 w 148"/>
                <a:gd name="T43" fmla="*/ 92 h 102"/>
                <a:gd name="T44" fmla="*/ 107 w 148"/>
                <a:gd name="T45" fmla="*/ 84 h 102"/>
                <a:gd name="T46" fmla="*/ 122 w 148"/>
                <a:gd name="T47" fmla="*/ 79 h 102"/>
                <a:gd name="T48" fmla="*/ 124 w 148"/>
                <a:gd name="T49" fmla="*/ 78 h 102"/>
                <a:gd name="T50" fmla="*/ 114 w 148"/>
                <a:gd name="T51" fmla="*/ 71 h 102"/>
                <a:gd name="T52" fmla="*/ 113 w 148"/>
                <a:gd name="T53" fmla="*/ 53 h 102"/>
                <a:gd name="T54" fmla="*/ 114 w 148"/>
                <a:gd name="T55" fmla="*/ 38 h 102"/>
                <a:gd name="T56" fmla="*/ 134 w 148"/>
                <a:gd name="T57" fmla="*/ 43 h 102"/>
                <a:gd name="T58" fmla="*/ 140 w 148"/>
                <a:gd name="T59" fmla="*/ 44 h 102"/>
                <a:gd name="T60" fmla="*/ 148 w 148"/>
                <a:gd name="T61" fmla="*/ 30 h 102"/>
                <a:gd name="T62" fmla="*/ 80 w 148"/>
                <a:gd name="T63" fmla="*/ 8 h 102"/>
                <a:gd name="T64" fmla="*/ 83 w 148"/>
                <a:gd name="T65" fmla="*/ 7 h 102"/>
                <a:gd name="T66" fmla="*/ 102 w 148"/>
                <a:gd name="T67" fmla="*/ 66 h 102"/>
                <a:gd name="T68" fmla="*/ 45 w 148"/>
                <a:gd name="T69" fmla="*/ 66 h 102"/>
                <a:gd name="T70" fmla="*/ 45 w 148"/>
                <a:gd name="T71" fmla="*/ 58 h 102"/>
                <a:gd name="T72" fmla="*/ 102 w 148"/>
                <a:gd name="T73" fmla="*/ 58 h 102"/>
                <a:gd name="T74" fmla="*/ 102 w 148"/>
                <a:gd name="T75" fmla="*/ 66 h 102"/>
                <a:gd name="T76" fmla="*/ 102 w 148"/>
                <a:gd name="T77" fmla="*/ 51 h 102"/>
                <a:gd name="T78" fmla="*/ 45 w 148"/>
                <a:gd name="T79" fmla="*/ 51 h 102"/>
                <a:gd name="T80" fmla="*/ 45 w 148"/>
                <a:gd name="T81" fmla="*/ 43 h 102"/>
                <a:gd name="T82" fmla="*/ 102 w 148"/>
                <a:gd name="T83" fmla="*/ 43 h 102"/>
                <a:gd name="T84" fmla="*/ 102 w 148"/>
                <a:gd name="T85" fmla="*/ 51 h 102"/>
                <a:gd name="T86" fmla="*/ 105 w 148"/>
                <a:gd name="T87" fmla="*/ 35 h 102"/>
                <a:gd name="T88" fmla="*/ 94 w 148"/>
                <a:gd name="T89" fmla="*/ 35 h 102"/>
                <a:gd name="T90" fmla="*/ 81 w 148"/>
                <a:gd name="T91" fmla="*/ 35 h 102"/>
                <a:gd name="T92" fmla="*/ 77 w 148"/>
                <a:gd name="T93" fmla="*/ 24 h 102"/>
                <a:gd name="T94" fmla="*/ 65 w 148"/>
                <a:gd name="T95" fmla="*/ 27 h 102"/>
                <a:gd name="T96" fmla="*/ 67 w 148"/>
                <a:gd name="T97" fmla="*/ 30 h 102"/>
                <a:gd name="T98" fmla="*/ 69 w 148"/>
                <a:gd name="T99" fmla="*/ 35 h 102"/>
                <a:gd name="T100" fmla="*/ 57 w 148"/>
                <a:gd name="T101" fmla="*/ 35 h 102"/>
                <a:gd name="T102" fmla="*/ 45 w 148"/>
                <a:gd name="T103" fmla="*/ 35 h 102"/>
                <a:gd name="T104" fmla="*/ 72 w 148"/>
                <a:gd name="T105" fmla="*/ 14 h 102"/>
                <a:gd name="T106" fmla="*/ 105 w 148"/>
                <a:gd name="T107" fmla="*/ 3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8" h="102">
                  <a:moveTo>
                    <a:pt x="83" y="7"/>
                  </a:moveTo>
                  <a:cubicBezTo>
                    <a:pt x="83" y="7"/>
                    <a:pt x="83" y="6"/>
                    <a:pt x="83" y="6"/>
                  </a:cubicBezTo>
                  <a:cubicBezTo>
                    <a:pt x="83" y="6"/>
                    <a:pt x="79" y="3"/>
                    <a:pt x="69" y="0"/>
                  </a:cubicBezTo>
                  <a:cubicBezTo>
                    <a:pt x="50" y="22"/>
                    <a:pt x="27" y="36"/>
                    <a:pt x="0" y="42"/>
                  </a:cubicBezTo>
                  <a:cubicBezTo>
                    <a:pt x="5" y="47"/>
                    <a:pt x="8" y="50"/>
                    <a:pt x="9" y="53"/>
                  </a:cubicBezTo>
                  <a:cubicBezTo>
                    <a:pt x="15" y="50"/>
                    <a:pt x="23" y="46"/>
                    <a:pt x="33" y="41"/>
                  </a:cubicBezTo>
                  <a:cubicBezTo>
                    <a:pt x="33" y="79"/>
                    <a:pt x="33" y="79"/>
                    <a:pt x="33" y="79"/>
                  </a:cubicBezTo>
                  <a:cubicBezTo>
                    <a:pt x="34" y="83"/>
                    <a:pt x="32" y="87"/>
                    <a:pt x="27" y="91"/>
                  </a:cubicBezTo>
                  <a:cubicBezTo>
                    <a:pt x="29" y="93"/>
                    <a:pt x="31" y="96"/>
                    <a:pt x="34" y="101"/>
                  </a:cubicBezTo>
                  <a:cubicBezTo>
                    <a:pt x="37" y="99"/>
                    <a:pt x="44" y="96"/>
                    <a:pt x="55" y="92"/>
                  </a:cubicBezTo>
                  <a:cubicBezTo>
                    <a:pt x="60" y="90"/>
                    <a:pt x="64" y="89"/>
                    <a:pt x="65" y="88"/>
                  </a:cubicBezTo>
                  <a:cubicBezTo>
                    <a:pt x="65" y="85"/>
                    <a:pt x="64" y="81"/>
                    <a:pt x="65" y="79"/>
                  </a:cubicBezTo>
                  <a:cubicBezTo>
                    <a:pt x="62" y="80"/>
                    <a:pt x="58" y="81"/>
                    <a:pt x="52" y="84"/>
                  </a:cubicBezTo>
                  <a:cubicBezTo>
                    <a:pt x="49" y="84"/>
                    <a:pt x="46" y="85"/>
                    <a:pt x="45" y="86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109" y="74"/>
                    <a:pt x="109" y="74"/>
                    <a:pt x="109" y="74"/>
                  </a:cubicBezTo>
                  <a:cubicBezTo>
                    <a:pt x="108" y="76"/>
                    <a:pt x="104" y="79"/>
                    <a:pt x="98" y="81"/>
                  </a:cubicBezTo>
                  <a:cubicBezTo>
                    <a:pt x="88" y="78"/>
                    <a:pt x="80" y="76"/>
                    <a:pt x="76" y="74"/>
                  </a:cubicBezTo>
                  <a:cubicBezTo>
                    <a:pt x="75" y="76"/>
                    <a:pt x="73" y="79"/>
                    <a:pt x="69" y="83"/>
                  </a:cubicBezTo>
                  <a:cubicBezTo>
                    <a:pt x="86" y="86"/>
                    <a:pt x="103" y="92"/>
                    <a:pt x="121" y="102"/>
                  </a:cubicBezTo>
                  <a:cubicBezTo>
                    <a:pt x="122" y="101"/>
                    <a:pt x="122" y="100"/>
                    <a:pt x="124" y="99"/>
                  </a:cubicBezTo>
                  <a:cubicBezTo>
                    <a:pt x="126" y="95"/>
                    <a:pt x="128" y="93"/>
                    <a:pt x="129" y="92"/>
                  </a:cubicBezTo>
                  <a:cubicBezTo>
                    <a:pt x="128" y="92"/>
                    <a:pt x="121" y="89"/>
                    <a:pt x="107" y="84"/>
                  </a:cubicBezTo>
                  <a:cubicBezTo>
                    <a:pt x="113" y="82"/>
                    <a:pt x="118" y="80"/>
                    <a:pt x="122" y="79"/>
                  </a:cubicBezTo>
                  <a:cubicBezTo>
                    <a:pt x="123" y="79"/>
                    <a:pt x="124" y="78"/>
                    <a:pt x="124" y="78"/>
                  </a:cubicBezTo>
                  <a:cubicBezTo>
                    <a:pt x="123" y="76"/>
                    <a:pt x="120" y="74"/>
                    <a:pt x="114" y="71"/>
                  </a:cubicBezTo>
                  <a:cubicBezTo>
                    <a:pt x="114" y="67"/>
                    <a:pt x="113" y="61"/>
                    <a:pt x="113" y="53"/>
                  </a:cubicBezTo>
                  <a:cubicBezTo>
                    <a:pt x="113" y="45"/>
                    <a:pt x="114" y="40"/>
                    <a:pt x="114" y="38"/>
                  </a:cubicBezTo>
                  <a:cubicBezTo>
                    <a:pt x="118" y="39"/>
                    <a:pt x="124" y="40"/>
                    <a:pt x="134" y="43"/>
                  </a:cubicBezTo>
                  <a:cubicBezTo>
                    <a:pt x="136" y="43"/>
                    <a:pt x="138" y="44"/>
                    <a:pt x="140" y="44"/>
                  </a:cubicBezTo>
                  <a:cubicBezTo>
                    <a:pt x="141" y="40"/>
                    <a:pt x="144" y="35"/>
                    <a:pt x="148" y="30"/>
                  </a:cubicBezTo>
                  <a:cubicBezTo>
                    <a:pt x="117" y="30"/>
                    <a:pt x="94" y="23"/>
                    <a:pt x="80" y="8"/>
                  </a:cubicBezTo>
                  <a:cubicBezTo>
                    <a:pt x="81" y="7"/>
                    <a:pt x="82" y="7"/>
                    <a:pt x="83" y="7"/>
                  </a:cubicBezTo>
                  <a:moveTo>
                    <a:pt x="102" y="66"/>
                  </a:moveTo>
                  <a:cubicBezTo>
                    <a:pt x="45" y="66"/>
                    <a:pt x="45" y="66"/>
                    <a:pt x="45" y="66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102" y="58"/>
                    <a:pt x="102" y="58"/>
                    <a:pt x="102" y="58"/>
                  </a:cubicBezTo>
                  <a:lnTo>
                    <a:pt x="102" y="66"/>
                  </a:lnTo>
                  <a:close/>
                  <a:moveTo>
                    <a:pt x="102" y="51"/>
                  </a:moveTo>
                  <a:cubicBezTo>
                    <a:pt x="45" y="51"/>
                    <a:pt x="45" y="51"/>
                    <a:pt x="45" y="51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102" y="43"/>
                    <a:pt x="102" y="43"/>
                    <a:pt x="102" y="43"/>
                  </a:cubicBezTo>
                  <a:lnTo>
                    <a:pt x="102" y="51"/>
                  </a:lnTo>
                  <a:close/>
                  <a:moveTo>
                    <a:pt x="105" y="35"/>
                  </a:moveTo>
                  <a:cubicBezTo>
                    <a:pt x="102" y="35"/>
                    <a:pt x="98" y="35"/>
                    <a:pt x="94" y="35"/>
                  </a:cubicBezTo>
                  <a:cubicBezTo>
                    <a:pt x="81" y="35"/>
                    <a:pt x="81" y="35"/>
                    <a:pt x="81" y="35"/>
                  </a:cubicBezTo>
                  <a:cubicBezTo>
                    <a:pt x="80" y="31"/>
                    <a:pt x="79" y="28"/>
                    <a:pt x="77" y="24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65" y="28"/>
                    <a:pt x="66" y="29"/>
                    <a:pt x="67" y="30"/>
                  </a:cubicBezTo>
                  <a:cubicBezTo>
                    <a:pt x="68" y="33"/>
                    <a:pt x="69" y="34"/>
                    <a:pt x="69" y="35"/>
                  </a:cubicBezTo>
                  <a:cubicBezTo>
                    <a:pt x="57" y="35"/>
                    <a:pt x="57" y="35"/>
                    <a:pt x="57" y="35"/>
                  </a:cubicBezTo>
                  <a:cubicBezTo>
                    <a:pt x="52" y="35"/>
                    <a:pt x="48" y="35"/>
                    <a:pt x="45" y="35"/>
                  </a:cubicBezTo>
                  <a:cubicBezTo>
                    <a:pt x="52" y="30"/>
                    <a:pt x="61" y="23"/>
                    <a:pt x="72" y="14"/>
                  </a:cubicBezTo>
                  <a:cubicBezTo>
                    <a:pt x="81" y="23"/>
                    <a:pt x="92" y="29"/>
                    <a:pt x="105" y="3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09" name="Freeform 678"/>
            <p:cNvSpPr>
              <a:spLocks noEditPoints="1"/>
            </p:cNvSpPr>
            <p:nvPr/>
          </p:nvSpPr>
          <p:spPr bwMode="auto">
            <a:xfrm>
              <a:off x="12245533" y="8477153"/>
              <a:ext cx="291700" cy="200950"/>
            </a:xfrm>
            <a:custGeom>
              <a:avLst/>
              <a:gdLst>
                <a:gd name="T0" fmla="*/ 83 w 148"/>
                <a:gd name="T1" fmla="*/ 7 h 102"/>
                <a:gd name="T2" fmla="*/ 83 w 148"/>
                <a:gd name="T3" fmla="*/ 6 h 102"/>
                <a:gd name="T4" fmla="*/ 69 w 148"/>
                <a:gd name="T5" fmla="*/ 0 h 102"/>
                <a:gd name="T6" fmla="*/ 0 w 148"/>
                <a:gd name="T7" fmla="*/ 42 h 102"/>
                <a:gd name="T8" fmla="*/ 9 w 148"/>
                <a:gd name="T9" fmla="*/ 53 h 102"/>
                <a:gd name="T10" fmla="*/ 33 w 148"/>
                <a:gd name="T11" fmla="*/ 41 h 102"/>
                <a:gd name="T12" fmla="*/ 33 w 148"/>
                <a:gd name="T13" fmla="*/ 79 h 102"/>
                <a:gd name="T14" fmla="*/ 27 w 148"/>
                <a:gd name="T15" fmla="*/ 91 h 102"/>
                <a:gd name="T16" fmla="*/ 34 w 148"/>
                <a:gd name="T17" fmla="*/ 101 h 102"/>
                <a:gd name="T18" fmla="*/ 55 w 148"/>
                <a:gd name="T19" fmla="*/ 92 h 102"/>
                <a:gd name="T20" fmla="*/ 65 w 148"/>
                <a:gd name="T21" fmla="*/ 88 h 102"/>
                <a:gd name="T22" fmla="*/ 65 w 148"/>
                <a:gd name="T23" fmla="*/ 79 h 102"/>
                <a:gd name="T24" fmla="*/ 52 w 148"/>
                <a:gd name="T25" fmla="*/ 84 h 102"/>
                <a:gd name="T26" fmla="*/ 45 w 148"/>
                <a:gd name="T27" fmla="*/ 86 h 102"/>
                <a:gd name="T28" fmla="*/ 45 w 148"/>
                <a:gd name="T29" fmla="*/ 74 h 102"/>
                <a:gd name="T30" fmla="*/ 109 w 148"/>
                <a:gd name="T31" fmla="*/ 74 h 102"/>
                <a:gd name="T32" fmla="*/ 98 w 148"/>
                <a:gd name="T33" fmla="*/ 81 h 102"/>
                <a:gd name="T34" fmla="*/ 76 w 148"/>
                <a:gd name="T35" fmla="*/ 74 h 102"/>
                <a:gd name="T36" fmla="*/ 69 w 148"/>
                <a:gd name="T37" fmla="*/ 83 h 102"/>
                <a:gd name="T38" fmla="*/ 121 w 148"/>
                <a:gd name="T39" fmla="*/ 102 h 102"/>
                <a:gd name="T40" fmla="*/ 124 w 148"/>
                <a:gd name="T41" fmla="*/ 99 h 102"/>
                <a:gd name="T42" fmla="*/ 129 w 148"/>
                <a:gd name="T43" fmla="*/ 92 h 102"/>
                <a:gd name="T44" fmla="*/ 107 w 148"/>
                <a:gd name="T45" fmla="*/ 84 h 102"/>
                <a:gd name="T46" fmla="*/ 122 w 148"/>
                <a:gd name="T47" fmla="*/ 79 h 102"/>
                <a:gd name="T48" fmla="*/ 124 w 148"/>
                <a:gd name="T49" fmla="*/ 78 h 102"/>
                <a:gd name="T50" fmla="*/ 114 w 148"/>
                <a:gd name="T51" fmla="*/ 71 h 102"/>
                <a:gd name="T52" fmla="*/ 113 w 148"/>
                <a:gd name="T53" fmla="*/ 53 h 102"/>
                <a:gd name="T54" fmla="*/ 114 w 148"/>
                <a:gd name="T55" fmla="*/ 38 h 102"/>
                <a:gd name="T56" fmla="*/ 134 w 148"/>
                <a:gd name="T57" fmla="*/ 43 h 102"/>
                <a:gd name="T58" fmla="*/ 140 w 148"/>
                <a:gd name="T59" fmla="*/ 44 h 102"/>
                <a:gd name="T60" fmla="*/ 148 w 148"/>
                <a:gd name="T61" fmla="*/ 30 h 102"/>
                <a:gd name="T62" fmla="*/ 80 w 148"/>
                <a:gd name="T63" fmla="*/ 8 h 102"/>
                <a:gd name="T64" fmla="*/ 83 w 148"/>
                <a:gd name="T65" fmla="*/ 7 h 102"/>
                <a:gd name="T66" fmla="*/ 102 w 148"/>
                <a:gd name="T67" fmla="*/ 66 h 102"/>
                <a:gd name="T68" fmla="*/ 45 w 148"/>
                <a:gd name="T69" fmla="*/ 66 h 102"/>
                <a:gd name="T70" fmla="*/ 45 w 148"/>
                <a:gd name="T71" fmla="*/ 58 h 102"/>
                <a:gd name="T72" fmla="*/ 102 w 148"/>
                <a:gd name="T73" fmla="*/ 58 h 102"/>
                <a:gd name="T74" fmla="*/ 102 w 148"/>
                <a:gd name="T75" fmla="*/ 66 h 102"/>
                <a:gd name="T76" fmla="*/ 102 w 148"/>
                <a:gd name="T77" fmla="*/ 51 h 102"/>
                <a:gd name="T78" fmla="*/ 45 w 148"/>
                <a:gd name="T79" fmla="*/ 51 h 102"/>
                <a:gd name="T80" fmla="*/ 45 w 148"/>
                <a:gd name="T81" fmla="*/ 43 h 102"/>
                <a:gd name="T82" fmla="*/ 102 w 148"/>
                <a:gd name="T83" fmla="*/ 43 h 102"/>
                <a:gd name="T84" fmla="*/ 102 w 148"/>
                <a:gd name="T85" fmla="*/ 51 h 102"/>
                <a:gd name="T86" fmla="*/ 105 w 148"/>
                <a:gd name="T87" fmla="*/ 35 h 102"/>
                <a:gd name="T88" fmla="*/ 94 w 148"/>
                <a:gd name="T89" fmla="*/ 35 h 102"/>
                <a:gd name="T90" fmla="*/ 81 w 148"/>
                <a:gd name="T91" fmla="*/ 35 h 102"/>
                <a:gd name="T92" fmla="*/ 77 w 148"/>
                <a:gd name="T93" fmla="*/ 24 h 102"/>
                <a:gd name="T94" fmla="*/ 65 w 148"/>
                <a:gd name="T95" fmla="*/ 27 h 102"/>
                <a:gd name="T96" fmla="*/ 67 w 148"/>
                <a:gd name="T97" fmla="*/ 30 h 102"/>
                <a:gd name="T98" fmla="*/ 69 w 148"/>
                <a:gd name="T99" fmla="*/ 35 h 102"/>
                <a:gd name="T100" fmla="*/ 57 w 148"/>
                <a:gd name="T101" fmla="*/ 35 h 102"/>
                <a:gd name="T102" fmla="*/ 45 w 148"/>
                <a:gd name="T103" fmla="*/ 35 h 102"/>
                <a:gd name="T104" fmla="*/ 72 w 148"/>
                <a:gd name="T105" fmla="*/ 14 h 102"/>
                <a:gd name="T106" fmla="*/ 105 w 148"/>
                <a:gd name="T107" fmla="*/ 3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8" h="102">
                  <a:moveTo>
                    <a:pt x="83" y="7"/>
                  </a:moveTo>
                  <a:cubicBezTo>
                    <a:pt x="83" y="7"/>
                    <a:pt x="83" y="6"/>
                    <a:pt x="83" y="6"/>
                  </a:cubicBezTo>
                  <a:cubicBezTo>
                    <a:pt x="83" y="6"/>
                    <a:pt x="79" y="3"/>
                    <a:pt x="69" y="0"/>
                  </a:cubicBezTo>
                  <a:cubicBezTo>
                    <a:pt x="50" y="22"/>
                    <a:pt x="27" y="36"/>
                    <a:pt x="0" y="42"/>
                  </a:cubicBezTo>
                  <a:cubicBezTo>
                    <a:pt x="5" y="47"/>
                    <a:pt x="8" y="50"/>
                    <a:pt x="9" y="53"/>
                  </a:cubicBezTo>
                  <a:cubicBezTo>
                    <a:pt x="15" y="50"/>
                    <a:pt x="23" y="46"/>
                    <a:pt x="33" y="41"/>
                  </a:cubicBezTo>
                  <a:cubicBezTo>
                    <a:pt x="33" y="79"/>
                    <a:pt x="33" y="79"/>
                    <a:pt x="33" y="79"/>
                  </a:cubicBezTo>
                  <a:cubicBezTo>
                    <a:pt x="34" y="83"/>
                    <a:pt x="32" y="87"/>
                    <a:pt x="27" y="91"/>
                  </a:cubicBezTo>
                  <a:cubicBezTo>
                    <a:pt x="29" y="93"/>
                    <a:pt x="31" y="96"/>
                    <a:pt x="34" y="101"/>
                  </a:cubicBezTo>
                  <a:cubicBezTo>
                    <a:pt x="37" y="99"/>
                    <a:pt x="44" y="96"/>
                    <a:pt x="55" y="92"/>
                  </a:cubicBezTo>
                  <a:cubicBezTo>
                    <a:pt x="60" y="90"/>
                    <a:pt x="64" y="89"/>
                    <a:pt x="65" y="88"/>
                  </a:cubicBezTo>
                  <a:cubicBezTo>
                    <a:pt x="65" y="85"/>
                    <a:pt x="64" y="81"/>
                    <a:pt x="65" y="79"/>
                  </a:cubicBezTo>
                  <a:cubicBezTo>
                    <a:pt x="62" y="80"/>
                    <a:pt x="58" y="81"/>
                    <a:pt x="52" y="84"/>
                  </a:cubicBezTo>
                  <a:cubicBezTo>
                    <a:pt x="49" y="84"/>
                    <a:pt x="46" y="85"/>
                    <a:pt x="45" y="86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109" y="74"/>
                    <a:pt x="109" y="74"/>
                    <a:pt x="109" y="74"/>
                  </a:cubicBezTo>
                  <a:cubicBezTo>
                    <a:pt x="108" y="76"/>
                    <a:pt x="104" y="79"/>
                    <a:pt x="98" y="81"/>
                  </a:cubicBezTo>
                  <a:cubicBezTo>
                    <a:pt x="88" y="78"/>
                    <a:pt x="80" y="76"/>
                    <a:pt x="76" y="74"/>
                  </a:cubicBezTo>
                  <a:cubicBezTo>
                    <a:pt x="75" y="76"/>
                    <a:pt x="73" y="79"/>
                    <a:pt x="69" y="83"/>
                  </a:cubicBezTo>
                  <a:cubicBezTo>
                    <a:pt x="86" y="86"/>
                    <a:pt x="103" y="92"/>
                    <a:pt x="121" y="102"/>
                  </a:cubicBezTo>
                  <a:cubicBezTo>
                    <a:pt x="122" y="101"/>
                    <a:pt x="122" y="100"/>
                    <a:pt x="124" y="99"/>
                  </a:cubicBezTo>
                  <a:cubicBezTo>
                    <a:pt x="126" y="95"/>
                    <a:pt x="128" y="93"/>
                    <a:pt x="129" y="92"/>
                  </a:cubicBezTo>
                  <a:cubicBezTo>
                    <a:pt x="128" y="92"/>
                    <a:pt x="121" y="89"/>
                    <a:pt x="107" y="84"/>
                  </a:cubicBezTo>
                  <a:cubicBezTo>
                    <a:pt x="113" y="82"/>
                    <a:pt x="118" y="80"/>
                    <a:pt x="122" y="79"/>
                  </a:cubicBezTo>
                  <a:cubicBezTo>
                    <a:pt x="123" y="79"/>
                    <a:pt x="124" y="78"/>
                    <a:pt x="124" y="78"/>
                  </a:cubicBezTo>
                  <a:cubicBezTo>
                    <a:pt x="123" y="76"/>
                    <a:pt x="120" y="74"/>
                    <a:pt x="114" y="71"/>
                  </a:cubicBezTo>
                  <a:cubicBezTo>
                    <a:pt x="114" y="67"/>
                    <a:pt x="113" y="61"/>
                    <a:pt x="113" y="53"/>
                  </a:cubicBezTo>
                  <a:cubicBezTo>
                    <a:pt x="113" y="45"/>
                    <a:pt x="114" y="40"/>
                    <a:pt x="114" y="38"/>
                  </a:cubicBezTo>
                  <a:cubicBezTo>
                    <a:pt x="118" y="39"/>
                    <a:pt x="124" y="40"/>
                    <a:pt x="134" y="43"/>
                  </a:cubicBezTo>
                  <a:cubicBezTo>
                    <a:pt x="136" y="43"/>
                    <a:pt x="138" y="44"/>
                    <a:pt x="140" y="44"/>
                  </a:cubicBezTo>
                  <a:cubicBezTo>
                    <a:pt x="141" y="40"/>
                    <a:pt x="144" y="35"/>
                    <a:pt x="148" y="30"/>
                  </a:cubicBezTo>
                  <a:cubicBezTo>
                    <a:pt x="117" y="30"/>
                    <a:pt x="94" y="23"/>
                    <a:pt x="80" y="8"/>
                  </a:cubicBezTo>
                  <a:cubicBezTo>
                    <a:pt x="81" y="7"/>
                    <a:pt x="82" y="7"/>
                    <a:pt x="83" y="7"/>
                  </a:cubicBezTo>
                  <a:close/>
                  <a:moveTo>
                    <a:pt x="102" y="66"/>
                  </a:moveTo>
                  <a:cubicBezTo>
                    <a:pt x="45" y="66"/>
                    <a:pt x="45" y="66"/>
                    <a:pt x="45" y="66"/>
                  </a:cubicBezTo>
                  <a:cubicBezTo>
                    <a:pt x="45" y="58"/>
                    <a:pt x="45" y="58"/>
                    <a:pt x="45" y="58"/>
                  </a:cubicBezTo>
                  <a:cubicBezTo>
                    <a:pt x="102" y="58"/>
                    <a:pt x="102" y="58"/>
                    <a:pt x="102" y="58"/>
                  </a:cubicBezTo>
                  <a:lnTo>
                    <a:pt x="102" y="66"/>
                  </a:lnTo>
                  <a:close/>
                  <a:moveTo>
                    <a:pt x="102" y="51"/>
                  </a:moveTo>
                  <a:cubicBezTo>
                    <a:pt x="45" y="51"/>
                    <a:pt x="45" y="51"/>
                    <a:pt x="45" y="51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102" y="43"/>
                    <a:pt x="102" y="43"/>
                    <a:pt x="102" y="43"/>
                  </a:cubicBezTo>
                  <a:lnTo>
                    <a:pt x="102" y="51"/>
                  </a:lnTo>
                  <a:close/>
                  <a:moveTo>
                    <a:pt x="105" y="35"/>
                  </a:moveTo>
                  <a:cubicBezTo>
                    <a:pt x="102" y="35"/>
                    <a:pt x="98" y="35"/>
                    <a:pt x="94" y="35"/>
                  </a:cubicBezTo>
                  <a:cubicBezTo>
                    <a:pt x="81" y="35"/>
                    <a:pt x="81" y="35"/>
                    <a:pt x="81" y="35"/>
                  </a:cubicBezTo>
                  <a:cubicBezTo>
                    <a:pt x="80" y="31"/>
                    <a:pt x="79" y="28"/>
                    <a:pt x="77" y="24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65" y="28"/>
                    <a:pt x="66" y="29"/>
                    <a:pt x="67" y="30"/>
                  </a:cubicBezTo>
                  <a:cubicBezTo>
                    <a:pt x="68" y="33"/>
                    <a:pt x="69" y="34"/>
                    <a:pt x="69" y="35"/>
                  </a:cubicBezTo>
                  <a:cubicBezTo>
                    <a:pt x="57" y="35"/>
                    <a:pt x="57" y="35"/>
                    <a:pt x="57" y="35"/>
                  </a:cubicBezTo>
                  <a:cubicBezTo>
                    <a:pt x="52" y="35"/>
                    <a:pt x="48" y="35"/>
                    <a:pt x="45" y="35"/>
                  </a:cubicBezTo>
                  <a:cubicBezTo>
                    <a:pt x="52" y="30"/>
                    <a:pt x="61" y="23"/>
                    <a:pt x="72" y="14"/>
                  </a:cubicBezTo>
                  <a:cubicBezTo>
                    <a:pt x="81" y="23"/>
                    <a:pt x="92" y="29"/>
                    <a:pt x="105" y="35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10" name="Freeform 679"/>
            <p:cNvSpPr>
              <a:spLocks noEditPoints="1"/>
            </p:cNvSpPr>
            <p:nvPr/>
          </p:nvSpPr>
          <p:spPr bwMode="auto">
            <a:xfrm>
              <a:off x="12580450" y="8405848"/>
              <a:ext cx="289541" cy="194468"/>
            </a:xfrm>
            <a:custGeom>
              <a:avLst/>
              <a:gdLst>
                <a:gd name="T0" fmla="*/ 129 w 148"/>
                <a:gd name="T1" fmla="*/ 85 h 98"/>
                <a:gd name="T2" fmla="*/ 119 w 148"/>
                <a:gd name="T3" fmla="*/ 85 h 98"/>
                <a:gd name="T4" fmla="*/ 119 w 148"/>
                <a:gd name="T5" fmla="*/ 27 h 98"/>
                <a:gd name="T6" fmla="*/ 120 w 148"/>
                <a:gd name="T7" fmla="*/ 13 h 98"/>
                <a:gd name="T8" fmla="*/ 120 w 148"/>
                <a:gd name="T9" fmla="*/ 0 h 98"/>
                <a:gd name="T10" fmla="*/ 85 w 148"/>
                <a:gd name="T11" fmla="*/ 1 h 98"/>
                <a:gd name="T12" fmla="*/ 56 w 148"/>
                <a:gd name="T13" fmla="*/ 1 h 98"/>
                <a:gd name="T14" fmla="*/ 28 w 148"/>
                <a:gd name="T15" fmla="*/ 0 h 98"/>
                <a:gd name="T16" fmla="*/ 29 w 148"/>
                <a:gd name="T17" fmla="*/ 27 h 98"/>
                <a:gd name="T18" fmla="*/ 29 w 148"/>
                <a:gd name="T19" fmla="*/ 85 h 98"/>
                <a:gd name="T20" fmla="*/ 4 w 148"/>
                <a:gd name="T21" fmla="*/ 84 h 98"/>
                <a:gd name="T22" fmla="*/ 0 w 148"/>
                <a:gd name="T23" fmla="*/ 84 h 98"/>
                <a:gd name="T24" fmla="*/ 0 w 148"/>
                <a:gd name="T25" fmla="*/ 98 h 98"/>
                <a:gd name="T26" fmla="*/ 31 w 148"/>
                <a:gd name="T27" fmla="*/ 97 h 98"/>
                <a:gd name="T28" fmla="*/ 118 w 148"/>
                <a:gd name="T29" fmla="*/ 97 h 98"/>
                <a:gd name="T30" fmla="*/ 148 w 148"/>
                <a:gd name="T31" fmla="*/ 98 h 98"/>
                <a:gd name="T32" fmla="*/ 148 w 148"/>
                <a:gd name="T33" fmla="*/ 83 h 98"/>
                <a:gd name="T34" fmla="*/ 129 w 148"/>
                <a:gd name="T35" fmla="*/ 85 h 98"/>
                <a:gd name="T36" fmla="*/ 107 w 148"/>
                <a:gd name="T37" fmla="*/ 85 h 98"/>
                <a:gd name="T38" fmla="*/ 41 w 148"/>
                <a:gd name="T39" fmla="*/ 85 h 98"/>
                <a:gd name="T40" fmla="*/ 41 w 148"/>
                <a:gd name="T41" fmla="*/ 74 h 98"/>
                <a:gd name="T42" fmla="*/ 107 w 148"/>
                <a:gd name="T43" fmla="*/ 74 h 98"/>
                <a:gd name="T44" fmla="*/ 107 w 148"/>
                <a:gd name="T45" fmla="*/ 85 h 98"/>
                <a:gd name="T46" fmla="*/ 107 w 148"/>
                <a:gd name="T47" fmla="*/ 65 h 98"/>
                <a:gd name="T48" fmla="*/ 41 w 148"/>
                <a:gd name="T49" fmla="*/ 65 h 98"/>
                <a:gd name="T50" fmla="*/ 41 w 148"/>
                <a:gd name="T51" fmla="*/ 53 h 98"/>
                <a:gd name="T52" fmla="*/ 107 w 148"/>
                <a:gd name="T53" fmla="*/ 53 h 98"/>
                <a:gd name="T54" fmla="*/ 107 w 148"/>
                <a:gd name="T55" fmla="*/ 65 h 98"/>
                <a:gd name="T56" fmla="*/ 107 w 148"/>
                <a:gd name="T57" fmla="*/ 44 h 98"/>
                <a:gd name="T58" fmla="*/ 42 w 148"/>
                <a:gd name="T59" fmla="*/ 44 h 98"/>
                <a:gd name="T60" fmla="*/ 42 w 148"/>
                <a:gd name="T61" fmla="*/ 33 h 98"/>
                <a:gd name="T62" fmla="*/ 107 w 148"/>
                <a:gd name="T63" fmla="*/ 33 h 98"/>
                <a:gd name="T64" fmla="*/ 107 w 148"/>
                <a:gd name="T65" fmla="*/ 44 h 98"/>
                <a:gd name="T66" fmla="*/ 107 w 148"/>
                <a:gd name="T67" fmla="*/ 23 h 98"/>
                <a:gd name="T68" fmla="*/ 42 w 148"/>
                <a:gd name="T69" fmla="*/ 23 h 98"/>
                <a:gd name="T70" fmla="*/ 42 w 148"/>
                <a:gd name="T71" fmla="*/ 12 h 98"/>
                <a:gd name="T72" fmla="*/ 107 w 148"/>
                <a:gd name="T73" fmla="*/ 12 h 98"/>
                <a:gd name="T74" fmla="*/ 107 w 148"/>
                <a:gd name="T75" fmla="*/ 2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8" h="98">
                  <a:moveTo>
                    <a:pt x="129" y="85"/>
                  </a:moveTo>
                  <a:cubicBezTo>
                    <a:pt x="124" y="85"/>
                    <a:pt x="121" y="85"/>
                    <a:pt x="119" y="85"/>
                  </a:cubicBezTo>
                  <a:cubicBezTo>
                    <a:pt x="119" y="27"/>
                    <a:pt x="119" y="27"/>
                    <a:pt x="119" y="27"/>
                  </a:cubicBezTo>
                  <a:cubicBezTo>
                    <a:pt x="119" y="26"/>
                    <a:pt x="120" y="21"/>
                    <a:pt x="120" y="13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08" y="0"/>
                    <a:pt x="96" y="1"/>
                    <a:pt x="85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2" y="1"/>
                    <a:pt x="43" y="0"/>
                    <a:pt x="28" y="0"/>
                  </a:cubicBezTo>
                  <a:cubicBezTo>
                    <a:pt x="29" y="8"/>
                    <a:pt x="29" y="17"/>
                    <a:pt x="29" y="27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21" y="85"/>
                    <a:pt x="13" y="85"/>
                    <a:pt x="4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11" y="97"/>
                    <a:pt x="21" y="97"/>
                    <a:pt x="31" y="97"/>
                  </a:cubicBezTo>
                  <a:cubicBezTo>
                    <a:pt x="118" y="97"/>
                    <a:pt x="118" y="97"/>
                    <a:pt x="118" y="97"/>
                  </a:cubicBezTo>
                  <a:cubicBezTo>
                    <a:pt x="128" y="97"/>
                    <a:pt x="138" y="97"/>
                    <a:pt x="148" y="98"/>
                  </a:cubicBezTo>
                  <a:cubicBezTo>
                    <a:pt x="148" y="83"/>
                    <a:pt x="148" y="83"/>
                    <a:pt x="148" y="83"/>
                  </a:cubicBezTo>
                  <a:cubicBezTo>
                    <a:pt x="145" y="84"/>
                    <a:pt x="138" y="84"/>
                    <a:pt x="129" y="85"/>
                  </a:cubicBezTo>
                  <a:moveTo>
                    <a:pt x="107" y="85"/>
                  </a:moveTo>
                  <a:cubicBezTo>
                    <a:pt x="41" y="85"/>
                    <a:pt x="41" y="85"/>
                    <a:pt x="41" y="85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107" y="74"/>
                    <a:pt x="107" y="74"/>
                    <a:pt x="107" y="74"/>
                  </a:cubicBezTo>
                  <a:lnTo>
                    <a:pt x="107" y="85"/>
                  </a:lnTo>
                  <a:close/>
                  <a:moveTo>
                    <a:pt x="107" y="65"/>
                  </a:moveTo>
                  <a:cubicBezTo>
                    <a:pt x="41" y="65"/>
                    <a:pt x="41" y="65"/>
                    <a:pt x="41" y="65"/>
                  </a:cubicBezTo>
                  <a:cubicBezTo>
                    <a:pt x="41" y="53"/>
                    <a:pt x="41" y="53"/>
                    <a:pt x="41" y="53"/>
                  </a:cubicBezTo>
                  <a:cubicBezTo>
                    <a:pt x="107" y="53"/>
                    <a:pt x="107" y="53"/>
                    <a:pt x="107" y="53"/>
                  </a:cubicBezTo>
                  <a:lnTo>
                    <a:pt x="107" y="65"/>
                  </a:lnTo>
                  <a:close/>
                  <a:moveTo>
                    <a:pt x="107" y="44"/>
                  </a:moveTo>
                  <a:cubicBezTo>
                    <a:pt x="42" y="44"/>
                    <a:pt x="42" y="44"/>
                    <a:pt x="42" y="44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107" y="33"/>
                    <a:pt x="107" y="33"/>
                    <a:pt x="107" y="33"/>
                  </a:cubicBezTo>
                  <a:lnTo>
                    <a:pt x="107" y="44"/>
                  </a:lnTo>
                  <a:close/>
                  <a:moveTo>
                    <a:pt x="107" y="23"/>
                  </a:moveTo>
                  <a:cubicBezTo>
                    <a:pt x="42" y="23"/>
                    <a:pt x="42" y="23"/>
                    <a:pt x="42" y="23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107" y="12"/>
                    <a:pt x="107" y="12"/>
                    <a:pt x="107" y="12"/>
                  </a:cubicBezTo>
                  <a:lnTo>
                    <a:pt x="107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11" name="Freeform 680"/>
            <p:cNvSpPr>
              <a:spLocks noEditPoints="1"/>
            </p:cNvSpPr>
            <p:nvPr/>
          </p:nvSpPr>
          <p:spPr bwMode="auto">
            <a:xfrm>
              <a:off x="12580450" y="8405848"/>
              <a:ext cx="289541" cy="194468"/>
            </a:xfrm>
            <a:custGeom>
              <a:avLst/>
              <a:gdLst>
                <a:gd name="T0" fmla="*/ 129 w 148"/>
                <a:gd name="T1" fmla="*/ 85 h 98"/>
                <a:gd name="T2" fmla="*/ 119 w 148"/>
                <a:gd name="T3" fmla="*/ 85 h 98"/>
                <a:gd name="T4" fmla="*/ 119 w 148"/>
                <a:gd name="T5" fmla="*/ 27 h 98"/>
                <a:gd name="T6" fmla="*/ 120 w 148"/>
                <a:gd name="T7" fmla="*/ 13 h 98"/>
                <a:gd name="T8" fmla="*/ 120 w 148"/>
                <a:gd name="T9" fmla="*/ 0 h 98"/>
                <a:gd name="T10" fmla="*/ 85 w 148"/>
                <a:gd name="T11" fmla="*/ 1 h 98"/>
                <a:gd name="T12" fmla="*/ 56 w 148"/>
                <a:gd name="T13" fmla="*/ 1 h 98"/>
                <a:gd name="T14" fmla="*/ 28 w 148"/>
                <a:gd name="T15" fmla="*/ 0 h 98"/>
                <a:gd name="T16" fmla="*/ 29 w 148"/>
                <a:gd name="T17" fmla="*/ 27 h 98"/>
                <a:gd name="T18" fmla="*/ 29 w 148"/>
                <a:gd name="T19" fmla="*/ 85 h 98"/>
                <a:gd name="T20" fmla="*/ 4 w 148"/>
                <a:gd name="T21" fmla="*/ 84 h 98"/>
                <a:gd name="T22" fmla="*/ 0 w 148"/>
                <a:gd name="T23" fmla="*/ 84 h 98"/>
                <a:gd name="T24" fmla="*/ 0 w 148"/>
                <a:gd name="T25" fmla="*/ 98 h 98"/>
                <a:gd name="T26" fmla="*/ 31 w 148"/>
                <a:gd name="T27" fmla="*/ 97 h 98"/>
                <a:gd name="T28" fmla="*/ 118 w 148"/>
                <a:gd name="T29" fmla="*/ 97 h 98"/>
                <a:gd name="T30" fmla="*/ 148 w 148"/>
                <a:gd name="T31" fmla="*/ 98 h 98"/>
                <a:gd name="T32" fmla="*/ 148 w 148"/>
                <a:gd name="T33" fmla="*/ 83 h 98"/>
                <a:gd name="T34" fmla="*/ 129 w 148"/>
                <a:gd name="T35" fmla="*/ 85 h 98"/>
                <a:gd name="T36" fmla="*/ 107 w 148"/>
                <a:gd name="T37" fmla="*/ 85 h 98"/>
                <a:gd name="T38" fmla="*/ 41 w 148"/>
                <a:gd name="T39" fmla="*/ 85 h 98"/>
                <a:gd name="T40" fmla="*/ 41 w 148"/>
                <a:gd name="T41" fmla="*/ 74 h 98"/>
                <a:gd name="T42" fmla="*/ 107 w 148"/>
                <a:gd name="T43" fmla="*/ 74 h 98"/>
                <a:gd name="T44" fmla="*/ 107 w 148"/>
                <a:gd name="T45" fmla="*/ 85 h 98"/>
                <a:gd name="T46" fmla="*/ 107 w 148"/>
                <a:gd name="T47" fmla="*/ 65 h 98"/>
                <a:gd name="T48" fmla="*/ 41 w 148"/>
                <a:gd name="T49" fmla="*/ 65 h 98"/>
                <a:gd name="T50" fmla="*/ 41 w 148"/>
                <a:gd name="T51" fmla="*/ 53 h 98"/>
                <a:gd name="T52" fmla="*/ 107 w 148"/>
                <a:gd name="T53" fmla="*/ 53 h 98"/>
                <a:gd name="T54" fmla="*/ 107 w 148"/>
                <a:gd name="T55" fmla="*/ 65 h 98"/>
                <a:gd name="T56" fmla="*/ 107 w 148"/>
                <a:gd name="T57" fmla="*/ 44 h 98"/>
                <a:gd name="T58" fmla="*/ 42 w 148"/>
                <a:gd name="T59" fmla="*/ 44 h 98"/>
                <a:gd name="T60" fmla="*/ 42 w 148"/>
                <a:gd name="T61" fmla="*/ 33 h 98"/>
                <a:gd name="T62" fmla="*/ 107 w 148"/>
                <a:gd name="T63" fmla="*/ 33 h 98"/>
                <a:gd name="T64" fmla="*/ 107 w 148"/>
                <a:gd name="T65" fmla="*/ 44 h 98"/>
                <a:gd name="T66" fmla="*/ 107 w 148"/>
                <a:gd name="T67" fmla="*/ 23 h 98"/>
                <a:gd name="T68" fmla="*/ 42 w 148"/>
                <a:gd name="T69" fmla="*/ 23 h 98"/>
                <a:gd name="T70" fmla="*/ 42 w 148"/>
                <a:gd name="T71" fmla="*/ 12 h 98"/>
                <a:gd name="T72" fmla="*/ 107 w 148"/>
                <a:gd name="T73" fmla="*/ 12 h 98"/>
                <a:gd name="T74" fmla="*/ 107 w 148"/>
                <a:gd name="T75" fmla="*/ 2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8" h="98">
                  <a:moveTo>
                    <a:pt x="129" y="85"/>
                  </a:moveTo>
                  <a:cubicBezTo>
                    <a:pt x="124" y="85"/>
                    <a:pt x="121" y="85"/>
                    <a:pt x="119" y="85"/>
                  </a:cubicBezTo>
                  <a:cubicBezTo>
                    <a:pt x="119" y="27"/>
                    <a:pt x="119" y="27"/>
                    <a:pt x="119" y="27"/>
                  </a:cubicBezTo>
                  <a:cubicBezTo>
                    <a:pt x="119" y="26"/>
                    <a:pt x="120" y="21"/>
                    <a:pt x="120" y="13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08" y="0"/>
                    <a:pt x="96" y="1"/>
                    <a:pt x="85" y="1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2" y="1"/>
                    <a:pt x="43" y="0"/>
                    <a:pt x="28" y="0"/>
                  </a:cubicBezTo>
                  <a:cubicBezTo>
                    <a:pt x="29" y="8"/>
                    <a:pt x="29" y="17"/>
                    <a:pt x="29" y="27"/>
                  </a:cubicBezTo>
                  <a:cubicBezTo>
                    <a:pt x="29" y="85"/>
                    <a:pt x="29" y="85"/>
                    <a:pt x="29" y="85"/>
                  </a:cubicBezTo>
                  <a:cubicBezTo>
                    <a:pt x="21" y="85"/>
                    <a:pt x="13" y="85"/>
                    <a:pt x="4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11" y="97"/>
                    <a:pt x="21" y="97"/>
                    <a:pt x="31" y="97"/>
                  </a:cubicBezTo>
                  <a:cubicBezTo>
                    <a:pt x="118" y="97"/>
                    <a:pt x="118" y="97"/>
                    <a:pt x="118" y="97"/>
                  </a:cubicBezTo>
                  <a:cubicBezTo>
                    <a:pt x="128" y="97"/>
                    <a:pt x="138" y="97"/>
                    <a:pt x="148" y="98"/>
                  </a:cubicBezTo>
                  <a:cubicBezTo>
                    <a:pt x="148" y="83"/>
                    <a:pt x="148" y="83"/>
                    <a:pt x="148" y="83"/>
                  </a:cubicBezTo>
                  <a:cubicBezTo>
                    <a:pt x="145" y="84"/>
                    <a:pt x="138" y="84"/>
                    <a:pt x="129" y="85"/>
                  </a:cubicBezTo>
                  <a:close/>
                  <a:moveTo>
                    <a:pt x="107" y="85"/>
                  </a:moveTo>
                  <a:cubicBezTo>
                    <a:pt x="41" y="85"/>
                    <a:pt x="41" y="85"/>
                    <a:pt x="41" y="85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107" y="74"/>
                    <a:pt x="107" y="74"/>
                    <a:pt x="107" y="74"/>
                  </a:cubicBezTo>
                  <a:lnTo>
                    <a:pt x="107" y="85"/>
                  </a:lnTo>
                  <a:close/>
                  <a:moveTo>
                    <a:pt x="107" y="65"/>
                  </a:moveTo>
                  <a:cubicBezTo>
                    <a:pt x="41" y="65"/>
                    <a:pt x="41" y="65"/>
                    <a:pt x="41" y="65"/>
                  </a:cubicBezTo>
                  <a:cubicBezTo>
                    <a:pt x="41" y="53"/>
                    <a:pt x="41" y="53"/>
                    <a:pt x="41" y="53"/>
                  </a:cubicBezTo>
                  <a:cubicBezTo>
                    <a:pt x="107" y="53"/>
                    <a:pt x="107" y="53"/>
                    <a:pt x="107" y="53"/>
                  </a:cubicBezTo>
                  <a:lnTo>
                    <a:pt x="107" y="65"/>
                  </a:lnTo>
                  <a:close/>
                  <a:moveTo>
                    <a:pt x="107" y="44"/>
                  </a:moveTo>
                  <a:cubicBezTo>
                    <a:pt x="42" y="44"/>
                    <a:pt x="42" y="44"/>
                    <a:pt x="42" y="44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107" y="33"/>
                    <a:pt x="107" y="33"/>
                    <a:pt x="107" y="33"/>
                  </a:cubicBezTo>
                  <a:lnTo>
                    <a:pt x="107" y="44"/>
                  </a:lnTo>
                  <a:close/>
                  <a:moveTo>
                    <a:pt x="107" y="23"/>
                  </a:moveTo>
                  <a:cubicBezTo>
                    <a:pt x="42" y="23"/>
                    <a:pt x="42" y="23"/>
                    <a:pt x="42" y="23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107" y="12"/>
                    <a:pt x="107" y="12"/>
                    <a:pt x="107" y="12"/>
                  </a:cubicBezTo>
                  <a:lnTo>
                    <a:pt x="107" y="23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12" name="Freeform 681"/>
            <p:cNvSpPr/>
            <p:nvPr/>
          </p:nvSpPr>
          <p:spPr bwMode="auto">
            <a:xfrm>
              <a:off x="12010012" y="8399366"/>
              <a:ext cx="190147" cy="259291"/>
            </a:xfrm>
            <a:custGeom>
              <a:avLst/>
              <a:gdLst>
                <a:gd name="T0" fmla="*/ 73 w 97"/>
                <a:gd name="T1" fmla="*/ 120 h 132"/>
                <a:gd name="T2" fmla="*/ 57 w 97"/>
                <a:gd name="T3" fmla="*/ 120 h 132"/>
                <a:gd name="T4" fmla="*/ 57 w 97"/>
                <a:gd name="T5" fmla="*/ 85 h 132"/>
                <a:gd name="T6" fmla="*/ 67 w 97"/>
                <a:gd name="T7" fmla="*/ 85 h 132"/>
                <a:gd name="T8" fmla="*/ 86 w 97"/>
                <a:gd name="T9" fmla="*/ 86 h 132"/>
                <a:gd name="T10" fmla="*/ 89 w 97"/>
                <a:gd name="T11" fmla="*/ 87 h 132"/>
                <a:gd name="T12" fmla="*/ 89 w 97"/>
                <a:gd name="T13" fmla="*/ 73 h 132"/>
                <a:gd name="T14" fmla="*/ 86 w 97"/>
                <a:gd name="T15" fmla="*/ 73 h 132"/>
                <a:gd name="T16" fmla="*/ 67 w 97"/>
                <a:gd name="T17" fmla="*/ 74 h 132"/>
                <a:gd name="T18" fmla="*/ 57 w 97"/>
                <a:gd name="T19" fmla="*/ 74 h 132"/>
                <a:gd name="T20" fmla="*/ 57 w 97"/>
                <a:gd name="T21" fmla="*/ 45 h 132"/>
                <a:gd name="T22" fmla="*/ 72 w 97"/>
                <a:gd name="T23" fmla="*/ 45 h 132"/>
                <a:gd name="T24" fmla="*/ 91 w 97"/>
                <a:gd name="T25" fmla="*/ 46 h 132"/>
                <a:gd name="T26" fmla="*/ 92 w 97"/>
                <a:gd name="T27" fmla="*/ 46 h 132"/>
                <a:gd name="T28" fmla="*/ 92 w 97"/>
                <a:gd name="T29" fmla="*/ 34 h 132"/>
                <a:gd name="T30" fmla="*/ 90 w 97"/>
                <a:gd name="T31" fmla="*/ 34 h 132"/>
                <a:gd name="T32" fmla="*/ 72 w 97"/>
                <a:gd name="T33" fmla="*/ 35 h 132"/>
                <a:gd name="T34" fmla="*/ 57 w 97"/>
                <a:gd name="T35" fmla="*/ 35 h 132"/>
                <a:gd name="T36" fmla="*/ 57 w 97"/>
                <a:gd name="T37" fmla="*/ 12 h 132"/>
                <a:gd name="T38" fmla="*/ 60 w 97"/>
                <a:gd name="T39" fmla="*/ 5 h 132"/>
                <a:gd name="T40" fmla="*/ 61 w 97"/>
                <a:gd name="T41" fmla="*/ 2 h 132"/>
                <a:gd name="T42" fmla="*/ 43 w 97"/>
                <a:gd name="T43" fmla="*/ 0 h 132"/>
                <a:gd name="T44" fmla="*/ 43 w 97"/>
                <a:gd name="T45" fmla="*/ 2 h 132"/>
                <a:gd name="T46" fmla="*/ 44 w 97"/>
                <a:gd name="T47" fmla="*/ 14 h 132"/>
                <a:gd name="T48" fmla="*/ 44 w 97"/>
                <a:gd name="T49" fmla="*/ 35 h 132"/>
                <a:gd name="T50" fmla="*/ 25 w 97"/>
                <a:gd name="T51" fmla="*/ 35 h 132"/>
                <a:gd name="T52" fmla="*/ 33 w 97"/>
                <a:gd name="T53" fmla="*/ 17 h 132"/>
                <a:gd name="T54" fmla="*/ 34 w 97"/>
                <a:gd name="T55" fmla="*/ 16 h 132"/>
                <a:gd name="T56" fmla="*/ 17 w 97"/>
                <a:gd name="T57" fmla="*/ 12 h 132"/>
                <a:gd name="T58" fmla="*/ 1 w 97"/>
                <a:gd name="T59" fmla="*/ 64 h 132"/>
                <a:gd name="T60" fmla="*/ 15 w 97"/>
                <a:gd name="T61" fmla="*/ 66 h 132"/>
                <a:gd name="T62" fmla="*/ 17 w 97"/>
                <a:gd name="T63" fmla="*/ 61 h 132"/>
                <a:gd name="T64" fmla="*/ 22 w 97"/>
                <a:gd name="T65" fmla="*/ 45 h 132"/>
                <a:gd name="T66" fmla="*/ 44 w 97"/>
                <a:gd name="T67" fmla="*/ 45 h 132"/>
                <a:gd name="T68" fmla="*/ 44 w 97"/>
                <a:gd name="T69" fmla="*/ 74 h 132"/>
                <a:gd name="T70" fmla="*/ 34 w 97"/>
                <a:gd name="T71" fmla="*/ 74 h 132"/>
                <a:gd name="T72" fmla="*/ 15 w 97"/>
                <a:gd name="T73" fmla="*/ 73 h 132"/>
                <a:gd name="T74" fmla="*/ 12 w 97"/>
                <a:gd name="T75" fmla="*/ 73 h 132"/>
                <a:gd name="T76" fmla="*/ 12 w 97"/>
                <a:gd name="T77" fmla="*/ 87 h 132"/>
                <a:gd name="T78" fmla="*/ 13 w 97"/>
                <a:gd name="T79" fmla="*/ 87 h 132"/>
                <a:gd name="T80" fmla="*/ 34 w 97"/>
                <a:gd name="T81" fmla="*/ 85 h 132"/>
                <a:gd name="T82" fmla="*/ 44 w 97"/>
                <a:gd name="T83" fmla="*/ 85 h 132"/>
                <a:gd name="T84" fmla="*/ 44 w 97"/>
                <a:gd name="T85" fmla="*/ 120 h 132"/>
                <a:gd name="T86" fmla="*/ 20 w 97"/>
                <a:gd name="T87" fmla="*/ 120 h 132"/>
                <a:gd name="T88" fmla="*/ 1 w 97"/>
                <a:gd name="T89" fmla="*/ 119 h 132"/>
                <a:gd name="T90" fmla="*/ 0 w 97"/>
                <a:gd name="T91" fmla="*/ 119 h 132"/>
                <a:gd name="T92" fmla="*/ 0 w 97"/>
                <a:gd name="T93" fmla="*/ 132 h 132"/>
                <a:gd name="T94" fmla="*/ 1 w 97"/>
                <a:gd name="T95" fmla="*/ 132 h 132"/>
                <a:gd name="T96" fmla="*/ 21 w 97"/>
                <a:gd name="T97" fmla="*/ 131 h 132"/>
                <a:gd name="T98" fmla="*/ 73 w 97"/>
                <a:gd name="T99" fmla="*/ 131 h 132"/>
                <a:gd name="T100" fmla="*/ 94 w 97"/>
                <a:gd name="T101" fmla="*/ 132 h 132"/>
                <a:gd name="T102" fmla="*/ 97 w 97"/>
                <a:gd name="T103" fmla="*/ 132 h 132"/>
                <a:gd name="T104" fmla="*/ 97 w 97"/>
                <a:gd name="T105" fmla="*/ 118 h 132"/>
                <a:gd name="T106" fmla="*/ 94 w 97"/>
                <a:gd name="T107" fmla="*/ 118 h 132"/>
                <a:gd name="T108" fmla="*/ 73 w 97"/>
                <a:gd name="T109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7" h="132">
                  <a:moveTo>
                    <a:pt x="73" y="120"/>
                  </a:moveTo>
                  <a:cubicBezTo>
                    <a:pt x="57" y="120"/>
                    <a:pt x="57" y="120"/>
                    <a:pt x="57" y="120"/>
                  </a:cubicBezTo>
                  <a:cubicBezTo>
                    <a:pt x="57" y="85"/>
                    <a:pt x="57" y="85"/>
                    <a:pt x="57" y="85"/>
                  </a:cubicBezTo>
                  <a:cubicBezTo>
                    <a:pt x="67" y="85"/>
                    <a:pt x="67" y="85"/>
                    <a:pt x="67" y="85"/>
                  </a:cubicBezTo>
                  <a:cubicBezTo>
                    <a:pt x="73" y="85"/>
                    <a:pt x="79" y="85"/>
                    <a:pt x="86" y="86"/>
                  </a:cubicBezTo>
                  <a:cubicBezTo>
                    <a:pt x="87" y="87"/>
                    <a:pt x="88" y="87"/>
                    <a:pt x="89" y="87"/>
                  </a:cubicBezTo>
                  <a:cubicBezTo>
                    <a:pt x="89" y="73"/>
                    <a:pt x="89" y="73"/>
                    <a:pt x="89" y="73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79" y="74"/>
                    <a:pt x="73" y="74"/>
                    <a:pt x="67" y="74"/>
                  </a:cubicBezTo>
                  <a:cubicBezTo>
                    <a:pt x="57" y="74"/>
                    <a:pt x="57" y="74"/>
                    <a:pt x="57" y="74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72" y="45"/>
                    <a:pt x="72" y="45"/>
                    <a:pt x="72" y="45"/>
                  </a:cubicBezTo>
                  <a:cubicBezTo>
                    <a:pt x="78" y="45"/>
                    <a:pt x="85" y="46"/>
                    <a:pt x="91" y="46"/>
                  </a:cubicBezTo>
                  <a:cubicBezTo>
                    <a:pt x="92" y="46"/>
                    <a:pt x="92" y="46"/>
                    <a:pt x="92" y="46"/>
                  </a:cubicBezTo>
                  <a:cubicBezTo>
                    <a:pt x="92" y="34"/>
                    <a:pt x="92" y="34"/>
                    <a:pt x="92" y="34"/>
                  </a:cubicBezTo>
                  <a:cubicBezTo>
                    <a:pt x="90" y="34"/>
                    <a:pt x="90" y="34"/>
                    <a:pt x="90" y="34"/>
                  </a:cubicBezTo>
                  <a:cubicBezTo>
                    <a:pt x="84" y="35"/>
                    <a:pt x="78" y="35"/>
                    <a:pt x="72" y="35"/>
                  </a:cubicBezTo>
                  <a:cubicBezTo>
                    <a:pt x="57" y="35"/>
                    <a:pt x="57" y="35"/>
                    <a:pt x="57" y="35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57" y="10"/>
                    <a:pt x="58" y="7"/>
                    <a:pt x="60" y="5"/>
                  </a:cubicBezTo>
                  <a:cubicBezTo>
                    <a:pt x="60" y="4"/>
                    <a:pt x="61" y="3"/>
                    <a:pt x="61" y="2"/>
                  </a:cubicBezTo>
                  <a:cubicBezTo>
                    <a:pt x="59" y="1"/>
                    <a:pt x="53" y="0"/>
                    <a:pt x="43" y="0"/>
                  </a:cubicBezTo>
                  <a:cubicBezTo>
                    <a:pt x="43" y="0"/>
                    <a:pt x="43" y="1"/>
                    <a:pt x="43" y="2"/>
                  </a:cubicBezTo>
                  <a:cubicBezTo>
                    <a:pt x="44" y="5"/>
                    <a:pt x="44" y="9"/>
                    <a:pt x="44" y="14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7" y="27"/>
                    <a:pt x="30" y="21"/>
                    <a:pt x="33" y="17"/>
                  </a:cubicBezTo>
                  <a:cubicBezTo>
                    <a:pt x="33" y="17"/>
                    <a:pt x="34" y="16"/>
                    <a:pt x="34" y="16"/>
                  </a:cubicBezTo>
                  <a:cubicBezTo>
                    <a:pt x="30" y="14"/>
                    <a:pt x="25" y="13"/>
                    <a:pt x="17" y="12"/>
                  </a:cubicBezTo>
                  <a:cubicBezTo>
                    <a:pt x="15" y="34"/>
                    <a:pt x="10" y="51"/>
                    <a:pt x="1" y="64"/>
                  </a:cubicBezTo>
                  <a:cubicBezTo>
                    <a:pt x="8" y="64"/>
                    <a:pt x="12" y="64"/>
                    <a:pt x="15" y="66"/>
                  </a:cubicBezTo>
                  <a:cubicBezTo>
                    <a:pt x="16" y="65"/>
                    <a:pt x="16" y="63"/>
                    <a:pt x="17" y="61"/>
                  </a:cubicBezTo>
                  <a:cubicBezTo>
                    <a:pt x="20" y="54"/>
                    <a:pt x="21" y="49"/>
                    <a:pt x="22" y="45"/>
                  </a:cubicBezTo>
                  <a:cubicBezTo>
                    <a:pt x="44" y="45"/>
                    <a:pt x="44" y="45"/>
                    <a:pt x="44" y="4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34" y="74"/>
                    <a:pt x="34" y="74"/>
                    <a:pt x="34" y="74"/>
                  </a:cubicBezTo>
                  <a:cubicBezTo>
                    <a:pt x="28" y="74"/>
                    <a:pt x="21" y="74"/>
                    <a:pt x="15" y="73"/>
                  </a:cubicBezTo>
                  <a:cubicBezTo>
                    <a:pt x="12" y="73"/>
                    <a:pt x="12" y="73"/>
                    <a:pt x="12" y="73"/>
                  </a:cubicBezTo>
                  <a:cubicBezTo>
                    <a:pt x="12" y="87"/>
                    <a:pt x="12" y="87"/>
                    <a:pt x="12" y="87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9" y="86"/>
                    <a:pt x="26" y="85"/>
                    <a:pt x="34" y="85"/>
                  </a:cubicBezTo>
                  <a:cubicBezTo>
                    <a:pt x="44" y="85"/>
                    <a:pt x="44" y="85"/>
                    <a:pt x="44" y="85"/>
                  </a:cubicBezTo>
                  <a:cubicBezTo>
                    <a:pt x="44" y="120"/>
                    <a:pt x="44" y="120"/>
                    <a:pt x="44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13" y="120"/>
                    <a:pt x="7" y="119"/>
                    <a:pt x="1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1" y="132"/>
                    <a:pt x="1" y="132"/>
                    <a:pt x="1" y="132"/>
                  </a:cubicBezTo>
                  <a:cubicBezTo>
                    <a:pt x="8" y="131"/>
                    <a:pt x="14" y="131"/>
                    <a:pt x="21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80" y="131"/>
                    <a:pt x="87" y="131"/>
                    <a:pt x="94" y="132"/>
                  </a:cubicBezTo>
                  <a:cubicBezTo>
                    <a:pt x="97" y="132"/>
                    <a:pt x="97" y="132"/>
                    <a:pt x="97" y="132"/>
                  </a:cubicBezTo>
                  <a:cubicBezTo>
                    <a:pt x="97" y="118"/>
                    <a:pt x="97" y="118"/>
                    <a:pt x="97" y="118"/>
                  </a:cubicBezTo>
                  <a:cubicBezTo>
                    <a:pt x="94" y="118"/>
                    <a:pt x="94" y="118"/>
                    <a:pt x="94" y="118"/>
                  </a:cubicBezTo>
                  <a:cubicBezTo>
                    <a:pt x="88" y="119"/>
                    <a:pt x="81" y="120"/>
                    <a:pt x="73" y="12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13" name="Freeform 682"/>
            <p:cNvSpPr/>
            <p:nvPr/>
          </p:nvSpPr>
          <p:spPr bwMode="auto">
            <a:xfrm>
              <a:off x="12010012" y="8399366"/>
              <a:ext cx="190147" cy="259291"/>
            </a:xfrm>
            <a:custGeom>
              <a:avLst/>
              <a:gdLst>
                <a:gd name="T0" fmla="*/ 73 w 97"/>
                <a:gd name="T1" fmla="*/ 120 h 132"/>
                <a:gd name="T2" fmla="*/ 57 w 97"/>
                <a:gd name="T3" fmla="*/ 120 h 132"/>
                <a:gd name="T4" fmla="*/ 57 w 97"/>
                <a:gd name="T5" fmla="*/ 85 h 132"/>
                <a:gd name="T6" fmla="*/ 67 w 97"/>
                <a:gd name="T7" fmla="*/ 85 h 132"/>
                <a:gd name="T8" fmla="*/ 86 w 97"/>
                <a:gd name="T9" fmla="*/ 86 h 132"/>
                <a:gd name="T10" fmla="*/ 89 w 97"/>
                <a:gd name="T11" fmla="*/ 87 h 132"/>
                <a:gd name="T12" fmla="*/ 89 w 97"/>
                <a:gd name="T13" fmla="*/ 73 h 132"/>
                <a:gd name="T14" fmla="*/ 86 w 97"/>
                <a:gd name="T15" fmla="*/ 73 h 132"/>
                <a:gd name="T16" fmla="*/ 67 w 97"/>
                <a:gd name="T17" fmla="*/ 74 h 132"/>
                <a:gd name="T18" fmla="*/ 57 w 97"/>
                <a:gd name="T19" fmla="*/ 74 h 132"/>
                <a:gd name="T20" fmla="*/ 57 w 97"/>
                <a:gd name="T21" fmla="*/ 45 h 132"/>
                <a:gd name="T22" fmla="*/ 72 w 97"/>
                <a:gd name="T23" fmla="*/ 45 h 132"/>
                <a:gd name="T24" fmla="*/ 91 w 97"/>
                <a:gd name="T25" fmla="*/ 46 h 132"/>
                <a:gd name="T26" fmla="*/ 92 w 97"/>
                <a:gd name="T27" fmla="*/ 46 h 132"/>
                <a:gd name="T28" fmla="*/ 92 w 97"/>
                <a:gd name="T29" fmla="*/ 34 h 132"/>
                <a:gd name="T30" fmla="*/ 90 w 97"/>
                <a:gd name="T31" fmla="*/ 34 h 132"/>
                <a:gd name="T32" fmla="*/ 72 w 97"/>
                <a:gd name="T33" fmla="*/ 35 h 132"/>
                <a:gd name="T34" fmla="*/ 57 w 97"/>
                <a:gd name="T35" fmla="*/ 35 h 132"/>
                <a:gd name="T36" fmla="*/ 57 w 97"/>
                <a:gd name="T37" fmla="*/ 12 h 132"/>
                <a:gd name="T38" fmla="*/ 60 w 97"/>
                <a:gd name="T39" fmla="*/ 5 h 132"/>
                <a:gd name="T40" fmla="*/ 61 w 97"/>
                <a:gd name="T41" fmla="*/ 2 h 132"/>
                <a:gd name="T42" fmla="*/ 43 w 97"/>
                <a:gd name="T43" fmla="*/ 0 h 132"/>
                <a:gd name="T44" fmla="*/ 43 w 97"/>
                <a:gd name="T45" fmla="*/ 2 h 132"/>
                <a:gd name="T46" fmla="*/ 44 w 97"/>
                <a:gd name="T47" fmla="*/ 14 h 132"/>
                <a:gd name="T48" fmla="*/ 44 w 97"/>
                <a:gd name="T49" fmla="*/ 35 h 132"/>
                <a:gd name="T50" fmla="*/ 25 w 97"/>
                <a:gd name="T51" fmla="*/ 35 h 132"/>
                <a:gd name="T52" fmla="*/ 33 w 97"/>
                <a:gd name="T53" fmla="*/ 17 h 132"/>
                <a:gd name="T54" fmla="*/ 34 w 97"/>
                <a:gd name="T55" fmla="*/ 16 h 132"/>
                <a:gd name="T56" fmla="*/ 17 w 97"/>
                <a:gd name="T57" fmla="*/ 12 h 132"/>
                <a:gd name="T58" fmla="*/ 1 w 97"/>
                <a:gd name="T59" fmla="*/ 64 h 132"/>
                <a:gd name="T60" fmla="*/ 15 w 97"/>
                <a:gd name="T61" fmla="*/ 66 h 132"/>
                <a:gd name="T62" fmla="*/ 17 w 97"/>
                <a:gd name="T63" fmla="*/ 61 h 132"/>
                <a:gd name="T64" fmla="*/ 22 w 97"/>
                <a:gd name="T65" fmla="*/ 45 h 132"/>
                <a:gd name="T66" fmla="*/ 44 w 97"/>
                <a:gd name="T67" fmla="*/ 45 h 132"/>
                <a:gd name="T68" fmla="*/ 44 w 97"/>
                <a:gd name="T69" fmla="*/ 74 h 132"/>
                <a:gd name="T70" fmla="*/ 34 w 97"/>
                <a:gd name="T71" fmla="*/ 74 h 132"/>
                <a:gd name="T72" fmla="*/ 15 w 97"/>
                <a:gd name="T73" fmla="*/ 73 h 132"/>
                <a:gd name="T74" fmla="*/ 12 w 97"/>
                <a:gd name="T75" fmla="*/ 73 h 132"/>
                <a:gd name="T76" fmla="*/ 12 w 97"/>
                <a:gd name="T77" fmla="*/ 87 h 132"/>
                <a:gd name="T78" fmla="*/ 13 w 97"/>
                <a:gd name="T79" fmla="*/ 87 h 132"/>
                <a:gd name="T80" fmla="*/ 34 w 97"/>
                <a:gd name="T81" fmla="*/ 85 h 132"/>
                <a:gd name="T82" fmla="*/ 44 w 97"/>
                <a:gd name="T83" fmla="*/ 85 h 132"/>
                <a:gd name="T84" fmla="*/ 44 w 97"/>
                <a:gd name="T85" fmla="*/ 120 h 132"/>
                <a:gd name="T86" fmla="*/ 20 w 97"/>
                <a:gd name="T87" fmla="*/ 120 h 132"/>
                <a:gd name="T88" fmla="*/ 1 w 97"/>
                <a:gd name="T89" fmla="*/ 119 h 132"/>
                <a:gd name="T90" fmla="*/ 0 w 97"/>
                <a:gd name="T91" fmla="*/ 119 h 132"/>
                <a:gd name="T92" fmla="*/ 0 w 97"/>
                <a:gd name="T93" fmla="*/ 132 h 132"/>
                <a:gd name="T94" fmla="*/ 1 w 97"/>
                <a:gd name="T95" fmla="*/ 132 h 132"/>
                <a:gd name="T96" fmla="*/ 21 w 97"/>
                <a:gd name="T97" fmla="*/ 131 h 132"/>
                <a:gd name="T98" fmla="*/ 73 w 97"/>
                <a:gd name="T99" fmla="*/ 131 h 132"/>
                <a:gd name="T100" fmla="*/ 94 w 97"/>
                <a:gd name="T101" fmla="*/ 132 h 132"/>
                <a:gd name="T102" fmla="*/ 97 w 97"/>
                <a:gd name="T103" fmla="*/ 132 h 132"/>
                <a:gd name="T104" fmla="*/ 97 w 97"/>
                <a:gd name="T105" fmla="*/ 118 h 132"/>
                <a:gd name="T106" fmla="*/ 94 w 97"/>
                <a:gd name="T107" fmla="*/ 118 h 132"/>
                <a:gd name="T108" fmla="*/ 73 w 97"/>
                <a:gd name="T109" fmla="*/ 12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7" h="132">
                  <a:moveTo>
                    <a:pt x="73" y="120"/>
                  </a:moveTo>
                  <a:cubicBezTo>
                    <a:pt x="57" y="120"/>
                    <a:pt x="57" y="120"/>
                    <a:pt x="57" y="120"/>
                  </a:cubicBezTo>
                  <a:cubicBezTo>
                    <a:pt x="57" y="85"/>
                    <a:pt x="57" y="85"/>
                    <a:pt x="57" y="85"/>
                  </a:cubicBezTo>
                  <a:cubicBezTo>
                    <a:pt x="67" y="85"/>
                    <a:pt x="67" y="85"/>
                    <a:pt x="67" y="85"/>
                  </a:cubicBezTo>
                  <a:cubicBezTo>
                    <a:pt x="73" y="85"/>
                    <a:pt x="79" y="85"/>
                    <a:pt x="86" y="86"/>
                  </a:cubicBezTo>
                  <a:cubicBezTo>
                    <a:pt x="87" y="87"/>
                    <a:pt x="88" y="87"/>
                    <a:pt x="89" y="87"/>
                  </a:cubicBezTo>
                  <a:cubicBezTo>
                    <a:pt x="89" y="73"/>
                    <a:pt x="89" y="73"/>
                    <a:pt x="89" y="73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79" y="74"/>
                    <a:pt x="73" y="74"/>
                    <a:pt x="67" y="74"/>
                  </a:cubicBezTo>
                  <a:cubicBezTo>
                    <a:pt x="57" y="74"/>
                    <a:pt x="57" y="74"/>
                    <a:pt x="57" y="74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72" y="45"/>
                    <a:pt x="72" y="45"/>
                    <a:pt x="72" y="45"/>
                  </a:cubicBezTo>
                  <a:cubicBezTo>
                    <a:pt x="78" y="45"/>
                    <a:pt x="85" y="46"/>
                    <a:pt x="91" y="46"/>
                  </a:cubicBezTo>
                  <a:cubicBezTo>
                    <a:pt x="92" y="46"/>
                    <a:pt x="92" y="46"/>
                    <a:pt x="92" y="46"/>
                  </a:cubicBezTo>
                  <a:cubicBezTo>
                    <a:pt x="92" y="34"/>
                    <a:pt x="92" y="34"/>
                    <a:pt x="92" y="34"/>
                  </a:cubicBezTo>
                  <a:cubicBezTo>
                    <a:pt x="90" y="34"/>
                    <a:pt x="90" y="34"/>
                    <a:pt x="90" y="34"/>
                  </a:cubicBezTo>
                  <a:cubicBezTo>
                    <a:pt x="84" y="35"/>
                    <a:pt x="78" y="35"/>
                    <a:pt x="72" y="35"/>
                  </a:cubicBezTo>
                  <a:cubicBezTo>
                    <a:pt x="57" y="35"/>
                    <a:pt x="57" y="35"/>
                    <a:pt x="57" y="35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57" y="10"/>
                    <a:pt x="58" y="7"/>
                    <a:pt x="60" y="5"/>
                  </a:cubicBezTo>
                  <a:cubicBezTo>
                    <a:pt x="60" y="4"/>
                    <a:pt x="61" y="3"/>
                    <a:pt x="61" y="2"/>
                  </a:cubicBezTo>
                  <a:cubicBezTo>
                    <a:pt x="59" y="1"/>
                    <a:pt x="53" y="0"/>
                    <a:pt x="43" y="0"/>
                  </a:cubicBezTo>
                  <a:cubicBezTo>
                    <a:pt x="43" y="0"/>
                    <a:pt x="43" y="1"/>
                    <a:pt x="43" y="2"/>
                  </a:cubicBezTo>
                  <a:cubicBezTo>
                    <a:pt x="44" y="5"/>
                    <a:pt x="44" y="9"/>
                    <a:pt x="44" y="14"/>
                  </a:cubicBezTo>
                  <a:cubicBezTo>
                    <a:pt x="44" y="35"/>
                    <a:pt x="44" y="35"/>
                    <a:pt x="44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7" y="27"/>
                    <a:pt x="30" y="21"/>
                    <a:pt x="33" y="17"/>
                  </a:cubicBezTo>
                  <a:cubicBezTo>
                    <a:pt x="33" y="17"/>
                    <a:pt x="34" y="16"/>
                    <a:pt x="34" y="16"/>
                  </a:cubicBezTo>
                  <a:cubicBezTo>
                    <a:pt x="30" y="14"/>
                    <a:pt x="25" y="13"/>
                    <a:pt x="17" y="12"/>
                  </a:cubicBezTo>
                  <a:cubicBezTo>
                    <a:pt x="15" y="34"/>
                    <a:pt x="10" y="51"/>
                    <a:pt x="1" y="64"/>
                  </a:cubicBezTo>
                  <a:cubicBezTo>
                    <a:pt x="8" y="64"/>
                    <a:pt x="12" y="64"/>
                    <a:pt x="15" y="66"/>
                  </a:cubicBezTo>
                  <a:cubicBezTo>
                    <a:pt x="16" y="65"/>
                    <a:pt x="16" y="63"/>
                    <a:pt x="17" y="61"/>
                  </a:cubicBezTo>
                  <a:cubicBezTo>
                    <a:pt x="20" y="54"/>
                    <a:pt x="21" y="49"/>
                    <a:pt x="22" y="45"/>
                  </a:cubicBezTo>
                  <a:cubicBezTo>
                    <a:pt x="44" y="45"/>
                    <a:pt x="44" y="45"/>
                    <a:pt x="44" y="4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34" y="74"/>
                    <a:pt x="34" y="74"/>
                    <a:pt x="34" y="74"/>
                  </a:cubicBezTo>
                  <a:cubicBezTo>
                    <a:pt x="28" y="74"/>
                    <a:pt x="21" y="74"/>
                    <a:pt x="15" y="73"/>
                  </a:cubicBezTo>
                  <a:cubicBezTo>
                    <a:pt x="12" y="73"/>
                    <a:pt x="12" y="73"/>
                    <a:pt x="12" y="73"/>
                  </a:cubicBezTo>
                  <a:cubicBezTo>
                    <a:pt x="12" y="87"/>
                    <a:pt x="12" y="87"/>
                    <a:pt x="12" y="87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9" y="86"/>
                    <a:pt x="26" y="85"/>
                    <a:pt x="34" y="85"/>
                  </a:cubicBezTo>
                  <a:cubicBezTo>
                    <a:pt x="44" y="85"/>
                    <a:pt x="44" y="85"/>
                    <a:pt x="44" y="85"/>
                  </a:cubicBezTo>
                  <a:cubicBezTo>
                    <a:pt x="44" y="120"/>
                    <a:pt x="44" y="120"/>
                    <a:pt x="44" y="120"/>
                  </a:cubicBezTo>
                  <a:cubicBezTo>
                    <a:pt x="20" y="120"/>
                    <a:pt x="20" y="120"/>
                    <a:pt x="20" y="120"/>
                  </a:cubicBezTo>
                  <a:cubicBezTo>
                    <a:pt x="13" y="120"/>
                    <a:pt x="7" y="119"/>
                    <a:pt x="1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1" y="132"/>
                    <a:pt x="1" y="132"/>
                    <a:pt x="1" y="132"/>
                  </a:cubicBezTo>
                  <a:cubicBezTo>
                    <a:pt x="8" y="131"/>
                    <a:pt x="14" y="131"/>
                    <a:pt x="21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80" y="131"/>
                    <a:pt x="87" y="131"/>
                    <a:pt x="94" y="132"/>
                  </a:cubicBezTo>
                  <a:cubicBezTo>
                    <a:pt x="97" y="132"/>
                    <a:pt x="97" y="132"/>
                    <a:pt x="97" y="132"/>
                  </a:cubicBezTo>
                  <a:cubicBezTo>
                    <a:pt x="97" y="118"/>
                    <a:pt x="97" y="118"/>
                    <a:pt x="97" y="118"/>
                  </a:cubicBezTo>
                  <a:cubicBezTo>
                    <a:pt x="94" y="118"/>
                    <a:pt x="94" y="118"/>
                    <a:pt x="94" y="118"/>
                  </a:cubicBezTo>
                  <a:cubicBezTo>
                    <a:pt x="88" y="119"/>
                    <a:pt x="81" y="120"/>
                    <a:pt x="73" y="120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14" name="Freeform 683"/>
            <p:cNvSpPr/>
            <p:nvPr/>
          </p:nvSpPr>
          <p:spPr bwMode="auto">
            <a:xfrm>
              <a:off x="11986242" y="8457707"/>
              <a:ext cx="36732" cy="51859"/>
            </a:xfrm>
            <a:custGeom>
              <a:avLst/>
              <a:gdLst>
                <a:gd name="T0" fmla="*/ 9 w 19"/>
                <a:gd name="T1" fmla="*/ 0 h 26"/>
                <a:gd name="T2" fmla="*/ 0 w 19"/>
                <a:gd name="T3" fmla="*/ 4 h 26"/>
                <a:gd name="T4" fmla="*/ 8 w 19"/>
                <a:gd name="T5" fmla="*/ 26 h 26"/>
                <a:gd name="T6" fmla="*/ 19 w 19"/>
                <a:gd name="T7" fmla="*/ 22 h 26"/>
                <a:gd name="T8" fmla="*/ 9 w 19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6">
                  <a:moveTo>
                    <a:pt x="9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3" y="10"/>
                    <a:pt x="6" y="17"/>
                    <a:pt x="8" y="26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7" y="13"/>
                    <a:pt x="13" y="6"/>
                    <a:pt x="9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15" name="Freeform 684"/>
            <p:cNvSpPr/>
            <p:nvPr/>
          </p:nvSpPr>
          <p:spPr bwMode="auto">
            <a:xfrm>
              <a:off x="11986242" y="8457707"/>
              <a:ext cx="36732" cy="51859"/>
            </a:xfrm>
            <a:custGeom>
              <a:avLst/>
              <a:gdLst>
                <a:gd name="T0" fmla="*/ 9 w 19"/>
                <a:gd name="T1" fmla="*/ 0 h 26"/>
                <a:gd name="T2" fmla="*/ 0 w 19"/>
                <a:gd name="T3" fmla="*/ 4 h 26"/>
                <a:gd name="T4" fmla="*/ 8 w 19"/>
                <a:gd name="T5" fmla="*/ 26 h 26"/>
                <a:gd name="T6" fmla="*/ 19 w 19"/>
                <a:gd name="T7" fmla="*/ 22 h 26"/>
                <a:gd name="T8" fmla="*/ 9 w 19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6">
                  <a:moveTo>
                    <a:pt x="9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3" y="10"/>
                    <a:pt x="6" y="17"/>
                    <a:pt x="8" y="26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7" y="13"/>
                    <a:pt x="13" y="6"/>
                    <a:pt x="9" y="0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16" name="Freeform 685"/>
            <p:cNvSpPr/>
            <p:nvPr/>
          </p:nvSpPr>
          <p:spPr bwMode="auto">
            <a:xfrm>
              <a:off x="12243371" y="8395045"/>
              <a:ext cx="146932" cy="140450"/>
            </a:xfrm>
            <a:custGeom>
              <a:avLst/>
              <a:gdLst>
                <a:gd name="T0" fmla="*/ 9 w 75"/>
                <a:gd name="T1" fmla="*/ 51 h 71"/>
                <a:gd name="T2" fmla="*/ 19 w 75"/>
                <a:gd name="T3" fmla="*/ 39 h 71"/>
                <a:gd name="T4" fmla="*/ 22 w 75"/>
                <a:gd name="T5" fmla="*/ 36 h 71"/>
                <a:gd name="T6" fmla="*/ 54 w 75"/>
                <a:gd name="T7" fmla="*/ 36 h 71"/>
                <a:gd name="T8" fmla="*/ 44 w 75"/>
                <a:gd name="T9" fmla="*/ 45 h 71"/>
                <a:gd name="T10" fmla="*/ 31 w 75"/>
                <a:gd name="T11" fmla="*/ 39 h 71"/>
                <a:gd name="T12" fmla="*/ 24 w 75"/>
                <a:gd name="T13" fmla="*/ 46 h 71"/>
                <a:gd name="T14" fmla="*/ 34 w 75"/>
                <a:gd name="T15" fmla="*/ 51 h 71"/>
                <a:gd name="T16" fmla="*/ 5 w 75"/>
                <a:gd name="T17" fmla="*/ 61 h 71"/>
                <a:gd name="T18" fmla="*/ 15 w 75"/>
                <a:gd name="T19" fmla="*/ 71 h 71"/>
                <a:gd name="T20" fmla="*/ 75 w 75"/>
                <a:gd name="T21" fmla="*/ 26 h 71"/>
                <a:gd name="T22" fmla="*/ 70 w 75"/>
                <a:gd name="T23" fmla="*/ 26 h 71"/>
                <a:gd name="T24" fmla="*/ 46 w 75"/>
                <a:gd name="T25" fmla="*/ 27 h 71"/>
                <a:gd name="T26" fmla="*/ 46 w 75"/>
                <a:gd name="T27" fmla="*/ 18 h 71"/>
                <a:gd name="T28" fmla="*/ 63 w 75"/>
                <a:gd name="T29" fmla="*/ 18 h 71"/>
                <a:gd name="T30" fmla="*/ 75 w 75"/>
                <a:gd name="T31" fmla="*/ 19 h 71"/>
                <a:gd name="T32" fmla="*/ 75 w 75"/>
                <a:gd name="T33" fmla="*/ 8 h 71"/>
                <a:gd name="T34" fmla="*/ 46 w 75"/>
                <a:gd name="T35" fmla="*/ 9 h 71"/>
                <a:gd name="T36" fmla="*/ 47 w 75"/>
                <a:gd name="T37" fmla="*/ 2 h 71"/>
                <a:gd name="T38" fmla="*/ 48 w 75"/>
                <a:gd name="T39" fmla="*/ 1 h 71"/>
                <a:gd name="T40" fmla="*/ 44 w 75"/>
                <a:gd name="T41" fmla="*/ 0 h 71"/>
                <a:gd name="T42" fmla="*/ 34 w 75"/>
                <a:gd name="T43" fmla="*/ 0 h 71"/>
                <a:gd name="T44" fmla="*/ 34 w 75"/>
                <a:gd name="T45" fmla="*/ 27 h 71"/>
                <a:gd name="T46" fmla="*/ 28 w 75"/>
                <a:gd name="T47" fmla="*/ 27 h 71"/>
                <a:gd name="T48" fmla="*/ 30 w 75"/>
                <a:gd name="T49" fmla="*/ 26 h 71"/>
                <a:gd name="T50" fmla="*/ 30 w 75"/>
                <a:gd name="T51" fmla="*/ 25 h 71"/>
                <a:gd name="T52" fmla="*/ 25 w 75"/>
                <a:gd name="T53" fmla="*/ 22 h 71"/>
                <a:gd name="T54" fmla="*/ 20 w 75"/>
                <a:gd name="T55" fmla="*/ 20 h 71"/>
                <a:gd name="T56" fmla="*/ 0 w 75"/>
                <a:gd name="T57" fmla="*/ 44 h 71"/>
                <a:gd name="T58" fmla="*/ 9 w 75"/>
                <a:gd name="T59" fmla="*/ 5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5" h="71">
                  <a:moveTo>
                    <a:pt x="9" y="51"/>
                  </a:moveTo>
                  <a:cubicBezTo>
                    <a:pt x="15" y="44"/>
                    <a:pt x="18" y="40"/>
                    <a:pt x="19" y="39"/>
                  </a:cubicBezTo>
                  <a:cubicBezTo>
                    <a:pt x="20" y="38"/>
                    <a:pt x="21" y="37"/>
                    <a:pt x="22" y="36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3" y="39"/>
                    <a:pt x="49" y="42"/>
                    <a:pt x="44" y="45"/>
                  </a:cubicBezTo>
                  <a:cubicBezTo>
                    <a:pt x="35" y="41"/>
                    <a:pt x="31" y="38"/>
                    <a:pt x="31" y="39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8" y="48"/>
                    <a:pt x="32" y="50"/>
                    <a:pt x="34" y="51"/>
                  </a:cubicBezTo>
                  <a:cubicBezTo>
                    <a:pt x="24" y="57"/>
                    <a:pt x="14" y="60"/>
                    <a:pt x="5" y="61"/>
                  </a:cubicBezTo>
                  <a:cubicBezTo>
                    <a:pt x="8" y="64"/>
                    <a:pt x="12" y="67"/>
                    <a:pt x="15" y="71"/>
                  </a:cubicBezTo>
                  <a:cubicBezTo>
                    <a:pt x="42" y="61"/>
                    <a:pt x="63" y="46"/>
                    <a:pt x="75" y="26"/>
                  </a:cubicBezTo>
                  <a:cubicBezTo>
                    <a:pt x="70" y="26"/>
                    <a:pt x="70" y="26"/>
                    <a:pt x="70" y="26"/>
                  </a:cubicBezTo>
                  <a:cubicBezTo>
                    <a:pt x="61" y="27"/>
                    <a:pt x="53" y="27"/>
                    <a:pt x="46" y="27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63" y="18"/>
                    <a:pt x="63" y="18"/>
                    <a:pt x="63" y="18"/>
                  </a:cubicBezTo>
                  <a:cubicBezTo>
                    <a:pt x="66" y="18"/>
                    <a:pt x="70" y="18"/>
                    <a:pt x="75" y="19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64" y="9"/>
                    <a:pt x="54" y="9"/>
                    <a:pt x="46" y="9"/>
                  </a:cubicBezTo>
                  <a:cubicBezTo>
                    <a:pt x="46" y="7"/>
                    <a:pt x="46" y="4"/>
                    <a:pt x="47" y="2"/>
                  </a:cubicBezTo>
                  <a:cubicBezTo>
                    <a:pt x="47" y="2"/>
                    <a:pt x="48" y="1"/>
                    <a:pt x="48" y="1"/>
                  </a:cubicBezTo>
                  <a:cubicBezTo>
                    <a:pt x="47" y="0"/>
                    <a:pt x="46" y="0"/>
                    <a:pt x="44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5"/>
                    <a:pt x="34" y="14"/>
                    <a:pt x="34" y="27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8" y="27"/>
                    <a:pt x="29" y="26"/>
                    <a:pt x="30" y="26"/>
                  </a:cubicBezTo>
                  <a:cubicBezTo>
                    <a:pt x="30" y="25"/>
                    <a:pt x="30" y="25"/>
                    <a:pt x="30" y="25"/>
                  </a:cubicBezTo>
                  <a:cubicBezTo>
                    <a:pt x="31" y="25"/>
                    <a:pt x="29" y="24"/>
                    <a:pt x="25" y="22"/>
                  </a:cubicBezTo>
                  <a:cubicBezTo>
                    <a:pt x="23" y="21"/>
                    <a:pt x="21" y="20"/>
                    <a:pt x="20" y="20"/>
                  </a:cubicBezTo>
                  <a:cubicBezTo>
                    <a:pt x="15" y="29"/>
                    <a:pt x="8" y="37"/>
                    <a:pt x="0" y="44"/>
                  </a:cubicBezTo>
                  <a:cubicBezTo>
                    <a:pt x="4" y="46"/>
                    <a:pt x="7" y="49"/>
                    <a:pt x="9" y="5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17" name="Freeform 686"/>
            <p:cNvSpPr/>
            <p:nvPr/>
          </p:nvSpPr>
          <p:spPr bwMode="auto">
            <a:xfrm>
              <a:off x="12243371" y="8395045"/>
              <a:ext cx="146932" cy="140450"/>
            </a:xfrm>
            <a:custGeom>
              <a:avLst/>
              <a:gdLst>
                <a:gd name="T0" fmla="*/ 9 w 75"/>
                <a:gd name="T1" fmla="*/ 51 h 71"/>
                <a:gd name="T2" fmla="*/ 19 w 75"/>
                <a:gd name="T3" fmla="*/ 39 h 71"/>
                <a:gd name="T4" fmla="*/ 22 w 75"/>
                <a:gd name="T5" fmla="*/ 36 h 71"/>
                <a:gd name="T6" fmla="*/ 54 w 75"/>
                <a:gd name="T7" fmla="*/ 36 h 71"/>
                <a:gd name="T8" fmla="*/ 44 w 75"/>
                <a:gd name="T9" fmla="*/ 45 h 71"/>
                <a:gd name="T10" fmla="*/ 31 w 75"/>
                <a:gd name="T11" fmla="*/ 39 h 71"/>
                <a:gd name="T12" fmla="*/ 24 w 75"/>
                <a:gd name="T13" fmla="*/ 46 h 71"/>
                <a:gd name="T14" fmla="*/ 34 w 75"/>
                <a:gd name="T15" fmla="*/ 51 h 71"/>
                <a:gd name="T16" fmla="*/ 5 w 75"/>
                <a:gd name="T17" fmla="*/ 61 h 71"/>
                <a:gd name="T18" fmla="*/ 15 w 75"/>
                <a:gd name="T19" fmla="*/ 71 h 71"/>
                <a:gd name="T20" fmla="*/ 75 w 75"/>
                <a:gd name="T21" fmla="*/ 26 h 71"/>
                <a:gd name="T22" fmla="*/ 70 w 75"/>
                <a:gd name="T23" fmla="*/ 26 h 71"/>
                <a:gd name="T24" fmla="*/ 46 w 75"/>
                <a:gd name="T25" fmla="*/ 27 h 71"/>
                <a:gd name="T26" fmla="*/ 46 w 75"/>
                <a:gd name="T27" fmla="*/ 18 h 71"/>
                <a:gd name="T28" fmla="*/ 63 w 75"/>
                <a:gd name="T29" fmla="*/ 18 h 71"/>
                <a:gd name="T30" fmla="*/ 75 w 75"/>
                <a:gd name="T31" fmla="*/ 19 h 71"/>
                <a:gd name="T32" fmla="*/ 75 w 75"/>
                <a:gd name="T33" fmla="*/ 8 h 71"/>
                <a:gd name="T34" fmla="*/ 46 w 75"/>
                <a:gd name="T35" fmla="*/ 9 h 71"/>
                <a:gd name="T36" fmla="*/ 47 w 75"/>
                <a:gd name="T37" fmla="*/ 2 h 71"/>
                <a:gd name="T38" fmla="*/ 48 w 75"/>
                <a:gd name="T39" fmla="*/ 1 h 71"/>
                <a:gd name="T40" fmla="*/ 44 w 75"/>
                <a:gd name="T41" fmla="*/ 0 h 71"/>
                <a:gd name="T42" fmla="*/ 34 w 75"/>
                <a:gd name="T43" fmla="*/ 0 h 71"/>
                <a:gd name="T44" fmla="*/ 34 w 75"/>
                <a:gd name="T45" fmla="*/ 27 h 71"/>
                <a:gd name="T46" fmla="*/ 28 w 75"/>
                <a:gd name="T47" fmla="*/ 27 h 71"/>
                <a:gd name="T48" fmla="*/ 30 w 75"/>
                <a:gd name="T49" fmla="*/ 26 h 71"/>
                <a:gd name="T50" fmla="*/ 30 w 75"/>
                <a:gd name="T51" fmla="*/ 25 h 71"/>
                <a:gd name="T52" fmla="*/ 25 w 75"/>
                <a:gd name="T53" fmla="*/ 22 h 71"/>
                <a:gd name="T54" fmla="*/ 20 w 75"/>
                <a:gd name="T55" fmla="*/ 20 h 71"/>
                <a:gd name="T56" fmla="*/ 0 w 75"/>
                <a:gd name="T57" fmla="*/ 44 h 71"/>
                <a:gd name="T58" fmla="*/ 9 w 75"/>
                <a:gd name="T59" fmla="*/ 5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5" h="71">
                  <a:moveTo>
                    <a:pt x="9" y="51"/>
                  </a:moveTo>
                  <a:cubicBezTo>
                    <a:pt x="15" y="44"/>
                    <a:pt x="18" y="40"/>
                    <a:pt x="19" y="39"/>
                  </a:cubicBezTo>
                  <a:cubicBezTo>
                    <a:pt x="20" y="38"/>
                    <a:pt x="21" y="37"/>
                    <a:pt x="22" y="36"/>
                  </a:cubicBezTo>
                  <a:cubicBezTo>
                    <a:pt x="54" y="36"/>
                    <a:pt x="54" y="36"/>
                    <a:pt x="54" y="36"/>
                  </a:cubicBezTo>
                  <a:cubicBezTo>
                    <a:pt x="53" y="39"/>
                    <a:pt x="49" y="42"/>
                    <a:pt x="44" y="45"/>
                  </a:cubicBezTo>
                  <a:cubicBezTo>
                    <a:pt x="35" y="41"/>
                    <a:pt x="31" y="38"/>
                    <a:pt x="31" y="39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8" y="48"/>
                    <a:pt x="32" y="50"/>
                    <a:pt x="34" y="51"/>
                  </a:cubicBezTo>
                  <a:cubicBezTo>
                    <a:pt x="24" y="57"/>
                    <a:pt x="14" y="60"/>
                    <a:pt x="5" y="61"/>
                  </a:cubicBezTo>
                  <a:cubicBezTo>
                    <a:pt x="8" y="64"/>
                    <a:pt x="12" y="67"/>
                    <a:pt x="15" y="71"/>
                  </a:cubicBezTo>
                  <a:cubicBezTo>
                    <a:pt x="42" y="61"/>
                    <a:pt x="63" y="46"/>
                    <a:pt x="75" y="26"/>
                  </a:cubicBezTo>
                  <a:cubicBezTo>
                    <a:pt x="70" y="26"/>
                    <a:pt x="70" y="26"/>
                    <a:pt x="70" y="26"/>
                  </a:cubicBezTo>
                  <a:cubicBezTo>
                    <a:pt x="61" y="27"/>
                    <a:pt x="53" y="27"/>
                    <a:pt x="46" y="27"/>
                  </a:cubicBezTo>
                  <a:cubicBezTo>
                    <a:pt x="46" y="18"/>
                    <a:pt x="46" y="18"/>
                    <a:pt x="46" y="18"/>
                  </a:cubicBezTo>
                  <a:cubicBezTo>
                    <a:pt x="63" y="18"/>
                    <a:pt x="63" y="18"/>
                    <a:pt x="63" y="18"/>
                  </a:cubicBezTo>
                  <a:cubicBezTo>
                    <a:pt x="66" y="18"/>
                    <a:pt x="70" y="18"/>
                    <a:pt x="75" y="19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64" y="9"/>
                    <a:pt x="54" y="9"/>
                    <a:pt x="46" y="9"/>
                  </a:cubicBezTo>
                  <a:cubicBezTo>
                    <a:pt x="46" y="7"/>
                    <a:pt x="46" y="4"/>
                    <a:pt x="47" y="2"/>
                  </a:cubicBezTo>
                  <a:cubicBezTo>
                    <a:pt x="47" y="2"/>
                    <a:pt x="48" y="1"/>
                    <a:pt x="48" y="1"/>
                  </a:cubicBezTo>
                  <a:cubicBezTo>
                    <a:pt x="47" y="0"/>
                    <a:pt x="46" y="0"/>
                    <a:pt x="44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5"/>
                    <a:pt x="34" y="14"/>
                    <a:pt x="34" y="27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8" y="27"/>
                    <a:pt x="29" y="26"/>
                    <a:pt x="30" y="26"/>
                  </a:cubicBezTo>
                  <a:cubicBezTo>
                    <a:pt x="30" y="25"/>
                    <a:pt x="30" y="25"/>
                    <a:pt x="30" y="25"/>
                  </a:cubicBezTo>
                  <a:cubicBezTo>
                    <a:pt x="31" y="25"/>
                    <a:pt x="29" y="24"/>
                    <a:pt x="25" y="22"/>
                  </a:cubicBezTo>
                  <a:cubicBezTo>
                    <a:pt x="23" y="21"/>
                    <a:pt x="21" y="20"/>
                    <a:pt x="20" y="20"/>
                  </a:cubicBezTo>
                  <a:cubicBezTo>
                    <a:pt x="15" y="29"/>
                    <a:pt x="8" y="37"/>
                    <a:pt x="0" y="44"/>
                  </a:cubicBezTo>
                  <a:cubicBezTo>
                    <a:pt x="4" y="46"/>
                    <a:pt x="7" y="49"/>
                    <a:pt x="9" y="51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18" name="Freeform 687"/>
            <p:cNvSpPr>
              <a:spLocks noEditPoints="1"/>
            </p:cNvSpPr>
            <p:nvPr/>
          </p:nvSpPr>
          <p:spPr bwMode="auto">
            <a:xfrm>
              <a:off x="9527308" y="8403689"/>
              <a:ext cx="611492" cy="257129"/>
            </a:xfrm>
            <a:custGeom>
              <a:avLst/>
              <a:gdLst>
                <a:gd name="T0" fmla="*/ 81 w 311"/>
                <a:gd name="T1" fmla="*/ 3 h 131"/>
                <a:gd name="T2" fmla="*/ 77 w 311"/>
                <a:gd name="T3" fmla="*/ 0 h 131"/>
                <a:gd name="T4" fmla="*/ 63 w 311"/>
                <a:gd name="T5" fmla="*/ 13 h 131"/>
                <a:gd name="T6" fmla="*/ 62 w 311"/>
                <a:gd name="T7" fmla="*/ 59 h 131"/>
                <a:gd name="T8" fmla="*/ 78 w 311"/>
                <a:gd name="T9" fmla="*/ 41 h 131"/>
                <a:gd name="T10" fmla="*/ 142 w 311"/>
                <a:gd name="T11" fmla="*/ 52 h 131"/>
                <a:gd name="T12" fmla="*/ 96 w 311"/>
                <a:gd name="T13" fmla="*/ 25 h 131"/>
                <a:gd name="T14" fmla="*/ 142 w 311"/>
                <a:gd name="T15" fmla="*/ 52 h 131"/>
                <a:gd name="T16" fmla="*/ 0 w 311"/>
                <a:gd name="T17" fmla="*/ 61 h 131"/>
                <a:gd name="T18" fmla="*/ 41 w 311"/>
                <a:gd name="T19" fmla="*/ 31 h 131"/>
                <a:gd name="T20" fmla="*/ 46 w 311"/>
                <a:gd name="T21" fmla="*/ 25 h 131"/>
                <a:gd name="T22" fmla="*/ 30 w 311"/>
                <a:gd name="T23" fmla="*/ 19 h 131"/>
                <a:gd name="T24" fmla="*/ 99 w 311"/>
                <a:gd name="T25" fmla="*/ 84 h 131"/>
                <a:gd name="T26" fmla="*/ 130 w 311"/>
                <a:gd name="T27" fmla="*/ 96 h 131"/>
                <a:gd name="T28" fmla="*/ 99 w 311"/>
                <a:gd name="T29" fmla="*/ 96 h 131"/>
                <a:gd name="T30" fmla="*/ 78 w 311"/>
                <a:gd name="T31" fmla="*/ 118 h 131"/>
                <a:gd name="T32" fmla="*/ 142 w 311"/>
                <a:gd name="T33" fmla="*/ 117 h 131"/>
                <a:gd name="T34" fmla="*/ 106 w 311"/>
                <a:gd name="T35" fmla="*/ 129 h 131"/>
                <a:gd name="T36" fmla="*/ 2 w 311"/>
                <a:gd name="T37" fmla="*/ 131 h 131"/>
                <a:gd name="T38" fmla="*/ 32 w 311"/>
                <a:gd name="T39" fmla="*/ 118 h 131"/>
                <a:gd name="T40" fmla="*/ 63 w 311"/>
                <a:gd name="T41" fmla="*/ 96 h 131"/>
                <a:gd name="T42" fmla="*/ 24 w 311"/>
                <a:gd name="T43" fmla="*/ 96 h 131"/>
                <a:gd name="T44" fmla="*/ 16 w 311"/>
                <a:gd name="T45" fmla="*/ 82 h 131"/>
                <a:gd name="T46" fmla="*/ 65 w 311"/>
                <a:gd name="T47" fmla="*/ 84 h 131"/>
                <a:gd name="T48" fmla="*/ 70 w 311"/>
                <a:gd name="T49" fmla="*/ 64 h 131"/>
                <a:gd name="T50" fmla="*/ 81 w 311"/>
                <a:gd name="T51" fmla="*/ 65 h 131"/>
                <a:gd name="T52" fmla="*/ 250 w 311"/>
                <a:gd name="T53" fmla="*/ 14 h 131"/>
                <a:gd name="T54" fmla="*/ 252 w 311"/>
                <a:gd name="T55" fmla="*/ 3 h 131"/>
                <a:gd name="T56" fmla="*/ 235 w 311"/>
                <a:gd name="T57" fmla="*/ 22 h 131"/>
                <a:gd name="T58" fmla="*/ 205 w 311"/>
                <a:gd name="T59" fmla="*/ 47 h 131"/>
                <a:gd name="T60" fmla="*/ 186 w 311"/>
                <a:gd name="T61" fmla="*/ 59 h 131"/>
                <a:gd name="T62" fmla="*/ 235 w 311"/>
                <a:gd name="T63" fmla="*/ 59 h 131"/>
                <a:gd name="T64" fmla="*/ 235 w 311"/>
                <a:gd name="T65" fmla="*/ 118 h 131"/>
                <a:gd name="T66" fmla="*/ 173 w 311"/>
                <a:gd name="T67" fmla="*/ 118 h 131"/>
                <a:gd name="T68" fmla="*/ 194 w 311"/>
                <a:gd name="T69" fmla="*/ 130 h 131"/>
                <a:gd name="T70" fmla="*/ 311 w 311"/>
                <a:gd name="T71" fmla="*/ 131 h 131"/>
                <a:gd name="T72" fmla="*/ 291 w 311"/>
                <a:gd name="T73" fmla="*/ 118 h 131"/>
                <a:gd name="T74" fmla="*/ 250 w 311"/>
                <a:gd name="T75" fmla="*/ 59 h 131"/>
                <a:gd name="T76" fmla="*/ 302 w 311"/>
                <a:gd name="T77" fmla="*/ 59 h 131"/>
                <a:gd name="T78" fmla="*/ 283 w 311"/>
                <a:gd name="T79" fmla="*/ 47 h 131"/>
                <a:gd name="T80" fmla="*/ 250 w 311"/>
                <a:gd name="T81" fmla="*/ 39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11" h="131">
                  <a:moveTo>
                    <a:pt x="78" y="12"/>
                  </a:moveTo>
                  <a:cubicBezTo>
                    <a:pt x="78" y="8"/>
                    <a:pt x="79" y="5"/>
                    <a:pt x="81" y="3"/>
                  </a:cubicBezTo>
                  <a:cubicBezTo>
                    <a:pt x="81" y="2"/>
                    <a:pt x="81" y="1"/>
                    <a:pt x="81" y="1"/>
                  </a:cubicBezTo>
                  <a:cubicBezTo>
                    <a:pt x="81" y="1"/>
                    <a:pt x="80" y="0"/>
                    <a:pt x="77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2"/>
                    <a:pt x="63" y="6"/>
                    <a:pt x="63" y="13"/>
                  </a:cubicBezTo>
                  <a:cubicBezTo>
                    <a:pt x="63" y="41"/>
                    <a:pt x="63" y="41"/>
                    <a:pt x="63" y="41"/>
                  </a:cubicBezTo>
                  <a:cubicBezTo>
                    <a:pt x="63" y="49"/>
                    <a:pt x="63" y="55"/>
                    <a:pt x="62" y="59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78" y="54"/>
                    <a:pt x="78" y="48"/>
                    <a:pt x="78" y="41"/>
                  </a:cubicBezTo>
                  <a:lnTo>
                    <a:pt x="78" y="12"/>
                  </a:lnTo>
                  <a:close/>
                  <a:moveTo>
                    <a:pt x="142" y="52"/>
                  </a:moveTo>
                  <a:cubicBezTo>
                    <a:pt x="128" y="37"/>
                    <a:pt x="116" y="25"/>
                    <a:pt x="108" y="17"/>
                  </a:cubicBezTo>
                  <a:cubicBezTo>
                    <a:pt x="96" y="25"/>
                    <a:pt x="96" y="25"/>
                    <a:pt x="96" y="25"/>
                  </a:cubicBezTo>
                  <a:cubicBezTo>
                    <a:pt x="110" y="39"/>
                    <a:pt x="120" y="51"/>
                    <a:pt x="126" y="62"/>
                  </a:cubicBezTo>
                  <a:lnTo>
                    <a:pt x="142" y="52"/>
                  </a:lnTo>
                  <a:close/>
                  <a:moveTo>
                    <a:pt x="30" y="19"/>
                  </a:moveTo>
                  <a:cubicBezTo>
                    <a:pt x="23" y="37"/>
                    <a:pt x="13" y="51"/>
                    <a:pt x="0" y="61"/>
                  </a:cubicBezTo>
                  <a:cubicBezTo>
                    <a:pt x="7" y="63"/>
                    <a:pt x="13" y="65"/>
                    <a:pt x="17" y="67"/>
                  </a:cubicBezTo>
                  <a:cubicBezTo>
                    <a:pt x="26" y="54"/>
                    <a:pt x="35" y="42"/>
                    <a:pt x="41" y="31"/>
                  </a:cubicBezTo>
                  <a:cubicBezTo>
                    <a:pt x="42" y="30"/>
                    <a:pt x="43" y="29"/>
                    <a:pt x="44" y="28"/>
                  </a:cubicBezTo>
                  <a:cubicBezTo>
                    <a:pt x="46" y="27"/>
                    <a:pt x="46" y="26"/>
                    <a:pt x="46" y="25"/>
                  </a:cubicBezTo>
                  <a:cubicBezTo>
                    <a:pt x="47" y="24"/>
                    <a:pt x="44" y="23"/>
                    <a:pt x="38" y="21"/>
                  </a:cubicBezTo>
                  <a:cubicBezTo>
                    <a:pt x="35" y="20"/>
                    <a:pt x="32" y="19"/>
                    <a:pt x="30" y="19"/>
                  </a:cubicBezTo>
                  <a:moveTo>
                    <a:pt x="78" y="84"/>
                  </a:moveTo>
                  <a:cubicBezTo>
                    <a:pt x="99" y="84"/>
                    <a:pt x="99" y="84"/>
                    <a:pt x="99" y="84"/>
                  </a:cubicBezTo>
                  <a:cubicBezTo>
                    <a:pt x="105" y="84"/>
                    <a:pt x="115" y="83"/>
                    <a:pt x="130" y="82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29" y="96"/>
                    <a:pt x="126" y="96"/>
                    <a:pt x="122" y="96"/>
                  </a:cubicBezTo>
                  <a:cubicBezTo>
                    <a:pt x="99" y="96"/>
                    <a:pt x="99" y="96"/>
                    <a:pt x="99" y="96"/>
                  </a:cubicBezTo>
                  <a:cubicBezTo>
                    <a:pt x="78" y="96"/>
                    <a:pt x="78" y="96"/>
                    <a:pt x="78" y="96"/>
                  </a:cubicBezTo>
                  <a:cubicBezTo>
                    <a:pt x="78" y="118"/>
                    <a:pt x="78" y="118"/>
                    <a:pt x="78" y="118"/>
                  </a:cubicBezTo>
                  <a:cubicBezTo>
                    <a:pt x="108" y="118"/>
                    <a:pt x="108" y="118"/>
                    <a:pt x="108" y="118"/>
                  </a:cubicBezTo>
                  <a:cubicBezTo>
                    <a:pt x="120" y="118"/>
                    <a:pt x="132" y="118"/>
                    <a:pt x="142" y="117"/>
                  </a:cubicBezTo>
                  <a:cubicBezTo>
                    <a:pt x="142" y="131"/>
                    <a:pt x="142" y="131"/>
                    <a:pt x="142" y="131"/>
                  </a:cubicBezTo>
                  <a:cubicBezTo>
                    <a:pt x="134" y="130"/>
                    <a:pt x="122" y="129"/>
                    <a:pt x="106" y="129"/>
                  </a:cubicBezTo>
                  <a:cubicBezTo>
                    <a:pt x="34" y="129"/>
                    <a:pt x="34" y="129"/>
                    <a:pt x="34" y="129"/>
                  </a:cubicBezTo>
                  <a:cubicBezTo>
                    <a:pt x="18" y="129"/>
                    <a:pt x="7" y="130"/>
                    <a:pt x="2" y="131"/>
                  </a:cubicBezTo>
                  <a:cubicBezTo>
                    <a:pt x="2" y="117"/>
                    <a:pt x="2" y="117"/>
                    <a:pt x="2" y="117"/>
                  </a:cubicBezTo>
                  <a:cubicBezTo>
                    <a:pt x="8" y="118"/>
                    <a:pt x="18" y="118"/>
                    <a:pt x="32" y="118"/>
                  </a:cubicBezTo>
                  <a:cubicBezTo>
                    <a:pt x="63" y="118"/>
                    <a:pt x="63" y="118"/>
                    <a:pt x="63" y="118"/>
                  </a:cubicBezTo>
                  <a:cubicBezTo>
                    <a:pt x="63" y="96"/>
                    <a:pt x="63" y="96"/>
                    <a:pt x="63" y="96"/>
                  </a:cubicBezTo>
                  <a:cubicBezTo>
                    <a:pt x="38" y="96"/>
                    <a:pt x="38" y="96"/>
                    <a:pt x="38" y="96"/>
                  </a:cubicBezTo>
                  <a:cubicBezTo>
                    <a:pt x="24" y="96"/>
                    <a:pt x="24" y="96"/>
                    <a:pt x="24" y="96"/>
                  </a:cubicBezTo>
                  <a:cubicBezTo>
                    <a:pt x="20" y="96"/>
                    <a:pt x="18" y="96"/>
                    <a:pt x="16" y="96"/>
                  </a:cubicBezTo>
                  <a:cubicBezTo>
                    <a:pt x="16" y="82"/>
                    <a:pt x="16" y="82"/>
                    <a:pt x="16" y="82"/>
                  </a:cubicBezTo>
                  <a:cubicBezTo>
                    <a:pt x="26" y="84"/>
                    <a:pt x="34" y="84"/>
                    <a:pt x="39" y="84"/>
                  </a:cubicBezTo>
                  <a:cubicBezTo>
                    <a:pt x="65" y="84"/>
                    <a:pt x="65" y="84"/>
                    <a:pt x="65" y="84"/>
                  </a:cubicBezTo>
                  <a:cubicBezTo>
                    <a:pt x="64" y="73"/>
                    <a:pt x="64" y="66"/>
                    <a:pt x="63" y="63"/>
                  </a:cubicBezTo>
                  <a:cubicBezTo>
                    <a:pt x="65" y="63"/>
                    <a:pt x="67" y="63"/>
                    <a:pt x="70" y="64"/>
                  </a:cubicBezTo>
                  <a:cubicBezTo>
                    <a:pt x="78" y="64"/>
                    <a:pt x="82" y="64"/>
                    <a:pt x="82" y="65"/>
                  </a:cubicBezTo>
                  <a:cubicBezTo>
                    <a:pt x="82" y="65"/>
                    <a:pt x="82" y="65"/>
                    <a:pt x="81" y="65"/>
                  </a:cubicBezTo>
                  <a:cubicBezTo>
                    <a:pt x="79" y="69"/>
                    <a:pt x="78" y="75"/>
                    <a:pt x="78" y="84"/>
                  </a:cubicBezTo>
                  <a:moveTo>
                    <a:pt x="250" y="14"/>
                  </a:moveTo>
                  <a:cubicBezTo>
                    <a:pt x="250" y="11"/>
                    <a:pt x="251" y="9"/>
                    <a:pt x="253" y="6"/>
                  </a:cubicBezTo>
                  <a:cubicBezTo>
                    <a:pt x="253" y="4"/>
                    <a:pt x="253" y="3"/>
                    <a:pt x="252" y="3"/>
                  </a:cubicBezTo>
                  <a:cubicBezTo>
                    <a:pt x="248" y="3"/>
                    <a:pt x="242" y="2"/>
                    <a:pt x="234" y="2"/>
                  </a:cubicBezTo>
                  <a:cubicBezTo>
                    <a:pt x="235" y="22"/>
                    <a:pt x="235" y="22"/>
                    <a:pt x="235" y="22"/>
                  </a:cubicBezTo>
                  <a:cubicBezTo>
                    <a:pt x="235" y="47"/>
                    <a:pt x="235" y="47"/>
                    <a:pt x="235" y="47"/>
                  </a:cubicBezTo>
                  <a:cubicBezTo>
                    <a:pt x="205" y="47"/>
                    <a:pt x="205" y="47"/>
                    <a:pt x="205" y="47"/>
                  </a:cubicBezTo>
                  <a:cubicBezTo>
                    <a:pt x="197" y="47"/>
                    <a:pt x="190" y="47"/>
                    <a:pt x="186" y="46"/>
                  </a:cubicBezTo>
                  <a:cubicBezTo>
                    <a:pt x="186" y="59"/>
                    <a:pt x="186" y="59"/>
                    <a:pt x="186" y="59"/>
                  </a:cubicBezTo>
                  <a:cubicBezTo>
                    <a:pt x="190" y="59"/>
                    <a:pt x="196" y="59"/>
                    <a:pt x="205" y="59"/>
                  </a:cubicBezTo>
                  <a:cubicBezTo>
                    <a:pt x="235" y="59"/>
                    <a:pt x="235" y="59"/>
                    <a:pt x="235" y="59"/>
                  </a:cubicBezTo>
                  <a:cubicBezTo>
                    <a:pt x="235" y="102"/>
                    <a:pt x="235" y="102"/>
                    <a:pt x="235" y="102"/>
                  </a:cubicBezTo>
                  <a:cubicBezTo>
                    <a:pt x="235" y="118"/>
                    <a:pt x="235" y="118"/>
                    <a:pt x="235" y="118"/>
                  </a:cubicBezTo>
                  <a:cubicBezTo>
                    <a:pt x="194" y="118"/>
                    <a:pt x="194" y="118"/>
                    <a:pt x="194" y="118"/>
                  </a:cubicBezTo>
                  <a:cubicBezTo>
                    <a:pt x="184" y="118"/>
                    <a:pt x="177" y="118"/>
                    <a:pt x="173" y="118"/>
                  </a:cubicBezTo>
                  <a:cubicBezTo>
                    <a:pt x="173" y="131"/>
                    <a:pt x="173" y="131"/>
                    <a:pt x="173" y="131"/>
                  </a:cubicBezTo>
                  <a:cubicBezTo>
                    <a:pt x="179" y="130"/>
                    <a:pt x="186" y="130"/>
                    <a:pt x="194" y="130"/>
                  </a:cubicBezTo>
                  <a:cubicBezTo>
                    <a:pt x="292" y="130"/>
                    <a:pt x="292" y="130"/>
                    <a:pt x="292" y="130"/>
                  </a:cubicBezTo>
                  <a:cubicBezTo>
                    <a:pt x="301" y="130"/>
                    <a:pt x="307" y="130"/>
                    <a:pt x="311" y="131"/>
                  </a:cubicBezTo>
                  <a:cubicBezTo>
                    <a:pt x="311" y="118"/>
                    <a:pt x="311" y="118"/>
                    <a:pt x="311" y="118"/>
                  </a:cubicBezTo>
                  <a:cubicBezTo>
                    <a:pt x="308" y="118"/>
                    <a:pt x="301" y="118"/>
                    <a:pt x="291" y="118"/>
                  </a:cubicBezTo>
                  <a:cubicBezTo>
                    <a:pt x="250" y="118"/>
                    <a:pt x="250" y="118"/>
                    <a:pt x="250" y="118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83" y="59"/>
                    <a:pt x="283" y="59"/>
                    <a:pt x="283" y="59"/>
                  </a:cubicBezTo>
                  <a:cubicBezTo>
                    <a:pt x="292" y="59"/>
                    <a:pt x="298" y="59"/>
                    <a:pt x="302" y="59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298" y="47"/>
                    <a:pt x="292" y="47"/>
                    <a:pt x="283" y="47"/>
                  </a:cubicBezTo>
                  <a:cubicBezTo>
                    <a:pt x="250" y="47"/>
                    <a:pt x="250" y="47"/>
                    <a:pt x="250" y="47"/>
                  </a:cubicBezTo>
                  <a:cubicBezTo>
                    <a:pt x="250" y="39"/>
                    <a:pt x="250" y="39"/>
                    <a:pt x="250" y="39"/>
                  </a:cubicBezTo>
                  <a:lnTo>
                    <a:pt x="250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19" name="Freeform 688"/>
            <p:cNvSpPr>
              <a:spLocks noEditPoints="1"/>
            </p:cNvSpPr>
            <p:nvPr/>
          </p:nvSpPr>
          <p:spPr bwMode="auto">
            <a:xfrm>
              <a:off x="9527308" y="8403689"/>
              <a:ext cx="611492" cy="257129"/>
            </a:xfrm>
            <a:custGeom>
              <a:avLst/>
              <a:gdLst>
                <a:gd name="T0" fmla="*/ 81 w 311"/>
                <a:gd name="T1" fmla="*/ 3 h 131"/>
                <a:gd name="T2" fmla="*/ 77 w 311"/>
                <a:gd name="T3" fmla="*/ 0 h 131"/>
                <a:gd name="T4" fmla="*/ 63 w 311"/>
                <a:gd name="T5" fmla="*/ 13 h 131"/>
                <a:gd name="T6" fmla="*/ 62 w 311"/>
                <a:gd name="T7" fmla="*/ 59 h 131"/>
                <a:gd name="T8" fmla="*/ 78 w 311"/>
                <a:gd name="T9" fmla="*/ 41 h 131"/>
                <a:gd name="T10" fmla="*/ 142 w 311"/>
                <a:gd name="T11" fmla="*/ 52 h 131"/>
                <a:gd name="T12" fmla="*/ 96 w 311"/>
                <a:gd name="T13" fmla="*/ 25 h 131"/>
                <a:gd name="T14" fmla="*/ 142 w 311"/>
                <a:gd name="T15" fmla="*/ 52 h 131"/>
                <a:gd name="T16" fmla="*/ 0 w 311"/>
                <a:gd name="T17" fmla="*/ 61 h 131"/>
                <a:gd name="T18" fmla="*/ 41 w 311"/>
                <a:gd name="T19" fmla="*/ 31 h 131"/>
                <a:gd name="T20" fmla="*/ 46 w 311"/>
                <a:gd name="T21" fmla="*/ 25 h 131"/>
                <a:gd name="T22" fmla="*/ 30 w 311"/>
                <a:gd name="T23" fmla="*/ 19 h 131"/>
                <a:gd name="T24" fmla="*/ 99 w 311"/>
                <a:gd name="T25" fmla="*/ 84 h 131"/>
                <a:gd name="T26" fmla="*/ 130 w 311"/>
                <a:gd name="T27" fmla="*/ 96 h 131"/>
                <a:gd name="T28" fmla="*/ 99 w 311"/>
                <a:gd name="T29" fmla="*/ 96 h 131"/>
                <a:gd name="T30" fmla="*/ 78 w 311"/>
                <a:gd name="T31" fmla="*/ 118 h 131"/>
                <a:gd name="T32" fmla="*/ 142 w 311"/>
                <a:gd name="T33" fmla="*/ 117 h 131"/>
                <a:gd name="T34" fmla="*/ 106 w 311"/>
                <a:gd name="T35" fmla="*/ 129 h 131"/>
                <a:gd name="T36" fmla="*/ 2 w 311"/>
                <a:gd name="T37" fmla="*/ 131 h 131"/>
                <a:gd name="T38" fmla="*/ 32 w 311"/>
                <a:gd name="T39" fmla="*/ 118 h 131"/>
                <a:gd name="T40" fmla="*/ 63 w 311"/>
                <a:gd name="T41" fmla="*/ 96 h 131"/>
                <a:gd name="T42" fmla="*/ 24 w 311"/>
                <a:gd name="T43" fmla="*/ 96 h 131"/>
                <a:gd name="T44" fmla="*/ 16 w 311"/>
                <a:gd name="T45" fmla="*/ 82 h 131"/>
                <a:gd name="T46" fmla="*/ 65 w 311"/>
                <a:gd name="T47" fmla="*/ 84 h 131"/>
                <a:gd name="T48" fmla="*/ 70 w 311"/>
                <a:gd name="T49" fmla="*/ 64 h 131"/>
                <a:gd name="T50" fmla="*/ 81 w 311"/>
                <a:gd name="T51" fmla="*/ 65 h 131"/>
                <a:gd name="T52" fmla="*/ 250 w 311"/>
                <a:gd name="T53" fmla="*/ 14 h 131"/>
                <a:gd name="T54" fmla="*/ 252 w 311"/>
                <a:gd name="T55" fmla="*/ 3 h 131"/>
                <a:gd name="T56" fmla="*/ 235 w 311"/>
                <a:gd name="T57" fmla="*/ 22 h 131"/>
                <a:gd name="T58" fmla="*/ 205 w 311"/>
                <a:gd name="T59" fmla="*/ 47 h 131"/>
                <a:gd name="T60" fmla="*/ 186 w 311"/>
                <a:gd name="T61" fmla="*/ 59 h 131"/>
                <a:gd name="T62" fmla="*/ 235 w 311"/>
                <a:gd name="T63" fmla="*/ 59 h 131"/>
                <a:gd name="T64" fmla="*/ 235 w 311"/>
                <a:gd name="T65" fmla="*/ 118 h 131"/>
                <a:gd name="T66" fmla="*/ 173 w 311"/>
                <a:gd name="T67" fmla="*/ 118 h 131"/>
                <a:gd name="T68" fmla="*/ 194 w 311"/>
                <a:gd name="T69" fmla="*/ 130 h 131"/>
                <a:gd name="T70" fmla="*/ 311 w 311"/>
                <a:gd name="T71" fmla="*/ 131 h 131"/>
                <a:gd name="T72" fmla="*/ 291 w 311"/>
                <a:gd name="T73" fmla="*/ 118 h 131"/>
                <a:gd name="T74" fmla="*/ 250 w 311"/>
                <a:gd name="T75" fmla="*/ 59 h 131"/>
                <a:gd name="T76" fmla="*/ 302 w 311"/>
                <a:gd name="T77" fmla="*/ 59 h 131"/>
                <a:gd name="T78" fmla="*/ 283 w 311"/>
                <a:gd name="T79" fmla="*/ 47 h 131"/>
                <a:gd name="T80" fmla="*/ 250 w 311"/>
                <a:gd name="T81" fmla="*/ 39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11" h="131">
                  <a:moveTo>
                    <a:pt x="78" y="12"/>
                  </a:moveTo>
                  <a:cubicBezTo>
                    <a:pt x="78" y="8"/>
                    <a:pt x="79" y="5"/>
                    <a:pt x="81" y="3"/>
                  </a:cubicBezTo>
                  <a:cubicBezTo>
                    <a:pt x="81" y="2"/>
                    <a:pt x="81" y="1"/>
                    <a:pt x="81" y="1"/>
                  </a:cubicBezTo>
                  <a:cubicBezTo>
                    <a:pt x="81" y="1"/>
                    <a:pt x="80" y="0"/>
                    <a:pt x="77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2"/>
                    <a:pt x="63" y="6"/>
                    <a:pt x="63" y="13"/>
                  </a:cubicBezTo>
                  <a:cubicBezTo>
                    <a:pt x="63" y="41"/>
                    <a:pt x="63" y="41"/>
                    <a:pt x="63" y="41"/>
                  </a:cubicBezTo>
                  <a:cubicBezTo>
                    <a:pt x="63" y="49"/>
                    <a:pt x="63" y="55"/>
                    <a:pt x="62" y="59"/>
                  </a:cubicBezTo>
                  <a:cubicBezTo>
                    <a:pt x="79" y="59"/>
                    <a:pt x="79" y="59"/>
                    <a:pt x="79" y="59"/>
                  </a:cubicBezTo>
                  <a:cubicBezTo>
                    <a:pt x="78" y="54"/>
                    <a:pt x="78" y="48"/>
                    <a:pt x="78" y="41"/>
                  </a:cubicBezTo>
                  <a:lnTo>
                    <a:pt x="78" y="12"/>
                  </a:lnTo>
                  <a:close/>
                  <a:moveTo>
                    <a:pt x="142" y="52"/>
                  </a:moveTo>
                  <a:cubicBezTo>
                    <a:pt x="128" y="37"/>
                    <a:pt x="116" y="25"/>
                    <a:pt x="108" y="17"/>
                  </a:cubicBezTo>
                  <a:cubicBezTo>
                    <a:pt x="96" y="25"/>
                    <a:pt x="96" y="25"/>
                    <a:pt x="96" y="25"/>
                  </a:cubicBezTo>
                  <a:cubicBezTo>
                    <a:pt x="110" y="39"/>
                    <a:pt x="120" y="51"/>
                    <a:pt x="126" y="62"/>
                  </a:cubicBezTo>
                  <a:lnTo>
                    <a:pt x="142" y="52"/>
                  </a:lnTo>
                  <a:close/>
                  <a:moveTo>
                    <a:pt x="30" y="19"/>
                  </a:moveTo>
                  <a:cubicBezTo>
                    <a:pt x="23" y="37"/>
                    <a:pt x="13" y="51"/>
                    <a:pt x="0" y="61"/>
                  </a:cubicBezTo>
                  <a:cubicBezTo>
                    <a:pt x="7" y="63"/>
                    <a:pt x="13" y="65"/>
                    <a:pt x="17" y="67"/>
                  </a:cubicBezTo>
                  <a:cubicBezTo>
                    <a:pt x="26" y="54"/>
                    <a:pt x="35" y="42"/>
                    <a:pt x="41" y="31"/>
                  </a:cubicBezTo>
                  <a:cubicBezTo>
                    <a:pt x="42" y="30"/>
                    <a:pt x="43" y="29"/>
                    <a:pt x="44" y="28"/>
                  </a:cubicBezTo>
                  <a:cubicBezTo>
                    <a:pt x="46" y="27"/>
                    <a:pt x="46" y="26"/>
                    <a:pt x="46" y="25"/>
                  </a:cubicBezTo>
                  <a:cubicBezTo>
                    <a:pt x="47" y="24"/>
                    <a:pt x="44" y="23"/>
                    <a:pt x="38" y="21"/>
                  </a:cubicBezTo>
                  <a:cubicBezTo>
                    <a:pt x="35" y="20"/>
                    <a:pt x="32" y="19"/>
                    <a:pt x="30" y="19"/>
                  </a:cubicBezTo>
                  <a:close/>
                  <a:moveTo>
                    <a:pt x="78" y="84"/>
                  </a:moveTo>
                  <a:cubicBezTo>
                    <a:pt x="99" y="84"/>
                    <a:pt x="99" y="84"/>
                    <a:pt x="99" y="84"/>
                  </a:cubicBezTo>
                  <a:cubicBezTo>
                    <a:pt x="105" y="84"/>
                    <a:pt x="115" y="83"/>
                    <a:pt x="130" y="82"/>
                  </a:cubicBezTo>
                  <a:cubicBezTo>
                    <a:pt x="130" y="96"/>
                    <a:pt x="130" y="96"/>
                    <a:pt x="130" y="96"/>
                  </a:cubicBezTo>
                  <a:cubicBezTo>
                    <a:pt x="129" y="96"/>
                    <a:pt x="126" y="96"/>
                    <a:pt x="122" y="96"/>
                  </a:cubicBezTo>
                  <a:cubicBezTo>
                    <a:pt x="99" y="96"/>
                    <a:pt x="99" y="96"/>
                    <a:pt x="99" y="96"/>
                  </a:cubicBezTo>
                  <a:cubicBezTo>
                    <a:pt x="78" y="96"/>
                    <a:pt x="78" y="96"/>
                    <a:pt x="78" y="96"/>
                  </a:cubicBezTo>
                  <a:cubicBezTo>
                    <a:pt x="78" y="118"/>
                    <a:pt x="78" y="118"/>
                    <a:pt x="78" y="118"/>
                  </a:cubicBezTo>
                  <a:cubicBezTo>
                    <a:pt x="108" y="118"/>
                    <a:pt x="108" y="118"/>
                    <a:pt x="108" y="118"/>
                  </a:cubicBezTo>
                  <a:cubicBezTo>
                    <a:pt x="120" y="118"/>
                    <a:pt x="132" y="118"/>
                    <a:pt x="142" y="117"/>
                  </a:cubicBezTo>
                  <a:cubicBezTo>
                    <a:pt x="142" y="131"/>
                    <a:pt x="142" y="131"/>
                    <a:pt x="142" y="131"/>
                  </a:cubicBezTo>
                  <a:cubicBezTo>
                    <a:pt x="134" y="130"/>
                    <a:pt x="122" y="129"/>
                    <a:pt x="106" y="129"/>
                  </a:cubicBezTo>
                  <a:cubicBezTo>
                    <a:pt x="34" y="129"/>
                    <a:pt x="34" y="129"/>
                    <a:pt x="34" y="129"/>
                  </a:cubicBezTo>
                  <a:cubicBezTo>
                    <a:pt x="18" y="129"/>
                    <a:pt x="7" y="130"/>
                    <a:pt x="2" y="131"/>
                  </a:cubicBezTo>
                  <a:cubicBezTo>
                    <a:pt x="2" y="117"/>
                    <a:pt x="2" y="117"/>
                    <a:pt x="2" y="117"/>
                  </a:cubicBezTo>
                  <a:cubicBezTo>
                    <a:pt x="8" y="118"/>
                    <a:pt x="18" y="118"/>
                    <a:pt x="32" y="118"/>
                  </a:cubicBezTo>
                  <a:cubicBezTo>
                    <a:pt x="63" y="118"/>
                    <a:pt x="63" y="118"/>
                    <a:pt x="63" y="118"/>
                  </a:cubicBezTo>
                  <a:cubicBezTo>
                    <a:pt x="63" y="96"/>
                    <a:pt x="63" y="96"/>
                    <a:pt x="63" y="96"/>
                  </a:cubicBezTo>
                  <a:cubicBezTo>
                    <a:pt x="38" y="96"/>
                    <a:pt x="38" y="96"/>
                    <a:pt x="38" y="96"/>
                  </a:cubicBezTo>
                  <a:cubicBezTo>
                    <a:pt x="24" y="96"/>
                    <a:pt x="24" y="96"/>
                    <a:pt x="24" y="96"/>
                  </a:cubicBezTo>
                  <a:cubicBezTo>
                    <a:pt x="20" y="96"/>
                    <a:pt x="18" y="96"/>
                    <a:pt x="16" y="96"/>
                  </a:cubicBezTo>
                  <a:cubicBezTo>
                    <a:pt x="16" y="82"/>
                    <a:pt x="16" y="82"/>
                    <a:pt x="16" y="82"/>
                  </a:cubicBezTo>
                  <a:cubicBezTo>
                    <a:pt x="26" y="84"/>
                    <a:pt x="34" y="84"/>
                    <a:pt x="39" y="84"/>
                  </a:cubicBezTo>
                  <a:cubicBezTo>
                    <a:pt x="65" y="84"/>
                    <a:pt x="65" y="84"/>
                    <a:pt x="65" y="84"/>
                  </a:cubicBezTo>
                  <a:cubicBezTo>
                    <a:pt x="64" y="73"/>
                    <a:pt x="64" y="66"/>
                    <a:pt x="63" y="63"/>
                  </a:cubicBezTo>
                  <a:cubicBezTo>
                    <a:pt x="65" y="63"/>
                    <a:pt x="67" y="63"/>
                    <a:pt x="70" y="64"/>
                  </a:cubicBezTo>
                  <a:cubicBezTo>
                    <a:pt x="78" y="64"/>
                    <a:pt x="82" y="64"/>
                    <a:pt x="82" y="65"/>
                  </a:cubicBezTo>
                  <a:cubicBezTo>
                    <a:pt x="82" y="65"/>
                    <a:pt x="82" y="65"/>
                    <a:pt x="81" y="65"/>
                  </a:cubicBezTo>
                  <a:cubicBezTo>
                    <a:pt x="79" y="69"/>
                    <a:pt x="78" y="75"/>
                    <a:pt x="78" y="84"/>
                  </a:cubicBezTo>
                  <a:close/>
                  <a:moveTo>
                    <a:pt x="250" y="14"/>
                  </a:moveTo>
                  <a:cubicBezTo>
                    <a:pt x="250" y="11"/>
                    <a:pt x="251" y="9"/>
                    <a:pt x="253" y="6"/>
                  </a:cubicBezTo>
                  <a:cubicBezTo>
                    <a:pt x="253" y="4"/>
                    <a:pt x="253" y="3"/>
                    <a:pt x="252" y="3"/>
                  </a:cubicBezTo>
                  <a:cubicBezTo>
                    <a:pt x="248" y="3"/>
                    <a:pt x="242" y="2"/>
                    <a:pt x="234" y="2"/>
                  </a:cubicBezTo>
                  <a:cubicBezTo>
                    <a:pt x="235" y="22"/>
                    <a:pt x="235" y="22"/>
                    <a:pt x="235" y="22"/>
                  </a:cubicBezTo>
                  <a:cubicBezTo>
                    <a:pt x="235" y="47"/>
                    <a:pt x="235" y="47"/>
                    <a:pt x="235" y="47"/>
                  </a:cubicBezTo>
                  <a:cubicBezTo>
                    <a:pt x="205" y="47"/>
                    <a:pt x="205" y="47"/>
                    <a:pt x="205" y="47"/>
                  </a:cubicBezTo>
                  <a:cubicBezTo>
                    <a:pt x="197" y="47"/>
                    <a:pt x="190" y="47"/>
                    <a:pt x="186" y="46"/>
                  </a:cubicBezTo>
                  <a:cubicBezTo>
                    <a:pt x="186" y="59"/>
                    <a:pt x="186" y="59"/>
                    <a:pt x="186" y="59"/>
                  </a:cubicBezTo>
                  <a:cubicBezTo>
                    <a:pt x="190" y="59"/>
                    <a:pt x="196" y="59"/>
                    <a:pt x="205" y="59"/>
                  </a:cubicBezTo>
                  <a:cubicBezTo>
                    <a:pt x="235" y="59"/>
                    <a:pt x="235" y="59"/>
                    <a:pt x="235" y="59"/>
                  </a:cubicBezTo>
                  <a:cubicBezTo>
                    <a:pt x="235" y="102"/>
                    <a:pt x="235" y="102"/>
                    <a:pt x="235" y="102"/>
                  </a:cubicBezTo>
                  <a:cubicBezTo>
                    <a:pt x="235" y="118"/>
                    <a:pt x="235" y="118"/>
                    <a:pt x="235" y="118"/>
                  </a:cubicBezTo>
                  <a:cubicBezTo>
                    <a:pt x="194" y="118"/>
                    <a:pt x="194" y="118"/>
                    <a:pt x="194" y="118"/>
                  </a:cubicBezTo>
                  <a:cubicBezTo>
                    <a:pt x="184" y="118"/>
                    <a:pt x="177" y="118"/>
                    <a:pt x="173" y="118"/>
                  </a:cubicBezTo>
                  <a:cubicBezTo>
                    <a:pt x="173" y="131"/>
                    <a:pt x="173" y="131"/>
                    <a:pt x="173" y="131"/>
                  </a:cubicBezTo>
                  <a:cubicBezTo>
                    <a:pt x="179" y="130"/>
                    <a:pt x="186" y="130"/>
                    <a:pt x="194" y="130"/>
                  </a:cubicBezTo>
                  <a:cubicBezTo>
                    <a:pt x="292" y="130"/>
                    <a:pt x="292" y="130"/>
                    <a:pt x="292" y="130"/>
                  </a:cubicBezTo>
                  <a:cubicBezTo>
                    <a:pt x="301" y="130"/>
                    <a:pt x="307" y="130"/>
                    <a:pt x="311" y="131"/>
                  </a:cubicBezTo>
                  <a:cubicBezTo>
                    <a:pt x="311" y="118"/>
                    <a:pt x="311" y="118"/>
                    <a:pt x="311" y="118"/>
                  </a:cubicBezTo>
                  <a:cubicBezTo>
                    <a:pt x="308" y="118"/>
                    <a:pt x="301" y="118"/>
                    <a:pt x="291" y="118"/>
                  </a:cubicBezTo>
                  <a:cubicBezTo>
                    <a:pt x="250" y="118"/>
                    <a:pt x="250" y="118"/>
                    <a:pt x="250" y="118"/>
                  </a:cubicBezTo>
                  <a:cubicBezTo>
                    <a:pt x="250" y="59"/>
                    <a:pt x="250" y="59"/>
                    <a:pt x="250" y="59"/>
                  </a:cubicBezTo>
                  <a:cubicBezTo>
                    <a:pt x="283" y="59"/>
                    <a:pt x="283" y="59"/>
                    <a:pt x="283" y="59"/>
                  </a:cubicBezTo>
                  <a:cubicBezTo>
                    <a:pt x="292" y="59"/>
                    <a:pt x="298" y="59"/>
                    <a:pt x="302" y="59"/>
                  </a:cubicBezTo>
                  <a:cubicBezTo>
                    <a:pt x="302" y="46"/>
                    <a:pt x="302" y="46"/>
                    <a:pt x="302" y="46"/>
                  </a:cubicBezTo>
                  <a:cubicBezTo>
                    <a:pt x="298" y="47"/>
                    <a:pt x="292" y="47"/>
                    <a:pt x="283" y="47"/>
                  </a:cubicBezTo>
                  <a:cubicBezTo>
                    <a:pt x="250" y="47"/>
                    <a:pt x="250" y="47"/>
                    <a:pt x="250" y="47"/>
                  </a:cubicBezTo>
                  <a:cubicBezTo>
                    <a:pt x="250" y="39"/>
                    <a:pt x="250" y="39"/>
                    <a:pt x="250" y="39"/>
                  </a:cubicBezTo>
                  <a:lnTo>
                    <a:pt x="250" y="14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20" name="Freeform 689"/>
            <p:cNvSpPr>
              <a:spLocks noEditPoints="1"/>
            </p:cNvSpPr>
            <p:nvPr/>
          </p:nvSpPr>
          <p:spPr bwMode="auto">
            <a:xfrm>
              <a:off x="11422286" y="6277509"/>
              <a:ext cx="1300771" cy="276576"/>
            </a:xfrm>
            <a:custGeom>
              <a:avLst/>
              <a:gdLst>
                <a:gd name="T0" fmla="*/ 47 w 662"/>
                <a:gd name="T1" fmla="*/ 19 h 140"/>
                <a:gd name="T2" fmla="*/ 59 w 662"/>
                <a:gd name="T3" fmla="*/ 8 h 140"/>
                <a:gd name="T4" fmla="*/ 109 w 662"/>
                <a:gd name="T5" fmla="*/ 20 h 140"/>
                <a:gd name="T6" fmla="*/ 0 w 662"/>
                <a:gd name="T7" fmla="*/ 49 h 140"/>
                <a:gd name="T8" fmla="*/ 40 w 662"/>
                <a:gd name="T9" fmla="*/ 41 h 140"/>
                <a:gd name="T10" fmla="*/ 62 w 662"/>
                <a:gd name="T11" fmla="*/ 90 h 140"/>
                <a:gd name="T12" fmla="*/ 84 w 662"/>
                <a:gd name="T13" fmla="*/ 122 h 140"/>
                <a:gd name="T14" fmla="*/ 132 w 662"/>
                <a:gd name="T15" fmla="*/ 75 h 140"/>
                <a:gd name="T16" fmla="*/ 139 w 662"/>
                <a:gd name="T17" fmla="*/ 55 h 140"/>
                <a:gd name="T18" fmla="*/ 70 w 662"/>
                <a:gd name="T19" fmla="*/ 43 h 140"/>
                <a:gd name="T20" fmla="*/ 23 w 662"/>
                <a:gd name="T21" fmla="*/ 127 h 140"/>
                <a:gd name="T22" fmla="*/ 261 w 662"/>
                <a:gd name="T23" fmla="*/ 17 h 140"/>
                <a:gd name="T24" fmla="*/ 249 w 662"/>
                <a:gd name="T25" fmla="*/ 10 h 140"/>
                <a:gd name="T26" fmla="*/ 238 w 662"/>
                <a:gd name="T27" fmla="*/ 33 h 140"/>
                <a:gd name="T28" fmla="*/ 279 w 662"/>
                <a:gd name="T29" fmla="*/ 31 h 140"/>
                <a:gd name="T30" fmla="*/ 319 w 662"/>
                <a:gd name="T31" fmla="*/ 57 h 140"/>
                <a:gd name="T32" fmla="*/ 292 w 662"/>
                <a:gd name="T33" fmla="*/ 19 h 140"/>
                <a:gd name="T34" fmla="*/ 188 w 662"/>
                <a:gd name="T35" fmla="*/ 13 h 140"/>
                <a:gd name="T36" fmla="*/ 174 w 662"/>
                <a:gd name="T37" fmla="*/ 37 h 140"/>
                <a:gd name="T38" fmla="*/ 219 w 662"/>
                <a:gd name="T39" fmla="*/ 48 h 140"/>
                <a:gd name="T40" fmla="*/ 315 w 662"/>
                <a:gd name="T41" fmla="*/ 85 h 140"/>
                <a:gd name="T42" fmla="*/ 305 w 662"/>
                <a:gd name="T43" fmla="*/ 137 h 140"/>
                <a:gd name="T44" fmla="*/ 239 w 662"/>
                <a:gd name="T45" fmla="*/ 116 h 140"/>
                <a:gd name="T46" fmla="*/ 200 w 662"/>
                <a:gd name="T47" fmla="*/ 97 h 140"/>
                <a:gd name="T48" fmla="*/ 239 w 662"/>
                <a:gd name="T49" fmla="*/ 73 h 140"/>
                <a:gd name="T50" fmla="*/ 251 w 662"/>
                <a:gd name="T51" fmla="*/ 87 h 140"/>
                <a:gd name="T52" fmla="*/ 367 w 662"/>
                <a:gd name="T53" fmla="*/ 4 h 140"/>
                <a:gd name="T54" fmla="*/ 348 w 662"/>
                <a:gd name="T55" fmla="*/ 97 h 140"/>
                <a:gd name="T56" fmla="*/ 361 w 662"/>
                <a:gd name="T57" fmla="*/ 85 h 140"/>
                <a:gd name="T58" fmla="*/ 387 w 662"/>
                <a:gd name="T59" fmla="*/ 29 h 140"/>
                <a:gd name="T60" fmla="*/ 451 w 662"/>
                <a:gd name="T61" fmla="*/ 41 h 140"/>
                <a:gd name="T62" fmla="*/ 480 w 662"/>
                <a:gd name="T63" fmla="*/ 70 h 140"/>
                <a:gd name="T64" fmla="*/ 473 w 662"/>
                <a:gd name="T65" fmla="*/ 115 h 140"/>
                <a:gd name="T66" fmla="*/ 432 w 662"/>
                <a:gd name="T67" fmla="*/ 70 h 140"/>
                <a:gd name="T68" fmla="*/ 439 w 662"/>
                <a:gd name="T69" fmla="*/ 115 h 140"/>
                <a:gd name="T70" fmla="*/ 404 w 662"/>
                <a:gd name="T71" fmla="*/ 14 h 140"/>
                <a:gd name="T72" fmla="*/ 439 w 662"/>
                <a:gd name="T73" fmla="*/ 41 h 140"/>
                <a:gd name="T74" fmla="*/ 428 w 662"/>
                <a:gd name="T75" fmla="*/ 60 h 140"/>
                <a:gd name="T76" fmla="*/ 395 w 662"/>
                <a:gd name="T77" fmla="*/ 119 h 140"/>
                <a:gd name="T78" fmla="*/ 597 w 662"/>
                <a:gd name="T79" fmla="*/ 6 h 140"/>
                <a:gd name="T80" fmla="*/ 577 w 662"/>
                <a:gd name="T81" fmla="*/ 59 h 140"/>
                <a:gd name="T82" fmla="*/ 577 w 662"/>
                <a:gd name="T83" fmla="*/ 70 h 140"/>
                <a:gd name="T84" fmla="*/ 618 w 662"/>
                <a:gd name="T85" fmla="*/ 117 h 140"/>
                <a:gd name="T86" fmla="*/ 607 w 662"/>
                <a:gd name="T87" fmla="*/ 70 h 140"/>
                <a:gd name="T88" fmla="*/ 655 w 662"/>
                <a:gd name="T89" fmla="*/ 70 h 140"/>
                <a:gd name="T90" fmla="*/ 629 w 662"/>
                <a:gd name="T91" fmla="*/ 7 h 140"/>
                <a:gd name="T92" fmla="*/ 627 w 662"/>
                <a:gd name="T93" fmla="*/ 35 h 140"/>
                <a:gd name="T94" fmla="*/ 547 w 662"/>
                <a:gd name="T95" fmla="*/ 10 h 140"/>
                <a:gd name="T96" fmla="*/ 551 w 662"/>
                <a:gd name="T97" fmla="*/ 54 h 140"/>
                <a:gd name="T98" fmla="*/ 559 w 662"/>
                <a:gd name="T99" fmla="*/ 120 h 140"/>
                <a:gd name="T100" fmla="*/ 548 w 662"/>
                <a:gd name="T101" fmla="*/ 86 h 140"/>
                <a:gd name="T102" fmla="*/ 519 w 662"/>
                <a:gd name="T103" fmla="*/ 43 h 140"/>
                <a:gd name="T104" fmla="*/ 517 w 662"/>
                <a:gd name="T105" fmla="*/ 2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62" h="140">
                  <a:moveTo>
                    <a:pt x="47" y="19"/>
                  </a:moveTo>
                  <a:cubicBezTo>
                    <a:pt x="36" y="11"/>
                    <a:pt x="28" y="6"/>
                    <a:pt x="21" y="2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20" y="17"/>
                    <a:pt x="29" y="23"/>
                    <a:pt x="36" y="30"/>
                  </a:cubicBezTo>
                  <a:lnTo>
                    <a:pt x="47" y="19"/>
                  </a:lnTo>
                  <a:close/>
                  <a:moveTo>
                    <a:pt x="136" y="7"/>
                  </a:moveTo>
                  <a:cubicBezTo>
                    <a:pt x="135" y="8"/>
                    <a:pt x="132" y="8"/>
                    <a:pt x="128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79" y="8"/>
                    <a:pt x="79" y="8"/>
                    <a:pt x="79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5" y="8"/>
                    <a:pt x="53" y="8"/>
                    <a:pt x="51" y="7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53" y="21"/>
                    <a:pt x="57" y="21"/>
                    <a:pt x="61" y="20"/>
                  </a:cubicBezTo>
                  <a:cubicBezTo>
                    <a:pt x="80" y="20"/>
                    <a:pt x="80" y="20"/>
                    <a:pt x="80" y="20"/>
                  </a:cubicBezTo>
                  <a:cubicBezTo>
                    <a:pt x="109" y="20"/>
                    <a:pt x="109" y="20"/>
                    <a:pt x="109" y="20"/>
                  </a:cubicBezTo>
                  <a:cubicBezTo>
                    <a:pt x="123" y="20"/>
                    <a:pt x="132" y="21"/>
                    <a:pt x="136" y="22"/>
                  </a:cubicBezTo>
                  <a:lnTo>
                    <a:pt x="136" y="7"/>
                  </a:lnTo>
                  <a:close/>
                  <a:moveTo>
                    <a:pt x="35" y="53"/>
                  </a:moveTo>
                  <a:cubicBezTo>
                    <a:pt x="26" y="47"/>
                    <a:pt x="18" y="41"/>
                    <a:pt x="9" y="3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10" y="53"/>
                    <a:pt x="18" y="58"/>
                    <a:pt x="24" y="64"/>
                  </a:cubicBezTo>
                  <a:lnTo>
                    <a:pt x="35" y="53"/>
                  </a:lnTo>
                  <a:close/>
                  <a:moveTo>
                    <a:pt x="70" y="43"/>
                  </a:moveTo>
                  <a:cubicBezTo>
                    <a:pt x="50" y="43"/>
                    <a:pt x="50" y="43"/>
                    <a:pt x="50" y="43"/>
                  </a:cubicBezTo>
                  <a:cubicBezTo>
                    <a:pt x="45" y="42"/>
                    <a:pt x="42" y="42"/>
                    <a:pt x="40" y="41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42" y="56"/>
                    <a:pt x="45" y="56"/>
                    <a:pt x="49" y="55"/>
                  </a:cubicBezTo>
                  <a:cubicBezTo>
                    <a:pt x="70" y="55"/>
                    <a:pt x="70" y="55"/>
                    <a:pt x="70" y="55"/>
                  </a:cubicBezTo>
                  <a:cubicBezTo>
                    <a:pt x="67" y="70"/>
                    <a:pt x="67" y="70"/>
                    <a:pt x="67" y="70"/>
                  </a:cubicBezTo>
                  <a:cubicBezTo>
                    <a:pt x="65" y="81"/>
                    <a:pt x="63" y="88"/>
                    <a:pt x="62" y="90"/>
                  </a:cubicBezTo>
                  <a:cubicBezTo>
                    <a:pt x="65" y="89"/>
                    <a:pt x="72" y="89"/>
                    <a:pt x="85" y="89"/>
                  </a:cubicBezTo>
                  <a:cubicBezTo>
                    <a:pt x="116" y="89"/>
                    <a:pt x="116" y="89"/>
                    <a:pt x="116" y="89"/>
                  </a:cubicBezTo>
                  <a:cubicBezTo>
                    <a:pt x="114" y="110"/>
                    <a:pt x="111" y="121"/>
                    <a:pt x="108" y="122"/>
                  </a:cubicBezTo>
                  <a:cubicBezTo>
                    <a:pt x="106" y="123"/>
                    <a:pt x="104" y="123"/>
                    <a:pt x="100" y="123"/>
                  </a:cubicBezTo>
                  <a:cubicBezTo>
                    <a:pt x="97" y="123"/>
                    <a:pt x="92" y="123"/>
                    <a:pt x="84" y="122"/>
                  </a:cubicBezTo>
                  <a:cubicBezTo>
                    <a:pt x="88" y="125"/>
                    <a:pt x="90" y="130"/>
                    <a:pt x="91" y="136"/>
                  </a:cubicBezTo>
                  <a:cubicBezTo>
                    <a:pt x="92" y="137"/>
                    <a:pt x="92" y="138"/>
                    <a:pt x="92" y="138"/>
                  </a:cubicBezTo>
                  <a:cubicBezTo>
                    <a:pt x="107" y="137"/>
                    <a:pt x="118" y="133"/>
                    <a:pt x="124" y="128"/>
                  </a:cubicBezTo>
                  <a:cubicBezTo>
                    <a:pt x="126" y="126"/>
                    <a:pt x="129" y="112"/>
                    <a:pt x="131" y="86"/>
                  </a:cubicBezTo>
                  <a:cubicBezTo>
                    <a:pt x="132" y="80"/>
                    <a:pt x="132" y="76"/>
                    <a:pt x="132" y="75"/>
                  </a:cubicBezTo>
                  <a:cubicBezTo>
                    <a:pt x="129" y="77"/>
                    <a:pt x="119" y="78"/>
                    <a:pt x="103" y="78"/>
                  </a:cubicBezTo>
                  <a:cubicBezTo>
                    <a:pt x="79" y="78"/>
                    <a:pt x="79" y="78"/>
                    <a:pt x="79" y="78"/>
                  </a:cubicBezTo>
                  <a:cubicBezTo>
                    <a:pt x="84" y="55"/>
                    <a:pt x="84" y="55"/>
                    <a:pt x="84" y="55"/>
                  </a:cubicBezTo>
                  <a:cubicBezTo>
                    <a:pt x="119" y="55"/>
                    <a:pt x="119" y="55"/>
                    <a:pt x="119" y="55"/>
                  </a:cubicBezTo>
                  <a:cubicBezTo>
                    <a:pt x="139" y="55"/>
                    <a:pt x="139" y="55"/>
                    <a:pt x="139" y="55"/>
                  </a:cubicBezTo>
                  <a:cubicBezTo>
                    <a:pt x="143" y="56"/>
                    <a:pt x="145" y="56"/>
                    <a:pt x="147" y="57"/>
                  </a:cubicBezTo>
                  <a:cubicBezTo>
                    <a:pt x="147" y="41"/>
                    <a:pt x="147" y="41"/>
                    <a:pt x="147" y="41"/>
                  </a:cubicBezTo>
                  <a:cubicBezTo>
                    <a:pt x="145" y="42"/>
                    <a:pt x="142" y="42"/>
                    <a:pt x="139" y="43"/>
                  </a:cubicBezTo>
                  <a:cubicBezTo>
                    <a:pt x="119" y="43"/>
                    <a:pt x="119" y="43"/>
                    <a:pt x="119" y="43"/>
                  </a:cubicBezTo>
                  <a:lnTo>
                    <a:pt x="70" y="43"/>
                  </a:lnTo>
                  <a:close/>
                  <a:moveTo>
                    <a:pt x="27" y="72"/>
                  </a:moveTo>
                  <a:cubicBezTo>
                    <a:pt x="29" y="73"/>
                    <a:pt x="29" y="73"/>
                    <a:pt x="29" y="73"/>
                  </a:cubicBezTo>
                  <a:cubicBezTo>
                    <a:pt x="35" y="76"/>
                    <a:pt x="39" y="78"/>
                    <a:pt x="40" y="79"/>
                  </a:cubicBezTo>
                  <a:cubicBezTo>
                    <a:pt x="36" y="90"/>
                    <a:pt x="30" y="104"/>
                    <a:pt x="24" y="120"/>
                  </a:cubicBezTo>
                  <a:cubicBezTo>
                    <a:pt x="24" y="122"/>
                    <a:pt x="23" y="124"/>
                    <a:pt x="23" y="127"/>
                  </a:cubicBezTo>
                  <a:cubicBezTo>
                    <a:pt x="21" y="131"/>
                    <a:pt x="21" y="133"/>
                    <a:pt x="21" y="133"/>
                  </a:cubicBezTo>
                  <a:cubicBezTo>
                    <a:pt x="20" y="133"/>
                    <a:pt x="15" y="130"/>
                    <a:pt x="5" y="125"/>
                  </a:cubicBezTo>
                  <a:cubicBezTo>
                    <a:pt x="14" y="111"/>
                    <a:pt x="21" y="93"/>
                    <a:pt x="27" y="72"/>
                  </a:cubicBezTo>
                  <a:moveTo>
                    <a:pt x="261" y="22"/>
                  </a:moveTo>
                  <a:cubicBezTo>
                    <a:pt x="261" y="17"/>
                    <a:pt x="261" y="17"/>
                    <a:pt x="261" y="17"/>
                  </a:cubicBezTo>
                  <a:cubicBezTo>
                    <a:pt x="261" y="14"/>
                    <a:pt x="262" y="10"/>
                    <a:pt x="262" y="7"/>
                  </a:cubicBezTo>
                  <a:cubicBezTo>
                    <a:pt x="262" y="6"/>
                    <a:pt x="262" y="5"/>
                    <a:pt x="263" y="4"/>
                  </a:cubicBezTo>
                  <a:cubicBezTo>
                    <a:pt x="264" y="3"/>
                    <a:pt x="264" y="2"/>
                    <a:pt x="264" y="2"/>
                  </a:cubicBezTo>
                  <a:cubicBezTo>
                    <a:pt x="263" y="1"/>
                    <a:pt x="258" y="0"/>
                    <a:pt x="248" y="0"/>
                  </a:cubicBezTo>
                  <a:cubicBezTo>
                    <a:pt x="248" y="2"/>
                    <a:pt x="248" y="5"/>
                    <a:pt x="249" y="10"/>
                  </a:cubicBezTo>
                  <a:cubicBezTo>
                    <a:pt x="249" y="15"/>
                    <a:pt x="249" y="19"/>
                    <a:pt x="248" y="22"/>
                  </a:cubicBezTo>
                  <a:cubicBezTo>
                    <a:pt x="238" y="23"/>
                    <a:pt x="238" y="23"/>
                    <a:pt x="238" y="23"/>
                  </a:cubicBezTo>
                  <a:cubicBezTo>
                    <a:pt x="233" y="23"/>
                    <a:pt x="229" y="23"/>
                    <a:pt x="225" y="22"/>
                  </a:cubicBezTo>
                  <a:cubicBezTo>
                    <a:pt x="225" y="35"/>
                    <a:pt x="225" y="35"/>
                    <a:pt x="225" y="35"/>
                  </a:cubicBezTo>
                  <a:cubicBezTo>
                    <a:pt x="229" y="34"/>
                    <a:pt x="233" y="33"/>
                    <a:pt x="238" y="33"/>
                  </a:cubicBezTo>
                  <a:cubicBezTo>
                    <a:pt x="248" y="32"/>
                    <a:pt x="248" y="32"/>
                    <a:pt x="248" y="32"/>
                  </a:cubicBezTo>
                  <a:cubicBezTo>
                    <a:pt x="246" y="51"/>
                    <a:pt x="236" y="63"/>
                    <a:pt x="216" y="71"/>
                  </a:cubicBezTo>
                  <a:cubicBezTo>
                    <a:pt x="221" y="74"/>
                    <a:pt x="225" y="77"/>
                    <a:pt x="227" y="81"/>
                  </a:cubicBezTo>
                  <a:cubicBezTo>
                    <a:pt x="245" y="72"/>
                    <a:pt x="256" y="56"/>
                    <a:pt x="260" y="32"/>
                  </a:cubicBezTo>
                  <a:cubicBezTo>
                    <a:pt x="279" y="31"/>
                    <a:pt x="279" y="31"/>
                    <a:pt x="279" y="31"/>
                  </a:cubicBezTo>
                  <a:cubicBezTo>
                    <a:pt x="278" y="39"/>
                    <a:pt x="277" y="50"/>
                    <a:pt x="275" y="62"/>
                  </a:cubicBezTo>
                  <a:cubicBezTo>
                    <a:pt x="274" y="70"/>
                    <a:pt x="277" y="74"/>
                    <a:pt x="284" y="75"/>
                  </a:cubicBezTo>
                  <a:cubicBezTo>
                    <a:pt x="288" y="76"/>
                    <a:pt x="292" y="76"/>
                    <a:pt x="298" y="76"/>
                  </a:cubicBezTo>
                  <a:cubicBezTo>
                    <a:pt x="303" y="76"/>
                    <a:pt x="307" y="75"/>
                    <a:pt x="310" y="74"/>
                  </a:cubicBezTo>
                  <a:cubicBezTo>
                    <a:pt x="314" y="71"/>
                    <a:pt x="317" y="65"/>
                    <a:pt x="319" y="57"/>
                  </a:cubicBezTo>
                  <a:cubicBezTo>
                    <a:pt x="316" y="56"/>
                    <a:pt x="312" y="53"/>
                    <a:pt x="308" y="49"/>
                  </a:cubicBezTo>
                  <a:cubicBezTo>
                    <a:pt x="307" y="56"/>
                    <a:pt x="305" y="61"/>
                    <a:pt x="302" y="63"/>
                  </a:cubicBezTo>
                  <a:cubicBezTo>
                    <a:pt x="296" y="65"/>
                    <a:pt x="292" y="65"/>
                    <a:pt x="289" y="63"/>
                  </a:cubicBezTo>
                  <a:cubicBezTo>
                    <a:pt x="289" y="58"/>
                    <a:pt x="290" y="43"/>
                    <a:pt x="293" y="20"/>
                  </a:cubicBezTo>
                  <a:cubicBezTo>
                    <a:pt x="294" y="19"/>
                    <a:pt x="293" y="19"/>
                    <a:pt x="292" y="19"/>
                  </a:cubicBezTo>
                  <a:cubicBezTo>
                    <a:pt x="287" y="20"/>
                    <a:pt x="283" y="20"/>
                    <a:pt x="278" y="20"/>
                  </a:cubicBezTo>
                  <a:lnTo>
                    <a:pt x="261" y="22"/>
                  </a:lnTo>
                  <a:close/>
                  <a:moveTo>
                    <a:pt x="219" y="17"/>
                  </a:moveTo>
                  <a:cubicBezTo>
                    <a:pt x="211" y="27"/>
                    <a:pt x="211" y="27"/>
                    <a:pt x="211" y="27"/>
                  </a:cubicBezTo>
                  <a:cubicBezTo>
                    <a:pt x="202" y="20"/>
                    <a:pt x="194" y="16"/>
                    <a:pt x="188" y="13"/>
                  </a:cubicBezTo>
                  <a:cubicBezTo>
                    <a:pt x="196" y="3"/>
                    <a:pt x="196" y="3"/>
                    <a:pt x="196" y="3"/>
                  </a:cubicBezTo>
                  <a:cubicBezTo>
                    <a:pt x="203" y="6"/>
                    <a:pt x="210" y="10"/>
                    <a:pt x="219" y="17"/>
                  </a:cubicBezTo>
                  <a:moveTo>
                    <a:pt x="206" y="39"/>
                  </a:moveTo>
                  <a:cubicBezTo>
                    <a:pt x="200" y="35"/>
                    <a:pt x="192" y="31"/>
                    <a:pt x="182" y="27"/>
                  </a:cubicBezTo>
                  <a:cubicBezTo>
                    <a:pt x="174" y="37"/>
                    <a:pt x="174" y="37"/>
                    <a:pt x="174" y="37"/>
                  </a:cubicBezTo>
                  <a:cubicBezTo>
                    <a:pt x="186" y="41"/>
                    <a:pt x="194" y="46"/>
                    <a:pt x="198" y="50"/>
                  </a:cubicBezTo>
                  <a:lnTo>
                    <a:pt x="206" y="39"/>
                  </a:lnTo>
                  <a:close/>
                  <a:moveTo>
                    <a:pt x="186" y="81"/>
                  </a:moveTo>
                  <a:cubicBezTo>
                    <a:pt x="177" y="69"/>
                    <a:pt x="177" y="69"/>
                    <a:pt x="177" y="69"/>
                  </a:cubicBezTo>
                  <a:cubicBezTo>
                    <a:pt x="191" y="64"/>
                    <a:pt x="204" y="57"/>
                    <a:pt x="219" y="48"/>
                  </a:cubicBezTo>
                  <a:cubicBezTo>
                    <a:pt x="218" y="52"/>
                    <a:pt x="219" y="56"/>
                    <a:pt x="221" y="61"/>
                  </a:cubicBezTo>
                  <a:cubicBezTo>
                    <a:pt x="211" y="68"/>
                    <a:pt x="199" y="75"/>
                    <a:pt x="186" y="81"/>
                  </a:cubicBezTo>
                  <a:moveTo>
                    <a:pt x="251" y="87"/>
                  </a:moveTo>
                  <a:cubicBezTo>
                    <a:pt x="289" y="87"/>
                    <a:pt x="289" y="87"/>
                    <a:pt x="289" y="87"/>
                  </a:cubicBezTo>
                  <a:cubicBezTo>
                    <a:pt x="296" y="87"/>
                    <a:pt x="304" y="86"/>
                    <a:pt x="315" y="85"/>
                  </a:cubicBezTo>
                  <a:cubicBezTo>
                    <a:pt x="315" y="97"/>
                    <a:pt x="315" y="97"/>
                    <a:pt x="315" y="97"/>
                  </a:cubicBezTo>
                  <a:cubicBezTo>
                    <a:pt x="309" y="97"/>
                    <a:pt x="300" y="97"/>
                    <a:pt x="290" y="96"/>
                  </a:cubicBezTo>
                  <a:cubicBezTo>
                    <a:pt x="261" y="96"/>
                    <a:pt x="261" y="96"/>
                    <a:pt x="261" y="96"/>
                  </a:cubicBezTo>
                  <a:cubicBezTo>
                    <a:pt x="276" y="111"/>
                    <a:pt x="294" y="120"/>
                    <a:pt x="315" y="123"/>
                  </a:cubicBezTo>
                  <a:cubicBezTo>
                    <a:pt x="311" y="126"/>
                    <a:pt x="308" y="131"/>
                    <a:pt x="305" y="137"/>
                  </a:cubicBezTo>
                  <a:cubicBezTo>
                    <a:pt x="284" y="131"/>
                    <a:pt x="266" y="118"/>
                    <a:pt x="251" y="97"/>
                  </a:cubicBezTo>
                  <a:cubicBezTo>
                    <a:pt x="251" y="116"/>
                    <a:pt x="251" y="116"/>
                    <a:pt x="251" y="116"/>
                  </a:cubicBezTo>
                  <a:cubicBezTo>
                    <a:pt x="251" y="128"/>
                    <a:pt x="252" y="136"/>
                    <a:pt x="253" y="140"/>
                  </a:cubicBezTo>
                  <a:cubicBezTo>
                    <a:pt x="238" y="140"/>
                    <a:pt x="238" y="140"/>
                    <a:pt x="238" y="140"/>
                  </a:cubicBezTo>
                  <a:cubicBezTo>
                    <a:pt x="238" y="136"/>
                    <a:pt x="239" y="128"/>
                    <a:pt x="239" y="116"/>
                  </a:cubicBezTo>
                  <a:cubicBezTo>
                    <a:pt x="239" y="97"/>
                    <a:pt x="239" y="97"/>
                    <a:pt x="239" y="97"/>
                  </a:cubicBezTo>
                  <a:cubicBezTo>
                    <a:pt x="225" y="115"/>
                    <a:pt x="206" y="128"/>
                    <a:pt x="182" y="138"/>
                  </a:cubicBezTo>
                  <a:cubicBezTo>
                    <a:pt x="180" y="134"/>
                    <a:pt x="176" y="130"/>
                    <a:pt x="171" y="126"/>
                  </a:cubicBezTo>
                  <a:cubicBezTo>
                    <a:pt x="191" y="122"/>
                    <a:pt x="210" y="113"/>
                    <a:pt x="226" y="97"/>
                  </a:cubicBezTo>
                  <a:cubicBezTo>
                    <a:pt x="200" y="97"/>
                    <a:pt x="200" y="97"/>
                    <a:pt x="200" y="97"/>
                  </a:cubicBezTo>
                  <a:cubicBezTo>
                    <a:pt x="186" y="97"/>
                    <a:pt x="178" y="97"/>
                    <a:pt x="174" y="98"/>
                  </a:cubicBezTo>
                  <a:cubicBezTo>
                    <a:pt x="174" y="85"/>
                    <a:pt x="174" y="85"/>
                    <a:pt x="174" y="85"/>
                  </a:cubicBezTo>
                  <a:cubicBezTo>
                    <a:pt x="180" y="86"/>
                    <a:pt x="188" y="87"/>
                    <a:pt x="200" y="87"/>
                  </a:cubicBezTo>
                  <a:cubicBezTo>
                    <a:pt x="239" y="87"/>
                    <a:pt x="239" y="87"/>
                    <a:pt x="239" y="87"/>
                  </a:cubicBezTo>
                  <a:cubicBezTo>
                    <a:pt x="239" y="80"/>
                    <a:pt x="239" y="75"/>
                    <a:pt x="239" y="73"/>
                  </a:cubicBezTo>
                  <a:cubicBezTo>
                    <a:pt x="247" y="73"/>
                    <a:pt x="252" y="74"/>
                    <a:pt x="255" y="75"/>
                  </a:cubicBezTo>
                  <a:cubicBezTo>
                    <a:pt x="255" y="76"/>
                    <a:pt x="254" y="76"/>
                    <a:pt x="254" y="77"/>
                  </a:cubicBezTo>
                  <a:cubicBezTo>
                    <a:pt x="253" y="78"/>
                    <a:pt x="253" y="79"/>
                    <a:pt x="253" y="80"/>
                  </a:cubicBezTo>
                  <a:cubicBezTo>
                    <a:pt x="252" y="81"/>
                    <a:pt x="252" y="82"/>
                    <a:pt x="252" y="84"/>
                  </a:cubicBezTo>
                  <a:cubicBezTo>
                    <a:pt x="252" y="85"/>
                    <a:pt x="251" y="86"/>
                    <a:pt x="251" y="87"/>
                  </a:cubicBezTo>
                  <a:moveTo>
                    <a:pt x="355" y="50"/>
                  </a:moveTo>
                  <a:cubicBezTo>
                    <a:pt x="357" y="47"/>
                    <a:pt x="365" y="36"/>
                    <a:pt x="376" y="19"/>
                  </a:cubicBezTo>
                  <a:cubicBezTo>
                    <a:pt x="376" y="18"/>
                    <a:pt x="378" y="17"/>
                    <a:pt x="380" y="16"/>
                  </a:cubicBezTo>
                  <a:cubicBezTo>
                    <a:pt x="382" y="14"/>
                    <a:pt x="383" y="13"/>
                    <a:pt x="383" y="13"/>
                  </a:cubicBezTo>
                  <a:cubicBezTo>
                    <a:pt x="382" y="11"/>
                    <a:pt x="377" y="8"/>
                    <a:pt x="367" y="4"/>
                  </a:cubicBezTo>
                  <a:cubicBezTo>
                    <a:pt x="357" y="30"/>
                    <a:pt x="349" y="45"/>
                    <a:pt x="342" y="47"/>
                  </a:cubicBezTo>
                  <a:cubicBezTo>
                    <a:pt x="345" y="62"/>
                    <a:pt x="345" y="62"/>
                    <a:pt x="345" y="62"/>
                  </a:cubicBezTo>
                  <a:cubicBezTo>
                    <a:pt x="355" y="59"/>
                    <a:pt x="364" y="58"/>
                    <a:pt x="372" y="58"/>
                  </a:cubicBezTo>
                  <a:cubicBezTo>
                    <a:pt x="357" y="77"/>
                    <a:pt x="348" y="85"/>
                    <a:pt x="344" y="84"/>
                  </a:cubicBezTo>
                  <a:cubicBezTo>
                    <a:pt x="348" y="97"/>
                    <a:pt x="348" y="97"/>
                    <a:pt x="348" y="97"/>
                  </a:cubicBezTo>
                  <a:cubicBezTo>
                    <a:pt x="351" y="97"/>
                    <a:pt x="356" y="96"/>
                    <a:pt x="363" y="96"/>
                  </a:cubicBezTo>
                  <a:cubicBezTo>
                    <a:pt x="375" y="94"/>
                    <a:pt x="387" y="93"/>
                    <a:pt x="397" y="92"/>
                  </a:cubicBezTo>
                  <a:cubicBezTo>
                    <a:pt x="399" y="79"/>
                    <a:pt x="399" y="79"/>
                    <a:pt x="399" y="79"/>
                  </a:cubicBezTo>
                  <a:cubicBezTo>
                    <a:pt x="389" y="82"/>
                    <a:pt x="377" y="84"/>
                    <a:pt x="361" y="85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70" y="76"/>
                    <a:pt x="382" y="63"/>
                    <a:pt x="395" y="44"/>
                  </a:cubicBezTo>
                  <a:cubicBezTo>
                    <a:pt x="397" y="42"/>
                    <a:pt x="399" y="40"/>
                    <a:pt x="401" y="39"/>
                  </a:cubicBezTo>
                  <a:cubicBezTo>
                    <a:pt x="402" y="38"/>
                    <a:pt x="403" y="38"/>
                    <a:pt x="403" y="37"/>
                  </a:cubicBezTo>
                  <a:cubicBezTo>
                    <a:pt x="404" y="36"/>
                    <a:pt x="399" y="33"/>
                    <a:pt x="388" y="28"/>
                  </a:cubicBezTo>
                  <a:cubicBezTo>
                    <a:pt x="388" y="29"/>
                    <a:pt x="387" y="29"/>
                    <a:pt x="387" y="29"/>
                  </a:cubicBezTo>
                  <a:cubicBezTo>
                    <a:pt x="387" y="33"/>
                    <a:pt x="383" y="40"/>
                    <a:pt x="378" y="49"/>
                  </a:cubicBezTo>
                  <a:cubicBezTo>
                    <a:pt x="355" y="51"/>
                    <a:pt x="355" y="51"/>
                    <a:pt x="355" y="51"/>
                  </a:cubicBezTo>
                  <a:lnTo>
                    <a:pt x="355" y="50"/>
                  </a:lnTo>
                  <a:close/>
                  <a:moveTo>
                    <a:pt x="451" y="23"/>
                  </a:moveTo>
                  <a:cubicBezTo>
                    <a:pt x="451" y="41"/>
                    <a:pt x="451" y="41"/>
                    <a:pt x="451" y="41"/>
                  </a:cubicBezTo>
                  <a:cubicBezTo>
                    <a:pt x="451" y="53"/>
                    <a:pt x="451" y="53"/>
                    <a:pt x="451" y="53"/>
                  </a:cubicBezTo>
                  <a:cubicBezTo>
                    <a:pt x="451" y="56"/>
                    <a:pt x="451" y="58"/>
                    <a:pt x="451" y="60"/>
                  </a:cubicBezTo>
                  <a:cubicBezTo>
                    <a:pt x="463" y="59"/>
                    <a:pt x="474" y="59"/>
                    <a:pt x="483" y="58"/>
                  </a:cubicBezTo>
                  <a:cubicBezTo>
                    <a:pt x="483" y="70"/>
                    <a:pt x="483" y="70"/>
                    <a:pt x="483" y="70"/>
                  </a:cubicBezTo>
                  <a:cubicBezTo>
                    <a:pt x="480" y="70"/>
                    <a:pt x="480" y="70"/>
                    <a:pt x="480" y="70"/>
                  </a:cubicBezTo>
                  <a:cubicBezTo>
                    <a:pt x="471" y="70"/>
                    <a:pt x="462" y="70"/>
                    <a:pt x="452" y="70"/>
                  </a:cubicBezTo>
                  <a:cubicBezTo>
                    <a:pt x="453" y="85"/>
                    <a:pt x="458" y="100"/>
                    <a:pt x="468" y="115"/>
                  </a:cubicBezTo>
                  <a:cubicBezTo>
                    <a:pt x="469" y="117"/>
                    <a:pt x="470" y="118"/>
                    <a:pt x="471" y="118"/>
                  </a:cubicBezTo>
                  <a:cubicBezTo>
                    <a:pt x="471" y="118"/>
                    <a:pt x="472" y="117"/>
                    <a:pt x="473" y="116"/>
                  </a:cubicBezTo>
                  <a:cubicBezTo>
                    <a:pt x="473" y="116"/>
                    <a:pt x="473" y="115"/>
                    <a:pt x="473" y="115"/>
                  </a:cubicBezTo>
                  <a:cubicBezTo>
                    <a:pt x="474" y="112"/>
                    <a:pt x="475" y="109"/>
                    <a:pt x="475" y="104"/>
                  </a:cubicBezTo>
                  <a:cubicBezTo>
                    <a:pt x="479" y="109"/>
                    <a:pt x="484" y="112"/>
                    <a:pt x="488" y="114"/>
                  </a:cubicBezTo>
                  <a:cubicBezTo>
                    <a:pt x="484" y="128"/>
                    <a:pt x="480" y="135"/>
                    <a:pt x="476" y="135"/>
                  </a:cubicBezTo>
                  <a:cubicBezTo>
                    <a:pt x="457" y="129"/>
                    <a:pt x="445" y="108"/>
                    <a:pt x="440" y="70"/>
                  </a:cubicBezTo>
                  <a:cubicBezTo>
                    <a:pt x="432" y="70"/>
                    <a:pt x="432" y="70"/>
                    <a:pt x="432" y="70"/>
                  </a:cubicBezTo>
                  <a:cubicBezTo>
                    <a:pt x="426" y="70"/>
                    <a:pt x="421" y="70"/>
                    <a:pt x="417" y="70"/>
                  </a:cubicBezTo>
                  <a:cubicBezTo>
                    <a:pt x="417" y="80"/>
                    <a:pt x="416" y="88"/>
                    <a:pt x="416" y="95"/>
                  </a:cubicBezTo>
                  <a:cubicBezTo>
                    <a:pt x="416" y="117"/>
                    <a:pt x="416" y="117"/>
                    <a:pt x="416" y="117"/>
                  </a:cubicBezTo>
                  <a:cubicBezTo>
                    <a:pt x="435" y="104"/>
                    <a:pt x="435" y="104"/>
                    <a:pt x="435" y="104"/>
                  </a:cubicBezTo>
                  <a:cubicBezTo>
                    <a:pt x="435" y="108"/>
                    <a:pt x="437" y="111"/>
                    <a:pt x="439" y="115"/>
                  </a:cubicBezTo>
                  <a:cubicBezTo>
                    <a:pt x="423" y="125"/>
                    <a:pt x="412" y="132"/>
                    <a:pt x="407" y="137"/>
                  </a:cubicBezTo>
                  <a:cubicBezTo>
                    <a:pt x="398" y="125"/>
                    <a:pt x="398" y="125"/>
                    <a:pt x="398" y="125"/>
                  </a:cubicBezTo>
                  <a:cubicBezTo>
                    <a:pt x="398" y="125"/>
                    <a:pt x="399" y="125"/>
                    <a:pt x="399" y="125"/>
                  </a:cubicBezTo>
                  <a:cubicBezTo>
                    <a:pt x="402" y="123"/>
                    <a:pt x="403" y="121"/>
                    <a:pt x="403" y="120"/>
                  </a:cubicBezTo>
                  <a:cubicBezTo>
                    <a:pt x="406" y="86"/>
                    <a:pt x="406" y="51"/>
                    <a:pt x="404" y="14"/>
                  </a:cubicBezTo>
                  <a:cubicBezTo>
                    <a:pt x="415" y="15"/>
                    <a:pt x="427" y="14"/>
                    <a:pt x="440" y="13"/>
                  </a:cubicBezTo>
                  <a:cubicBezTo>
                    <a:pt x="454" y="12"/>
                    <a:pt x="464" y="10"/>
                    <a:pt x="472" y="8"/>
                  </a:cubicBezTo>
                  <a:cubicBezTo>
                    <a:pt x="479" y="16"/>
                    <a:pt x="482" y="21"/>
                    <a:pt x="481" y="22"/>
                  </a:cubicBezTo>
                  <a:cubicBezTo>
                    <a:pt x="477" y="22"/>
                    <a:pt x="467" y="22"/>
                    <a:pt x="451" y="23"/>
                  </a:cubicBezTo>
                  <a:moveTo>
                    <a:pt x="439" y="41"/>
                  </a:moveTo>
                  <a:cubicBezTo>
                    <a:pt x="439" y="23"/>
                    <a:pt x="439" y="23"/>
                    <a:pt x="439" y="23"/>
                  </a:cubicBezTo>
                  <a:cubicBezTo>
                    <a:pt x="433" y="24"/>
                    <a:pt x="426" y="24"/>
                    <a:pt x="418" y="25"/>
                  </a:cubicBezTo>
                  <a:cubicBezTo>
                    <a:pt x="418" y="41"/>
                    <a:pt x="418" y="41"/>
                    <a:pt x="418" y="41"/>
                  </a:cubicBezTo>
                  <a:cubicBezTo>
                    <a:pt x="418" y="44"/>
                    <a:pt x="418" y="50"/>
                    <a:pt x="417" y="60"/>
                  </a:cubicBezTo>
                  <a:cubicBezTo>
                    <a:pt x="428" y="60"/>
                    <a:pt x="428" y="60"/>
                    <a:pt x="428" y="60"/>
                  </a:cubicBezTo>
                  <a:cubicBezTo>
                    <a:pt x="431" y="60"/>
                    <a:pt x="435" y="60"/>
                    <a:pt x="439" y="60"/>
                  </a:cubicBezTo>
                  <a:cubicBezTo>
                    <a:pt x="439" y="52"/>
                    <a:pt x="439" y="52"/>
                    <a:pt x="439" y="52"/>
                  </a:cubicBezTo>
                  <a:cubicBezTo>
                    <a:pt x="438" y="47"/>
                    <a:pt x="438" y="43"/>
                    <a:pt x="439" y="41"/>
                  </a:cubicBezTo>
                  <a:moveTo>
                    <a:pt x="346" y="128"/>
                  </a:moveTo>
                  <a:cubicBezTo>
                    <a:pt x="357" y="125"/>
                    <a:pt x="374" y="122"/>
                    <a:pt x="395" y="119"/>
                  </a:cubicBezTo>
                  <a:cubicBezTo>
                    <a:pt x="394" y="115"/>
                    <a:pt x="394" y="110"/>
                    <a:pt x="395" y="106"/>
                  </a:cubicBezTo>
                  <a:cubicBezTo>
                    <a:pt x="376" y="110"/>
                    <a:pt x="359" y="113"/>
                    <a:pt x="342" y="114"/>
                  </a:cubicBezTo>
                  <a:lnTo>
                    <a:pt x="346" y="128"/>
                  </a:lnTo>
                  <a:close/>
                  <a:moveTo>
                    <a:pt x="594" y="14"/>
                  </a:moveTo>
                  <a:cubicBezTo>
                    <a:pt x="594" y="11"/>
                    <a:pt x="595" y="8"/>
                    <a:pt x="597" y="6"/>
                  </a:cubicBezTo>
                  <a:cubicBezTo>
                    <a:pt x="598" y="5"/>
                    <a:pt x="598" y="4"/>
                    <a:pt x="598" y="4"/>
                  </a:cubicBezTo>
                  <a:cubicBezTo>
                    <a:pt x="598" y="3"/>
                    <a:pt x="592" y="2"/>
                    <a:pt x="580" y="1"/>
                  </a:cubicBezTo>
                  <a:cubicBezTo>
                    <a:pt x="580" y="4"/>
                    <a:pt x="581" y="8"/>
                    <a:pt x="581" y="14"/>
                  </a:cubicBezTo>
                  <a:cubicBezTo>
                    <a:pt x="581" y="59"/>
                    <a:pt x="581" y="59"/>
                    <a:pt x="581" y="59"/>
                  </a:cubicBezTo>
                  <a:cubicBezTo>
                    <a:pt x="577" y="59"/>
                    <a:pt x="577" y="59"/>
                    <a:pt x="577" y="59"/>
                  </a:cubicBezTo>
                  <a:cubicBezTo>
                    <a:pt x="570" y="59"/>
                    <a:pt x="565" y="59"/>
                    <a:pt x="563" y="58"/>
                  </a:cubicBezTo>
                  <a:cubicBezTo>
                    <a:pt x="563" y="58"/>
                    <a:pt x="563" y="58"/>
                    <a:pt x="563" y="58"/>
                  </a:cubicBezTo>
                  <a:cubicBezTo>
                    <a:pt x="563" y="70"/>
                    <a:pt x="563" y="70"/>
                    <a:pt x="563" y="70"/>
                  </a:cubicBezTo>
                  <a:cubicBezTo>
                    <a:pt x="563" y="70"/>
                    <a:pt x="563" y="70"/>
                    <a:pt x="563" y="70"/>
                  </a:cubicBezTo>
                  <a:cubicBezTo>
                    <a:pt x="565" y="70"/>
                    <a:pt x="570" y="70"/>
                    <a:pt x="577" y="70"/>
                  </a:cubicBezTo>
                  <a:cubicBezTo>
                    <a:pt x="581" y="70"/>
                    <a:pt x="581" y="70"/>
                    <a:pt x="581" y="70"/>
                  </a:cubicBezTo>
                  <a:cubicBezTo>
                    <a:pt x="581" y="108"/>
                    <a:pt x="581" y="108"/>
                    <a:pt x="581" y="108"/>
                  </a:cubicBezTo>
                  <a:cubicBezTo>
                    <a:pt x="581" y="121"/>
                    <a:pt x="579" y="128"/>
                    <a:pt x="575" y="129"/>
                  </a:cubicBezTo>
                  <a:cubicBezTo>
                    <a:pt x="582" y="140"/>
                    <a:pt x="582" y="140"/>
                    <a:pt x="582" y="140"/>
                  </a:cubicBezTo>
                  <a:cubicBezTo>
                    <a:pt x="600" y="127"/>
                    <a:pt x="612" y="119"/>
                    <a:pt x="618" y="117"/>
                  </a:cubicBezTo>
                  <a:cubicBezTo>
                    <a:pt x="611" y="105"/>
                    <a:pt x="611" y="105"/>
                    <a:pt x="611" y="105"/>
                  </a:cubicBezTo>
                  <a:cubicBezTo>
                    <a:pt x="610" y="106"/>
                    <a:pt x="608" y="108"/>
                    <a:pt x="606" y="110"/>
                  </a:cubicBezTo>
                  <a:cubicBezTo>
                    <a:pt x="600" y="114"/>
                    <a:pt x="596" y="116"/>
                    <a:pt x="594" y="118"/>
                  </a:cubicBezTo>
                  <a:cubicBezTo>
                    <a:pt x="594" y="70"/>
                    <a:pt x="594" y="70"/>
                    <a:pt x="594" y="70"/>
                  </a:cubicBezTo>
                  <a:cubicBezTo>
                    <a:pt x="607" y="70"/>
                    <a:pt x="607" y="70"/>
                    <a:pt x="607" y="70"/>
                  </a:cubicBezTo>
                  <a:cubicBezTo>
                    <a:pt x="611" y="99"/>
                    <a:pt x="625" y="120"/>
                    <a:pt x="649" y="134"/>
                  </a:cubicBezTo>
                  <a:cubicBezTo>
                    <a:pt x="651" y="128"/>
                    <a:pt x="656" y="124"/>
                    <a:pt x="662" y="122"/>
                  </a:cubicBezTo>
                  <a:cubicBezTo>
                    <a:pt x="636" y="114"/>
                    <a:pt x="622" y="97"/>
                    <a:pt x="619" y="70"/>
                  </a:cubicBezTo>
                  <a:cubicBezTo>
                    <a:pt x="635" y="70"/>
                    <a:pt x="635" y="70"/>
                    <a:pt x="635" y="70"/>
                  </a:cubicBezTo>
                  <a:cubicBezTo>
                    <a:pt x="647" y="70"/>
                    <a:pt x="653" y="70"/>
                    <a:pt x="655" y="70"/>
                  </a:cubicBezTo>
                  <a:cubicBezTo>
                    <a:pt x="655" y="58"/>
                    <a:pt x="655" y="58"/>
                    <a:pt x="655" y="58"/>
                  </a:cubicBezTo>
                  <a:cubicBezTo>
                    <a:pt x="653" y="59"/>
                    <a:pt x="647" y="59"/>
                    <a:pt x="635" y="59"/>
                  </a:cubicBezTo>
                  <a:cubicBezTo>
                    <a:pt x="594" y="59"/>
                    <a:pt x="594" y="59"/>
                    <a:pt x="594" y="59"/>
                  </a:cubicBezTo>
                  <a:lnTo>
                    <a:pt x="594" y="14"/>
                  </a:lnTo>
                  <a:close/>
                  <a:moveTo>
                    <a:pt x="629" y="7"/>
                  </a:moveTo>
                  <a:cubicBezTo>
                    <a:pt x="630" y="7"/>
                    <a:pt x="631" y="8"/>
                    <a:pt x="633" y="8"/>
                  </a:cubicBezTo>
                  <a:cubicBezTo>
                    <a:pt x="642" y="13"/>
                    <a:pt x="646" y="16"/>
                    <a:pt x="645" y="17"/>
                  </a:cubicBezTo>
                  <a:cubicBezTo>
                    <a:pt x="645" y="18"/>
                    <a:pt x="644" y="18"/>
                    <a:pt x="643" y="19"/>
                  </a:cubicBezTo>
                  <a:cubicBezTo>
                    <a:pt x="640" y="20"/>
                    <a:pt x="637" y="23"/>
                    <a:pt x="635" y="26"/>
                  </a:cubicBezTo>
                  <a:cubicBezTo>
                    <a:pt x="633" y="28"/>
                    <a:pt x="630" y="31"/>
                    <a:pt x="627" y="35"/>
                  </a:cubicBezTo>
                  <a:cubicBezTo>
                    <a:pt x="622" y="42"/>
                    <a:pt x="616" y="49"/>
                    <a:pt x="612" y="54"/>
                  </a:cubicBezTo>
                  <a:cubicBezTo>
                    <a:pt x="608" y="51"/>
                    <a:pt x="603" y="49"/>
                    <a:pt x="598" y="48"/>
                  </a:cubicBezTo>
                  <a:cubicBezTo>
                    <a:pt x="610" y="38"/>
                    <a:pt x="620" y="25"/>
                    <a:pt x="629" y="7"/>
                  </a:cubicBezTo>
                  <a:moveTo>
                    <a:pt x="533" y="10"/>
                  </a:moveTo>
                  <a:cubicBezTo>
                    <a:pt x="547" y="10"/>
                    <a:pt x="547" y="10"/>
                    <a:pt x="547" y="10"/>
                  </a:cubicBezTo>
                  <a:cubicBezTo>
                    <a:pt x="554" y="10"/>
                    <a:pt x="559" y="10"/>
                    <a:pt x="563" y="9"/>
                  </a:cubicBezTo>
                  <a:cubicBezTo>
                    <a:pt x="562" y="11"/>
                    <a:pt x="562" y="15"/>
                    <a:pt x="562" y="23"/>
                  </a:cubicBezTo>
                  <a:cubicBezTo>
                    <a:pt x="562" y="43"/>
                    <a:pt x="562" y="43"/>
                    <a:pt x="562" y="43"/>
                  </a:cubicBezTo>
                  <a:cubicBezTo>
                    <a:pt x="562" y="49"/>
                    <a:pt x="562" y="53"/>
                    <a:pt x="563" y="55"/>
                  </a:cubicBezTo>
                  <a:cubicBezTo>
                    <a:pt x="563" y="54"/>
                    <a:pt x="559" y="54"/>
                    <a:pt x="551" y="54"/>
                  </a:cubicBezTo>
                  <a:cubicBezTo>
                    <a:pt x="532" y="54"/>
                    <a:pt x="532" y="54"/>
                    <a:pt x="532" y="54"/>
                  </a:cubicBezTo>
                  <a:cubicBezTo>
                    <a:pt x="532" y="76"/>
                    <a:pt x="532" y="76"/>
                    <a:pt x="532" y="76"/>
                  </a:cubicBezTo>
                  <a:cubicBezTo>
                    <a:pt x="549" y="76"/>
                    <a:pt x="549" y="76"/>
                    <a:pt x="549" y="76"/>
                  </a:cubicBezTo>
                  <a:cubicBezTo>
                    <a:pt x="555" y="76"/>
                    <a:pt x="559" y="75"/>
                    <a:pt x="563" y="75"/>
                  </a:cubicBezTo>
                  <a:cubicBezTo>
                    <a:pt x="562" y="86"/>
                    <a:pt x="561" y="102"/>
                    <a:pt x="559" y="120"/>
                  </a:cubicBezTo>
                  <a:cubicBezTo>
                    <a:pt x="557" y="130"/>
                    <a:pt x="548" y="137"/>
                    <a:pt x="533" y="139"/>
                  </a:cubicBezTo>
                  <a:cubicBezTo>
                    <a:pt x="532" y="133"/>
                    <a:pt x="529" y="127"/>
                    <a:pt x="525" y="123"/>
                  </a:cubicBezTo>
                  <a:cubicBezTo>
                    <a:pt x="534" y="124"/>
                    <a:pt x="540" y="124"/>
                    <a:pt x="542" y="123"/>
                  </a:cubicBezTo>
                  <a:cubicBezTo>
                    <a:pt x="546" y="123"/>
                    <a:pt x="548" y="114"/>
                    <a:pt x="548" y="97"/>
                  </a:cubicBezTo>
                  <a:cubicBezTo>
                    <a:pt x="548" y="86"/>
                    <a:pt x="548" y="86"/>
                    <a:pt x="548" y="86"/>
                  </a:cubicBezTo>
                  <a:cubicBezTo>
                    <a:pt x="533" y="86"/>
                    <a:pt x="533" y="86"/>
                    <a:pt x="533" y="86"/>
                  </a:cubicBezTo>
                  <a:cubicBezTo>
                    <a:pt x="526" y="86"/>
                    <a:pt x="521" y="86"/>
                    <a:pt x="519" y="87"/>
                  </a:cubicBezTo>
                  <a:cubicBezTo>
                    <a:pt x="520" y="83"/>
                    <a:pt x="520" y="79"/>
                    <a:pt x="520" y="75"/>
                  </a:cubicBezTo>
                  <a:cubicBezTo>
                    <a:pt x="520" y="55"/>
                    <a:pt x="520" y="55"/>
                    <a:pt x="520" y="55"/>
                  </a:cubicBezTo>
                  <a:cubicBezTo>
                    <a:pt x="520" y="47"/>
                    <a:pt x="520" y="43"/>
                    <a:pt x="519" y="43"/>
                  </a:cubicBezTo>
                  <a:cubicBezTo>
                    <a:pt x="523" y="43"/>
                    <a:pt x="528" y="43"/>
                    <a:pt x="532" y="43"/>
                  </a:cubicBezTo>
                  <a:cubicBezTo>
                    <a:pt x="551" y="43"/>
                    <a:pt x="551" y="43"/>
                    <a:pt x="551" y="43"/>
                  </a:cubicBezTo>
                  <a:cubicBezTo>
                    <a:pt x="551" y="20"/>
                    <a:pt x="551" y="20"/>
                    <a:pt x="551" y="20"/>
                  </a:cubicBezTo>
                  <a:cubicBezTo>
                    <a:pt x="533" y="20"/>
                    <a:pt x="533" y="20"/>
                    <a:pt x="533" y="20"/>
                  </a:cubicBezTo>
                  <a:cubicBezTo>
                    <a:pt x="524" y="20"/>
                    <a:pt x="519" y="21"/>
                    <a:pt x="517" y="21"/>
                  </a:cubicBezTo>
                  <a:cubicBezTo>
                    <a:pt x="517" y="9"/>
                    <a:pt x="517" y="9"/>
                    <a:pt x="517" y="9"/>
                  </a:cubicBezTo>
                  <a:cubicBezTo>
                    <a:pt x="519" y="10"/>
                    <a:pt x="524" y="10"/>
                    <a:pt x="533" y="1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21" name="Freeform 690"/>
            <p:cNvSpPr>
              <a:spLocks noEditPoints="1"/>
            </p:cNvSpPr>
            <p:nvPr/>
          </p:nvSpPr>
          <p:spPr bwMode="auto">
            <a:xfrm>
              <a:off x="11422286" y="6277509"/>
              <a:ext cx="1300771" cy="276576"/>
            </a:xfrm>
            <a:custGeom>
              <a:avLst/>
              <a:gdLst>
                <a:gd name="T0" fmla="*/ 47 w 662"/>
                <a:gd name="T1" fmla="*/ 19 h 140"/>
                <a:gd name="T2" fmla="*/ 59 w 662"/>
                <a:gd name="T3" fmla="*/ 8 h 140"/>
                <a:gd name="T4" fmla="*/ 109 w 662"/>
                <a:gd name="T5" fmla="*/ 20 h 140"/>
                <a:gd name="T6" fmla="*/ 0 w 662"/>
                <a:gd name="T7" fmla="*/ 49 h 140"/>
                <a:gd name="T8" fmla="*/ 40 w 662"/>
                <a:gd name="T9" fmla="*/ 41 h 140"/>
                <a:gd name="T10" fmla="*/ 62 w 662"/>
                <a:gd name="T11" fmla="*/ 90 h 140"/>
                <a:gd name="T12" fmla="*/ 84 w 662"/>
                <a:gd name="T13" fmla="*/ 122 h 140"/>
                <a:gd name="T14" fmla="*/ 132 w 662"/>
                <a:gd name="T15" fmla="*/ 75 h 140"/>
                <a:gd name="T16" fmla="*/ 139 w 662"/>
                <a:gd name="T17" fmla="*/ 55 h 140"/>
                <a:gd name="T18" fmla="*/ 70 w 662"/>
                <a:gd name="T19" fmla="*/ 43 h 140"/>
                <a:gd name="T20" fmla="*/ 23 w 662"/>
                <a:gd name="T21" fmla="*/ 127 h 140"/>
                <a:gd name="T22" fmla="*/ 261 w 662"/>
                <a:gd name="T23" fmla="*/ 17 h 140"/>
                <a:gd name="T24" fmla="*/ 249 w 662"/>
                <a:gd name="T25" fmla="*/ 10 h 140"/>
                <a:gd name="T26" fmla="*/ 238 w 662"/>
                <a:gd name="T27" fmla="*/ 33 h 140"/>
                <a:gd name="T28" fmla="*/ 279 w 662"/>
                <a:gd name="T29" fmla="*/ 31 h 140"/>
                <a:gd name="T30" fmla="*/ 319 w 662"/>
                <a:gd name="T31" fmla="*/ 57 h 140"/>
                <a:gd name="T32" fmla="*/ 292 w 662"/>
                <a:gd name="T33" fmla="*/ 19 h 140"/>
                <a:gd name="T34" fmla="*/ 188 w 662"/>
                <a:gd name="T35" fmla="*/ 13 h 140"/>
                <a:gd name="T36" fmla="*/ 174 w 662"/>
                <a:gd name="T37" fmla="*/ 37 h 140"/>
                <a:gd name="T38" fmla="*/ 219 w 662"/>
                <a:gd name="T39" fmla="*/ 48 h 140"/>
                <a:gd name="T40" fmla="*/ 315 w 662"/>
                <a:gd name="T41" fmla="*/ 85 h 140"/>
                <a:gd name="T42" fmla="*/ 305 w 662"/>
                <a:gd name="T43" fmla="*/ 137 h 140"/>
                <a:gd name="T44" fmla="*/ 239 w 662"/>
                <a:gd name="T45" fmla="*/ 116 h 140"/>
                <a:gd name="T46" fmla="*/ 200 w 662"/>
                <a:gd name="T47" fmla="*/ 97 h 140"/>
                <a:gd name="T48" fmla="*/ 239 w 662"/>
                <a:gd name="T49" fmla="*/ 73 h 140"/>
                <a:gd name="T50" fmla="*/ 251 w 662"/>
                <a:gd name="T51" fmla="*/ 87 h 140"/>
                <a:gd name="T52" fmla="*/ 367 w 662"/>
                <a:gd name="T53" fmla="*/ 4 h 140"/>
                <a:gd name="T54" fmla="*/ 348 w 662"/>
                <a:gd name="T55" fmla="*/ 97 h 140"/>
                <a:gd name="T56" fmla="*/ 361 w 662"/>
                <a:gd name="T57" fmla="*/ 85 h 140"/>
                <a:gd name="T58" fmla="*/ 387 w 662"/>
                <a:gd name="T59" fmla="*/ 29 h 140"/>
                <a:gd name="T60" fmla="*/ 451 w 662"/>
                <a:gd name="T61" fmla="*/ 41 h 140"/>
                <a:gd name="T62" fmla="*/ 480 w 662"/>
                <a:gd name="T63" fmla="*/ 70 h 140"/>
                <a:gd name="T64" fmla="*/ 473 w 662"/>
                <a:gd name="T65" fmla="*/ 115 h 140"/>
                <a:gd name="T66" fmla="*/ 432 w 662"/>
                <a:gd name="T67" fmla="*/ 70 h 140"/>
                <a:gd name="T68" fmla="*/ 439 w 662"/>
                <a:gd name="T69" fmla="*/ 115 h 140"/>
                <a:gd name="T70" fmla="*/ 404 w 662"/>
                <a:gd name="T71" fmla="*/ 14 h 140"/>
                <a:gd name="T72" fmla="*/ 439 w 662"/>
                <a:gd name="T73" fmla="*/ 41 h 140"/>
                <a:gd name="T74" fmla="*/ 428 w 662"/>
                <a:gd name="T75" fmla="*/ 60 h 140"/>
                <a:gd name="T76" fmla="*/ 395 w 662"/>
                <a:gd name="T77" fmla="*/ 119 h 140"/>
                <a:gd name="T78" fmla="*/ 597 w 662"/>
                <a:gd name="T79" fmla="*/ 6 h 140"/>
                <a:gd name="T80" fmla="*/ 577 w 662"/>
                <a:gd name="T81" fmla="*/ 59 h 140"/>
                <a:gd name="T82" fmla="*/ 577 w 662"/>
                <a:gd name="T83" fmla="*/ 70 h 140"/>
                <a:gd name="T84" fmla="*/ 618 w 662"/>
                <a:gd name="T85" fmla="*/ 117 h 140"/>
                <a:gd name="T86" fmla="*/ 607 w 662"/>
                <a:gd name="T87" fmla="*/ 70 h 140"/>
                <a:gd name="T88" fmla="*/ 655 w 662"/>
                <a:gd name="T89" fmla="*/ 70 h 140"/>
                <a:gd name="T90" fmla="*/ 629 w 662"/>
                <a:gd name="T91" fmla="*/ 7 h 140"/>
                <a:gd name="T92" fmla="*/ 627 w 662"/>
                <a:gd name="T93" fmla="*/ 35 h 140"/>
                <a:gd name="T94" fmla="*/ 547 w 662"/>
                <a:gd name="T95" fmla="*/ 10 h 140"/>
                <a:gd name="T96" fmla="*/ 551 w 662"/>
                <a:gd name="T97" fmla="*/ 54 h 140"/>
                <a:gd name="T98" fmla="*/ 559 w 662"/>
                <a:gd name="T99" fmla="*/ 120 h 140"/>
                <a:gd name="T100" fmla="*/ 548 w 662"/>
                <a:gd name="T101" fmla="*/ 86 h 140"/>
                <a:gd name="T102" fmla="*/ 519 w 662"/>
                <a:gd name="T103" fmla="*/ 43 h 140"/>
                <a:gd name="T104" fmla="*/ 517 w 662"/>
                <a:gd name="T105" fmla="*/ 2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62" h="140">
                  <a:moveTo>
                    <a:pt x="47" y="19"/>
                  </a:moveTo>
                  <a:cubicBezTo>
                    <a:pt x="36" y="11"/>
                    <a:pt x="28" y="6"/>
                    <a:pt x="21" y="2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20" y="17"/>
                    <a:pt x="29" y="23"/>
                    <a:pt x="36" y="30"/>
                  </a:cubicBezTo>
                  <a:lnTo>
                    <a:pt x="47" y="19"/>
                  </a:lnTo>
                  <a:close/>
                  <a:moveTo>
                    <a:pt x="136" y="7"/>
                  </a:moveTo>
                  <a:cubicBezTo>
                    <a:pt x="135" y="8"/>
                    <a:pt x="132" y="8"/>
                    <a:pt x="128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79" y="8"/>
                    <a:pt x="79" y="8"/>
                    <a:pt x="79" y="8"/>
                  </a:cubicBezTo>
                  <a:cubicBezTo>
                    <a:pt x="59" y="8"/>
                    <a:pt x="59" y="8"/>
                    <a:pt x="59" y="8"/>
                  </a:cubicBezTo>
                  <a:cubicBezTo>
                    <a:pt x="55" y="8"/>
                    <a:pt x="53" y="8"/>
                    <a:pt x="51" y="7"/>
                  </a:cubicBezTo>
                  <a:cubicBezTo>
                    <a:pt x="51" y="22"/>
                    <a:pt x="51" y="22"/>
                    <a:pt x="51" y="22"/>
                  </a:cubicBezTo>
                  <a:cubicBezTo>
                    <a:pt x="53" y="21"/>
                    <a:pt x="57" y="21"/>
                    <a:pt x="61" y="20"/>
                  </a:cubicBezTo>
                  <a:cubicBezTo>
                    <a:pt x="80" y="20"/>
                    <a:pt x="80" y="20"/>
                    <a:pt x="80" y="20"/>
                  </a:cubicBezTo>
                  <a:cubicBezTo>
                    <a:pt x="109" y="20"/>
                    <a:pt x="109" y="20"/>
                    <a:pt x="109" y="20"/>
                  </a:cubicBezTo>
                  <a:cubicBezTo>
                    <a:pt x="123" y="20"/>
                    <a:pt x="132" y="21"/>
                    <a:pt x="136" y="22"/>
                  </a:cubicBezTo>
                  <a:lnTo>
                    <a:pt x="136" y="7"/>
                  </a:lnTo>
                  <a:close/>
                  <a:moveTo>
                    <a:pt x="35" y="53"/>
                  </a:moveTo>
                  <a:cubicBezTo>
                    <a:pt x="26" y="47"/>
                    <a:pt x="18" y="41"/>
                    <a:pt x="9" y="3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10" y="53"/>
                    <a:pt x="18" y="58"/>
                    <a:pt x="24" y="64"/>
                  </a:cubicBezTo>
                  <a:lnTo>
                    <a:pt x="35" y="53"/>
                  </a:lnTo>
                  <a:close/>
                  <a:moveTo>
                    <a:pt x="70" y="43"/>
                  </a:moveTo>
                  <a:cubicBezTo>
                    <a:pt x="50" y="43"/>
                    <a:pt x="50" y="43"/>
                    <a:pt x="50" y="43"/>
                  </a:cubicBezTo>
                  <a:cubicBezTo>
                    <a:pt x="45" y="42"/>
                    <a:pt x="42" y="42"/>
                    <a:pt x="40" y="41"/>
                  </a:cubicBezTo>
                  <a:cubicBezTo>
                    <a:pt x="40" y="57"/>
                    <a:pt x="40" y="57"/>
                    <a:pt x="40" y="57"/>
                  </a:cubicBezTo>
                  <a:cubicBezTo>
                    <a:pt x="42" y="56"/>
                    <a:pt x="45" y="56"/>
                    <a:pt x="49" y="55"/>
                  </a:cubicBezTo>
                  <a:cubicBezTo>
                    <a:pt x="70" y="55"/>
                    <a:pt x="70" y="55"/>
                    <a:pt x="70" y="55"/>
                  </a:cubicBezTo>
                  <a:cubicBezTo>
                    <a:pt x="67" y="70"/>
                    <a:pt x="67" y="70"/>
                    <a:pt x="67" y="70"/>
                  </a:cubicBezTo>
                  <a:cubicBezTo>
                    <a:pt x="65" y="81"/>
                    <a:pt x="63" y="88"/>
                    <a:pt x="62" y="90"/>
                  </a:cubicBezTo>
                  <a:cubicBezTo>
                    <a:pt x="65" y="89"/>
                    <a:pt x="72" y="89"/>
                    <a:pt x="85" y="89"/>
                  </a:cubicBezTo>
                  <a:cubicBezTo>
                    <a:pt x="116" y="89"/>
                    <a:pt x="116" y="89"/>
                    <a:pt x="116" y="89"/>
                  </a:cubicBezTo>
                  <a:cubicBezTo>
                    <a:pt x="114" y="110"/>
                    <a:pt x="111" y="121"/>
                    <a:pt x="108" y="122"/>
                  </a:cubicBezTo>
                  <a:cubicBezTo>
                    <a:pt x="106" y="123"/>
                    <a:pt x="104" y="123"/>
                    <a:pt x="100" y="123"/>
                  </a:cubicBezTo>
                  <a:cubicBezTo>
                    <a:pt x="97" y="123"/>
                    <a:pt x="92" y="123"/>
                    <a:pt x="84" y="122"/>
                  </a:cubicBezTo>
                  <a:cubicBezTo>
                    <a:pt x="88" y="125"/>
                    <a:pt x="90" y="130"/>
                    <a:pt x="91" y="136"/>
                  </a:cubicBezTo>
                  <a:cubicBezTo>
                    <a:pt x="92" y="137"/>
                    <a:pt x="92" y="138"/>
                    <a:pt x="92" y="138"/>
                  </a:cubicBezTo>
                  <a:cubicBezTo>
                    <a:pt x="107" y="137"/>
                    <a:pt x="118" y="133"/>
                    <a:pt x="124" y="128"/>
                  </a:cubicBezTo>
                  <a:cubicBezTo>
                    <a:pt x="126" y="126"/>
                    <a:pt x="129" y="112"/>
                    <a:pt x="131" y="86"/>
                  </a:cubicBezTo>
                  <a:cubicBezTo>
                    <a:pt x="132" y="80"/>
                    <a:pt x="132" y="76"/>
                    <a:pt x="132" y="75"/>
                  </a:cubicBezTo>
                  <a:cubicBezTo>
                    <a:pt x="129" y="77"/>
                    <a:pt x="119" y="78"/>
                    <a:pt x="103" y="78"/>
                  </a:cubicBezTo>
                  <a:cubicBezTo>
                    <a:pt x="79" y="78"/>
                    <a:pt x="79" y="78"/>
                    <a:pt x="79" y="78"/>
                  </a:cubicBezTo>
                  <a:cubicBezTo>
                    <a:pt x="84" y="55"/>
                    <a:pt x="84" y="55"/>
                    <a:pt x="84" y="55"/>
                  </a:cubicBezTo>
                  <a:cubicBezTo>
                    <a:pt x="119" y="55"/>
                    <a:pt x="119" y="55"/>
                    <a:pt x="119" y="55"/>
                  </a:cubicBezTo>
                  <a:cubicBezTo>
                    <a:pt x="139" y="55"/>
                    <a:pt x="139" y="55"/>
                    <a:pt x="139" y="55"/>
                  </a:cubicBezTo>
                  <a:cubicBezTo>
                    <a:pt x="143" y="56"/>
                    <a:pt x="145" y="56"/>
                    <a:pt x="147" y="57"/>
                  </a:cubicBezTo>
                  <a:cubicBezTo>
                    <a:pt x="147" y="41"/>
                    <a:pt x="147" y="41"/>
                    <a:pt x="147" y="41"/>
                  </a:cubicBezTo>
                  <a:cubicBezTo>
                    <a:pt x="145" y="42"/>
                    <a:pt x="142" y="42"/>
                    <a:pt x="139" y="43"/>
                  </a:cubicBezTo>
                  <a:cubicBezTo>
                    <a:pt x="119" y="43"/>
                    <a:pt x="119" y="43"/>
                    <a:pt x="119" y="43"/>
                  </a:cubicBezTo>
                  <a:lnTo>
                    <a:pt x="70" y="43"/>
                  </a:lnTo>
                  <a:close/>
                  <a:moveTo>
                    <a:pt x="27" y="72"/>
                  </a:moveTo>
                  <a:cubicBezTo>
                    <a:pt x="29" y="73"/>
                    <a:pt x="29" y="73"/>
                    <a:pt x="29" y="73"/>
                  </a:cubicBezTo>
                  <a:cubicBezTo>
                    <a:pt x="35" y="76"/>
                    <a:pt x="39" y="78"/>
                    <a:pt x="40" y="79"/>
                  </a:cubicBezTo>
                  <a:cubicBezTo>
                    <a:pt x="36" y="90"/>
                    <a:pt x="30" y="104"/>
                    <a:pt x="24" y="120"/>
                  </a:cubicBezTo>
                  <a:cubicBezTo>
                    <a:pt x="24" y="122"/>
                    <a:pt x="23" y="124"/>
                    <a:pt x="23" y="127"/>
                  </a:cubicBezTo>
                  <a:cubicBezTo>
                    <a:pt x="21" y="131"/>
                    <a:pt x="21" y="133"/>
                    <a:pt x="21" y="133"/>
                  </a:cubicBezTo>
                  <a:cubicBezTo>
                    <a:pt x="20" y="133"/>
                    <a:pt x="15" y="130"/>
                    <a:pt x="5" y="125"/>
                  </a:cubicBezTo>
                  <a:cubicBezTo>
                    <a:pt x="14" y="111"/>
                    <a:pt x="21" y="93"/>
                    <a:pt x="27" y="72"/>
                  </a:cubicBezTo>
                  <a:close/>
                  <a:moveTo>
                    <a:pt x="261" y="22"/>
                  </a:moveTo>
                  <a:cubicBezTo>
                    <a:pt x="261" y="17"/>
                    <a:pt x="261" y="17"/>
                    <a:pt x="261" y="17"/>
                  </a:cubicBezTo>
                  <a:cubicBezTo>
                    <a:pt x="261" y="14"/>
                    <a:pt x="262" y="10"/>
                    <a:pt x="262" y="7"/>
                  </a:cubicBezTo>
                  <a:cubicBezTo>
                    <a:pt x="262" y="6"/>
                    <a:pt x="262" y="5"/>
                    <a:pt x="263" y="4"/>
                  </a:cubicBezTo>
                  <a:cubicBezTo>
                    <a:pt x="264" y="3"/>
                    <a:pt x="264" y="2"/>
                    <a:pt x="264" y="2"/>
                  </a:cubicBezTo>
                  <a:cubicBezTo>
                    <a:pt x="263" y="1"/>
                    <a:pt x="258" y="0"/>
                    <a:pt x="248" y="0"/>
                  </a:cubicBezTo>
                  <a:cubicBezTo>
                    <a:pt x="248" y="2"/>
                    <a:pt x="248" y="5"/>
                    <a:pt x="249" y="10"/>
                  </a:cubicBezTo>
                  <a:cubicBezTo>
                    <a:pt x="249" y="15"/>
                    <a:pt x="249" y="19"/>
                    <a:pt x="248" y="22"/>
                  </a:cubicBezTo>
                  <a:cubicBezTo>
                    <a:pt x="238" y="23"/>
                    <a:pt x="238" y="23"/>
                    <a:pt x="238" y="23"/>
                  </a:cubicBezTo>
                  <a:cubicBezTo>
                    <a:pt x="233" y="23"/>
                    <a:pt x="229" y="23"/>
                    <a:pt x="225" y="22"/>
                  </a:cubicBezTo>
                  <a:cubicBezTo>
                    <a:pt x="225" y="35"/>
                    <a:pt x="225" y="35"/>
                    <a:pt x="225" y="35"/>
                  </a:cubicBezTo>
                  <a:cubicBezTo>
                    <a:pt x="229" y="34"/>
                    <a:pt x="233" y="33"/>
                    <a:pt x="238" y="33"/>
                  </a:cubicBezTo>
                  <a:cubicBezTo>
                    <a:pt x="248" y="32"/>
                    <a:pt x="248" y="32"/>
                    <a:pt x="248" y="32"/>
                  </a:cubicBezTo>
                  <a:cubicBezTo>
                    <a:pt x="246" y="51"/>
                    <a:pt x="236" y="63"/>
                    <a:pt x="216" y="71"/>
                  </a:cubicBezTo>
                  <a:cubicBezTo>
                    <a:pt x="221" y="74"/>
                    <a:pt x="225" y="77"/>
                    <a:pt x="227" y="81"/>
                  </a:cubicBezTo>
                  <a:cubicBezTo>
                    <a:pt x="245" y="72"/>
                    <a:pt x="256" y="56"/>
                    <a:pt x="260" y="32"/>
                  </a:cubicBezTo>
                  <a:cubicBezTo>
                    <a:pt x="279" y="31"/>
                    <a:pt x="279" y="31"/>
                    <a:pt x="279" y="31"/>
                  </a:cubicBezTo>
                  <a:cubicBezTo>
                    <a:pt x="278" y="39"/>
                    <a:pt x="277" y="50"/>
                    <a:pt x="275" y="62"/>
                  </a:cubicBezTo>
                  <a:cubicBezTo>
                    <a:pt x="274" y="70"/>
                    <a:pt x="277" y="74"/>
                    <a:pt x="284" y="75"/>
                  </a:cubicBezTo>
                  <a:cubicBezTo>
                    <a:pt x="288" y="76"/>
                    <a:pt x="292" y="76"/>
                    <a:pt x="298" y="76"/>
                  </a:cubicBezTo>
                  <a:cubicBezTo>
                    <a:pt x="303" y="76"/>
                    <a:pt x="307" y="75"/>
                    <a:pt x="310" y="74"/>
                  </a:cubicBezTo>
                  <a:cubicBezTo>
                    <a:pt x="314" y="71"/>
                    <a:pt x="317" y="65"/>
                    <a:pt x="319" y="57"/>
                  </a:cubicBezTo>
                  <a:cubicBezTo>
                    <a:pt x="316" y="56"/>
                    <a:pt x="312" y="53"/>
                    <a:pt x="308" y="49"/>
                  </a:cubicBezTo>
                  <a:cubicBezTo>
                    <a:pt x="307" y="56"/>
                    <a:pt x="305" y="61"/>
                    <a:pt x="302" y="63"/>
                  </a:cubicBezTo>
                  <a:cubicBezTo>
                    <a:pt x="296" y="65"/>
                    <a:pt x="292" y="65"/>
                    <a:pt x="289" y="63"/>
                  </a:cubicBezTo>
                  <a:cubicBezTo>
                    <a:pt x="289" y="58"/>
                    <a:pt x="290" y="43"/>
                    <a:pt x="293" y="20"/>
                  </a:cubicBezTo>
                  <a:cubicBezTo>
                    <a:pt x="294" y="19"/>
                    <a:pt x="293" y="19"/>
                    <a:pt x="292" y="19"/>
                  </a:cubicBezTo>
                  <a:cubicBezTo>
                    <a:pt x="287" y="20"/>
                    <a:pt x="283" y="20"/>
                    <a:pt x="278" y="20"/>
                  </a:cubicBezTo>
                  <a:lnTo>
                    <a:pt x="261" y="22"/>
                  </a:lnTo>
                  <a:close/>
                  <a:moveTo>
                    <a:pt x="219" y="17"/>
                  </a:moveTo>
                  <a:cubicBezTo>
                    <a:pt x="211" y="27"/>
                    <a:pt x="211" y="27"/>
                    <a:pt x="211" y="27"/>
                  </a:cubicBezTo>
                  <a:cubicBezTo>
                    <a:pt x="202" y="20"/>
                    <a:pt x="194" y="16"/>
                    <a:pt x="188" y="13"/>
                  </a:cubicBezTo>
                  <a:cubicBezTo>
                    <a:pt x="196" y="3"/>
                    <a:pt x="196" y="3"/>
                    <a:pt x="196" y="3"/>
                  </a:cubicBezTo>
                  <a:cubicBezTo>
                    <a:pt x="203" y="6"/>
                    <a:pt x="210" y="10"/>
                    <a:pt x="219" y="17"/>
                  </a:cubicBezTo>
                  <a:close/>
                  <a:moveTo>
                    <a:pt x="206" y="39"/>
                  </a:moveTo>
                  <a:cubicBezTo>
                    <a:pt x="200" y="35"/>
                    <a:pt x="192" y="31"/>
                    <a:pt x="182" y="27"/>
                  </a:cubicBezTo>
                  <a:cubicBezTo>
                    <a:pt x="174" y="37"/>
                    <a:pt x="174" y="37"/>
                    <a:pt x="174" y="37"/>
                  </a:cubicBezTo>
                  <a:cubicBezTo>
                    <a:pt x="186" y="41"/>
                    <a:pt x="194" y="46"/>
                    <a:pt x="198" y="50"/>
                  </a:cubicBezTo>
                  <a:lnTo>
                    <a:pt x="206" y="39"/>
                  </a:lnTo>
                  <a:close/>
                  <a:moveTo>
                    <a:pt x="186" y="81"/>
                  </a:moveTo>
                  <a:cubicBezTo>
                    <a:pt x="177" y="69"/>
                    <a:pt x="177" y="69"/>
                    <a:pt x="177" y="69"/>
                  </a:cubicBezTo>
                  <a:cubicBezTo>
                    <a:pt x="191" y="64"/>
                    <a:pt x="204" y="57"/>
                    <a:pt x="219" y="48"/>
                  </a:cubicBezTo>
                  <a:cubicBezTo>
                    <a:pt x="218" y="52"/>
                    <a:pt x="219" y="56"/>
                    <a:pt x="221" y="61"/>
                  </a:cubicBezTo>
                  <a:cubicBezTo>
                    <a:pt x="211" y="68"/>
                    <a:pt x="199" y="75"/>
                    <a:pt x="186" y="81"/>
                  </a:cubicBezTo>
                  <a:close/>
                  <a:moveTo>
                    <a:pt x="251" y="87"/>
                  </a:moveTo>
                  <a:cubicBezTo>
                    <a:pt x="289" y="87"/>
                    <a:pt x="289" y="87"/>
                    <a:pt x="289" y="87"/>
                  </a:cubicBezTo>
                  <a:cubicBezTo>
                    <a:pt x="296" y="87"/>
                    <a:pt x="304" y="86"/>
                    <a:pt x="315" y="85"/>
                  </a:cubicBezTo>
                  <a:cubicBezTo>
                    <a:pt x="315" y="97"/>
                    <a:pt x="315" y="97"/>
                    <a:pt x="315" y="97"/>
                  </a:cubicBezTo>
                  <a:cubicBezTo>
                    <a:pt x="309" y="97"/>
                    <a:pt x="300" y="97"/>
                    <a:pt x="290" y="96"/>
                  </a:cubicBezTo>
                  <a:cubicBezTo>
                    <a:pt x="261" y="96"/>
                    <a:pt x="261" y="96"/>
                    <a:pt x="261" y="96"/>
                  </a:cubicBezTo>
                  <a:cubicBezTo>
                    <a:pt x="276" y="111"/>
                    <a:pt x="294" y="120"/>
                    <a:pt x="315" y="123"/>
                  </a:cubicBezTo>
                  <a:cubicBezTo>
                    <a:pt x="311" y="126"/>
                    <a:pt x="308" y="131"/>
                    <a:pt x="305" y="137"/>
                  </a:cubicBezTo>
                  <a:cubicBezTo>
                    <a:pt x="284" y="131"/>
                    <a:pt x="266" y="118"/>
                    <a:pt x="251" y="97"/>
                  </a:cubicBezTo>
                  <a:cubicBezTo>
                    <a:pt x="251" y="116"/>
                    <a:pt x="251" y="116"/>
                    <a:pt x="251" y="116"/>
                  </a:cubicBezTo>
                  <a:cubicBezTo>
                    <a:pt x="251" y="128"/>
                    <a:pt x="252" y="136"/>
                    <a:pt x="253" y="140"/>
                  </a:cubicBezTo>
                  <a:cubicBezTo>
                    <a:pt x="238" y="140"/>
                    <a:pt x="238" y="140"/>
                    <a:pt x="238" y="140"/>
                  </a:cubicBezTo>
                  <a:cubicBezTo>
                    <a:pt x="238" y="136"/>
                    <a:pt x="239" y="128"/>
                    <a:pt x="239" y="116"/>
                  </a:cubicBezTo>
                  <a:cubicBezTo>
                    <a:pt x="239" y="97"/>
                    <a:pt x="239" y="97"/>
                    <a:pt x="239" y="97"/>
                  </a:cubicBezTo>
                  <a:cubicBezTo>
                    <a:pt x="225" y="115"/>
                    <a:pt x="206" y="128"/>
                    <a:pt x="182" y="138"/>
                  </a:cubicBezTo>
                  <a:cubicBezTo>
                    <a:pt x="180" y="134"/>
                    <a:pt x="176" y="130"/>
                    <a:pt x="171" y="126"/>
                  </a:cubicBezTo>
                  <a:cubicBezTo>
                    <a:pt x="191" y="122"/>
                    <a:pt x="210" y="113"/>
                    <a:pt x="226" y="97"/>
                  </a:cubicBezTo>
                  <a:cubicBezTo>
                    <a:pt x="200" y="97"/>
                    <a:pt x="200" y="97"/>
                    <a:pt x="200" y="97"/>
                  </a:cubicBezTo>
                  <a:cubicBezTo>
                    <a:pt x="186" y="97"/>
                    <a:pt x="178" y="97"/>
                    <a:pt x="174" y="98"/>
                  </a:cubicBezTo>
                  <a:cubicBezTo>
                    <a:pt x="174" y="85"/>
                    <a:pt x="174" y="85"/>
                    <a:pt x="174" y="85"/>
                  </a:cubicBezTo>
                  <a:cubicBezTo>
                    <a:pt x="180" y="86"/>
                    <a:pt x="188" y="87"/>
                    <a:pt x="200" y="87"/>
                  </a:cubicBezTo>
                  <a:cubicBezTo>
                    <a:pt x="239" y="87"/>
                    <a:pt x="239" y="87"/>
                    <a:pt x="239" y="87"/>
                  </a:cubicBezTo>
                  <a:cubicBezTo>
                    <a:pt x="239" y="80"/>
                    <a:pt x="239" y="75"/>
                    <a:pt x="239" y="73"/>
                  </a:cubicBezTo>
                  <a:cubicBezTo>
                    <a:pt x="247" y="73"/>
                    <a:pt x="252" y="74"/>
                    <a:pt x="255" y="75"/>
                  </a:cubicBezTo>
                  <a:cubicBezTo>
                    <a:pt x="255" y="76"/>
                    <a:pt x="254" y="76"/>
                    <a:pt x="254" y="77"/>
                  </a:cubicBezTo>
                  <a:cubicBezTo>
                    <a:pt x="253" y="78"/>
                    <a:pt x="253" y="79"/>
                    <a:pt x="253" y="80"/>
                  </a:cubicBezTo>
                  <a:cubicBezTo>
                    <a:pt x="252" y="81"/>
                    <a:pt x="252" y="82"/>
                    <a:pt x="252" y="84"/>
                  </a:cubicBezTo>
                  <a:cubicBezTo>
                    <a:pt x="252" y="85"/>
                    <a:pt x="251" y="86"/>
                    <a:pt x="251" y="87"/>
                  </a:cubicBezTo>
                  <a:close/>
                  <a:moveTo>
                    <a:pt x="355" y="50"/>
                  </a:moveTo>
                  <a:cubicBezTo>
                    <a:pt x="357" y="47"/>
                    <a:pt x="365" y="36"/>
                    <a:pt x="376" y="19"/>
                  </a:cubicBezTo>
                  <a:cubicBezTo>
                    <a:pt x="376" y="18"/>
                    <a:pt x="378" y="17"/>
                    <a:pt x="380" y="16"/>
                  </a:cubicBezTo>
                  <a:cubicBezTo>
                    <a:pt x="382" y="14"/>
                    <a:pt x="383" y="13"/>
                    <a:pt x="383" y="13"/>
                  </a:cubicBezTo>
                  <a:cubicBezTo>
                    <a:pt x="382" y="11"/>
                    <a:pt x="377" y="8"/>
                    <a:pt x="367" y="4"/>
                  </a:cubicBezTo>
                  <a:cubicBezTo>
                    <a:pt x="357" y="30"/>
                    <a:pt x="349" y="45"/>
                    <a:pt x="342" y="47"/>
                  </a:cubicBezTo>
                  <a:cubicBezTo>
                    <a:pt x="345" y="62"/>
                    <a:pt x="345" y="62"/>
                    <a:pt x="345" y="62"/>
                  </a:cubicBezTo>
                  <a:cubicBezTo>
                    <a:pt x="355" y="59"/>
                    <a:pt x="364" y="58"/>
                    <a:pt x="372" y="58"/>
                  </a:cubicBezTo>
                  <a:cubicBezTo>
                    <a:pt x="357" y="77"/>
                    <a:pt x="348" y="85"/>
                    <a:pt x="344" y="84"/>
                  </a:cubicBezTo>
                  <a:cubicBezTo>
                    <a:pt x="348" y="97"/>
                    <a:pt x="348" y="97"/>
                    <a:pt x="348" y="97"/>
                  </a:cubicBezTo>
                  <a:cubicBezTo>
                    <a:pt x="351" y="97"/>
                    <a:pt x="356" y="96"/>
                    <a:pt x="363" y="96"/>
                  </a:cubicBezTo>
                  <a:cubicBezTo>
                    <a:pt x="375" y="94"/>
                    <a:pt x="387" y="93"/>
                    <a:pt x="397" y="92"/>
                  </a:cubicBezTo>
                  <a:cubicBezTo>
                    <a:pt x="399" y="79"/>
                    <a:pt x="399" y="79"/>
                    <a:pt x="399" y="79"/>
                  </a:cubicBezTo>
                  <a:cubicBezTo>
                    <a:pt x="389" y="82"/>
                    <a:pt x="377" y="84"/>
                    <a:pt x="361" y="85"/>
                  </a:cubicBezTo>
                  <a:cubicBezTo>
                    <a:pt x="361" y="85"/>
                    <a:pt x="361" y="85"/>
                    <a:pt x="361" y="85"/>
                  </a:cubicBezTo>
                  <a:cubicBezTo>
                    <a:pt x="370" y="76"/>
                    <a:pt x="382" y="63"/>
                    <a:pt x="395" y="44"/>
                  </a:cubicBezTo>
                  <a:cubicBezTo>
                    <a:pt x="397" y="42"/>
                    <a:pt x="399" y="40"/>
                    <a:pt x="401" y="39"/>
                  </a:cubicBezTo>
                  <a:cubicBezTo>
                    <a:pt x="402" y="38"/>
                    <a:pt x="403" y="38"/>
                    <a:pt x="403" y="37"/>
                  </a:cubicBezTo>
                  <a:cubicBezTo>
                    <a:pt x="404" y="36"/>
                    <a:pt x="399" y="33"/>
                    <a:pt x="388" y="28"/>
                  </a:cubicBezTo>
                  <a:cubicBezTo>
                    <a:pt x="388" y="29"/>
                    <a:pt x="387" y="29"/>
                    <a:pt x="387" y="29"/>
                  </a:cubicBezTo>
                  <a:cubicBezTo>
                    <a:pt x="387" y="33"/>
                    <a:pt x="383" y="40"/>
                    <a:pt x="378" y="49"/>
                  </a:cubicBezTo>
                  <a:cubicBezTo>
                    <a:pt x="355" y="51"/>
                    <a:pt x="355" y="51"/>
                    <a:pt x="355" y="51"/>
                  </a:cubicBezTo>
                  <a:lnTo>
                    <a:pt x="355" y="50"/>
                  </a:lnTo>
                  <a:close/>
                  <a:moveTo>
                    <a:pt x="451" y="23"/>
                  </a:moveTo>
                  <a:cubicBezTo>
                    <a:pt x="451" y="41"/>
                    <a:pt x="451" y="41"/>
                    <a:pt x="451" y="41"/>
                  </a:cubicBezTo>
                  <a:cubicBezTo>
                    <a:pt x="451" y="53"/>
                    <a:pt x="451" y="53"/>
                    <a:pt x="451" y="53"/>
                  </a:cubicBezTo>
                  <a:cubicBezTo>
                    <a:pt x="451" y="56"/>
                    <a:pt x="451" y="58"/>
                    <a:pt x="451" y="60"/>
                  </a:cubicBezTo>
                  <a:cubicBezTo>
                    <a:pt x="463" y="59"/>
                    <a:pt x="474" y="59"/>
                    <a:pt x="483" y="58"/>
                  </a:cubicBezTo>
                  <a:cubicBezTo>
                    <a:pt x="483" y="70"/>
                    <a:pt x="483" y="70"/>
                    <a:pt x="483" y="70"/>
                  </a:cubicBezTo>
                  <a:cubicBezTo>
                    <a:pt x="480" y="70"/>
                    <a:pt x="480" y="70"/>
                    <a:pt x="480" y="70"/>
                  </a:cubicBezTo>
                  <a:cubicBezTo>
                    <a:pt x="471" y="70"/>
                    <a:pt x="462" y="70"/>
                    <a:pt x="452" y="70"/>
                  </a:cubicBezTo>
                  <a:cubicBezTo>
                    <a:pt x="453" y="85"/>
                    <a:pt x="458" y="100"/>
                    <a:pt x="468" y="115"/>
                  </a:cubicBezTo>
                  <a:cubicBezTo>
                    <a:pt x="469" y="117"/>
                    <a:pt x="470" y="118"/>
                    <a:pt x="471" y="118"/>
                  </a:cubicBezTo>
                  <a:cubicBezTo>
                    <a:pt x="471" y="118"/>
                    <a:pt x="472" y="117"/>
                    <a:pt x="473" y="116"/>
                  </a:cubicBezTo>
                  <a:cubicBezTo>
                    <a:pt x="473" y="116"/>
                    <a:pt x="473" y="115"/>
                    <a:pt x="473" y="115"/>
                  </a:cubicBezTo>
                  <a:cubicBezTo>
                    <a:pt x="474" y="112"/>
                    <a:pt x="475" y="109"/>
                    <a:pt x="475" y="104"/>
                  </a:cubicBezTo>
                  <a:cubicBezTo>
                    <a:pt x="479" y="109"/>
                    <a:pt x="484" y="112"/>
                    <a:pt x="488" y="114"/>
                  </a:cubicBezTo>
                  <a:cubicBezTo>
                    <a:pt x="484" y="128"/>
                    <a:pt x="480" y="135"/>
                    <a:pt x="476" y="135"/>
                  </a:cubicBezTo>
                  <a:cubicBezTo>
                    <a:pt x="457" y="129"/>
                    <a:pt x="445" y="108"/>
                    <a:pt x="440" y="70"/>
                  </a:cubicBezTo>
                  <a:cubicBezTo>
                    <a:pt x="432" y="70"/>
                    <a:pt x="432" y="70"/>
                    <a:pt x="432" y="70"/>
                  </a:cubicBezTo>
                  <a:cubicBezTo>
                    <a:pt x="426" y="70"/>
                    <a:pt x="421" y="70"/>
                    <a:pt x="417" y="70"/>
                  </a:cubicBezTo>
                  <a:cubicBezTo>
                    <a:pt x="417" y="80"/>
                    <a:pt x="416" y="88"/>
                    <a:pt x="416" y="95"/>
                  </a:cubicBezTo>
                  <a:cubicBezTo>
                    <a:pt x="416" y="117"/>
                    <a:pt x="416" y="117"/>
                    <a:pt x="416" y="117"/>
                  </a:cubicBezTo>
                  <a:cubicBezTo>
                    <a:pt x="435" y="104"/>
                    <a:pt x="435" y="104"/>
                    <a:pt x="435" y="104"/>
                  </a:cubicBezTo>
                  <a:cubicBezTo>
                    <a:pt x="435" y="108"/>
                    <a:pt x="437" y="111"/>
                    <a:pt x="439" y="115"/>
                  </a:cubicBezTo>
                  <a:cubicBezTo>
                    <a:pt x="423" y="125"/>
                    <a:pt x="412" y="132"/>
                    <a:pt x="407" y="137"/>
                  </a:cubicBezTo>
                  <a:cubicBezTo>
                    <a:pt x="398" y="125"/>
                    <a:pt x="398" y="125"/>
                    <a:pt x="398" y="125"/>
                  </a:cubicBezTo>
                  <a:cubicBezTo>
                    <a:pt x="398" y="125"/>
                    <a:pt x="399" y="125"/>
                    <a:pt x="399" y="125"/>
                  </a:cubicBezTo>
                  <a:cubicBezTo>
                    <a:pt x="402" y="123"/>
                    <a:pt x="403" y="121"/>
                    <a:pt x="403" y="120"/>
                  </a:cubicBezTo>
                  <a:cubicBezTo>
                    <a:pt x="406" y="86"/>
                    <a:pt x="406" y="51"/>
                    <a:pt x="404" y="14"/>
                  </a:cubicBezTo>
                  <a:cubicBezTo>
                    <a:pt x="415" y="15"/>
                    <a:pt x="427" y="14"/>
                    <a:pt x="440" y="13"/>
                  </a:cubicBezTo>
                  <a:cubicBezTo>
                    <a:pt x="454" y="12"/>
                    <a:pt x="464" y="10"/>
                    <a:pt x="472" y="8"/>
                  </a:cubicBezTo>
                  <a:cubicBezTo>
                    <a:pt x="479" y="16"/>
                    <a:pt x="482" y="21"/>
                    <a:pt x="481" y="22"/>
                  </a:cubicBezTo>
                  <a:cubicBezTo>
                    <a:pt x="477" y="22"/>
                    <a:pt x="467" y="22"/>
                    <a:pt x="451" y="23"/>
                  </a:cubicBezTo>
                  <a:close/>
                  <a:moveTo>
                    <a:pt x="439" y="41"/>
                  </a:moveTo>
                  <a:cubicBezTo>
                    <a:pt x="439" y="23"/>
                    <a:pt x="439" y="23"/>
                    <a:pt x="439" y="23"/>
                  </a:cubicBezTo>
                  <a:cubicBezTo>
                    <a:pt x="433" y="24"/>
                    <a:pt x="426" y="24"/>
                    <a:pt x="418" y="25"/>
                  </a:cubicBezTo>
                  <a:cubicBezTo>
                    <a:pt x="418" y="41"/>
                    <a:pt x="418" y="41"/>
                    <a:pt x="418" y="41"/>
                  </a:cubicBezTo>
                  <a:cubicBezTo>
                    <a:pt x="418" y="44"/>
                    <a:pt x="418" y="50"/>
                    <a:pt x="417" y="60"/>
                  </a:cubicBezTo>
                  <a:cubicBezTo>
                    <a:pt x="428" y="60"/>
                    <a:pt x="428" y="60"/>
                    <a:pt x="428" y="60"/>
                  </a:cubicBezTo>
                  <a:cubicBezTo>
                    <a:pt x="431" y="60"/>
                    <a:pt x="435" y="60"/>
                    <a:pt x="439" y="60"/>
                  </a:cubicBezTo>
                  <a:cubicBezTo>
                    <a:pt x="439" y="52"/>
                    <a:pt x="439" y="52"/>
                    <a:pt x="439" y="52"/>
                  </a:cubicBezTo>
                  <a:cubicBezTo>
                    <a:pt x="438" y="47"/>
                    <a:pt x="438" y="43"/>
                    <a:pt x="439" y="41"/>
                  </a:cubicBezTo>
                  <a:close/>
                  <a:moveTo>
                    <a:pt x="346" y="128"/>
                  </a:moveTo>
                  <a:cubicBezTo>
                    <a:pt x="357" y="125"/>
                    <a:pt x="374" y="122"/>
                    <a:pt x="395" y="119"/>
                  </a:cubicBezTo>
                  <a:cubicBezTo>
                    <a:pt x="394" y="115"/>
                    <a:pt x="394" y="110"/>
                    <a:pt x="395" y="106"/>
                  </a:cubicBezTo>
                  <a:cubicBezTo>
                    <a:pt x="376" y="110"/>
                    <a:pt x="359" y="113"/>
                    <a:pt x="342" y="114"/>
                  </a:cubicBezTo>
                  <a:lnTo>
                    <a:pt x="346" y="128"/>
                  </a:lnTo>
                  <a:close/>
                  <a:moveTo>
                    <a:pt x="594" y="14"/>
                  </a:moveTo>
                  <a:cubicBezTo>
                    <a:pt x="594" y="11"/>
                    <a:pt x="595" y="8"/>
                    <a:pt x="597" y="6"/>
                  </a:cubicBezTo>
                  <a:cubicBezTo>
                    <a:pt x="598" y="5"/>
                    <a:pt x="598" y="4"/>
                    <a:pt x="598" y="4"/>
                  </a:cubicBezTo>
                  <a:cubicBezTo>
                    <a:pt x="598" y="3"/>
                    <a:pt x="592" y="2"/>
                    <a:pt x="580" y="1"/>
                  </a:cubicBezTo>
                  <a:cubicBezTo>
                    <a:pt x="580" y="4"/>
                    <a:pt x="581" y="8"/>
                    <a:pt x="581" y="14"/>
                  </a:cubicBezTo>
                  <a:cubicBezTo>
                    <a:pt x="581" y="59"/>
                    <a:pt x="581" y="59"/>
                    <a:pt x="581" y="59"/>
                  </a:cubicBezTo>
                  <a:cubicBezTo>
                    <a:pt x="577" y="59"/>
                    <a:pt x="577" y="59"/>
                    <a:pt x="577" y="59"/>
                  </a:cubicBezTo>
                  <a:cubicBezTo>
                    <a:pt x="570" y="59"/>
                    <a:pt x="565" y="59"/>
                    <a:pt x="563" y="58"/>
                  </a:cubicBezTo>
                  <a:cubicBezTo>
                    <a:pt x="563" y="58"/>
                    <a:pt x="563" y="58"/>
                    <a:pt x="563" y="58"/>
                  </a:cubicBezTo>
                  <a:cubicBezTo>
                    <a:pt x="563" y="70"/>
                    <a:pt x="563" y="70"/>
                    <a:pt x="563" y="70"/>
                  </a:cubicBezTo>
                  <a:cubicBezTo>
                    <a:pt x="563" y="70"/>
                    <a:pt x="563" y="70"/>
                    <a:pt x="563" y="70"/>
                  </a:cubicBezTo>
                  <a:cubicBezTo>
                    <a:pt x="565" y="70"/>
                    <a:pt x="570" y="70"/>
                    <a:pt x="577" y="70"/>
                  </a:cubicBezTo>
                  <a:cubicBezTo>
                    <a:pt x="581" y="70"/>
                    <a:pt x="581" y="70"/>
                    <a:pt x="581" y="70"/>
                  </a:cubicBezTo>
                  <a:cubicBezTo>
                    <a:pt x="581" y="108"/>
                    <a:pt x="581" y="108"/>
                    <a:pt x="581" y="108"/>
                  </a:cubicBezTo>
                  <a:cubicBezTo>
                    <a:pt x="581" y="121"/>
                    <a:pt x="579" y="128"/>
                    <a:pt x="575" y="129"/>
                  </a:cubicBezTo>
                  <a:cubicBezTo>
                    <a:pt x="582" y="140"/>
                    <a:pt x="582" y="140"/>
                    <a:pt x="582" y="140"/>
                  </a:cubicBezTo>
                  <a:cubicBezTo>
                    <a:pt x="600" y="127"/>
                    <a:pt x="612" y="119"/>
                    <a:pt x="618" y="117"/>
                  </a:cubicBezTo>
                  <a:cubicBezTo>
                    <a:pt x="611" y="105"/>
                    <a:pt x="611" y="105"/>
                    <a:pt x="611" y="105"/>
                  </a:cubicBezTo>
                  <a:cubicBezTo>
                    <a:pt x="610" y="106"/>
                    <a:pt x="608" y="108"/>
                    <a:pt x="606" y="110"/>
                  </a:cubicBezTo>
                  <a:cubicBezTo>
                    <a:pt x="600" y="114"/>
                    <a:pt x="596" y="116"/>
                    <a:pt x="594" y="118"/>
                  </a:cubicBezTo>
                  <a:cubicBezTo>
                    <a:pt x="594" y="70"/>
                    <a:pt x="594" y="70"/>
                    <a:pt x="594" y="70"/>
                  </a:cubicBezTo>
                  <a:cubicBezTo>
                    <a:pt x="607" y="70"/>
                    <a:pt x="607" y="70"/>
                    <a:pt x="607" y="70"/>
                  </a:cubicBezTo>
                  <a:cubicBezTo>
                    <a:pt x="611" y="99"/>
                    <a:pt x="625" y="120"/>
                    <a:pt x="649" y="134"/>
                  </a:cubicBezTo>
                  <a:cubicBezTo>
                    <a:pt x="651" y="128"/>
                    <a:pt x="656" y="124"/>
                    <a:pt x="662" y="122"/>
                  </a:cubicBezTo>
                  <a:cubicBezTo>
                    <a:pt x="636" y="114"/>
                    <a:pt x="622" y="97"/>
                    <a:pt x="619" y="70"/>
                  </a:cubicBezTo>
                  <a:cubicBezTo>
                    <a:pt x="635" y="70"/>
                    <a:pt x="635" y="70"/>
                    <a:pt x="635" y="70"/>
                  </a:cubicBezTo>
                  <a:cubicBezTo>
                    <a:pt x="647" y="70"/>
                    <a:pt x="653" y="70"/>
                    <a:pt x="655" y="70"/>
                  </a:cubicBezTo>
                  <a:cubicBezTo>
                    <a:pt x="655" y="58"/>
                    <a:pt x="655" y="58"/>
                    <a:pt x="655" y="58"/>
                  </a:cubicBezTo>
                  <a:cubicBezTo>
                    <a:pt x="653" y="59"/>
                    <a:pt x="647" y="59"/>
                    <a:pt x="635" y="59"/>
                  </a:cubicBezTo>
                  <a:cubicBezTo>
                    <a:pt x="594" y="59"/>
                    <a:pt x="594" y="59"/>
                    <a:pt x="594" y="59"/>
                  </a:cubicBezTo>
                  <a:lnTo>
                    <a:pt x="594" y="14"/>
                  </a:lnTo>
                  <a:close/>
                  <a:moveTo>
                    <a:pt x="629" y="7"/>
                  </a:moveTo>
                  <a:cubicBezTo>
                    <a:pt x="630" y="7"/>
                    <a:pt x="631" y="8"/>
                    <a:pt x="633" y="8"/>
                  </a:cubicBezTo>
                  <a:cubicBezTo>
                    <a:pt x="642" y="13"/>
                    <a:pt x="646" y="16"/>
                    <a:pt x="645" y="17"/>
                  </a:cubicBezTo>
                  <a:cubicBezTo>
                    <a:pt x="645" y="18"/>
                    <a:pt x="644" y="18"/>
                    <a:pt x="643" y="19"/>
                  </a:cubicBezTo>
                  <a:cubicBezTo>
                    <a:pt x="640" y="20"/>
                    <a:pt x="637" y="23"/>
                    <a:pt x="635" y="26"/>
                  </a:cubicBezTo>
                  <a:cubicBezTo>
                    <a:pt x="633" y="28"/>
                    <a:pt x="630" y="31"/>
                    <a:pt x="627" y="35"/>
                  </a:cubicBezTo>
                  <a:cubicBezTo>
                    <a:pt x="622" y="42"/>
                    <a:pt x="616" y="49"/>
                    <a:pt x="612" y="54"/>
                  </a:cubicBezTo>
                  <a:cubicBezTo>
                    <a:pt x="608" y="51"/>
                    <a:pt x="603" y="49"/>
                    <a:pt x="598" y="48"/>
                  </a:cubicBezTo>
                  <a:cubicBezTo>
                    <a:pt x="610" y="38"/>
                    <a:pt x="620" y="25"/>
                    <a:pt x="629" y="7"/>
                  </a:cubicBezTo>
                  <a:close/>
                  <a:moveTo>
                    <a:pt x="533" y="10"/>
                  </a:moveTo>
                  <a:cubicBezTo>
                    <a:pt x="547" y="10"/>
                    <a:pt x="547" y="10"/>
                    <a:pt x="547" y="10"/>
                  </a:cubicBezTo>
                  <a:cubicBezTo>
                    <a:pt x="554" y="10"/>
                    <a:pt x="559" y="10"/>
                    <a:pt x="563" y="9"/>
                  </a:cubicBezTo>
                  <a:cubicBezTo>
                    <a:pt x="562" y="11"/>
                    <a:pt x="562" y="15"/>
                    <a:pt x="562" y="23"/>
                  </a:cubicBezTo>
                  <a:cubicBezTo>
                    <a:pt x="562" y="43"/>
                    <a:pt x="562" y="43"/>
                    <a:pt x="562" y="43"/>
                  </a:cubicBezTo>
                  <a:cubicBezTo>
                    <a:pt x="562" y="49"/>
                    <a:pt x="562" y="53"/>
                    <a:pt x="563" y="55"/>
                  </a:cubicBezTo>
                  <a:cubicBezTo>
                    <a:pt x="563" y="54"/>
                    <a:pt x="559" y="54"/>
                    <a:pt x="551" y="54"/>
                  </a:cubicBezTo>
                  <a:cubicBezTo>
                    <a:pt x="532" y="54"/>
                    <a:pt x="532" y="54"/>
                    <a:pt x="532" y="54"/>
                  </a:cubicBezTo>
                  <a:cubicBezTo>
                    <a:pt x="532" y="76"/>
                    <a:pt x="532" y="76"/>
                    <a:pt x="532" y="76"/>
                  </a:cubicBezTo>
                  <a:cubicBezTo>
                    <a:pt x="549" y="76"/>
                    <a:pt x="549" y="76"/>
                    <a:pt x="549" y="76"/>
                  </a:cubicBezTo>
                  <a:cubicBezTo>
                    <a:pt x="555" y="76"/>
                    <a:pt x="559" y="75"/>
                    <a:pt x="563" y="75"/>
                  </a:cubicBezTo>
                  <a:cubicBezTo>
                    <a:pt x="562" y="86"/>
                    <a:pt x="561" y="102"/>
                    <a:pt x="559" y="120"/>
                  </a:cubicBezTo>
                  <a:cubicBezTo>
                    <a:pt x="557" y="130"/>
                    <a:pt x="548" y="137"/>
                    <a:pt x="533" y="139"/>
                  </a:cubicBezTo>
                  <a:cubicBezTo>
                    <a:pt x="532" y="133"/>
                    <a:pt x="529" y="127"/>
                    <a:pt x="525" y="123"/>
                  </a:cubicBezTo>
                  <a:cubicBezTo>
                    <a:pt x="534" y="124"/>
                    <a:pt x="540" y="124"/>
                    <a:pt x="542" y="123"/>
                  </a:cubicBezTo>
                  <a:cubicBezTo>
                    <a:pt x="546" y="123"/>
                    <a:pt x="548" y="114"/>
                    <a:pt x="548" y="97"/>
                  </a:cubicBezTo>
                  <a:cubicBezTo>
                    <a:pt x="548" y="86"/>
                    <a:pt x="548" y="86"/>
                    <a:pt x="548" y="86"/>
                  </a:cubicBezTo>
                  <a:cubicBezTo>
                    <a:pt x="533" y="86"/>
                    <a:pt x="533" y="86"/>
                    <a:pt x="533" y="86"/>
                  </a:cubicBezTo>
                  <a:cubicBezTo>
                    <a:pt x="526" y="86"/>
                    <a:pt x="521" y="86"/>
                    <a:pt x="519" y="87"/>
                  </a:cubicBezTo>
                  <a:cubicBezTo>
                    <a:pt x="520" y="83"/>
                    <a:pt x="520" y="79"/>
                    <a:pt x="520" y="75"/>
                  </a:cubicBezTo>
                  <a:cubicBezTo>
                    <a:pt x="520" y="55"/>
                    <a:pt x="520" y="55"/>
                    <a:pt x="520" y="55"/>
                  </a:cubicBezTo>
                  <a:cubicBezTo>
                    <a:pt x="520" y="47"/>
                    <a:pt x="520" y="43"/>
                    <a:pt x="519" y="43"/>
                  </a:cubicBezTo>
                  <a:cubicBezTo>
                    <a:pt x="523" y="43"/>
                    <a:pt x="528" y="43"/>
                    <a:pt x="532" y="43"/>
                  </a:cubicBezTo>
                  <a:cubicBezTo>
                    <a:pt x="551" y="43"/>
                    <a:pt x="551" y="43"/>
                    <a:pt x="551" y="43"/>
                  </a:cubicBezTo>
                  <a:cubicBezTo>
                    <a:pt x="551" y="20"/>
                    <a:pt x="551" y="20"/>
                    <a:pt x="551" y="20"/>
                  </a:cubicBezTo>
                  <a:cubicBezTo>
                    <a:pt x="533" y="20"/>
                    <a:pt x="533" y="20"/>
                    <a:pt x="533" y="20"/>
                  </a:cubicBezTo>
                  <a:cubicBezTo>
                    <a:pt x="524" y="20"/>
                    <a:pt x="519" y="21"/>
                    <a:pt x="517" y="21"/>
                  </a:cubicBezTo>
                  <a:cubicBezTo>
                    <a:pt x="517" y="9"/>
                    <a:pt x="517" y="9"/>
                    <a:pt x="517" y="9"/>
                  </a:cubicBezTo>
                  <a:cubicBezTo>
                    <a:pt x="519" y="10"/>
                    <a:pt x="524" y="10"/>
                    <a:pt x="533" y="10"/>
                  </a:cubicBezTo>
                  <a:close/>
                </a:path>
              </a:pathLst>
            </a:custGeom>
            <a:noFill/>
            <a:ln w="1588" cap="flat">
              <a:solidFill>
                <a:schemeClr val="tx1">
                  <a:lumMod val="95000"/>
                  <a:lumOff val="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22" name="Freeform 691"/>
            <p:cNvSpPr>
              <a:spLocks noEditPoints="1"/>
            </p:cNvSpPr>
            <p:nvPr/>
          </p:nvSpPr>
          <p:spPr bwMode="auto">
            <a:xfrm>
              <a:off x="9531629" y="6260223"/>
              <a:ext cx="617974" cy="278738"/>
            </a:xfrm>
            <a:custGeom>
              <a:avLst/>
              <a:gdLst>
                <a:gd name="T0" fmla="*/ 37 w 314"/>
                <a:gd name="T1" fmla="*/ 67 h 141"/>
                <a:gd name="T2" fmla="*/ 57 w 314"/>
                <a:gd name="T3" fmla="*/ 41 h 141"/>
                <a:gd name="T4" fmla="*/ 38 w 314"/>
                <a:gd name="T5" fmla="*/ 15 h 141"/>
                <a:gd name="T6" fmla="*/ 23 w 314"/>
                <a:gd name="T7" fmla="*/ 4 h 141"/>
                <a:gd name="T8" fmla="*/ 0 w 314"/>
                <a:gd name="T9" fmla="*/ 129 h 141"/>
                <a:gd name="T10" fmla="*/ 48 w 314"/>
                <a:gd name="T11" fmla="*/ 117 h 141"/>
                <a:gd name="T12" fmla="*/ 57 w 314"/>
                <a:gd name="T13" fmla="*/ 137 h 141"/>
                <a:gd name="T14" fmla="*/ 71 w 314"/>
                <a:gd name="T15" fmla="*/ 125 h 141"/>
                <a:gd name="T16" fmla="*/ 139 w 314"/>
                <a:gd name="T17" fmla="*/ 135 h 141"/>
                <a:gd name="T18" fmla="*/ 140 w 314"/>
                <a:gd name="T19" fmla="*/ 9 h 141"/>
                <a:gd name="T20" fmla="*/ 57 w 314"/>
                <a:gd name="T21" fmla="*/ 9 h 141"/>
                <a:gd name="T22" fmla="*/ 70 w 314"/>
                <a:gd name="T23" fmla="*/ 21 h 141"/>
                <a:gd name="T24" fmla="*/ 70 w 314"/>
                <a:gd name="T25" fmla="*/ 116 h 141"/>
                <a:gd name="T26" fmla="*/ 105 w 314"/>
                <a:gd name="T27" fmla="*/ 48 h 141"/>
                <a:gd name="T28" fmla="*/ 105 w 314"/>
                <a:gd name="T29" fmla="*/ 59 h 141"/>
                <a:gd name="T30" fmla="*/ 102 w 314"/>
                <a:gd name="T31" fmla="*/ 66 h 141"/>
                <a:gd name="T32" fmla="*/ 99 w 314"/>
                <a:gd name="T33" fmla="*/ 78 h 141"/>
                <a:gd name="T34" fmla="*/ 91 w 314"/>
                <a:gd name="T35" fmla="*/ 59 h 141"/>
                <a:gd name="T36" fmla="*/ 91 w 314"/>
                <a:gd name="T37" fmla="*/ 48 h 141"/>
                <a:gd name="T38" fmla="*/ 106 w 314"/>
                <a:gd name="T39" fmla="*/ 30 h 141"/>
                <a:gd name="T40" fmla="*/ 3 w 314"/>
                <a:gd name="T41" fmla="*/ 38 h 141"/>
                <a:gd name="T42" fmla="*/ 1 w 314"/>
                <a:gd name="T43" fmla="*/ 78 h 141"/>
                <a:gd name="T44" fmla="*/ 276 w 314"/>
                <a:gd name="T45" fmla="*/ 3 h 141"/>
                <a:gd name="T46" fmla="*/ 262 w 314"/>
                <a:gd name="T47" fmla="*/ 15 h 141"/>
                <a:gd name="T48" fmla="*/ 228 w 314"/>
                <a:gd name="T49" fmla="*/ 1 h 141"/>
                <a:gd name="T50" fmla="*/ 213 w 314"/>
                <a:gd name="T51" fmla="*/ 15 h 141"/>
                <a:gd name="T52" fmla="*/ 174 w 314"/>
                <a:gd name="T53" fmla="*/ 25 h 141"/>
                <a:gd name="T54" fmla="*/ 213 w 314"/>
                <a:gd name="T55" fmla="*/ 36 h 141"/>
                <a:gd name="T56" fmla="*/ 263 w 314"/>
                <a:gd name="T57" fmla="*/ 24 h 141"/>
                <a:gd name="T58" fmla="*/ 273 w 314"/>
                <a:gd name="T59" fmla="*/ 24 h 141"/>
                <a:gd name="T60" fmla="*/ 314 w 314"/>
                <a:gd name="T61" fmla="*/ 13 h 141"/>
                <a:gd name="T62" fmla="*/ 273 w 314"/>
                <a:gd name="T63" fmla="*/ 15 h 141"/>
                <a:gd name="T64" fmla="*/ 310 w 314"/>
                <a:gd name="T65" fmla="*/ 42 h 141"/>
                <a:gd name="T66" fmla="*/ 198 w 314"/>
                <a:gd name="T67" fmla="*/ 53 h 141"/>
                <a:gd name="T68" fmla="*/ 198 w 314"/>
                <a:gd name="T69" fmla="*/ 44 h 141"/>
                <a:gd name="T70" fmla="*/ 248 w 314"/>
                <a:gd name="T71" fmla="*/ 31 h 141"/>
                <a:gd name="T72" fmla="*/ 220 w 314"/>
                <a:gd name="T73" fmla="*/ 55 h 141"/>
                <a:gd name="T74" fmla="*/ 188 w 314"/>
                <a:gd name="T75" fmla="*/ 70 h 141"/>
                <a:gd name="T76" fmla="*/ 177 w 314"/>
                <a:gd name="T77" fmla="*/ 79 h 141"/>
                <a:gd name="T78" fmla="*/ 190 w 314"/>
                <a:gd name="T79" fmla="*/ 95 h 141"/>
                <a:gd name="T80" fmla="*/ 235 w 314"/>
                <a:gd name="T81" fmla="*/ 94 h 141"/>
                <a:gd name="T82" fmla="*/ 196 w 314"/>
                <a:gd name="T83" fmla="*/ 104 h 141"/>
                <a:gd name="T84" fmla="*/ 194 w 314"/>
                <a:gd name="T85" fmla="*/ 134 h 141"/>
                <a:gd name="T86" fmla="*/ 209 w 314"/>
                <a:gd name="T87" fmla="*/ 118 h 141"/>
                <a:gd name="T88" fmla="*/ 235 w 314"/>
                <a:gd name="T89" fmla="*/ 125 h 141"/>
                <a:gd name="T90" fmla="*/ 249 w 314"/>
                <a:gd name="T91" fmla="*/ 125 h 141"/>
                <a:gd name="T92" fmla="*/ 280 w 314"/>
                <a:gd name="T93" fmla="*/ 122 h 141"/>
                <a:gd name="T94" fmla="*/ 293 w 314"/>
                <a:gd name="T95" fmla="*/ 127 h 141"/>
                <a:gd name="T96" fmla="*/ 274 w 314"/>
                <a:gd name="T97" fmla="*/ 94 h 141"/>
                <a:gd name="T98" fmla="*/ 299 w 314"/>
                <a:gd name="T99" fmla="*/ 80 h 141"/>
                <a:gd name="T100" fmla="*/ 313 w 314"/>
                <a:gd name="T101" fmla="*/ 85 h 141"/>
                <a:gd name="T102" fmla="*/ 299 w 314"/>
                <a:gd name="T103" fmla="*/ 70 h 141"/>
                <a:gd name="T104" fmla="*/ 279 w 314"/>
                <a:gd name="T105" fmla="*/ 59 h 141"/>
                <a:gd name="T106" fmla="*/ 223 w 314"/>
                <a:gd name="T107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14" h="141">
                  <a:moveTo>
                    <a:pt x="58" y="108"/>
                  </a:moveTo>
                  <a:cubicBezTo>
                    <a:pt x="49" y="98"/>
                    <a:pt x="42" y="90"/>
                    <a:pt x="36" y="85"/>
                  </a:cubicBezTo>
                  <a:cubicBezTo>
                    <a:pt x="36" y="81"/>
                    <a:pt x="36" y="75"/>
                    <a:pt x="37" y="67"/>
                  </a:cubicBezTo>
                  <a:cubicBezTo>
                    <a:pt x="37" y="62"/>
                    <a:pt x="38" y="59"/>
                    <a:pt x="38" y="57"/>
                  </a:cubicBezTo>
                  <a:cubicBezTo>
                    <a:pt x="38" y="57"/>
                    <a:pt x="39" y="56"/>
                    <a:pt x="39" y="56"/>
                  </a:cubicBezTo>
                  <a:cubicBezTo>
                    <a:pt x="44" y="50"/>
                    <a:pt x="50" y="45"/>
                    <a:pt x="57" y="41"/>
                  </a:cubicBezTo>
                  <a:cubicBezTo>
                    <a:pt x="57" y="39"/>
                    <a:pt x="53" y="36"/>
                    <a:pt x="46" y="32"/>
                  </a:cubicBezTo>
                  <a:cubicBezTo>
                    <a:pt x="44" y="35"/>
                    <a:pt x="41" y="39"/>
                    <a:pt x="37" y="45"/>
                  </a:cubicBezTo>
                  <a:cubicBezTo>
                    <a:pt x="36" y="30"/>
                    <a:pt x="37" y="19"/>
                    <a:pt x="38" y="15"/>
                  </a:cubicBezTo>
                  <a:cubicBezTo>
                    <a:pt x="38" y="13"/>
                    <a:pt x="39" y="10"/>
                    <a:pt x="41" y="7"/>
                  </a:cubicBezTo>
                  <a:cubicBezTo>
                    <a:pt x="41" y="6"/>
                    <a:pt x="41" y="5"/>
                    <a:pt x="41" y="5"/>
                  </a:cubicBezTo>
                  <a:cubicBezTo>
                    <a:pt x="40" y="4"/>
                    <a:pt x="34" y="4"/>
                    <a:pt x="23" y="4"/>
                  </a:cubicBezTo>
                  <a:cubicBezTo>
                    <a:pt x="24" y="8"/>
                    <a:pt x="24" y="18"/>
                    <a:pt x="25" y="34"/>
                  </a:cubicBezTo>
                  <a:cubicBezTo>
                    <a:pt x="25" y="50"/>
                    <a:pt x="25" y="64"/>
                    <a:pt x="24" y="76"/>
                  </a:cubicBezTo>
                  <a:cubicBezTo>
                    <a:pt x="22" y="99"/>
                    <a:pt x="14" y="117"/>
                    <a:pt x="0" y="129"/>
                  </a:cubicBezTo>
                  <a:cubicBezTo>
                    <a:pt x="6" y="130"/>
                    <a:pt x="11" y="132"/>
                    <a:pt x="14" y="135"/>
                  </a:cubicBezTo>
                  <a:cubicBezTo>
                    <a:pt x="23" y="125"/>
                    <a:pt x="29" y="112"/>
                    <a:pt x="32" y="97"/>
                  </a:cubicBezTo>
                  <a:cubicBezTo>
                    <a:pt x="37" y="101"/>
                    <a:pt x="42" y="108"/>
                    <a:pt x="48" y="117"/>
                  </a:cubicBezTo>
                  <a:cubicBezTo>
                    <a:pt x="58" y="110"/>
                    <a:pt x="58" y="110"/>
                    <a:pt x="58" y="110"/>
                  </a:cubicBezTo>
                  <a:cubicBezTo>
                    <a:pt x="58" y="125"/>
                    <a:pt x="58" y="125"/>
                    <a:pt x="58" y="125"/>
                  </a:cubicBezTo>
                  <a:cubicBezTo>
                    <a:pt x="58" y="132"/>
                    <a:pt x="58" y="136"/>
                    <a:pt x="57" y="137"/>
                  </a:cubicBezTo>
                  <a:cubicBezTo>
                    <a:pt x="72" y="137"/>
                    <a:pt x="72" y="137"/>
                    <a:pt x="72" y="137"/>
                  </a:cubicBezTo>
                  <a:cubicBezTo>
                    <a:pt x="72" y="132"/>
                    <a:pt x="72" y="132"/>
                    <a:pt x="72" y="132"/>
                  </a:cubicBezTo>
                  <a:cubicBezTo>
                    <a:pt x="71" y="129"/>
                    <a:pt x="71" y="127"/>
                    <a:pt x="71" y="125"/>
                  </a:cubicBezTo>
                  <a:cubicBezTo>
                    <a:pt x="126" y="125"/>
                    <a:pt x="126" y="125"/>
                    <a:pt x="126" y="125"/>
                  </a:cubicBezTo>
                  <a:cubicBezTo>
                    <a:pt x="126" y="129"/>
                    <a:pt x="126" y="132"/>
                    <a:pt x="125" y="135"/>
                  </a:cubicBezTo>
                  <a:cubicBezTo>
                    <a:pt x="139" y="135"/>
                    <a:pt x="139" y="135"/>
                    <a:pt x="139" y="135"/>
                  </a:cubicBezTo>
                  <a:cubicBezTo>
                    <a:pt x="139" y="132"/>
                    <a:pt x="139" y="129"/>
                    <a:pt x="139" y="125"/>
                  </a:cubicBezTo>
                  <a:cubicBezTo>
                    <a:pt x="139" y="26"/>
                    <a:pt x="139" y="26"/>
                    <a:pt x="139" y="26"/>
                  </a:cubicBezTo>
                  <a:cubicBezTo>
                    <a:pt x="139" y="20"/>
                    <a:pt x="139" y="15"/>
                    <a:pt x="140" y="9"/>
                  </a:cubicBezTo>
                  <a:cubicBezTo>
                    <a:pt x="133" y="9"/>
                    <a:pt x="126" y="10"/>
                    <a:pt x="120" y="10"/>
                  </a:cubicBezTo>
                  <a:cubicBezTo>
                    <a:pt x="79" y="10"/>
                    <a:pt x="79" y="10"/>
                    <a:pt x="79" y="10"/>
                  </a:cubicBezTo>
                  <a:cubicBezTo>
                    <a:pt x="71" y="10"/>
                    <a:pt x="64" y="9"/>
                    <a:pt x="57" y="9"/>
                  </a:cubicBezTo>
                  <a:cubicBezTo>
                    <a:pt x="58" y="15"/>
                    <a:pt x="58" y="21"/>
                    <a:pt x="58" y="26"/>
                  </a:cubicBezTo>
                  <a:lnTo>
                    <a:pt x="58" y="108"/>
                  </a:lnTo>
                  <a:close/>
                  <a:moveTo>
                    <a:pt x="70" y="21"/>
                  </a:moveTo>
                  <a:cubicBezTo>
                    <a:pt x="126" y="21"/>
                    <a:pt x="126" y="21"/>
                    <a:pt x="126" y="21"/>
                  </a:cubicBezTo>
                  <a:cubicBezTo>
                    <a:pt x="126" y="116"/>
                    <a:pt x="126" y="116"/>
                    <a:pt x="126" y="116"/>
                  </a:cubicBezTo>
                  <a:cubicBezTo>
                    <a:pt x="70" y="116"/>
                    <a:pt x="70" y="116"/>
                    <a:pt x="70" y="116"/>
                  </a:cubicBezTo>
                  <a:lnTo>
                    <a:pt x="70" y="21"/>
                  </a:lnTo>
                  <a:close/>
                  <a:moveTo>
                    <a:pt x="103" y="48"/>
                  </a:moveTo>
                  <a:cubicBezTo>
                    <a:pt x="105" y="48"/>
                    <a:pt x="105" y="48"/>
                    <a:pt x="105" y="48"/>
                  </a:cubicBezTo>
                  <a:cubicBezTo>
                    <a:pt x="110" y="48"/>
                    <a:pt x="115" y="47"/>
                    <a:pt x="121" y="47"/>
                  </a:cubicBezTo>
                  <a:cubicBezTo>
                    <a:pt x="121" y="59"/>
                    <a:pt x="121" y="59"/>
                    <a:pt x="121" y="59"/>
                  </a:cubicBezTo>
                  <a:cubicBezTo>
                    <a:pt x="116" y="59"/>
                    <a:pt x="111" y="59"/>
                    <a:pt x="105" y="59"/>
                  </a:cubicBezTo>
                  <a:cubicBezTo>
                    <a:pt x="103" y="59"/>
                    <a:pt x="103" y="59"/>
                    <a:pt x="103" y="59"/>
                  </a:cubicBezTo>
                  <a:cubicBezTo>
                    <a:pt x="103" y="58"/>
                    <a:pt x="103" y="58"/>
                    <a:pt x="103" y="59"/>
                  </a:cubicBezTo>
                  <a:cubicBezTo>
                    <a:pt x="103" y="61"/>
                    <a:pt x="102" y="64"/>
                    <a:pt x="102" y="66"/>
                  </a:cubicBezTo>
                  <a:cubicBezTo>
                    <a:pt x="115" y="83"/>
                    <a:pt x="123" y="93"/>
                    <a:pt x="125" y="96"/>
                  </a:cubicBezTo>
                  <a:cubicBezTo>
                    <a:pt x="122" y="97"/>
                    <a:pt x="119" y="99"/>
                    <a:pt x="115" y="103"/>
                  </a:cubicBezTo>
                  <a:cubicBezTo>
                    <a:pt x="111" y="95"/>
                    <a:pt x="106" y="87"/>
                    <a:pt x="99" y="78"/>
                  </a:cubicBezTo>
                  <a:cubicBezTo>
                    <a:pt x="94" y="91"/>
                    <a:pt x="90" y="100"/>
                    <a:pt x="86" y="105"/>
                  </a:cubicBezTo>
                  <a:cubicBezTo>
                    <a:pt x="82" y="102"/>
                    <a:pt x="78" y="101"/>
                    <a:pt x="74" y="101"/>
                  </a:cubicBezTo>
                  <a:cubicBezTo>
                    <a:pt x="84" y="90"/>
                    <a:pt x="90" y="76"/>
                    <a:pt x="91" y="59"/>
                  </a:cubicBezTo>
                  <a:cubicBezTo>
                    <a:pt x="85" y="59"/>
                    <a:pt x="80" y="59"/>
                    <a:pt x="75" y="59"/>
                  </a:cubicBezTo>
                  <a:cubicBezTo>
                    <a:pt x="75" y="47"/>
                    <a:pt x="75" y="47"/>
                    <a:pt x="75" y="47"/>
                  </a:cubicBezTo>
                  <a:cubicBezTo>
                    <a:pt x="80" y="48"/>
                    <a:pt x="85" y="48"/>
                    <a:pt x="91" y="48"/>
                  </a:cubicBezTo>
                  <a:cubicBezTo>
                    <a:pt x="91" y="37"/>
                    <a:pt x="91" y="29"/>
                    <a:pt x="90" y="26"/>
                  </a:cubicBezTo>
                  <a:cubicBezTo>
                    <a:pt x="100" y="26"/>
                    <a:pt x="106" y="27"/>
                    <a:pt x="106" y="28"/>
                  </a:cubicBezTo>
                  <a:cubicBezTo>
                    <a:pt x="106" y="28"/>
                    <a:pt x="106" y="29"/>
                    <a:pt x="106" y="30"/>
                  </a:cubicBezTo>
                  <a:cubicBezTo>
                    <a:pt x="105" y="31"/>
                    <a:pt x="104" y="33"/>
                    <a:pt x="104" y="34"/>
                  </a:cubicBezTo>
                  <a:cubicBezTo>
                    <a:pt x="103" y="42"/>
                    <a:pt x="103" y="47"/>
                    <a:pt x="103" y="48"/>
                  </a:cubicBezTo>
                  <a:moveTo>
                    <a:pt x="3" y="38"/>
                  </a:moveTo>
                  <a:cubicBezTo>
                    <a:pt x="15" y="38"/>
                    <a:pt x="15" y="38"/>
                    <a:pt x="15" y="38"/>
                  </a:cubicBezTo>
                  <a:cubicBezTo>
                    <a:pt x="15" y="46"/>
                    <a:pt x="14" y="59"/>
                    <a:pt x="14" y="78"/>
                  </a:cubicBezTo>
                  <a:cubicBezTo>
                    <a:pt x="11" y="77"/>
                    <a:pt x="6" y="77"/>
                    <a:pt x="1" y="78"/>
                  </a:cubicBezTo>
                  <a:cubicBezTo>
                    <a:pt x="3" y="69"/>
                    <a:pt x="3" y="55"/>
                    <a:pt x="3" y="38"/>
                  </a:cubicBezTo>
                  <a:moveTo>
                    <a:pt x="273" y="15"/>
                  </a:moveTo>
                  <a:cubicBezTo>
                    <a:pt x="273" y="10"/>
                    <a:pt x="274" y="6"/>
                    <a:pt x="276" y="3"/>
                  </a:cubicBezTo>
                  <a:cubicBezTo>
                    <a:pt x="276" y="2"/>
                    <a:pt x="277" y="1"/>
                    <a:pt x="277" y="1"/>
                  </a:cubicBezTo>
                  <a:cubicBezTo>
                    <a:pt x="274" y="0"/>
                    <a:pt x="268" y="0"/>
                    <a:pt x="261" y="0"/>
                  </a:cubicBezTo>
                  <a:cubicBezTo>
                    <a:pt x="262" y="4"/>
                    <a:pt x="262" y="9"/>
                    <a:pt x="262" y="15"/>
                  </a:cubicBezTo>
                  <a:cubicBezTo>
                    <a:pt x="225" y="15"/>
                    <a:pt x="225" y="15"/>
                    <a:pt x="225" y="15"/>
                  </a:cubicBezTo>
                  <a:cubicBezTo>
                    <a:pt x="225" y="11"/>
                    <a:pt x="226" y="7"/>
                    <a:pt x="227" y="3"/>
                  </a:cubicBezTo>
                  <a:cubicBezTo>
                    <a:pt x="228" y="1"/>
                    <a:pt x="228" y="1"/>
                    <a:pt x="228" y="1"/>
                  </a:cubicBezTo>
                  <a:cubicBezTo>
                    <a:pt x="227" y="0"/>
                    <a:pt x="224" y="0"/>
                    <a:pt x="217" y="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213" y="6"/>
                    <a:pt x="213" y="11"/>
                    <a:pt x="213" y="1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84" y="15"/>
                    <a:pt x="178" y="14"/>
                    <a:pt x="174" y="13"/>
                  </a:cubicBezTo>
                  <a:cubicBezTo>
                    <a:pt x="174" y="25"/>
                    <a:pt x="174" y="25"/>
                    <a:pt x="174" y="25"/>
                  </a:cubicBezTo>
                  <a:cubicBezTo>
                    <a:pt x="179" y="24"/>
                    <a:pt x="185" y="24"/>
                    <a:pt x="192" y="24"/>
                  </a:cubicBezTo>
                  <a:cubicBezTo>
                    <a:pt x="213" y="24"/>
                    <a:pt x="213" y="24"/>
                    <a:pt x="213" y="24"/>
                  </a:cubicBezTo>
                  <a:cubicBezTo>
                    <a:pt x="213" y="28"/>
                    <a:pt x="213" y="32"/>
                    <a:pt x="213" y="36"/>
                  </a:cubicBezTo>
                  <a:cubicBezTo>
                    <a:pt x="225" y="36"/>
                    <a:pt x="225" y="36"/>
                    <a:pt x="225" y="36"/>
                  </a:cubicBezTo>
                  <a:cubicBezTo>
                    <a:pt x="225" y="32"/>
                    <a:pt x="225" y="28"/>
                    <a:pt x="225" y="24"/>
                  </a:cubicBezTo>
                  <a:cubicBezTo>
                    <a:pt x="263" y="24"/>
                    <a:pt x="263" y="24"/>
                    <a:pt x="263" y="24"/>
                  </a:cubicBezTo>
                  <a:cubicBezTo>
                    <a:pt x="262" y="31"/>
                    <a:pt x="261" y="35"/>
                    <a:pt x="261" y="36"/>
                  </a:cubicBezTo>
                  <a:cubicBezTo>
                    <a:pt x="274" y="36"/>
                    <a:pt x="274" y="36"/>
                    <a:pt x="274" y="36"/>
                  </a:cubicBezTo>
                  <a:cubicBezTo>
                    <a:pt x="274" y="31"/>
                    <a:pt x="273" y="27"/>
                    <a:pt x="273" y="24"/>
                  </a:cubicBezTo>
                  <a:cubicBezTo>
                    <a:pt x="292" y="24"/>
                    <a:pt x="292" y="24"/>
                    <a:pt x="292" y="24"/>
                  </a:cubicBezTo>
                  <a:cubicBezTo>
                    <a:pt x="300" y="24"/>
                    <a:pt x="307" y="24"/>
                    <a:pt x="314" y="25"/>
                  </a:cubicBezTo>
                  <a:cubicBezTo>
                    <a:pt x="314" y="13"/>
                    <a:pt x="314" y="13"/>
                    <a:pt x="314" y="13"/>
                  </a:cubicBezTo>
                  <a:cubicBezTo>
                    <a:pt x="313" y="13"/>
                    <a:pt x="311" y="13"/>
                    <a:pt x="309" y="13"/>
                  </a:cubicBezTo>
                  <a:cubicBezTo>
                    <a:pt x="301" y="14"/>
                    <a:pt x="295" y="15"/>
                    <a:pt x="291" y="15"/>
                  </a:cubicBezTo>
                  <a:lnTo>
                    <a:pt x="273" y="15"/>
                  </a:lnTo>
                  <a:close/>
                  <a:moveTo>
                    <a:pt x="253" y="44"/>
                  </a:moveTo>
                  <a:cubicBezTo>
                    <a:pt x="287" y="44"/>
                    <a:pt x="287" y="44"/>
                    <a:pt x="287" y="44"/>
                  </a:cubicBezTo>
                  <a:cubicBezTo>
                    <a:pt x="297" y="44"/>
                    <a:pt x="305" y="43"/>
                    <a:pt x="310" y="42"/>
                  </a:cubicBezTo>
                  <a:cubicBezTo>
                    <a:pt x="310" y="54"/>
                    <a:pt x="310" y="54"/>
                    <a:pt x="310" y="54"/>
                  </a:cubicBezTo>
                  <a:cubicBezTo>
                    <a:pt x="304" y="53"/>
                    <a:pt x="296" y="53"/>
                    <a:pt x="286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1" y="53"/>
                    <a:pt x="184" y="53"/>
                    <a:pt x="177" y="54"/>
                  </a:cubicBezTo>
                  <a:cubicBezTo>
                    <a:pt x="177" y="42"/>
                    <a:pt x="177" y="42"/>
                    <a:pt x="177" y="42"/>
                  </a:cubicBezTo>
                  <a:cubicBezTo>
                    <a:pt x="184" y="43"/>
                    <a:pt x="191" y="44"/>
                    <a:pt x="198" y="44"/>
                  </a:cubicBezTo>
                  <a:cubicBezTo>
                    <a:pt x="240" y="44"/>
                    <a:pt x="240" y="44"/>
                    <a:pt x="240" y="44"/>
                  </a:cubicBezTo>
                  <a:cubicBezTo>
                    <a:pt x="239" y="40"/>
                    <a:pt x="237" y="37"/>
                    <a:pt x="234" y="32"/>
                  </a:cubicBezTo>
                  <a:cubicBezTo>
                    <a:pt x="248" y="31"/>
                    <a:pt x="248" y="31"/>
                    <a:pt x="248" y="31"/>
                  </a:cubicBezTo>
                  <a:cubicBezTo>
                    <a:pt x="251" y="38"/>
                    <a:pt x="253" y="42"/>
                    <a:pt x="253" y="44"/>
                  </a:cubicBezTo>
                  <a:moveTo>
                    <a:pt x="230" y="66"/>
                  </a:moveTo>
                  <a:cubicBezTo>
                    <a:pt x="226" y="60"/>
                    <a:pt x="223" y="57"/>
                    <a:pt x="220" y="55"/>
                  </a:cubicBezTo>
                  <a:cubicBezTo>
                    <a:pt x="210" y="59"/>
                    <a:pt x="210" y="59"/>
                    <a:pt x="210" y="59"/>
                  </a:cubicBezTo>
                  <a:cubicBezTo>
                    <a:pt x="213" y="64"/>
                    <a:pt x="216" y="67"/>
                    <a:pt x="217" y="70"/>
                  </a:cubicBezTo>
                  <a:cubicBezTo>
                    <a:pt x="188" y="70"/>
                    <a:pt x="188" y="70"/>
                    <a:pt x="188" y="70"/>
                  </a:cubicBezTo>
                  <a:cubicBezTo>
                    <a:pt x="182" y="70"/>
                    <a:pt x="178" y="69"/>
                    <a:pt x="176" y="69"/>
                  </a:cubicBezTo>
                  <a:cubicBezTo>
                    <a:pt x="176" y="72"/>
                    <a:pt x="176" y="72"/>
                    <a:pt x="176" y="72"/>
                  </a:cubicBezTo>
                  <a:cubicBezTo>
                    <a:pt x="176" y="74"/>
                    <a:pt x="177" y="77"/>
                    <a:pt x="177" y="79"/>
                  </a:cubicBezTo>
                  <a:cubicBezTo>
                    <a:pt x="177" y="84"/>
                    <a:pt x="177" y="84"/>
                    <a:pt x="177" y="84"/>
                  </a:cubicBezTo>
                  <a:cubicBezTo>
                    <a:pt x="176" y="89"/>
                    <a:pt x="176" y="92"/>
                    <a:pt x="175" y="95"/>
                  </a:cubicBezTo>
                  <a:cubicBezTo>
                    <a:pt x="190" y="95"/>
                    <a:pt x="190" y="95"/>
                    <a:pt x="190" y="95"/>
                  </a:cubicBezTo>
                  <a:cubicBezTo>
                    <a:pt x="190" y="90"/>
                    <a:pt x="189" y="85"/>
                    <a:pt x="189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5" y="94"/>
                    <a:pt x="235" y="94"/>
                    <a:pt x="235" y="94"/>
                  </a:cubicBezTo>
                  <a:cubicBezTo>
                    <a:pt x="211" y="94"/>
                    <a:pt x="211" y="94"/>
                    <a:pt x="211" y="94"/>
                  </a:cubicBezTo>
                  <a:cubicBezTo>
                    <a:pt x="204" y="94"/>
                    <a:pt x="199" y="93"/>
                    <a:pt x="194" y="92"/>
                  </a:cubicBezTo>
                  <a:cubicBezTo>
                    <a:pt x="195" y="97"/>
                    <a:pt x="196" y="101"/>
                    <a:pt x="196" y="104"/>
                  </a:cubicBezTo>
                  <a:cubicBezTo>
                    <a:pt x="196" y="118"/>
                    <a:pt x="196" y="118"/>
                    <a:pt x="196" y="118"/>
                  </a:cubicBezTo>
                  <a:cubicBezTo>
                    <a:pt x="196" y="125"/>
                    <a:pt x="196" y="125"/>
                    <a:pt x="196" y="125"/>
                  </a:cubicBezTo>
                  <a:cubicBezTo>
                    <a:pt x="195" y="132"/>
                    <a:pt x="194" y="135"/>
                    <a:pt x="194" y="134"/>
                  </a:cubicBezTo>
                  <a:cubicBezTo>
                    <a:pt x="210" y="134"/>
                    <a:pt x="210" y="134"/>
                    <a:pt x="210" y="134"/>
                  </a:cubicBezTo>
                  <a:cubicBezTo>
                    <a:pt x="210" y="133"/>
                    <a:pt x="210" y="133"/>
                    <a:pt x="210" y="133"/>
                  </a:cubicBezTo>
                  <a:cubicBezTo>
                    <a:pt x="209" y="129"/>
                    <a:pt x="209" y="124"/>
                    <a:pt x="209" y="118"/>
                  </a:cubicBezTo>
                  <a:cubicBezTo>
                    <a:pt x="209" y="104"/>
                    <a:pt x="209" y="104"/>
                    <a:pt x="209" y="104"/>
                  </a:cubicBezTo>
                  <a:cubicBezTo>
                    <a:pt x="235" y="104"/>
                    <a:pt x="235" y="104"/>
                    <a:pt x="235" y="104"/>
                  </a:cubicBezTo>
                  <a:cubicBezTo>
                    <a:pt x="235" y="125"/>
                    <a:pt x="235" y="125"/>
                    <a:pt x="235" y="125"/>
                  </a:cubicBezTo>
                  <a:cubicBezTo>
                    <a:pt x="235" y="129"/>
                    <a:pt x="235" y="134"/>
                    <a:pt x="234" y="141"/>
                  </a:cubicBezTo>
                  <a:cubicBezTo>
                    <a:pt x="250" y="141"/>
                    <a:pt x="250" y="141"/>
                    <a:pt x="250" y="141"/>
                  </a:cubicBezTo>
                  <a:cubicBezTo>
                    <a:pt x="249" y="133"/>
                    <a:pt x="249" y="128"/>
                    <a:pt x="249" y="125"/>
                  </a:cubicBezTo>
                  <a:cubicBezTo>
                    <a:pt x="249" y="104"/>
                    <a:pt x="249" y="104"/>
                    <a:pt x="249" y="104"/>
                  </a:cubicBezTo>
                  <a:cubicBezTo>
                    <a:pt x="280" y="104"/>
                    <a:pt x="280" y="104"/>
                    <a:pt x="280" y="104"/>
                  </a:cubicBezTo>
                  <a:cubicBezTo>
                    <a:pt x="280" y="122"/>
                    <a:pt x="280" y="122"/>
                    <a:pt x="280" y="122"/>
                  </a:cubicBezTo>
                  <a:cubicBezTo>
                    <a:pt x="281" y="124"/>
                    <a:pt x="275" y="125"/>
                    <a:pt x="263" y="124"/>
                  </a:cubicBezTo>
                  <a:cubicBezTo>
                    <a:pt x="266" y="129"/>
                    <a:pt x="269" y="134"/>
                    <a:pt x="269" y="138"/>
                  </a:cubicBezTo>
                  <a:cubicBezTo>
                    <a:pt x="285" y="136"/>
                    <a:pt x="293" y="133"/>
                    <a:pt x="293" y="127"/>
                  </a:cubicBezTo>
                  <a:cubicBezTo>
                    <a:pt x="293" y="106"/>
                    <a:pt x="293" y="106"/>
                    <a:pt x="293" y="106"/>
                  </a:cubicBezTo>
                  <a:cubicBezTo>
                    <a:pt x="293" y="104"/>
                    <a:pt x="293" y="99"/>
                    <a:pt x="294" y="92"/>
                  </a:cubicBezTo>
                  <a:cubicBezTo>
                    <a:pt x="286" y="93"/>
                    <a:pt x="279" y="94"/>
                    <a:pt x="274" y="94"/>
                  </a:cubicBezTo>
                  <a:cubicBezTo>
                    <a:pt x="249" y="94"/>
                    <a:pt x="249" y="94"/>
                    <a:pt x="249" y="94"/>
                  </a:cubicBezTo>
                  <a:cubicBezTo>
                    <a:pt x="249" y="80"/>
                    <a:pt x="249" y="80"/>
                    <a:pt x="249" y="80"/>
                  </a:cubicBezTo>
                  <a:cubicBezTo>
                    <a:pt x="299" y="80"/>
                    <a:pt x="299" y="80"/>
                    <a:pt x="299" y="80"/>
                  </a:cubicBezTo>
                  <a:cubicBezTo>
                    <a:pt x="299" y="85"/>
                    <a:pt x="299" y="90"/>
                    <a:pt x="298" y="94"/>
                  </a:cubicBezTo>
                  <a:cubicBezTo>
                    <a:pt x="313" y="94"/>
                    <a:pt x="313" y="94"/>
                    <a:pt x="313" y="94"/>
                  </a:cubicBezTo>
                  <a:cubicBezTo>
                    <a:pt x="313" y="92"/>
                    <a:pt x="313" y="89"/>
                    <a:pt x="313" y="85"/>
                  </a:cubicBezTo>
                  <a:cubicBezTo>
                    <a:pt x="313" y="79"/>
                    <a:pt x="313" y="79"/>
                    <a:pt x="313" y="79"/>
                  </a:cubicBezTo>
                  <a:cubicBezTo>
                    <a:pt x="313" y="75"/>
                    <a:pt x="313" y="71"/>
                    <a:pt x="313" y="69"/>
                  </a:cubicBezTo>
                  <a:cubicBezTo>
                    <a:pt x="309" y="69"/>
                    <a:pt x="305" y="70"/>
                    <a:pt x="299" y="70"/>
                  </a:cubicBezTo>
                  <a:cubicBezTo>
                    <a:pt x="269" y="70"/>
                    <a:pt x="269" y="70"/>
                    <a:pt x="269" y="70"/>
                  </a:cubicBezTo>
                  <a:cubicBezTo>
                    <a:pt x="270" y="68"/>
                    <a:pt x="273" y="65"/>
                    <a:pt x="277" y="62"/>
                  </a:cubicBezTo>
                  <a:cubicBezTo>
                    <a:pt x="278" y="60"/>
                    <a:pt x="279" y="60"/>
                    <a:pt x="279" y="59"/>
                  </a:cubicBezTo>
                  <a:cubicBezTo>
                    <a:pt x="275" y="57"/>
                    <a:pt x="269" y="56"/>
                    <a:pt x="263" y="55"/>
                  </a:cubicBezTo>
                  <a:cubicBezTo>
                    <a:pt x="262" y="59"/>
                    <a:pt x="259" y="64"/>
                    <a:pt x="255" y="70"/>
                  </a:cubicBezTo>
                  <a:cubicBezTo>
                    <a:pt x="223" y="70"/>
                    <a:pt x="223" y="70"/>
                    <a:pt x="223" y="70"/>
                  </a:cubicBezTo>
                  <a:lnTo>
                    <a:pt x="230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23" name="Freeform 692"/>
            <p:cNvSpPr>
              <a:spLocks noEditPoints="1"/>
            </p:cNvSpPr>
            <p:nvPr/>
          </p:nvSpPr>
          <p:spPr bwMode="auto">
            <a:xfrm>
              <a:off x="9531629" y="6260223"/>
              <a:ext cx="617974" cy="278738"/>
            </a:xfrm>
            <a:custGeom>
              <a:avLst/>
              <a:gdLst>
                <a:gd name="T0" fmla="*/ 37 w 314"/>
                <a:gd name="T1" fmla="*/ 67 h 141"/>
                <a:gd name="T2" fmla="*/ 57 w 314"/>
                <a:gd name="T3" fmla="*/ 41 h 141"/>
                <a:gd name="T4" fmla="*/ 38 w 314"/>
                <a:gd name="T5" fmla="*/ 15 h 141"/>
                <a:gd name="T6" fmla="*/ 23 w 314"/>
                <a:gd name="T7" fmla="*/ 4 h 141"/>
                <a:gd name="T8" fmla="*/ 0 w 314"/>
                <a:gd name="T9" fmla="*/ 129 h 141"/>
                <a:gd name="T10" fmla="*/ 48 w 314"/>
                <a:gd name="T11" fmla="*/ 117 h 141"/>
                <a:gd name="T12" fmla="*/ 57 w 314"/>
                <a:gd name="T13" fmla="*/ 137 h 141"/>
                <a:gd name="T14" fmla="*/ 71 w 314"/>
                <a:gd name="T15" fmla="*/ 125 h 141"/>
                <a:gd name="T16" fmla="*/ 139 w 314"/>
                <a:gd name="T17" fmla="*/ 135 h 141"/>
                <a:gd name="T18" fmla="*/ 140 w 314"/>
                <a:gd name="T19" fmla="*/ 9 h 141"/>
                <a:gd name="T20" fmla="*/ 57 w 314"/>
                <a:gd name="T21" fmla="*/ 9 h 141"/>
                <a:gd name="T22" fmla="*/ 70 w 314"/>
                <a:gd name="T23" fmla="*/ 21 h 141"/>
                <a:gd name="T24" fmla="*/ 70 w 314"/>
                <a:gd name="T25" fmla="*/ 116 h 141"/>
                <a:gd name="T26" fmla="*/ 105 w 314"/>
                <a:gd name="T27" fmla="*/ 48 h 141"/>
                <a:gd name="T28" fmla="*/ 105 w 314"/>
                <a:gd name="T29" fmla="*/ 59 h 141"/>
                <a:gd name="T30" fmla="*/ 102 w 314"/>
                <a:gd name="T31" fmla="*/ 66 h 141"/>
                <a:gd name="T32" fmla="*/ 99 w 314"/>
                <a:gd name="T33" fmla="*/ 78 h 141"/>
                <a:gd name="T34" fmla="*/ 91 w 314"/>
                <a:gd name="T35" fmla="*/ 59 h 141"/>
                <a:gd name="T36" fmla="*/ 91 w 314"/>
                <a:gd name="T37" fmla="*/ 48 h 141"/>
                <a:gd name="T38" fmla="*/ 106 w 314"/>
                <a:gd name="T39" fmla="*/ 30 h 141"/>
                <a:gd name="T40" fmla="*/ 3 w 314"/>
                <a:gd name="T41" fmla="*/ 38 h 141"/>
                <a:gd name="T42" fmla="*/ 1 w 314"/>
                <a:gd name="T43" fmla="*/ 78 h 141"/>
                <a:gd name="T44" fmla="*/ 276 w 314"/>
                <a:gd name="T45" fmla="*/ 3 h 141"/>
                <a:gd name="T46" fmla="*/ 262 w 314"/>
                <a:gd name="T47" fmla="*/ 15 h 141"/>
                <a:gd name="T48" fmla="*/ 228 w 314"/>
                <a:gd name="T49" fmla="*/ 1 h 141"/>
                <a:gd name="T50" fmla="*/ 213 w 314"/>
                <a:gd name="T51" fmla="*/ 15 h 141"/>
                <a:gd name="T52" fmla="*/ 174 w 314"/>
                <a:gd name="T53" fmla="*/ 25 h 141"/>
                <a:gd name="T54" fmla="*/ 213 w 314"/>
                <a:gd name="T55" fmla="*/ 36 h 141"/>
                <a:gd name="T56" fmla="*/ 263 w 314"/>
                <a:gd name="T57" fmla="*/ 24 h 141"/>
                <a:gd name="T58" fmla="*/ 273 w 314"/>
                <a:gd name="T59" fmla="*/ 24 h 141"/>
                <a:gd name="T60" fmla="*/ 314 w 314"/>
                <a:gd name="T61" fmla="*/ 13 h 141"/>
                <a:gd name="T62" fmla="*/ 273 w 314"/>
                <a:gd name="T63" fmla="*/ 15 h 141"/>
                <a:gd name="T64" fmla="*/ 310 w 314"/>
                <a:gd name="T65" fmla="*/ 42 h 141"/>
                <a:gd name="T66" fmla="*/ 198 w 314"/>
                <a:gd name="T67" fmla="*/ 53 h 141"/>
                <a:gd name="T68" fmla="*/ 198 w 314"/>
                <a:gd name="T69" fmla="*/ 44 h 141"/>
                <a:gd name="T70" fmla="*/ 248 w 314"/>
                <a:gd name="T71" fmla="*/ 31 h 141"/>
                <a:gd name="T72" fmla="*/ 220 w 314"/>
                <a:gd name="T73" fmla="*/ 55 h 141"/>
                <a:gd name="T74" fmla="*/ 188 w 314"/>
                <a:gd name="T75" fmla="*/ 70 h 141"/>
                <a:gd name="T76" fmla="*/ 177 w 314"/>
                <a:gd name="T77" fmla="*/ 79 h 141"/>
                <a:gd name="T78" fmla="*/ 190 w 314"/>
                <a:gd name="T79" fmla="*/ 95 h 141"/>
                <a:gd name="T80" fmla="*/ 235 w 314"/>
                <a:gd name="T81" fmla="*/ 94 h 141"/>
                <a:gd name="T82" fmla="*/ 196 w 314"/>
                <a:gd name="T83" fmla="*/ 104 h 141"/>
                <a:gd name="T84" fmla="*/ 194 w 314"/>
                <a:gd name="T85" fmla="*/ 134 h 141"/>
                <a:gd name="T86" fmla="*/ 209 w 314"/>
                <a:gd name="T87" fmla="*/ 118 h 141"/>
                <a:gd name="T88" fmla="*/ 235 w 314"/>
                <a:gd name="T89" fmla="*/ 125 h 141"/>
                <a:gd name="T90" fmla="*/ 249 w 314"/>
                <a:gd name="T91" fmla="*/ 125 h 141"/>
                <a:gd name="T92" fmla="*/ 280 w 314"/>
                <a:gd name="T93" fmla="*/ 122 h 141"/>
                <a:gd name="T94" fmla="*/ 293 w 314"/>
                <a:gd name="T95" fmla="*/ 127 h 141"/>
                <a:gd name="T96" fmla="*/ 274 w 314"/>
                <a:gd name="T97" fmla="*/ 94 h 141"/>
                <a:gd name="T98" fmla="*/ 299 w 314"/>
                <a:gd name="T99" fmla="*/ 80 h 141"/>
                <a:gd name="T100" fmla="*/ 313 w 314"/>
                <a:gd name="T101" fmla="*/ 85 h 141"/>
                <a:gd name="T102" fmla="*/ 299 w 314"/>
                <a:gd name="T103" fmla="*/ 70 h 141"/>
                <a:gd name="T104" fmla="*/ 279 w 314"/>
                <a:gd name="T105" fmla="*/ 59 h 141"/>
                <a:gd name="T106" fmla="*/ 223 w 314"/>
                <a:gd name="T107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14" h="141">
                  <a:moveTo>
                    <a:pt x="58" y="108"/>
                  </a:moveTo>
                  <a:cubicBezTo>
                    <a:pt x="49" y="98"/>
                    <a:pt x="42" y="90"/>
                    <a:pt x="36" y="85"/>
                  </a:cubicBezTo>
                  <a:cubicBezTo>
                    <a:pt x="36" y="81"/>
                    <a:pt x="36" y="75"/>
                    <a:pt x="37" y="67"/>
                  </a:cubicBezTo>
                  <a:cubicBezTo>
                    <a:pt x="37" y="62"/>
                    <a:pt x="38" y="59"/>
                    <a:pt x="38" y="57"/>
                  </a:cubicBezTo>
                  <a:cubicBezTo>
                    <a:pt x="38" y="57"/>
                    <a:pt x="39" y="56"/>
                    <a:pt x="39" y="56"/>
                  </a:cubicBezTo>
                  <a:cubicBezTo>
                    <a:pt x="44" y="50"/>
                    <a:pt x="50" y="45"/>
                    <a:pt x="57" y="41"/>
                  </a:cubicBezTo>
                  <a:cubicBezTo>
                    <a:pt x="57" y="39"/>
                    <a:pt x="53" y="36"/>
                    <a:pt x="46" y="32"/>
                  </a:cubicBezTo>
                  <a:cubicBezTo>
                    <a:pt x="44" y="35"/>
                    <a:pt x="41" y="39"/>
                    <a:pt x="37" y="45"/>
                  </a:cubicBezTo>
                  <a:cubicBezTo>
                    <a:pt x="36" y="30"/>
                    <a:pt x="37" y="19"/>
                    <a:pt x="38" y="15"/>
                  </a:cubicBezTo>
                  <a:cubicBezTo>
                    <a:pt x="38" y="13"/>
                    <a:pt x="39" y="10"/>
                    <a:pt x="41" y="7"/>
                  </a:cubicBezTo>
                  <a:cubicBezTo>
                    <a:pt x="41" y="6"/>
                    <a:pt x="41" y="5"/>
                    <a:pt x="41" y="5"/>
                  </a:cubicBezTo>
                  <a:cubicBezTo>
                    <a:pt x="40" y="4"/>
                    <a:pt x="34" y="4"/>
                    <a:pt x="23" y="4"/>
                  </a:cubicBezTo>
                  <a:cubicBezTo>
                    <a:pt x="24" y="8"/>
                    <a:pt x="24" y="18"/>
                    <a:pt x="25" y="34"/>
                  </a:cubicBezTo>
                  <a:cubicBezTo>
                    <a:pt x="25" y="50"/>
                    <a:pt x="25" y="64"/>
                    <a:pt x="24" y="76"/>
                  </a:cubicBezTo>
                  <a:cubicBezTo>
                    <a:pt x="22" y="99"/>
                    <a:pt x="14" y="117"/>
                    <a:pt x="0" y="129"/>
                  </a:cubicBezTo>
                  <a:cubicBezTo>
                    <a:pt x="6" y="130"/>
                    <a:pt x="11" y="132"/>
                    <a:pt x="14" y="135"/>
                  </a:cubicBezTo>
                  <a:cubicBezTo>
                    <a:pt x="23" y="125"/>
                    <a:pt x="29" y="112"/>
                    <a:pt x="32" y="97"/>
                  </a:cubicBezTo>
                  <a:cubicBezTo>
                    <a:pt x="37" y="101"/>
                    <a:pt x="42" y="108"/>
                    <a:pt x="48" y="117"/>
                  </a:cubicBezTo>
                  <a:cubicBezTo>
                    <a:pt x="58" y="110"/>
                    <a:pt x="58" y="110"/>
                    <a:pt x="58" y="110"/>
                  </a:cubicBezTo>
                  <a:cubicBezTo>
                    <a:pt x="58" y="125"/>
                    <a:pt x="58" y="125"/>
                    <a:pt x="58" y="125"/>
                  </a:cubicBezTo>
                  <a:cubicBezTo>
                    <a:pt x="58" y="132"/>
                    <a:pt x="58" y="136"/>
                    <a:pt x="57" y="137"/>
                  </a:cubicBezTo>
                  <a:cubicBezTo>
                    <a:pt x="72" y="137"/>
                    <a:pt x="72" y="137"/>
                    <a:pt x="72" y="137"/>
                  </a:cubicBezTo>
                  <a:cubicBezTo>
                    <a:pt x="72" y="132"/>
                    <a:pt x="72" y="132"/>
                    <a:pt x="72" y="132"/>
                  </a:cubicBezTo>
                  <a:cubicBezTo>
                    <a:pt x="71" y="129"/>
                    <a:pt x="71" y="127"/>
                    <a:pt x="71" y="125"/>
                  </a:cubicBezTo>
                  <a:cubicBezTo>
                    <a:pt x="126" y="125"/>
                    <a:pt x="126" y="125"/>
                    <a:pt x="126" y="125"/>
                  </a:cubicBezTo>
                  <a:cubicBezTo>
                    <a:pt x="126" y="129"/>
                    <a:pt x="126" y="132"/>
                    <a:pt x="125" y="135"/>
                  </a:cubicBezTo>
                  <a:cubicBezTo>
                    <a:pt x="139" y="135"/>
                    <a:pt x="139" y="135"/>
                    <a:pt x="139" y="135"/>
                  </a:cubicBezTo>
                  <a:cubicBezTo>
                    <a:pt x="139" y="132"/>
                    <a:pt x="139" y="129"/>
                    <a:pt x="139" y="125"/>
                  </a:cubicBezTo>
                  <a:cubicBezTo>
                    <a:pt x="139" y="26"/>
                    <a:pt x="139" y="26"/>
                    <a:pt x="139" y="26"/>
                  </a:cubicBezTo>
                  <a:cubicBezTo>
                    <a:pt x="139" y="20"/>
                    <a:pt x="139" y="15"/>
                    <a:pt x="140" y="9"/>
                  </a:cubicBezTo>
                  <a:cubicBezTo>
                    <a:pt x="133" y="9"/>
                    <a:pt x="126" y="10"/>
                    <a:pt x="120" y="10"/>
                  </a:cubicBezTo>
                  <a:cubicBezTo>
                    <a:pt x="79" y="10"/>
                    <a:pt x="79" y="10"/>
                    <a:pt x="79" y="10"/>
                  </a:cubicBezTo>
                  <a:cubicBezTo>
                    <a:pt x="71" y="10"/>
                    <a:pt x="64" y="9"/>
                    <a:pt x="57" y="9"/>
                  </a:cubicBezTo>
                  <a:cubicBezTo>
                    <a:pt x="58" y="15"/>
                    <a:pt x="58" y="21"/>
                    <a:pt x="58" y="26"/>
                  </a:cubicBezTo>
                  <a:lnTo>
                    <a:pt x="58" y="108"/>
                  </a:lnTo>
                  <a:close/>
                  <a:moveTo>
                    <a:pt x="70" y="21"/>
                  </a:moveTo>
                  <a:cubicBezTo>
                    <a:pt x="126" y="21"/>
                    <a:pt x="126" y="21"/>
                    <a:pt x="126" y="21"/>
                  </a:cubicBezTo>
                  <a:cubicBezTo>
                    <a:pt x="126" y="116"/>
                    <a:pt x="126" y="116"/>
                    <a:pt x="126" y="116"/>
                  </a:cubicBezTo>
                  <a:cubicBezTo>
                    <a:pt x="70" y="116"/>
                    <a:pt x="70" y="116"/>
                    <a:pt x="70" y="116"/>
                  </a:cubicBezTo>
                  <a:lnTo>
                    <a:pt x="70" y="21"/>
                  </a:lnTo>
                  <a:close/>
                  <a:moveTo>
                    <a:pt x="103" y="48"/>
                  </a:moveTo>
                  <a:cubicBezTo>
                    <a:pt x="105" y="48"/>
                    <a:pt x="105" y="48"/>
                    <a:pt x="105" y="48"/>
                  </a:cubicBezTo>
                  <a:cubicBezTo>
                    <a:pt x="110" y="48"/>
                    <a:pt x="115" y="47"/>
                    <a:pt x="121" y="47"/>
                  </a:cubicBezTo>
                  <a:cubicBezTo>
                    <a:pt x="121" y="59"/>
                    <a:pt x="121" y="59"/>
                    <a:pt x="121" y="59"/>
                  </a:cubicBezTo>
                  <a:cubicBezTo>
                    <a:pt x="116" y="59"/>
                    <a:pt x="111" y="59"/>
                    <a:pt x="105" y="59"/>
                  </a:cubicBezTo>
                  <a:cubicBezTo>
                    <a:pt x="103" y="59"/>
                    <a:pt x="103" y="59"/>
                    <a:pt x="103" y="59"/>
                  </a:cubicBezTo>
                  <a:cubicBezTo>
                    <a:pt x="103" y="58"/>
                    <a:pt x="103" y="58"/>
                    <a:pt x="103" y="59"/>
                  </a:cubicBezTo>
                  <a:cubicBezTo>
                    <a:pt x="103" y="61"/>
                    <a:pt x="102" y="64"/>
                    <a:pt x="102" y="66"/>
                  </a:cubicBezTo>
                  <a:cubicBezTo>
                    <a:pt x="115" y="83"/>
                    <a:pt x="123" y="93"/>
                    <a:pt x="125" y="96"/>
                  </a:cubicBezTo>
                  <a:cubicBezTo>
                    <a:pt x="122" y="97"/>
                    <a:pt x="119" y="99"/>
                    <a:pt x="115" y="103"/>
                  </a:cubicBezTo>
                  <a:cubicBezTo>
                    <a:pt x="111" y="95"/>
                    <a:pt x="106" y="87"/>
                    <a:pt x="99" y="78"/>
                  </a:cubicBezTo>
                  <a:cubicBezTo>
                    <a:pt x="94" y="91"/>
                    <a:pt x="90" y="100"/>
                    <a:pt x="86" y="105"/>
                  </a:cubicBezTo>
                  <a:cubicBezTo>
                    <a:pt x="82" y="102"/>
                    <a:pt x="78" y="101"/>
                    <a:pt x="74" y="101"/>
                  </a:cubicBezTo>
                  <a:cubicBezTo>
                    <a:pt x="84" y="90"/>
                    <a:pt x="90" y="76"/>
                    <a:pt x="91" y="59"/>
                  </a:cubicBezTo>
                  <a:cubicBezTo>
                    <a:pt x="85" y="59"/>
                    <a:pt x="80" y="59"/>
                    <a:pt x="75" y="59"/>
                  </a:cubicBezTo>
                  <a:cubicBezTo>
                    <a:pt x="75" y="47"/>
                    <a:pt x="75" y="47"/>
                    <a:pt x="75" y="47"/>
                  </a:cubicBezTo>
                  <a:cubicBezTo>
                    <a:pt x="80" y="48"/>
                    <a:pt x="85" y="48"/>
                    <a:pt x="91" y="48"/>
                  </a:cubicBezTo>
                  <a:cubicBezTo>
                    <a:pt x="91" y="37"/>
                    <a:pt x="91" y="29"/>
                    <a:pt x="90" y="26"/>
                  </a:cubicBezTo>
                  <a:cubicBezTo>
                    <a:pt x="100" y="26"/>
                    <a:pt x="106" y="27"/>
                    <a:pt x="106" y="28"/>
                  </a:cubicBezTo>
                  <a:cubicBezTo>
                    <a:pt x="106" y="28"/>
                    <a:pt x="106" y="29"/>
                    <a:pt x="106" y="30"/>
                  </a:cubicBezTo>
                  <a:cubicBezTo>
                    <a:pt x="105" y="31"/>
                    <a:pt x="104" y="33"/>
                    <a:pt x="104" y="34"/>
                  </a:cubicBezTo>
                  <a:cubicBezTo>
                    <a:pt x="103" y="42"/>
                    <a:pt x="103" y="47"/>
                    <a:pt x="103" y="48"/>
                  </a:cubicBezTo>
                  <a:close/>
                  <a:moveTo>
                    <a:pt x="3" y="38"/>
                  </a:moveTo>
                  <a:cubicBezTo>
                    <a:pt x="15" y="38"/>
                    <a:pt x="15" y="38"/>
                    <a:pt x="15" y="38"/>
                  </a:cubicBezTo>
                  <a:cubicBezTo>
                    <a:pt x="15" y="46"/>
                    <a:pt x="14" y="59"/>
                    <a:pt x="14" y="78"/>
                  </a:cubicBezTo>
                  <a:cubicBezTo>
                    <a:pt x="11" y="77"/>
                    <a:pt x="6" y="77"/>
                    <a:pt x="1" y="78"/>
                  </a:cubicBezTo>
                  <a:cubicBezTo>
                    <a:pt x="3" y="69"/>
                    <a:pt x="3" y="55"/>
                    <a:pt x="3" y="38"/>
                  </a:cubicBezTo>
                  <a:close/>
                  <a:moveTo>
                    <a:pt x="273" y="15"/>
                  </a:moveTo>
                  <a:cubicBezTo>
                    <a:pt x="273" y="10"/>
                    <a:pt x="274" y="6"/>
                    <a:pt x="276" y="3"/>
                  </a:cubicBezTo>
                  <a:cubicBezTo>
                    <a:pt x="276" y="2"/>
                    <a:pt x="277" y="1"/>
                    <a:pt x="277" y="1"/>
                  </a:cubicBezTo>
                  <a:cubicBezTo>
                    <a:pt x="274" y="0"/>
                    <a:pt x="268" y="0"/>
                    <a:pt x="261" y="0"/>
                  </a:cubicBezTo>
                  <a:cubicBezTo>
                    <a:pt x="262" y="4"/>
                    <a:pt x="262" y="9"/>
                    <a:pt x="262" y="15"/>
                  </a:cubicBezTo>
                  <a:cubicBezTo>
                    <a:pt x="225" y="15"/>
                    <a:pt x="225" y="15"/>
                    <a:pt x="225" y="15"/>
                  </a:cubicBezTo>
                  <a:cubicBezTo>
                    <a:pt x="225" y="11"/>
                    <a:pt x="226" y="7"/>
                    <a:pt x="227" y="3"/>
                  </a:cubicBezTo>
                  <a:cubicBezTo>
                    <a:pt x="228" y="1"/>
                    <a:pt x="228" y="1"/>
                    <a:pt x="228" y="1"/>
                  </a:cubicBezTo>
                  <a:cubicBezTo>
                    <a:pt x="227" y="0"/>
                    <a:pt x="224" y="0"/>
                    <a:pt x="217" y="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213" y="6"/>
                    <a:pt x="213" y="11"/>
                    <a:pt x="213" y="1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84" y="15"/>
                    <a:pt x="178" y="14"/>
                    <a:pt x="174" y="13"/>
                  </a:cubicBezTo>
                  <a:cubicBezTo>
                    <a:pt x="174" y="25"/>
                    <a:pt x="174" y="25"/>
                    <a:pt x="174" y="25"/>
                  </a:cubicBezTo>
                  <a:cubicBezTo>
                    <a:pt x="179" y="24"/>
                    <a:pt x="185" y="24"/>
                    <a:pt x="192" y="24"/>
                  </a:cubicBezTo>
                  <a:cubicBezTo>
                    <a:pt x="213" y="24"/>
                    <a:pt x="213" y="24"/>
                    <a:pt x="213" y="24"/>
                  </a:cubicBezTo>
                  <a:cubicBezTo>
                    <a:pt x="213" y="28"/>
                    <a:pt x="213" y="32"/>
                    <a:pt x="213" y="36"/>
                  </a:cubicBezTo>
                  <a:cubicBezTo>
                    <a:pt x="225" y="36"/>
                    <a:pt x="225" y="36"/>
                    <a:pt x="225" y="36"/>
                  </a:cubicBezTo>
                  <a:cubicBezTo>
                    <a:pt x="225" y="32"/>
                    <a:pt x="225" y="28"/>
                    <a:pt x="225" y="24"/>
                  </a:cubicBezTo>
                  <a:cubicBezTo>
                    <a:pt x="263" y="24"/>
                    <a:pt x="263" y="24"/>
                    <a:pt x="263" y="24"/>
                  </a:cubicBezTo>
                  <a:cubicBezTo>
                    <a:pt x="262" y="31"/>
                    <a:pt x="261" y="35"/>
                    <a:pt x="261" y="36"/>
                  </a:cubicBezTo>
                  <a:cubicBezTo>
                    <a:pt x="274" y="36"/>
                    <a:pt x="274" y="36"/>
                    <a:pt x="274" y="36"/>
                  </a:cubicBezTo>
                  <a:cubicBezTo>
                    <a:pt x="274" y="31"/>
                    <a:pt x="273" y="27"/>
                    <a:pt x="273" y="24"/>
                  </a:cubicBezTo>
                  <a:cubicBezTo>
                    <a:pt x="292" y="24"/>
                    <a:pt x="292" y="24"/>
                    <a:pt x="292" y="24"/>
                  </a:cubicBezTo>
                  <a:cubicBezTo>
                    <a:pt x="300" y="24"/>
                    <a:pt x="307" y="24"/>
                    <a:pt x="314" y="25"/>
                  </a:cubicBezTo>
                  <a:cubicBezTo>
                    <a:pt x="314" y="13"/>
                    <a:pt x="314" y="13"/>
                    <a:pt x="314" y="13"/>
                  </a:cubicBezTo>
                  <a:cubicBezTo>
                    <a:pt x="313" y="13"/>
                    <a:pt x="311" y="13"/>
                    <a:pt x="309" y="13"/>
                  </a:cubicBezTo>
                  <a:cubicBezTo>
                    <a:pt x="301" y="14"/>
                    <a:pt x="295" y="15"/>
                    <a:pt x="291" y="15"/>
                  </a:cubicBezTo>
                  <a:lnTo>
                    <a:pt x="273" y="15"/>
                  </a:lnTo>
                  <a:close/>
                  <a:moveTo>
                    <a:pt x="253" y="44"/>
                  </a:moveTo>
                  <a:cubicBezTo>
                    <a:pt x="287" y="44"/>
                    <a:pt x="287" y="44"/>
                    <a:pt x="287" y="44"/>
                  </a:cubicBezTo>
                  <a:cubicBezTo>
                    <a:pt x="297" y="44"/>
                    <a:pt x="305" y="43"/>
                    <a:pt x="310" y="42"/>
                  </a:cubicBezTo>
                  <a:cubicBezTo>
                    <a:pt x="310" y="54"/>
                    <a:pt x="310" y="54"/>
                    <a:pt x="310" y="54"/>
                  </a:cubicBezTo>
                  <a:cubicBezTo>
                    <a:pt x="304" y="53"/>
                    <a:pt x="296" y="53"/>
                    <a:pt x="286" y="53"/>
                  </a:cubicBezTo>
                  <a:cubicBezTo>
                    <a:pt x="198" y="53"/>
                    <a:pt x="198" y="53"/>
                    <a:pt x="198" y="53"/>
                  </a:cubicBezTo>
                  <a:cubicBezTo>
                    <a:pt x="191" y="53"/>
                    <a:pt x="184" y="53"/>
                    <a:pt x="177" y="54"/>
                  </a:cubicBezTo>
                  <a:cubicBezTo>
                    <a:pt x="177" y="42"/>
                    <a:pt x="177" y="42"/>
                    <a:pt x="177" y="42"/>
                  </a:cubicBezTo>
                  <a:cubicBezTo>
                    <a:pt x="184" y="43"/>
                    <a:pt x="191" y="44"/>
                    <a:pt x="198" y="44"/>
                  </a:cubicBezTo>
                  <a:cubicBezTo>
                    <a:pt x="240" y="44"/>
                    <a:pt x="240" y="44"/>
                    <a:pt x="240" y="44"/>
                  </a:cubicBezTo>
                  <a:cubicBezTo>
                    <a:pt x="239" y="40"/>
                    <a:pt x="237" y="37"/>
                    <a:pt x="234" y="32"/>
                  </a:cubicBezTo>
                  <a:cubicBezTo>
                    <a:pt x="248" y="31"/>
                    <a:pt x="248" y="31"/>
                    <a:pt x="248" y="31"/>
                  </a:cubicBezTo>
                  <a:cubicBezTo>
                    <a:pt x="251" y="38"/>
                    <a:pt x="253" y="42"/>
                    <a:pt x="253" y="44"/>
                  </a:cubicBezTo>
                  <a:close/>
                  <a:moveTo>
                    <a:pt x="230" y="66"/>
                  </a:moveTo>
                  <a:cubicBezTo>
                    <a:pt x="226" y="60"/>
                    <a:pt x="223" y="57"/>
                    <a:pt x="220" y="55"/>
                  </a:cubicBezTo>
                  <a:cubicBezTo>
                    <a:pt x="210" y="59"/>
                    <a:pt x="210" y="59"/>
                    <a:pt x="210" y="59"/>
                  </a:cubicBezTo>
                  <a:cubicBezTo>
                    <a:pt x="213" y="64"/>
                    <a:pt x="216" y="67"/>
                    <a:pt x="217" y="70"/>
                  </a:cubicBezTo>
                  <a:cubicBezTo>
                    <a:pt x="188" y="70"/>
                    <a:pt x="188" y="70"/>
                    <a:pt x="188" y="70"/>
                  </a:cubicBezTo>
                  <a:cubicBezTo>
                    <a:pt x="182" y="70"/>
                    <a:pt x="178" y="69"/>
                    <a:pt x="176" y="69"/>
                  </a:cubicBezTo>
                  <a:cubicBezTo>
                    <a:pt x="176" y="72"/>
                    <a:pt x="176" y="72"/>
                    <a:pt x="176" y="72"/>
                  </a:cubicBezTo>
                  <a:cubicBezTo>
                    <a:pt x="176" y="74"/>
                    <a:pt x="177" y="77"/>
                    <a:pt x="177" y="79"/>
                  </a:cubicBezTo>
                  <a:cubicBezTo>
                    <a:pt x="177" y="84"/>
                    <a:pt x="177" y="84"/>
                    <a:pt x="177" y="84"/>
                  </a:cubicBezTo>
                  <a:cubicBezTo>
                    <a:pt x="176" y="89"/>
                    <a:pt x="176" y="92"/>
                    <a:pt x="175" y="95"/>
                  </a:cubicBezTo>
                  <a:cubicBezTo>
                    <a:pt x="190" y="95"/>
                    <a:pt x="190" y="95"/>
                    <a:pt x="190" y="95"/>
                  </a:cubicBezTo>
                  <a:cubicBezTo>
                    <a:pt x="190" y="90"/>
                    <a:pt x="189" y="85"/>
                    <a:pt x="189" y="80"/>
                  </a:cubicBezTo>
                  <a:cubicBezTo>
                    <a:pt x="235" y="80"/>
                    <a:pt x="235" y="80"/>
                    <a:pt x="235" y="80"/>
                  </a:cubicBezTo>
                  <a:cubicBezTo>
                    <a:pt x="235" y="94"/>
                    <a:pt x="235" y="94"/>
                    <a:pt x="235" y="94"/>
                  </a:cubicBezTo>
                  <a:cubicBezTo>
                    <a:pt x="211" y="94"/>
                    <a:pt x="211" y="94"/>
                    <a:pt x="211" y="94"/>
                  </a:cubicBezTo>
                  <a:cubicBezTo>
                    <a:pt x="204" y="94"/>
                    <a:pt x="199" y="93"/>
                    <a:pt x="194" y="92"/>
                  </a:cubicBezTo>
                  <a:cubicBezTo>
                    <a:pt x="195" y="97"/>
                    <a:pt x="196" y="101"/>
                    <a:pt x="196" y="104"/>
                  </a:cubicBezTo>
                  <a:cubicBezTo>
                    <a:pt x="196" y="118"/>
                    <a:pt x="196" y="118"/>
                    <a:pt x="196" y="118"/>
                  </a:cubicBezTo>
                  <a:cubicBezTo>
                    <a:pt x="196" y="125"/>
                    <a:pt x="196" y="125"/>
                    <a:pt x="196" y="125"/>
                  </a:cubicBezTo>
                  <a:cubicBezTo>
                    <a:pt x="195" y="132"/>
                    <a:pt x="194" y="135"/>
                    <a:pt x="194" y="134"/>
                  </a:cubicBezTo>
                  <a:cubicBezTo>
                    <a:pt x="210" y="134"/>
                    <a:pt x="210" y="134"/>
                    <a:pt x="210" y="134"/>
                  </a:cubicBezTo>
                  <a:cubicBezTo>
                    <a:pt x="210" y="133"/>
                    <a:pt x="210" y="133"/>
                    <a:pt x="210" y="133"/>
                  </a:cubicBezTo>
                  <a:cubicBezTo>
                    <a:pt x="209" y="129"/>
                    <a:pt x="209" y="124"/>
                    <a:pt x="209" y="118"/>
                  </a:cubicBezTo>
                  <a:cubicBezTo>
                    <a:pt x="209" y="104"/>
                    <a:pt x="209" y="104"/>
                    <a:pt x="209" y="104"/>
                  </a:cubicBezTo>
                  <a:cubicBezTo>
                    <a:pt x="235" y="104"/>
                    <a:pt x="235" y="104"/>
                    <a:pt x="235" y="104"/>
                  </a:cubicBezTo>
                  <a:cubicBezTo>
                    <a:pt x="235" y="125"/>
                    <a:pt x="235" y="125"/>
                    <a:pt x="235" y="125"/>
                  </a:cubicBezTo>
                  <a:cubicBezTo>
                    <a:pt x="235" y="129"/>
                    <a:pt x="235" y="134"/>
                    <a:pt x="234" y="141"/>
                  </a:cubicBezTo>
                  <a:cubicBezTo>
                    <a:pt x="250" y="141"/>
                    <a:pt x="250" y="141"/>
                    <a:pt x="250" y="141"/>
                  </a:cubicBezTo>
                  <a:cubicBezTo>
                    <a:pt x="249" y="133"/>
                    <a:pt x="249" y="128"/>
                    <a:pt x="249" y="125"/>
                  </a:cubicBezTo>
                  <a:cubicBezTo>
                    <a:pt x="249" y="104"/>
                    <a:pt x="249" y="104"/>
                    <a:pt x="249" y="104"/>
                  </a:cubicBezTo>
                  <a:cubicBezTo>
                    <a:pt x="280" y="104"/>
                    <a:pt x="280" y="104"/>
                    <a:pt x="280" y="104"/>
                  </a:cubicBezTo>
                  <a:cubicBezTo>
                    <a:pt x="280" y="122"/>
                    <a:pt x="280" y="122"/>
                    <a:pt x="280" y="122"/>
                  </a:cubicBezTo>
                  <a:cubicBezTo>
                    <a:pt x="281" y="124"/>
                    <a:pt x="275" y="125"/>
                    <a:pt x="263" y="124"/>
                  </a:cubicBezTo>
                  <a:cubicBezTo>
                    <a:pt x="266" y="129"/>
                    <a:pt x="269" y="134"/>
                    <a:pt x="269" y="138"/>
                  </a:cubicBezTo>
                  <a:cubicBezTo>
                    <a:pt x="285" y="136"/>
                    <a:pt x="293" y="133"/>
                    <a:pt x="293" y="127"/>
                  </a:cubicBezTo>
                  <a:cubicBezTo>
                    <a:pt x="293" y="106"/>
                    <a:pt x="293" y="106"/>
                    <a:pt x="293" y="106"/>
                  </a:cubicBezTo>
                  <a:cubicBezTo>
                    <a:pt x="293" y="104"/>
                    <a:pt x="293" y="99"/>
                    <a:pt x="294" y="92"/>
                  </a:cubicBezTo>
                  <a:cubicBezTo>
                    <a:pt x="286" y="93"/>
                    <a:pt x="279" y="94"/>
                    <a:pt x="274" y="94"/>
                  </a:cubicBezTo>
                  <a:cubicBezTo>
                    <a:pt x="249" y="94"/>
                    <a:pt x="249" y="94"/>
                    <a:pt x="249" y="94"/>
                  </a:cubicBezTo>
                  <a:cubicBezTo>
                    <a:pt x="249" y="80"/>
                    <a:pt x="249" y="80"/>
                    <a:pt x="249" y="80"/>
                  </a:cubicBezTo>
                  <a:cubicBezTo>
                    <a:pt x="299" y="80"/>
                    <a:pt x="299" y="80"/>
                    <a:pt x="299" y="80"/>
                  </a:cubicBezTo>
                  <a:cubicBezTo>
                    <a:pt x="299" y="85"/>
                    <a:pt x="299" y="90"/>
                    <a:pt x="298" y="94"/>
                  </a:cubicBezTo>
                  <a:cubicBezTo>
                    <a:pt x="313" y="94"/>
                    <a:pt x="313" y="94"/>
                    <a:pt x="313" y="94"/>
                  </a:cubicBezTo>
                  <a:cubicBezTo>
                    <a:pt x="313" y="92"/>
                    <a:pt x="313" y="89"/>
                    <a:pt x="313" y="85"/>
                  </a:cubicBezTo>
                  <a:cubicBezTo>
                    <a:pt x="313" y="79"/>
                    <a:pt x="313" y="79"/>
                    <a:pt x="313" y="79"/>
                  </a:cubicBezTo>
                  <a:cubicBezTo>
                    <a:pt x="313" y="75"/>
                    <a:pt x="313" y="71"/>
                    <a:pt x="313" y="69"/>
                  </a:cubicBezTo>
                  <a:cubicBezTo>
                    <a:pt x="309" y="69"/>
                    <a:pt x="305" y="70"/>
                    <a:pt x="299" y="70"/>
                  </a:cubicBezTo>
                  <a:cubicBezTo>
                    <a:pt x="269" y="70"/>
                    <a:pt x="269" y="70"/>
                    <a:pt x="269" y="70"/>
                  </a:cubicBezTo>
                  <a:cubicBezTo>
                    <a:pt x="270" y="68"/>
                    <a:pt x="273" y="65"/>
                    <a:pt x="277" y="62"/>
                  </a:cubicBezTo>
                  <a:cubicBezTo>
                    <a:pt x="278" y="60"/>
                    <a:pt x="279" y="60"/>
                    <a:pt x="279" y="59"/>
                  </a:cubicBezTo>
                  <a:cubicBezTo>
                    <a:pt x="275" y="57"/>
                    <a:pt x="269" y="56"/>
                    <a:pt x="263" y="55"/>
                  </a:cubicBezTo>
                  <a:cubicBezTo>
                    <a:pt x="262" y="59"/>
                    <a:pt x="259" y="64"/>
                    <a:pt x="255" y="70"/>
                  </a:cubicBezTo>
                  <a:cubicBezTo>
                    <a:pt x="223" y="70"/>
                    <a:pt x="223" y="70"/>
                    <a:pt x="223" y="70"/>
                  </a:cubicBezTo>
                  <a:lnTo>
                    <a:pt x="230" y="66"/>
                  </a:lnTo>
                  <a:close/>
                </a:path>
              </a:pathLst>
            </a:custGeom>
            <a:noFill/>
            <a:ln w="1588" cap="flat">
              <a:solidFill>
                <a:schemeClr val="tx1">
                  <a:lumMod val="95000"/>
                  <a:lumOff val="5000"/>
                </a:schemeClr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>
                    <a:lumMod val="95000"/>
                    <a:lumOff val="5000"/>
                  </a:prstClr>
                </a:solidFill>
              </a:endParaRPr>
            </a:p>
          </p:txBody>
        </p:sp>
        <p:sp>
          <p:nvSpPr>
            <p:cNvPr id="324" name="Freeform 693"/>
            <p:cNvSpPr>
              <a:spLocks noEditPoints="1"/>
            </p:cNvSpPr>
            <p:nvPr/>
          </p:nvSpPr>
          <p:spPr bwMode="auto">
            <a:xfrm>
              <a:off x="7182893" y="6271026"/>
              <a:ext cx="946409" cy="270094"/>
            </a:xfrm>
            <a:custGeom>
              <a:avLst/>
              <a:gdLst>
                <a:gd name="T0" fmla="*/ 5 w 481"/>
                <a:gd name="T1" fmla="*/ 128 h 138"/>
                <a:gd name="T2" fmla="*/ 61 w 481"/>
                <a:gd name="T3" fmla="*/ 39 h 138"/>
                <a:gd name="T4" fmla="*/ 100 w 481"/>
                <a:gd name="T5" fmla="*/ 27 h 138"/>
                <a:gd name="T6" fmla="*/ 115 w 481"/>
                <a:gd name="T7" fmla="*/ 22 h 138"/>
                <a:gd name="T8" fmla="*/ 145 w 481"/>
                <a:gd name="T9" fmla="*/ 25 h 138"/>
                <a:gd name="T10" fmla="*/ 93 w 481"/>
                <a:gd name="T11" fmla="*/ 38 h 138"/>
                <a:gd name="T12" fmla="*/ 135 w 481"/>
                <a:gd name="T13" fmla="*/ 59 h 138"/>
                <a:gd name="T14" fmla="*/ 121 w 481"/>
                <a:gd name="T15" fmla="*/ 131 h 138"/>
                <a:gd name="T16" fmla="*/ 116 w 481"/>
                <a:gd name="T17" fmla="*/ 119 h 138"/>
                <a:gd name="T18" fmla="*/ 60 w 481"/>
                <a:gd name="T19" fmla="*/ 138 h 138"/>
                <a:gd name="T20" fmla="*/ 81 w 481"/>
                <a:gd name="T21" fmla="*/ 38 h 138"/>
                <a:gd name="T22" fmla="*/ 18 w 481"/>
                <a:gd name="T23" fmla="*/ 47 h 138"/>
                <a:gd name="T24" fmla="*/ 44 w 481"/>
                <a:gd name="T25" fmla="*/ 10 h 138"/>
                <a:gd name="T26" fmla="*/ 1 w 481"/>
                <a:gd name="T27" fmla="*/ 47 h 138"/>
                <a:gd name="T28" fmla="*/ 32 w 481"/>
                <a:gd name="T29" fmla="*/ 56 h 138"/>
                <a:gd name="T30" fmla="*/ 7 w 481"/>
                <a:gd name="T31" fmla="*/ 98 h 138"/>
                <a:gd name="T32" fmla="*/ 57 w 481"/>
                <a:gd name="T33" fmla="*/ 79 h 138"/>
                <a:gd name="T34" fmla="*/ 54 w 481"/>
                <a:gd name="T35" fmla="*/ 43 h 138"/>
                <a:gd name="T36" fmla="*/ 46 w 481"/>
                <a:gd name="T37" fmla="*/ 28 h 138"/>
                <a:gd name="T38" fmla="*/ 235 w 481"/>
                <a:gd name="T39" fmla="*/ 80 h 138"/>
                <a:gd name="T40" fmla="*/ 222 w 481"/>
                <a:gd name="T41" fmla="*/ 55 h 138"/>
                <a:gd name="T42" fmla="*/ 239 w 481"/>
                <a:gd name="T43" fmla="*/ 36 h 138"/>
                <a:gd name="T44" fmla="*/ 188 w 481"/>
                <a:gd name="T45" fmla="*/ 49 h 138"/>
                <a:gd name="T46" fmla="*/ 218 w 481"/>
                <a:gd name="T47" fmla="*/ 12 h 138"/>
                <a:gd name="T48" fmla="*/ 182 w 481"/>
                <a:gd name="T49" fmla="*/ 42 h 138"/>
                <a:gd name="T50" fmla="*/ 178 w 481"/>
                <a:gd name="T51" fmla="*/ 60 h 138"/>
                <a:gd name="T52" fmla="*/ 177 w 481"/>
                <a:gd name="T53" fmla="*/ 83 h 138"/>
                <a:gd name="T54" fmla="*/ 235 w 481"/>
                <a:gd name="T55" fmla="*/ 80 h 138"/>
                <a:gd name="T56" fmla="*/ 291 w 481"/>
                <a:gd name="T57" fmla="*/ 71 h 138"/>
                <a:gd name="T58" fmla="*/ 255 w 481"/>
                <a:gd name="T59" fmla="*/ 92 h 138"/>
                <a:gd name="T60" fmla="*/ 222 w 481"/>
                <a:gd name="T61" fmla="*/ 130 h 138"/>
                <a:gd name="T62" fmla="*/ 288 w 481"/>
                <a:gd name="T63" fmla="*/ 92 h 138"/>
                <a:gd name="T64" fmla="*/ 316 w 481"/>
                <a:gd name="T65" fmla="*/ 125 h 138"/>
                <a:gd name="T66" fmla="*/ 177 w 481"/>
                <a:gd name="T67" fmla="*/ 128 h 138"/>
                <a:gd name="T68" fmla="*/ 257 w 481"/>
                <a:gd name="T69" fmla="*/ 13 h 138"/>
                <a:gd name="T70" fmla="*/ 242 w 481"/>
                <a:gd name="T71" fmla="*/ 66 h 138"/>
                <a:gd name="T72" fmla="*/ 258 w 481"/>
                <a:gd name="T73" fmla="*/ 81 h 138"/>
                <a:gd name="T74" fmla="*/ 304 w 481"/>
                <a:gd name="T75" fmla="*/ 71 h 138"/>
                <a:gd name="T76" fmla="*/ 288 w 481"/>
                <a:gd name="T77" fmla="*/ 13 h 138"/>
                <a:gd name="T78" fmla="*/ 444 w 481"/>
                <a:gd name="T79" fmla="*/ 18 h 138"/>
                <a:gd name="T80" fmla="*/ 385 w 481"/>
                <a:gd name="T81" fmla="*/ 18 h 138"/>
                <a:gd name="T82" fmla="*/ 467 w 481"/>
                <a:gd name="T83" fmla="*/ 112 h 138"/>
                <a:gd name="T84" fmla="*/ 364 w 481"/>
                <a:gd name="T85" fmla="*/ 81 h 138"/>
                <a:gd name="T86" fmla="*/ 364 w 481"/>
                <a:gd name="T87" fmla="*/ 112 h 138"/>
                <a:gd name="T88" fmla="*/ 458 w 481"/>
                <a:gd name="T89" fmla="*/ 6 h 138"/>
                <a:gd name="T90" fmla="*/ 385 w 481"/>
                <a:gd name="T91" fmla="*/ 7 h 138"/>
                <a:gd name="T92" fmla="*/ 372 w 481"/>
                <a:gd name="T93" fmla="*/ 18 h 138"/>
                <a:gd name="T94" fmla="*/ 386 w 481"/>
                <a:gd name="T95" fmla="*/ 56 h 138"/>
                <a:gd name="T96" fmla="*/ 458 w 481"/>
                <a:gd name="T97" fmla="*/ 53 h 138"/>
                <a:gd name="T98" fmla="*/ 481 w 481"/>
                <a:gd name="T99" fmla="*/ 80 h 138"/>
                <a:gd name="T100" fmla="*/ 434 w 481"/>
                <a:gd name="T101" fmla="*/ 69 h 138"/>
                <a:gd name="T102" fmla="*/ 421 w 481"/>
                <a:gd name="T103" fmla="*/ 124 h 138"/>
                <a:gd name="T104" fmla="*/ 436 w 481"/>
                <a:gd name="T105" fmla="*/ 136 h 138"/>
                <a:gd name="T106" fmla="*/ 466 w 481"/>
                <a:gd name="T107" fmla="*/ 131 h 138"/>
                <a:gd name="T108" fmla="*/ 481 w 481"/>
                <a:gd name="T109" fmla="*/ 124 h 138"/>
                <a:gd name="T110" fmla="*/ 408 w 481"/>
                <a:gd name="T111" fmla="*/ 69 h 138"/>
                <a:gd name="T112" fmla="*/ 354 w 481"/>
                <a:gd name="T113" fmla="*/ 69 h 138"/>
                <a:gd name="T114" fmla="*/ 350 w 481"/>
                <a:gd name="T115" fmla="*/ 124 h 138"/>
                <a:gd name="T116" fmla="*/ 365 w 481"/>
                <a:gd name="T117" fmla="*/ 136 h 138"/>
                <a:gd name="T118" fmla="*/ 393 w 481"/>
                <a:gd name="T119" fmla="*/ 131 h 138"/>
                <a:gd name="T120" fmla="*/ 407 w 481"/>
                <a:gd name="T121" fmla="*/ 12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81" h="138">
                  <a:moveTo>
                    <a:pt x="59" y="104"/>
                  </a:moveTo>
                  <a:cubicBezTo>
                    <a:pt x="37" y="109"/>
                    <a:pt x="18" y="113"/>
                    <a:pt x="0" y="114"/>
                  </a:cubicBezTo>
                  <a:cubicBezTo>
                    <a:pt x="3" y="120"/>
                    <a:pt x="5" y="124"/>
                    <a:pt x="5" y="128"/>
                  </a:cubicBezTo>
                  <a:cubicBezTo>
                    <a:pt x="17" y="124"/>
                    <a:pt x="35" y="120"/>
                    <a:pt x="58" y="116"/>
                  </a:cubicBezTo>
                  <a:cubicBezTo>
                    <a:pt x="57" y="113"/>
                    <a:pt x="58" y="109"/>
                    <a:pt x="59" y="104"/>
                  </a:cubicBezTo>
                  <a:moveTo>
                    <a:pt x="61" y="39"/>
                  </a:moveTo>
                  <a:cubicBezTo>
                    <a:pt x="61" y="26"/>
                    <a:pt x="61" y="26"/>
                    <a:pt x="61" y="26"/>
                  </a:cubicBezTo>
                  <a:cubicBezTo>
                    <a:pt x="67" y="27"/>
                    <a:pt x="74" y="28"/>
                    <a:pt x="83" y="27"/>
                  </a:cubicBezTo>
                  <a:cubicBezTo>
                    <a:pt x="100" y="27"/>
                    <a:pt x="100" y="27"/>
                    <a:pt x="100" y="27"/>
                  </a:cubicBezTo>
                  <a:cubicBezTo>
                    <a:pt x="98" y="20"/>
                    <a:pt x="94" y="13"/>
                    <a:pt x="88" y="6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7" y="11"/>
                    <a:pt x="112" y="18"/>
                    <a:pt x="115" y="22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22" y="27"/>
                    <a:pt x="122" y="27"/>
                    <a:pt x="122" y="27"/>
                  </a:cubicBezTo>
                  <a:cubicBezTo>
                    <a:pt x="131" y="28"/>
                    <a:pt x="139" y="27"/>
                    <a:pt x="145" y="25"/>
                  </a:cubicBezTo>
                  <a:cubicBezTo>
                    <a:pt x="145" y="39"/>
                    <a:pt x="145" y="39"/>
                    <a:pt x="145" y="39"/>
                  </a:cubicBezTo>
                  <a:cubicBezTo>
                    <a:pt x="141" y="38"/>
                    <a:pt x="134" y="38"/>
                    <a:pt x="123" y="38"/>
                  </a:cubicBezTo>
                  <a:cubicBezTo>
                    <a:pt x="93" y="38"/>
                    <a:pt x="93" y="38"/>
                    <a:pt x="93" y="38"/>
                  </a:cubicBezTo>
                  <a:cubicBezTo>
                    <a:pt x="93" y="46"/>
                    <a:pt x="92" y="53"/>
                    <a:pt x="92" y="59"/>
                  </a:cubicBezTo>
                  <a:cubicBezTo>
                    <a:pt x="116" y="59"/>
                    <a:pt x="116" y="59"/>
                    <a:pt x="116" y="59"/>
                  </a:cubicBezTo>
                  <a:cubicBezTo>
                    <a:pt x="124" y="60"/>
                    <a:pt x="130" y="59"/>
                    <a:pt x="135" y="59"/>
                  </a:cubicBezTo>
                  <a:cubicBezTo>
                    <a:pt x="134" y="64"/>
                    <a:pt x="133" y="76"/>
                    <a:pt x="131" y="95"/>
                  </a:cubicBezTo>
                  <a:cubicBezTo>
                    <a:pt x="130" y="106"/>
                    <a:pt x="129" y="114"/>
                    <a:pt x="129" y="118"/>
                  </a:cubicBezTo>
                  <a:cubicBezTo>
                    <a:pt x="128" y="124"/>
                    <a:pt x="126" y="129"/>
                    <a:pt x="121" y="131"/>
                  </a:cubicBezTo>
                  <a:cubicBezTo>
                    <a:pt x="118" y="134"/>
                    <a:pt x="110" y="136"/>
                    <a:pt x="98" y="137"/>
                  </a:cubicBezTo>
                  <a:cubicBezTo>
                    <a:pt x="99" y="131"/>
                    <a:pt x="97" y="126"/>
                    <a:pt x="92" y="122"/>
                  </a:cubicBezTo>
                  <a:cubicBezTo>
                    <a:pt x="107" y="124"/>
                    <a:pt x="114" y="123"/>
                    <a:pt x="116" y="119"/>
                  </a:cubicBezTo>
                  <a:cubicBezTo>
                    <a:pt x="118" y="113"/>
                    <a:pt x="119" y="96"/>
                    <a:pt x="12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88" y="101"/>
                    <a:pt x="77" y="124"/>
                    <a:pt x="60" y="138"/>
                  </a:cubicBezTo>
                  <a:cubicBezTo>
                    <a:pt x="58" y="137"/>
                    <a:pt x="56" y="136"/>
                    <a:pt x="54" y="135"/>
                  </a:cubicBezTo>
                  <a:cubicBezTo>
                    <a:pt x="50" y="133"/>
                    <a:pt x="46" y="131"/>
                    <a:pt x="43" y="131"/>
                  </a:cubicBezTo>
                  <a:cubicBezTo>
                    <a:pt x="69" y="123"/>
                    <a:pt x="81" y="92"/>
                    <a:pt x="81" y="38"/>
                  </a:cubicBezTo>
                  <a:cubicBezTo>
                    <a:pt x="68" y="38"/>
                    <a:pt x="68" y="38"/>
                    <a:pt x="68" y="38"/>
                  </a:cubicBezTo>
                  <a:cubicBezTo>
                    <a:pt x="66" y="39"/>
                    <a:pt x="63" y="39"/>
                    <a:pt x="61" y="39"/>
                  </a:cubicBezTo>
                  <a:moveTo>
                    <a:pt x="18" y="47"/>
                  </a:moveTo>
                  <a:cubicBezTo>
                    <a:pt x="18" y="46"/>
                    <a:pt x="19" y="45"/>
                    <a:pt x="20" y="44"/>
                  </a:cubicBezTo>
                  <a:cubicBezTo>
                    <a:pt x="27" y="32"/>
                    <a:pt x="33" y="23"/>
                    <a:pt x="37" y="17"/>
                  </a:cubicBezTo>
                  <a:cubicBezTo>
                    <a:pt x="39" y="14"/>
                    <a:pt x="41" y="12"/>
                    <a:pt x="44" y="10"/>
                  </a:cubicBezTo>
                  <a:cubicBezTo>
                    <a:pt x="44" y="9"/>
                    <a:pt x="45" y="9"/>
                    <a:pt x="45" y="9"/>
                  </a:cubicBezTo>
                  <a:cubicBezTo>
                    <a:pt x="44" y="7"/>
                    <a:pt x="38" y="4"/>
                    <a:pt x="27" y="0"/>
                  </a:cubicBezTo>
                  <a:cubicBezTo>
                    <a:pt x="20" y="27"/>
                    <a:pt x="11" y="43"/>
                    <a:pt x="1" y="47"/>
                  </a:cubicBezTo>
                  <a:cubicBezTo>
                    <a:pt x="2" y="48"/>
                    <a:pt x="2" y="48"/>
                    <a:pt x="1" y="48"/>
                  </a:cubicBezTo>
                  <a:cubicBezTo>
                    <a:pt x="3" y="51"/>
                    <a:pt x="4" y="55"/>
                    <a:pt x="4" y="60"/>
                  </a:cubicBezTo>
                  <a:cubicBezTo>
                    <a:pt x="11" y="58"/>
                    <a:pt x="20" y="57"/>
                    <a:pt x="32" y="56"/>
                  </a:cubicBezTo>
                  <a:cubicBezTo>
                    <a:pt x="19" y="75"/>
                    <a:pt x="9" y="85"/>
                    <a:pt x="4" y="84"/>
                  </a:cubicBezTo>
                  <a:cubicBezTo>
                    <a:pt x="6" y="88"/>
                    <a:pt x="6" y="91"/>
                    <a:pt x="6" y="95"/>
                  </a:cubicBezTo>
                  <a:cubicBezTo>
                    <a:pt x="7" y="96"/>
                    <a:pt x="7" y="97"/>
                    <a:pt x="7" y="98"/>
                  </a:cubicBezTo>
                  <a:cubicBezTo>
                    <a:pt x="12" y="96"/>
                    <a:pt x="27" y="94"/>
                    <a:pt x="51" y="92"/>
                  </a:cubicBezTo>
                  <a:cubicBezTo>
                    <a:pt x="54" y="92"/>
                    <a:pt x="54" y="92"/>
                    <a:pt x="54" y="92"/>
                  </a:cubicBezTo>
                  <a:cubicBezTo>
                    <a:pt x="54" y="88"/>
                    <a:pt x="55" y="84"/>
                    <a:pt x="57" y="79"/>
                  </a:cubicBezTo>
                  <a:cubicBezTo>
                    <a:pt x="51" y="81"/>
                    <a:pt x="41" y="83"/>
                    <a:pt x="27" y="84"/>
                  </a:cubicBezTo>
                  <a:cubicBezTo>
                    <a:pt x="23" y="84"/>
                    <a:pt x="23" y="84"/>
                    <a:pt x="23" y="84"/>
                  </a:cubicBezTo>
                  <a:cubicBezTo>
                    <a:pt x="32" y="73"/>
                    <a:pt x="43" y="59"/>
                    <a:pt x="54" y="43"/>
                  </a:cubicBezTo>
                  <a:cubicBezTo>
                    <a:pt x="56" y="41"/>
                    <a:pt x="58" y="39"/>
                    <a:pt x="60" y="38"/>
                  </a:cubicBezTo>
                  <a:cubicBezTo>
                    <a:pt x="60" y="38"/>
                    <a:pt x="61" y="38"/>
                    <a:pt x="61" y="38"/>
                  </a:cubicBezTo>
                  <a:cubicBezTo>
                    <a:pt x="60" y="36"/>
                    <a:pt x="55" y="33"/>
                    <a:pt x="46" y="28"/>
                  </a:cubicBezTo>
                  <a:cubicBezTo>
                    <a:pt x="45" y="32"/>
                    <a:pt x="42" y="38"/>
                    <a:pt x="37" y="46"/>
                  </a:cubicBezTo>
                  <a:lnTo>
                    <a:pt x="18" y="47"/>
                  </a:lnTo>
                  <a:close/>
                  <a:moveTo>
                    <a:pt x="235" y="80"/>
                  </a:moveTo>
                  <a:cubicBezTo>
                    <a:pt x="231" y="80"/>
                    <a:pt x="227" y="81"/>
                    <a:pt x="221" y="81"/>
                  </a:cubicBezTo>
                  <a:cubicBezTo>
                    <a:pt x="211" y="83"/>
                    <a:pt x="202" y="84"/>
                    <a:pt x="195" y="85"/>
                  </a:cubicBezTo>
                  <a:cubicBezTo>
                    <a:pt x="199" y="82"/>
                    <a:pt x="208" y="72"/>
                    <a:pt x="222" y="55"/>
                  </a:cubicBezTo>
                  <a:cubicBezTo>
                    <a:pt x="227" y="49"/>
                    <a:pt x="230" y="46"/>
                    <a:pt x="231" y="44"/>
                  </a:cubicBezTo>
                  <a:cubicBezTo>
                    <a:pt x="234" y="41"/>
                    <a:pt x="236" y="39"/>
                    <a:pt x="238" y="37"/>
                  </a:cubicBezTo>
                  <a:cubicBezTo>
                    <a:pt x="239" y="37"/>
                    <a:pt x="239" y="36"/>
                    <a:pt x="239" y="36"/>
                  </a:cubicBezTo>
                  <a:cubicBezTo>
                    <a:pt x="239" y="35"/>
                    <a:pt x="234" y="31"/>
                    <a:pt x="225" y="26"/>
                  </a:cubicBezTo>
                  <a:cubicBezTo>
                    <a:pt x="222" y="32"/>
                    <a:pt x="218" y="39"/>
                    <a:pt x="212" y="47"/>
                  </a:cubicBezTo>
                  <a:cubicBezTo>
                    <a:pt x="203" y="48"/>
                    <a:pt x="196" y="49"/>
                    <a:pt x="188" y="49"/>
                  </a:cubicBezTo>
                  <a:cubicBezTo>
                    <a:pt x="197" y="38"/>
                    <a:pt x="205" y="28"/>
                    <a:pt x="212" y="18"/>
                  </a:cubicBezTo>
                  <a:cubicBezTo>
                    <a:pt x="213" y="16"/>
                    <a:pt x="215" y="15"/>
                    <a:pt x="217" y="13"/>
                  </a:cubicBezTo>
                  <a:cubicBezTo>
                    <a:pt x="218" y="13"/>
                    <a:pt x="218" y="13"/>
                    <a:pt x="218" y="12"/>
                  </a:cubicBezTo>
                  <a:cubicBezTo>
                    <a:pt x="217" y="10"/>
                    <a:pt x="212" y="7"/>
                    <a:pt x="204" y="3"/>
                  </a:cubicBezTo>
                  <a:cubicBezTo>
                    <a:pt x="203" y="4"/>
                    <a:pt x="203" y="4"/>
                    <a:pt x="202" y="6"/>
                  </a:cubicBezTo>
                  <a:cubicBezTo>
                    <a:pt x="195" y="21"/>
                    <a:pt x="188" y="33"/>
                    <a:pt x="182" y="42"/>
                  </a:cubicBezTo>
                  <a:cubicBezTo>
                    <a:pt x="179" y="45"/>
                    <a:pt x="177" y="47"/>
                    <a:pt x="175" y="47"/>
                  </a:cubicBezTo>
                  <a:cubicBezTo>
                    <a:pt x="175" y="47"/>
                    <a:pt x="174" y="47"/>
                    <a:pt x="174" y="48"/>
                  </a:cubicBezTo>
                  <a:cubicBezTo>
                    <a:pt x="178" y="60"/>
                    <a:pt x="178" y="60"/>
                    <a:pt x="178" y="60"/>
                  </a:cubicBezTo>
                  <a:cubicBezTo>
                    <a:pt x="185" y="59"/>
                    <a:pt x="195" y="57"/>
                    <a:pt x="207" y="56"/>
                  </a:cubicBezTo>
                  <a:cubicBezTo>
                    <a:pt x="198" y="68"/>
                    <a:pt x="191" y="76"/>
                    <a:pt x="186" y="80"/>
                  </a:cubicBezTo>
                  <a:cubicBezTo>
                    <a:pt x="183" y="83"/>
                    <a:pt x="180" y="84"/>
                    <a:pt x="177" y="83"/>
                  </a:cubicBezTo>
                  <a:cubicBezTo>
                    <a:pt x="182" y="98"/>
                    <a:pt x="182" y="98"/>
                    <a:pt x="182" y="98"/>
                  </a:cubicBezTo>
                  <a:cubicBezTo>
                    <a:pt x="185" y="97"/>
                    <a:pt x="202" y="95"/>
                    <a:pt x="232" y="92"/>
                  </a:cubicBezTo>
                  <a:lnTo>
                    <a:pt x="235" y="80"/>
                  </a:lnTo>
                  <a:close/>
                  <a:moveTo>
                    <a:pt x="255" y="24"/>
                  </a:moveTo>
                  <a:cubicBezTo>
                    <a:pt x="291" y="24"/>
                    <a:pt x="291" y="24"/>
                    <a:pt x="291" y="24"/>
                  </a:cubicBezTo>
                  <a:cubicBezTo>
                    <a:pt x="291" y="71"/>
                    <a:pt x="291" y="71"/>
                    <a:pt x="291" y="71"/>
                  </a:cubicBezTo>
                  <a:cubicBezTo>
                    <a:pt x="255" y="71"/>
                    <a:pt x="255" y="71"/>
                    <a:pt x="255" y="71"/>
                  </a:cubicBezTo>
                  <a:lnTo>
                    <a:pt x="255" y="24"/>
                  </a:lnTo>
                  <a:close/>
                  <a:moveTo>
                    <a:pt x="255" y="92"/>
                  </a:moveTo>
                  <a:cubicBezTo>
                    <a:pt x="268" y="100"/>
                    <a:pt x="268" y="100"/>
                    <a:pt x="268" y="100"/>
                  </a:cubicBezTo>
                  <a:cubicBezTo>
                    <a:pt x="256" y="116"/>
                    <a:pt x="246" y="128"/>
                    <a:pt x="236" y="136"/>
                  </a:cubicBezTo>
                  <a:cubicBezTo>
                    <a:pt x="232" y="134"/>
                    <a:pt x="228" y="132"/>
                    <a:pt x="222" y="130"/>
                  </a:cubicBezTo>
                  <a:cubicBezTo>
                    <a:pt x="238" y="117"/>
                    <a:pt x="249" y="104"/>
                    <a:pt x="255" y="92"/>
                  </a:cubicBezTo>
                  <a:moveTo>
                    <a:pt x="316" y="125"/>
                  </a:moveTo>
                  <a:cubicBezTo>
                    <a:pt x="303" y="110"/>
                    <a:pt x="294" y="99"/>
                    <a:pt x="288" y="92"/>
                  </a:cubicBezTo>
                  <a:cubicBezTo>
                    <a:pt x="276" y="100"/>
                    <a:pt x="276" y="100"/>
                    <a:pt x="276" y="100"/>
                  </a:cubicBezTo>
                  <a:cubicBezTo>
                    <a:pt x="284" y="108"/>
                    <a:pt x="293" y="119"/>
                    <a:pt x="303" y="134"/>
                  </a:cubicBezTo>
                  <a:lnTo>
                    <a:pt x="316" y="125"/>
                  </a:lnTo>
                  <a:close/>
                  <a:moveTo>
                    <a:pt x="233" y="104"/>
                  </a:moveTo>
                  <a:cubicBezTo>
                    <a:pt x="219" y="109"/>
                    <a:pt x="199" y="111"/>
                    <a:pt x="173" y="112"/>
                  </a:cubicBezTo>
                  <a:cubicBezTo>
                    <a:pt x="175" y="117"/>
                    <a:pt x="176" y="122"/>
                    <a:pt x="177" y="128"/>
                  </a:cubicBezTo>
                  <a:cubicBezTo>
                    <a:pt x="185" y="125"/>
                    <a:pt x="204" y="121"/>
                    <a:pt x="233" y="117"/>
                  </a:cubicBezTo>
                  <a:cubicBezTo>
                    <a:pt x="232" y="113"/>
                    <a:pt x="232" y="108"/>
                    <a:pt x="233" y="104"/>
                  </a:cubicBezTo>
                  <a:moveTo>
                    <a:pt x="257" y="13"/>
                  </a:moveTo>
                  <a:cubicBezTo>
                    <a:pt x="252" y="13"/>
                    <a:pt x="247" y="13"/>
                    <a:pt x="241" y="12"/>
                  </a:cubicBezTo>
                  <a:cubicBezTo>
                    <a:pt x="241" y="18"/>
                    <a:pt x="242" y="22"/>
                    <a:pt x="242" y="25"/>
                  </a:cubicBezTo>
                  <a:cubicBezTo>
                    <a:pt x="242" y="66"/>
                    <a:pt x="242" y="66"/>
                    <a:pt x="242" y="66"/>
                  </a:cubicBezTo>
                  <a:cubicBezTo>
                    <a:pt x="242" y="73"/>
                    <a:pt x="241" y="78"/>
                    <a:pt x="240" y="83"/>
                  </a:cubicBezTo>
                  <a:cubicBezTo>
                    <a:pt x="242" y="82"/>
                    <a:pt x="245" y="82"/>
                    <a:pt x="248" y="81"/>
                  </a:cubicBezTo>
                  <a:cubicBezTo>
                    <a:pt x="258" y="81"/>
                    <a:pt x="258" y="81"/>
                    <a:pt x="258" y="81"/>
                  </a:cubicBezTo>
                  <a:cubicBezTo>
                    <a:pt x="290" y="81"/>
                    <a:pt x="290" y="81"/>
                    <a:pt x="290" y="81"/>
                  </a:cubicBezTo>
                  <a:cubicBezTo>
                    <a:pt x="297" y="81"/>
                    <a:pt x="302" y="82"/>
                    <a:pt x="305" y="83"/>
                  </a:cubicBezTo>
                  <a:cubicBezTo>
                    <a:pt x="305" y="81"/>
                    <a:pt x="304" y="77"/>
                    <a:pt x="304" y="71"/>
                  </a:cubicBezTo>
                  <a:cubicBezTo>
                    <a:pt x="304" y="25"/>
                    <a:pt x="304" y="25"/>
                    <a:pt x="304" y="25"/>
                  </a:cubicBezTo>
                  <a:cubicBezTo>
                    <a:pt x="304" y="20"/>
                    <a:pt x="304" y="15"/>
                    <a:pt x="305" y="12"/>
                  </a:cubicBezTo>
                  <a:cubicBezTo>
                    <a:pt x="300" y="13"/>
                    <a:pt x="295" y="13"/>
                    <a:pt x="288" y="13"/>
                  </a:cubicBezTo>
                  <a:lnTo>
                    <a:pt x="257" y="13"/>
                  </a:lnTo>
                  <a:close/>
                  <a:moveTo>
                    <a:pt x="385" y="18"/>
                  </a:moveTo>
                  <a:cubicBezTo>
                    <a:pt x="444" y="18"/>
                    <a:pt x="444" y="18"/>
                    <a:pt x="444" y="18"/>
                  </a:cubicBezTo>
                  <a:cubicBezTo>
                    <a:pt x="444" y="45"/>
                    <a:pt x="444" y="45"/>
                    <a:pt x="444" y="45"/>
                  </a:cubicBezTo>
                  <a:cubicBezTo>
                    <a:pt x="385" y="45"/>
                    <a:pt x="385" y="45"/>
                    <a:pt x="385" y="45"/>
                  </a:cubicBezTo>
                  <a:lnTo>
                    <a:pt x="385" y="18"/>
                  </a:lnTo>
                  <a:close/>
                  <a:moveTo>
                    <a:pt x="434" y="80"/>
                  </a:moveTo>
                  <a:cubicBezTo>
                    <a:pt x="467" y="80"/>
                    <a:pt x="467" y="80"/>
                    <a:pt x="467" y="80"/>
                  </a:cubicBezTo>
                  <a:cubicBezTo>
                    <a:pt x="467" y="112"/>
                    <a:pt x="467" y="112"/>
                    <a:pt x="467" y="112"/>
                  </a:cubicBezTo>
                  <a:cubicBezTo>
                    <a:pt x="434" y="112"/>
                    <a:pt x="434" y="112"/>
                    <a:pt x="434" y="112"/>
                  </a:cubicBezTo>
                  <a:lnTo>
                    <a:pt x="434" y="80"/>
                  </a:lnTo>
                  <a:close/>
                  <a:moveTo>
                    <a:pt x="364" y="81"/>
                  </a:moveTo>
                  <a:cubicBezTo>
                    <a:pt x="393" y="81"/>
                    <a:pt x="393" y="81"/>
                    <a:pt x="393" y="81"/>
                  </a:cubicBezTo>
                  <a:cubicBezTo>
                    <a:pt x="393" y="112"/>
                    <a:pt x="393" y="112"/>
                    <a:pt x="393" y="112"/>
                  </a:cubicBezTo>
                  <a:cubicBezTo>
                    <a:pt x="364" y="112"/>
                    <a:pt x="364" y="112"/>
                    <a:pt x="364" y="112"/>
                  </a:cubicBezTo>
                  <a:lnTo>
                    <a:pt x="364" y="81"/>
                  </a:lnTo>
                  <a:close/>
                  <a:moveTo>
                    <a:pt x="457" y="18"/>
                  </a:moveTo>
                  <a:cubicBezTo>
                    <a:pt x="458" y="10"/>
                    <a:pt x="458" y="6"/>
                    <a:pt x="458" y="6"/>
                  </a:cubicBezTo>
                  <a:cubicBezTo>
                    <a:pt x="456" y="6"/>
                    <a:pt x="454" y="6"/>
                    <a:pt x="450" y="7"/>
                  </a:cubicBezTo>
                  <a:cubicBezTo>
                    <a:pt x="443" y="7"/>
                    <a:pt x="443" y="7"/>
                    <a:pt x="443" y="7"/>
                  </a:cubicBezTo>
                  <a:cubicBezTo>
                    <a:pt x="385" y="7"/>
                    <a:pt x="385" y="7"/>
                    <a:pt x="385" y="7"/>
                  </a:cubicBezTo>
                  <a:cubicBezTo>
                    <a:pt x="383" y="7"/>
                    <a:pt x="381" y="7"/>
                    <a:pt x="377" y="6"/>
                  </a:cubicBezTo>
                  <a:cubicBezTo>
                    <a:pt x="371" y="6"/>
                    <a:pt x="371" y="6"/>
                    <a:pt x="371" y="6"/>
                  </a:cubicBezTo>
                  <a:cubicBezTo>
                    <a:pt x="372" y="6"/>
                    <a:pt x="372" y="10"/>
                    <a:pt x="372" y="18"/>
                  </a:cubicBezTo>
                  <a:cubicBezTo>
                    <a:pt x="372" y="46"/>
                    <a:pt x="372" y="46"/>
                    <a:pt x="372" y="46"/>
                  </a:cubicBezTo>
                  <a:cubicBezTo>
                    <a:pt x="372" y="52"/>
                    <a:pt x="372" y="55"/>
                    <a:pt x="371" y="57"/>
                  </a:cubicBezTo>
                  <a:cubicBezTo>
                    <a:pt x="376" y="56"/>
                    <a:pt x="381" y="56"/>
                    <a:pt x="386" y="56"/>
                  </a:cubicBezTo>
                  <a:cubicBezTo>
                    <a:pt x="443" y="56"/>
                    <a:pt x="443" y="56"/>
                    <a:pt x="443" y="56"/>
                  </a:cubicBezTo>
                  <a:cubicBezTo>
                    <a:pt x="458" y="57"/>
                    <a:pt x="458" y="57"/>
                    <a:pt x="458" y="57"/>
                  </a:cubicBezTo>
                  <a:cubicBezTo>
                    <a:pt x="458" y="53"/>
                    <a:pt x="458" y="53"/>
                    <a:pt x="458" y="53"/>
                  </a:cubicBezTo>
                  <a:cubicBezTo>
                    <a:pt x="457" y="50"/>
                    <a:pt x="457" y="47"/>
                    <a:pt x="457" y="45"/>
                  </a:cubicBezTo>
                  <a:lnTo>
                    <a:pt x="457" y="18"/>
                  </a:lnTo>
                  <a:close/>
                  <a:moveTo>
                    <a:pt x="481" y="80"/>
                  </a:moveTo>
                  <a:cubicBezTo>
                    <a:pt x="481" y="76"/>
                    <a:pt x="481" y="72"/>
                    <a:pt x="481" y="68"/>
                  </a:cubicBezTo>
                  <a:cubicBezTo>
                    <a:pt x="478" y="69"/>
                    <a:pt x="473" y="69"/>
                    <a:pt x="467" y="69"/>
                  </a:cubicBezTo>
                  <a:cubicBezTo>
                    <a:pt x="434" y="69"/>
                    <a:pt x="434" y="69"/>
                    <a:pt x="434" y="69"/>
                  </a:cubicBezTo>
                  <a:cubicBezTo>
                    <a:pt x="427" y="69"/>
                    <a:pt x="423" y="69"/>
                    <a:pt x="420" y="68"/>
                  </a:cubicBezTo>
                  <a:cubicBezTo>
                    <a:pt x="421" y="73"/>
                    <a:pt x="421" y="77"/>
                    <a:pt x="421" y="80"/>
                  </a:cubicBezTo>
                  <a:cubicBezTo>
                    <a:pt x="421" y="124"/>
                    <a:pt x="421" y="124"/>
                    <a:pt x="421" y="124"/>
                  </a:cubicBezTo>
                  <a:cubicBezTo>
                    <a:pt x="421" y="126"/>
                    <a:pt x="421" y="130"/>
                    <a:pt x="420" y="134"/>
                  </a:cubicBezTo>
                  <a:cubicBezTo>
                    <a:pt x="420" y="136"/>
                    <a:pt x="420" y="136"/>
                    <a:pt x="420" y="136"/>
                  </a:cubicBezTo>
                  <a:cubicBezTo>
                    <a:pt x="436" y="136"/>
                    <a:pt x="436" y="136"/>
                    <a:pt x="436" y="136"/>
                  </a:cubicBezTo>
                  <a:cubicBezTo>
                    <a:pt x="435" y="135"/>
                    <a:pt x="434" y="131"/>
                    <a:pt x="434" y="124"/>
                  </a:cubicBezTo>
                  <a:cubicBezTo>
                    <a:pt x="467" y="124"/>
                    <a:pt x="467" y="124"/>
                    <a:pt x="467" y="124"/>
                  </a:cubicBezTo>
                  <a:cubicBezTo>
                    <a:pt x="467" y="125"/>
                    <a:pt x="466" y="128"/>
                    <a:pt x="466" y="131"/>
                  </a:cubicBezTo>
                  <a:cubicBezTo>
                    <a:pt x="466" y="134"/>
                    <a:pt x="466" y="134"/>
                    <a:pt x="466" y="134"/>
                  </a:cubicBezTo>
                  <a:cubicBezTo>
                    <a:pt x="481" y="134"/>
                    <a:pt x="481" y="134"/>
                    <a:pt x="481" y="134"/>
                  </a:cubicBezTo>
                  <a:cubicBezTo>
                    <a:pt x="481" y="134"/>
                    <a:pt x="481" y="130"/>
                    <a:pt x="481" y="124"/>
                  </a:cubicBezTo>
                  <a:lnTo>
                    <a:pt x="481" y="80"/>
                  </a:lnTo>
                  <a:close/>
                  <a:moveTo>
                    <a:pt x="407" y="81"/>
                  </a:moveTo>
                  <a:cubicBezTo>
                    <a:pt x="408" y="72"/>
                    <a:pt x="408" y="68"/>
                    <a:pt x="408" y="69"/>
                  </a:cubicBezTo>
                  <a:cubicBezTo>
                    <a:pt x="403" y="69"/>
                    <a:pt x="398" y="69"/>
                    <a:pt x="393" y="69"/>
                  </a:cubicBezTo>
                  <a:cubicBezTo>
                    <a:pt x="363" y="69"/>
                    <a:pt x="363" y="69"/>
                    <a:pt x="363" y="69"/>
                  </a:cubicBezTo>
                  <a:cubicBezTo>
                    <a:pt x="361" y="69"/>
                    <a:pt x="358" y="69"/>
                    <a:pt x="354" y="69"/>
                  </a:cubicBezTo>
                  <a:cubicBezTo>
                    <a:pt x="349" y="69"/>
                    <a:pt x="349" y="69"/>
                    <a:pt x="349" y="69"/>
                  </a:cubicBezTo>
                  <a:cubicBezTo>
                    <a:pt x="349" y="71"/>
                    <a:pt x="350" y="75"/>
                    <a:pt x="350" y="80"/>
                  </a:cubicBezTo>
                  <a:cubicBezTo>
                    <a:pt x="350" y="124"/>
                    <a:pt x="350" y="124"/>
                    <a:pt x="350" y="124"/>
                  </a:cubicBezTo>
                  <a:cubicBezTo>
                    <a:pt x="350" y="126"/>
                    <a:pt x="349" y="129"/>
                    <a:pt x="349" y="133"/>
                  </a:cubicBezTo>
                  <a:cubicBezTo>
                    <a:pt x="349" y="136"/>
                    <a:pt x="349" y="136"/>
                    <a:pt x="349" y="136"/>
                  </a:cubicBezTo>
                  <a:cubicBezTo>
                    <a:pt x="365" y="136"/>
                    <a:pt x="365" y="136"/>
                    <a:pt x="365" y="136"/>
                  </a:cubicBezTo>
                  <a:cubicBezTo>
                    <a:pt x="364" y="132"/>
                    <a:pt x="364" y="128"/>
                    <a:pt x="364" y="124"/>
                  </a:cubicBezTo>
                  <a:cubicBezTo>
                    <a:pt x="393" y="124"/>
                    <a:pt x="393" y="124"/>
                    <a:pt x="393" y="124"/>
                  </a:cubicBezTo>
                  <a:cubicBezTo>
                    <a:pt x="393" y="125"/>
                    <a:pt x="393" y="128"/>
                    <a:pt x="393" y="131"/>
                  </a:cubicBezTo>
                  <a:cubicBezTo>
                    <a:pt x="393" y="134"/>
                    <a:pt x="393" y="134"/>
                    <a:pt x="393" y="134"/>
                  </a:cubicBezTo>
                  <a:cubicBezTo>
                    <a:pt x="408" y="134"/>
                    <a:pt x="408" y="134"/>
                    <a:pt x="408" y="134"/>
                  </a:cubicBezTo>
                  <a:cubicBezTo>
                    <a:pt x="407" y="131"/>
                    <a:pt x="407" y="128"/>
                    <a:pt x="407" y="124"/>
                  </a:cubicBezTo>
                  <a:lnTo>
                    <a:pt x="407" y="8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25" name="Freeform 694"/>
            <p:cNvSpPr>
              <a:spLocks noEditPoints="1"/>
            </p:cNvSpPr>
            <p:nvPr/>
          </p:nvSpPr>
          <p:spPr bwMode="auto">
            <a:xfrm>
              <a:off x="7182893" y="6271026"/>
              <a:ext cx="946409" cy="270094"/>
            </a:xfrm>
            <a:custGeom>
              <a:avLst/>
              <a:gdLst>
                <a:gd name="T0" fmla="*/ 5 w 481"/>
                <a:gd name="T1" fmla="*/ 128 h 138"/>
                <a:gd name="T2" fmla="*/ 61 w 481"/>
                <a:gd name="T3" fmla="*/ 39 h 138"/>
                <a:gd name="T4" fmla="*/ 100 w 481"/>
                <a:gd name="T5" fmla="*/ 27 h 138"/>
                <a:gd name="T6" fmla="*/ 115 w 481"/>
                <a:gd name="T7" fmla="*/ 22 h 138"/>
                <a:gd name="T8" fmla="*/ 145 w 481"/>
                <a:gd name="T9" fmla="*/ 25 h 138"/>
                <a:gd name="T10" fmla="*/ 93 w 481"/>
                <a:gd name="T11" fmla="*/ 38 h 138"/>
                <a:gd name="T12" fmla="*/ 135 w 481"/>
                <a:gd name="T13" fmla="*/ 59 h 138"/>
                <a:gd name="T14" fmla="*/ 121 w 481"/>
                <a:gd name="T15" fmla="*/ 131 h 138"/>
                <a:gd name="T16" fmla="*/ 116 w 481"/>
                <a:gd name="T17" fmla="*/ 119 h 138"/>
                <a:gd name="T18" fmla="*/ 60 w 481"/>
                <a:gd name="T19" fmla="*/ 138 h 138"/>
                <a:gd name="T20" fmla="*/ 81 w 481"/>
                <a:gd name="T21" fmla="*/ 38 h 138"/>
                <a:gd name="T22" fmla="*/ 18 w 481"/>
                <a:gd name="T23" fmla="*/ 47 h 138"/>
                <a:gd name="T24" fmla="*/ 44 w 481"/>
                <a:gd name="T25" fmla="*/ 10 h 138"/>
                <a:gd name="T26" fmla="*/ 1 w 481"/>
                <a:gd name="T27" fmla="*/ 47 h 138"/>
                <a:gd name="T28" fmla="*/ 32 w 481"/>
                <a:gd name="T29" fmla="*/ 56 h 138"/>
                <a:gd name="T30" fmla="*/ 7 w 481"/>
                <a:gd name="T31" fmla="*/ 98 h 138"/>
                <a:gd name="T32" fmla="*/ 57 w 481"/>
                <a:gd name="T33" fmla="*/ 79 h 138"/>
                <a:gd name="T34" fmla="*/ 54 w 481"/>
                <a:gd name="T35" fmla="*/ 43 h 138"/>
                <a:gd name="T36" fmla="*/ 46 w 481"/>
                <a:gd name="T37" fmla="*/ 28 h 138"/>
                <a:gd name="T38" fmla="*/ 235 w 481"/>
                <a:gd name="T39" fmla="*/ 80 h 138"/>
                <a:gd name="T40" fmla="*/ 222 w 481"/>
                <a:gd name="T41" fmla="*/ 55 h 138"/>
                <a:gd name="T42" fmla="*/ 239 w 481"/>
                <a:gd name="T43" fmla="*/ 36 h 138"/>
                <a:gd name="T44" fmla="*/ 188 w 481"/>
                <a:gd name="T45" fmla="*/ 49 h 138"/>
                <a:gd name="T46" fmla="*/ 218 w 481"/>
                <a:gd name="T47" fmla="*/ 12 h 138"/>
                <a:gd name="T48" fmla="*/ 182 w 481"/>
                <a:gd name="T49" fmla="*/ 42 h 138"/>
                <a:gd name="T50" fmla="*/ 178 w 481"/>
                <a:gd name="T51" fmla="*/ 60 h 138"/>
                <a:gd name="T52" fmla="*/ 177 w 481"/>
                <a:gd name="T53" fmla="*/ 83 h 138"/>
                <a:gd name="T54" fmla="*/ 235 w 481"/>
                <a:gd name="T55" fmla="*/ 80 h 138"/>
                <a:gd name="T56" fmla="*/ 291 w 481"/>
                <a:gd name="T57" fmla="*/ 71 h 138"/>
                <a:gd name="T58" fmla="*/ 255 w 481"/>
                <a:gd name="T59" fmla="*/ 92 h 138"/>
                <a:gd name="T60" fmla="*/ 222 w 481"/>
                <a:gd name="T61" fmla="*/ 130 h 138"/>
                <a:gd name="T62" fmla="*/ 288 w 481"/>
                <a:gd name="T63" fmla="*/ 92 h 138"/>
                <a:gd name="T64" fmla="*/ 316 w 481"/>
                <a:gd name="T65" fmla="*/ 125 h 138"/>
                <a:gd name="T66" fmla="*/ 177 w 481"/>
                <a:gd name="T67" fmla="*/ 128 h 138"/>
                <a:gd name="T68" fmla="*/ 257 w 481"/>
                <a:gd name="T69" fmla="*/ 13 h 138"/>
                <a:gd name="T70" fmla="*/ 242 w 481"/>
                <a:gd name="T71" fmla="*/ 66 h 138"/>
                <a:gd name="T72" fmla="*/ 258 w 481"/>
                <a:gd name="T73" fmla="*/ 81 h 138"/>
                <a:gd name="T74" fmla="*/ 304 w 481"/>
                <a:gd name="T75" fmla="*/ 71 h 138"/>
                <a:gd name="T76" fmla="*/ 288 w 481"/>
                <a:gd name="T77" fmla="*/ 13 h 138"/>
                <a:gd name="T78" fmla="*/ 444 w 481"/>
                <a:gd name="T79" fmla="*/ 18 h 138"/>
                <a:gd name="T80" fmla="*/ 385 w 481"/>
                <a:gd name="T81" fmla="*/ 18 h 138"/>
                <a:gd name="T82" fmla="*/ 467 w 481"/>
                <a:gd name="T83" fmla="*/ 112 h 138"/>
                <a:gd name="T84" fmla="*/ 364 w 481"/>
                <a:gd name="T85" fmla="*/ 81 h 138"/>
                <a:gd name="T86" fmla="*/ 364 w 481"/>
                <a:gd name="T87" fmla="*/ 112 h 138"/>
                <a:gd name="T88" fmla="*/ 458 w 481"/>
                <a:gd name="T89" fmla="*/ 6 h 138"/>
                <a:gd name="T90" fmla="*/ 385 w 481"/>
                <a:gd name="T91" fmla="*/ 7 h 138"/>
                <a:gd name="T92" fmla="*/ 372 w 481"/>
                <a:gd name="T93" fmla="*/ 18 h 138"/>
                <a:gd name="T94" fmla="*/ 386 w 481"/>
                <a:gd name="T95" fmla="*/ 56 h 138"/>
                <a:gd name="T96" fmla="*/ 458 w 481"/>
                <a:gd name="T97" fmla="*/ 53 h 138"/>
                <a:gd name="T98" fmla="*/ 481 w 481"/>
                <a:gd name="T99" fmla="*/ 80 h 138"/>
                <a:gd name="T100" fmla="*/ 434 w 481"/>
                <a:gd name="T101" fmla="*/ 69 h 138"/>
                <a:gd name="T102" fmla="*/ 421 w 481"/>
                <a:gd name="T103" fmla="*/ 124 h 138"/>
                <a:gd name="T104" fmla="*/ 436 w 481"/>
                <a:gd name="T105" fmla="*/ 136 h 138"/>
                <a:gd name="T106" fmla="*/ 466 w 481"/>
                <a:gd name="T107" fmla="*/ 131 h 138"/>
                <a:gd name="T108" fmla="*/ 481 w 481"/>
                <a:gd name="T109" fmla="*/ 124 h 138"/>
                <a:gd name="T110" fmla="*/ 408 w 481"/>
                <a:gd name="T111" fmla="*/ 69 h 138"/>
                <a:gd name="T112" fmla="*/ 354 w 481"/>
                <a:gd name="T113" fmla="*/ 69 h 138"/>
                <a:gd name="T114" fmla="*/ 350 w 481"/>
                <a:gd name="T115" fmla="*/ 124 h 138"/>
                <a:gd name="T116" fmla="*/ 365 w 481"/>
                <a:gd name="T117" fmla="*/ 136 h 138"/>
                <a:gd name="T118" fmla="*/ 393 w 481"/>
                <a:gd name="T119" fmla="*/ 131 h 138"/>
                <a:gd name="T120" fmla="*/ 407 w 481"/>
                <a:gd name="T121" fmla="*/ 12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81" h="138">
                  <a:moveTo>
                    <a:pt x="59" y="104"/>
                  </a:moveTo>
                  <a:cubicBezTo>
                    <a:pt x="37" y="109"/>
                    <a:pt x="18" y="113"/>
                    <a:pt x="0" y="114"/>
                  </a:cubicBezTo>
                  <a:cubicBezTo>
                    <a:pt x="3" y="120"/>
                    <a:pt x="5" y="124"/>
                    <a:pt x="5" y="128"/>
                  </a:cubicBezTo>
                  <a:cubicBezTo>
                    <a:pt x="17" y="124"/>
                    <a:pt x="35" y="120"/>
                    <a:pt x="58" y="116"/>
                  </a:cubicBezTo>
                  <a:cubicBezTo>
                    <a:pt x="57" y="113"/>
                    <a:pt x="58" y="109"/>
                    <a:pt x="59" y="104"/>
                  </a:cubicBezTo>
                  <a:close/>
                  <a:moveTo>
                    <a:pt x="61" y="39"/>
                  </a:moveTo>
                  <a:cubicBezTo>
                    <a:pt x="61" y="26"/>
                    <a:pt x="61" y="26"/>
                    <a:pt x="61" y="26"/>
                  </a:cubicBezTo>
                  <a:cubicBezTo>
                    <a:pt x="67" y="27"/>
                    <a:pt x="74" y="28"/>
                    <a:pt x="83" y="27"/>
                  </a:cubicBezTo>
                  <a:cubicBezTo>
                    <a:pt x="100" y="27"/>
                    <a:pt x="100" y="27"/>
                    <a:pt x="100" y="27"/>
                  </a:cubicBezTo>
                  <a:cubicBezTo>
                    <a:pt x="98" y="20"/>
                    <a:pt x="94" y="13"/>
                    <a:pt x="88" y="6"/>
                  </a:cubicBezTo>
                  <a:cubicBezTo>
                    <a:pt x="100" y="1"/>
                    <a:pt x="100" y="1"/>
                    <a:pt x="100" y="1"/>
                  </a:cubicBezTo>
                  <a:cubicBezTo>
                    <a:pt x="107" y="11"/>
                    <a:pt x="112" y="18"/>
                    <a:pt x="115" y="22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22" y="27"/>
                    <a:pt x="122" y="27"/>
                    <a:pt x="122" y="27"/>
                  </a:cubicBezTo>
                  <a:cubicBezTo>
                    <a:pt x="131" y="28"/>
                    <a:pt x="139" y="27"/>
                    <a:pt x="145" y="25"/>
                  </a:cubicBezTo>
                  <a:cubicBezTo>
                    <a:pt x="145" y="39"/>
                    <a:pt x="145" y="39"/>
                    <a:pt x="145" y="39"/>
                  </a:cubicBezTo>
                  <a:cubicBezTo>
                    <a:pt x="141" y="38"/>
                    <a:pt x="134" y="38"/>
                    <a:pt x="123" y="38"/>
                  </a:cubicBezTo>
                  <a:cubicBezTo>
                    <a:pt x="93" y="38"/>
                    <a:pt x="93" y="38"/>
                    <a:pt x="93" y="38"/>
                  </a:cubicBezTo>
                  <a:cubicBezTo>
                    <a:pt x="93" y="46"/>
                    <a:pt x="92" y="53"/>
                    <a:pt x="92" y="59"/>
                  </a:cubicBezTo>
                  <a:cubicBezTo>
                    <a:pt x="116" y="59"/>
                    <a:pt x="116" y="59"/>
                    <a:pt x="116" y="59"/>
                  </a:cubicBezTo>
                  <a:cubicBezTo>
                    <a:pt x="124" y="60"/>
                    <a:pt x="130" y="59"/>
                    <a:pt x="135" y="59"/>
                  </a:cubicBezTo>
                  <a:cubicBezTo>
                    <a:pt x="134" y="64"/>
                    <a:pt x="133" y="76"/>
                    <a:pt x="131" y="95"/>
                  </a:cubicBezTo>
                  <a:cubicBezTo>
                    <a:pt x="130" y="106"/>
                    <a:pt x="129" y="114"/>
                    <a:pt x="129" y="118"/>
                  </a:cubicBezTo>
                  <a:cubicBezTo>
                    <a:pt x="128" y="124"/>
                    <a:pt x="126" y="129"/>
                    <a:pt x="121" y="131"/>
                  </a:cubicBezTo>
                  <a:cubicBezTo>
                    <a:pt x="118" y="134"/>
                    <a:pt x="110" y="136"/>
                    <a:pt x="98" y="137"/>
                  </a:cubicBezTo>
                  <a:cubicBezTo>
                    <a:pt x="99" y="131"/>
                    <a:pt x="97" y="126"/>
                    <a:pt x="92" y="122"/>
                  </a:cubicBezTo>
                  <a:cubicBezTo>
                    <a:pt x="107" y="124"/>
                    <a:pt x="114" y="123"/>
                    <a:pt x="116" y="119"/>
                  </a:cubicBezTo>
                  <a:cubicBezTo>
                    <a:pt x="118" y="113"/>
                    <a:pt x="119" y="96"/>
                    <a:pt x="121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88" y="101"/>
                    <a:pt x="77" y="124"/>
                    <a:pt x="60" y="138"/>
                  </a:cubicBezTo>
                  <a:cubicBezTo>
                    <a:pt x="58" y="137"/>
                    <a:pt x="56" y="136"/>
                    <a:pt x="54" y="135"/>
                  </a:cubicBezTo>
                  <a:cubicBezTo>
                    <a:pt x="50" y="133"/>
                    <a:pt x="46" y="131"/>
                    <a:pt x="43" y="131"/>
                  </a:cubicBezTo>
                  <a:cubicBezTo>
                    <a:pt x="69" y="123"/>
                    <a:pt x="81" y="92"/>
                    <a:pt x="81" y="38"/>
                  </a:cubicBezTo>
                  <a:cubicBezTo>
                    <a:pt x="68" y="38"/>
                    <a:pt x="68" y="38"/>
                    <a:pt x="68" y="38"/>
                  </a:cubicBezTo>
                  <a:cubicBezTo>
                    <a:pt x="66" y="39"/>
                    <a:pt x="63" y="39"/>
                    <a:pt x="61" y="39"/>
                  </a:cubicBezTo>
                  <a:close/>
                  <a:moveTo>
                    <a:pt x="18" y="47"/>
                  </a:moveTo>
                  <a:cubicBezTo>
                    <a:pt x="18" y="46"/>
                    <a:pt x="19" y="45"/>
                    <a:pt x="20" y="44"/>
                  </a:cubicBezTo>
                  <a:cubicBezTo>
                    <a:pt x="27" y="32"/>
                    <a:pt x="33" y="23"/>
                    <a:pt x="37" y="17"/>
                  </a:cubicBezTo>
                  <a:cubicBezTo>
                    <a:pt x="39" y="14"/>
                    <a:pt x="41" y="12"/>
                    <a:pt x="44" y="10"/>
                  </a:cubicBezTo>
                  <a:cubicBezTo>
                    <a:pt x="44" y="9"/>
                    <a:pt x="45" y="9"/>
                    <a:pt x="45" y="9"/>
                  </a:cubicBezTo>
                  <a:cubicBezTo>
                    <a:pt x="44" y="7"/>
                    <a:pt x="38" y="4"/>
                    <a:pt x="27" y="0"/>
                  </a:cubicBezTo>
                  <a:cubicBezTo>
                    <a:pt x="20" y="27"/>
                    <a:pt x="11" y="43"/>
                    <a:pt x="1" y="47"/>
                  </a:cubicBezTo>
                  <a:cubicBezTo>
                    <a:pt x="2" y="48"/>
                    <a:pt x="2" y="48"/>
                    <a:pt x="1" y="48"/>
                  </a:cubicBezTo>
                  <a:cubicBezTo>
                    <a:pt x="3" y="51"/>
                    <a:pt x="4" y="55"/>
                    <a:pt x="4" y="60"/>
                  </a:cubicBezTo>
                  <a:cubicBezTo>
                    <a:pt x="11" y="58"/>
                    <a:pt x="20" y="57"/>
                    <a:pt x="32" y="56"/>
                  </a:cubicBezTo>
                  <a:cubicBezTo>
                    <a:pt x="19" y="75"/>
                    <a:pt x="9" y="85"/>
                    <a:pt x="4" y="84"/>
                  </a:cubicBezTo>
                  <a:cubicBezTo>
                    <a:pt x="6" y="88"/>
                    <a:pt x="6" y="91"/>
                    <a:pt x="6" y="95"/>
                  </a:cubicBezTo>
                  <a:cubicBezTo>
                    <a:pt x="7" y="96"/>
                    <a:pt x="7" y="97"/>
                    <a:pt x="7" y="98"/>
                  </a:cubicBezTo>
                  <a:cubicBezTo>
                    <a:pt x="12" y="96"/>
                    <a:pt x="27" y="94"/>
                    <a:pt x="51" y="92"/>
                  </a:cubicBezTo>
                  <a:cubicBezTo>
                    <a:pt x="54" y="92"/>
                    <a:pt x="54" y="92"/>
                    <a:pt x="54" y="92"/>
                  </a:cubicBezTo>
                  <a:cubicBezTo>
                    <a:pt x="54" y="88"/>
                    <a:pt x="55" y="84"/>
                    <a:pt x="57" y="79"/>
                  </a:cubicBezTo>
                  <a:cubicBezTo>
                    <a:pt x="51" y="81"/>
                    <a:pt x="41" y="83"/>
                    <a:pt x="27" y="84"/>
                  </a:cubicBezTo>
                  <a:cubicBezTo>
                    <a:pt x="23" y="84"/>
                    <a:pt x="23" y="84"/>
                    <a:pt x="23" y="84"/>
                  </a:cubicBezTo>
                  <a:cubicBezTo>
                    <a:pt x="32" y="73"/>
                    <a:pt x="43" y="59"/>
                    <a:pt x="54" y="43"/>
                  </a:cubicBezTo>
                  <a:cubicBezTo>
                    <a:pt x="56" y="41"/>
                    <a:pt x="58" y="39"/>
                    <a:pt x="60" y="38"/>
                  </a:cubicBezTo>
                  <a:cubicBezTo>
                    <a:pt x="60" y="38"/>
                    <a:pt x="61" y="38"/>
                    <a:pt x="61" y="38"/>
                  </a:cubicBezTo>
                  <a:cubicBezTo>
                    <a:pt x="60" y="36"/>
                    <a:pt x="55" y="33"/>
                    <a:pt x="46" y="28"/>
                  </a:cubicBezTo>
                  <a:cubicBezTo>
                    <a:pt x="45" y="32"/>
                    <a:pt x="42" y="38"/>
                    <a:pt x="37" y="46"/>
                  </a:cubicBezTo>
                  <a:lnTo>
                    <a:pt x="18" y="47"/>
                  </a:lnTo>
                  <a:close/>
                  <a:moveTo>
                    <a:pt x="235" y="80"/>
                  </a:moveTo>
                  <a:cubicBezTo>
                    <a:pt x="231" y="80"/>
                    <a:pt x="227" y="81"/>
                    <a:pt x="221" y="81"/>
                  </a:cubicBezTo>
                  <a:cubicBezTo>
                    <a:pt x="211" y="83"/>
                    <a:pt x="202" y="84"/>
                    <a:pt x="195" y="85"/>
                  </a:cubicBezTo>
                  <a:cubicBezTo>
                    <a:pt x="199" y="82"/>
                    <a:pt x="208" y="72"/>
                    <a:pt x="222" y="55"/>
                  </a:cubicBezTo>
                  <a:cubicBezTo>
                    <a:pt x="227" y="49"/>
                    <a:pt x="230" y="46"/>
                    <a:pt x="231" y="44"/>
                  </a:cubicBezTo>
                  <a:cubicBezTo>
                    <a:pt x="234" y="41"/>
                    <a:pt x="236" y="39"/>
                    <a:pt x="238" y="37"/>
                  </a:cubicBezTo>
                  <a:cubicBezTo>
                    <a:pt x="239" y="37"/>
                    <a:pt x="239" y="36"/>
                    <a:pt x="239" y="36"/>
                  </a:cubicBezTo>
                  <a:cubicBezTo>
                    <a:pt x="239" y="35"/>
                    <a:pt x="234" y="31"/>
                    <a:pt x="225" y="26"/>
                  </a:cubicBezTo>
                  <a:cubicBezTo>
                    <a:pt x="222" y="32"/>
                    <a:pt x="218" y="39"/>
                    <a:pt x="212" y="47"/>
                  </a:cubicBezTo>
                  <a:cubicBezTo>
                    <a:pt x="203" y="48"/>
                    <a:pt x="196" y="49"/>
                    <a:pt x="188" y="49"/>
                  </a:cubicBezTo>
                  <a:cubicBezTo>
                    <a:pt x="197" y="38"/>
                    <a:pt x="205" y="28"/>
                    <a:pt x="212" y="18"/>
                  </a:cubicBezTo>
                  <a:cubicBezTo>
                    <a:pt x="213" y="16"/>
                    <a:pt x="215" y="15"/>
                    <a:pt x="217" y="13"/>
                  </a:cubicBezTo>
                  <a:cubicBezTo>
                    <a:pt x="218" y="13"/>
                    <a:pt x="218" y="13"/>
                    <a:pt x="218" y="12"/>
                  </a:cubicBezTo>
                  <a:cubicBezTo>
                    <a:pt x="217" y="10"/>
                    <a:pt x="212" y="7"/>
                    <a:pt x="204" y="3"/>
                  </a:cubicBezTo>
                  <a:cubicBezTo>
                    <a:pt x="203" y="4"/>
                    <a:pt x="203" y="4"/>
                    <a:pt x="202" y="6"/>
                  </a:cubicBezTo>
                  <a:cubicBezTo>
                    <a:pt x="195" y="21"/>
                    <a:pt x="188" y="33"/>
                    <a:pt x="182" y="42"/>
                  </a:cubicBezTo>
                  <a:cubicBezTo>
                    <a:pt x="179" y="45"/>
                    <a:pt x="177" y="47"/>
                    <a:pt x="175" y="47"/>
                  </a:cubicBezTo>
                  <a:cubicBezTo>
                    <a:pt x="175" y="47"/>
                    <a:pt x="174" y="47"/>
                    <a:pt x="174" y="48"/>
                  </a:cubicBezTo>
                  <a:cubicBezTo>
                    <a:pt x="178" y="60"/>
                    <a:pt x="178" y="60"/>
                    <a:pt x="178" y="60"/>
                  </a:cubicBezTo>
                  <a:cubicBezTo>
                    <a:pt x="185" y="59"/>
                    <a:pt x="195" y="57"/>
                    <a:pt x="207" y="56"/>
                  </a:cubicBezTo>
                  <a:cubicBezTo>
                    <a:pt x="198" y="68"/>
                    <a:pt x="191" y="76"/>
                    <a:pt x="186" y="80"/>
                  </a:cubicBezTo>
                  <a:cubicBezTo>
                    <a:pt x="183" y="83"/>
                    <a:pt x="180" y="84"/>
                    <a:pt x="177" y="83"/>
                  </a:cubicBezTo>
                  <a:cubicBezTo>
                    <a:pt x="182" y="98"/>
                    <a:pt x="182" y="98"/>
                    <a:pt x="182" y="98"/>
                  </a:cubicBezTo>
                  <a:cubicBezTo>
                    <a:pt x="185" y="97"/>
                    <a:pt x="202" y="95"/>
                    <a:pt x="232" y="92"/>
                  </a:cubicBezTo>
                  <a:lnTo>
                    <a:pt x="235" y="80"/>
                  </a:lnTo>
                  <a:close/>
                  <a:moveTo>
                    <a:pt x="255" y="24"/>
                  </a:moveTo>
                  <a:cubicBezTo>
                    <a:pt x="291" y="24"/>
                    <a:pt x="291" y="24"/>
                    <a:pt x="291" y="24"/>
                  </a:cubicBezTo>
                  <a:cubicBezTo>
                    <a:pt x="291" y="71"/>
                    <a:pt x="291" y="71"/>
                    <a:pt x="291" y="71"/>
                  </a:cubicBezTo>
                  <a:cubicBezTo>
                    <a:pt x="255" y="71"/>
                    <a:pt x="255" y="71"/>
                    <a:pt x="255" y="71"/>
                  </a:cubicBezTo>
                  <a:lnTo>
                    <a:pt x="255" y="24"/>
                  </a:lnTo>
                  <a:close/>
                  <a:moveTo>
                    <a:pt x="255" y="92"/>
                  </a:moveTo>
                  <a:cubicBezTo>
                    <a:pt x="268" y="100"/>
                    <a:pt x="268" y="100"/>
                    <a:pt x="268" y="100"/>
                  </a:cubicBezTo>
                  <a:cubicBezTo>
                    <a:pt x="256" y="116"/>
                    <a:pt x="246" y="128"/>
                    <a:pt x="236" y="136"/>
                  </a:cubicBezTo>
                  <a:cubicBezTo>
                    <a:pt x="232" y="134"/>
                    <a:pt x="228" y="132"/>
                    <a:pt x="222" y="130"/>
                  </a:cubicBezTo>
                  <a:cubicBezTo>
                    <a:pt x="238" y="117"/>
                    <a:pt x="249" y="104"/>
                    <a:pt x="255" y="92"/>
                  </a:cubicBezTo>
                  <a:close/>
                  <a:moveTo>
                    <a:pt x="316" y="125"/>
                  </a:moveTo>
                  <a:cubicBezTo>
                    <a:pt x="303" y="110"/>
                    <a:pt x="294" y="99"/>
                    <a:pt x="288" y="92"/>
                  </a:cubicBezTo>
                  <a:cubicBezTo>
                    <a:pt x="276" y="100"/>
                    <a:pt x="276" y="100"/>
                    <a:pt x="276" y="100"/>
                  </a:cubicBezTo>
                  <a:cubicBezTo>
                    <a:pt x="284" y="108"/>
                    <a:pt x="293" y="119"/>
                    <a:pt x="303" y="134"/>
                  </a:cubicBezTo>
                  <a:lnTo>
                    <a:pt x="316" y="125"/>
                  </a:lnTo>
                  <a:close/>
                  <a:moveTo>
                    <a:pt x="233" y="104"/>
                  </a:moveTo>
                  <a:cubicBezTo>
                    <a:pt x="219" y="109"/>
                    <a:pt x="199" y="111"/>
                    <a:pt x="173" y="112"/>
                  </a:cubicBezTo>
                  <a:cubicBezTo>
                    <a:pt x="175" y="117"/>
                    <a:pt x="176" y="122"/>
                    <a:pt x="177" y="128"/>
                  </a:cubicBezTo>
                  <a:cubicBezTo>
                    <a:pt x="185" y="125"/>
                    <a:pt x="204" y="121"/>
                    <a:pt x="233" y="117"/>
                  </a:cubicBezTo>
                  <a:cubicBezTo>
                    <a:pt x="232" y="113"/>
                    <a:pt x="232" y="108"/>
                    <a:pt x="233" y="104"/>
                  </a:cubicBezTo>
                  <a:close/>
                  <a:moveTo>
                    <a:pt x="257" y="13"/>
                  </a:moveTo>
                  <a:cubicBezTo>
                    <a:pt x="252" y="13"/>
                    <a:pt x="247" y="13"/>
                    <a:pt x="241" y="12"/>
                  </a:cubicBezTo>
                  <a:cubicBezTo>
                    <a:pt x="241" y="18"/>
                    <a:pt x="242" y="22"/>
                    <a:pt x="242" y="25"/>
                  </a:cubicBezTo>
                  <a:cubicBezTo>
                    <a:pt x="242" y="66"/>
                    <a:pt x="242" y="66"/>
                    <a:pt x="242" y="66"/>
                  </a:cubicBezTo>
                  <a:cubicBezTo>
                    <a:pt x="242" y="73"/>
                    <a:pt x="241" y="78"/>
                    <a:pt x="240" y="83"/>
                  </a:cubicBezTo>
                  <a:cubicBezTo>
                    <a:pt x="242" y="82"/>
                    <a:pt x="245" y="82"/>
                    <a:pt x="248" y="81"/>
                  </a:cubicBezTo>
                  <a:cubicBezTo>
                    <a:pt x="258" y="81"/>
                    <a:pt x="258" y="81"/>
                    <a:pt x="258" y="81"/>
                  </a:cubicBezTo>
                  <a:cubicBezTo>
                    <a:pt x="290" y="81"/>
                    <a:pt x="290" y="81"/>
                    <a:pt x="290" y="81"/>
                  </a:cubicBezTo>
                  <a:cubicBezTo>
                    <a:pt x="297" y="81"/>
                    <a:pt x="302" y="82"/>
                    <a:pt x="305" y="83"/>
                  </a:cubicBezTo>
                  <a:cubicBezTo>
                    <a:pt x="305" y="81"/>
                    <a:pt x="304" y="77"/>
                    <a:pt x="304" y="71"/>
                  </a:cubicBezTo>
                  <a:cubicBezTo>
                    <a:pt x="304" y="25"/>
                    <a:pt x="304" y="25"/>
                    <a:pt x="304" y="25"/>
                  </a:cubicBezTo>
                  <a:cubicBezTo>
                    <a:pt x="304" y="20"/>
                    <a:pt x="304" y="15"/>
                    <a:pt x="305" y="12"/>
                  </a:cubicBezTo>
                  <a:cubicBezTo>
                    <a:pt x="300" y="13"/>
                    <a:pt x="295" y="13"/>
                    <a:pt x="288" y="13"/>
                  </a:cubicBezTo>
                  <a:lnTo>
                    <a:pt x="257" y="13"/>
                  </a:lnTo>
                  <a:close/>
                  <a:moveTo>
                    <a:pt x="385" y="18"/>
                  </a:moveTo>
                  <a:cubicBezTo>
                    <a:pt x="444" y="18"/>
                    <a:pt x="444" y="18"/>
                    <a:pt x="444" y="18"/>
                  </a:cubicBezTo>
                  <a:cubicBezTo>
                    <a:pt x="444" y="45"/>
                    <a:pt x="444" y="45"/>
                    <a:pt x="444" y="45"/>
                  </a:cubicBezTo>
                  <a:cubicBezTo>
                    <a:pt x="385" y="45"/>
                    <a:pt x="385" y="45"/>
                    <a:pt x="385" y="45"/>
                  </a:cubicBezTo>
                  <a:lnTo>
                    <a:pt x="385" y="18"/>
                  </a:lnTo>
                  <a:close/>
                  <a:moveTo>
                    <a:pt x="434" y="80"/>
                  </a:moveTo>
                  <a:cubicBezTo>
                    <a:pt x="467" y="80"/>
                    <a:pt x="467" y="80"/>
                    <a:pt x="467" y="80"/>
                  </a:cubicBezTo>
                  <a:cubicBezTo>
                    <a:pt x="467" y="112"/>
                    <a:pt x="467" y="112"/>
                    <a:pt x="467" y="112"/>
                  </a:cubicBezTo>
                  <a:cubicBezTo>
                    <a:pt x="434" y="112"/>
                    <a:pt x="434" y="112"/>
                    <a:pt x="434" y="112"/>
                  </a:cubicBezTo>
                  <a:lnTo>
                    <a:pt x="434" y="80"/>
                  </a:lnTo>
                  <a:close/>
                  <a:moveTo>
                    <a:pt x="364" y="81"/>
                  </a:moveTo>
                  <a:cubicBezTo>
                    <a:pt x="393" y="81"/>
                    <a:pt x="393" y="81"/>
                    <a:pt x="393" y="81"/>
                  </a:cubicBezTo>
                  <a:cubicBezTo>
                    <a:pt x="393" y="112"/>
                    <a:pt x="393" y="112"/>
                    <a:pt x="393" y="112"/>
                  </a:cubicBezTo>
                  <a:cubicBezTo>
                    <a:pt x="364" y="112"/>
                    <a:pt x="364" y="112"/>
                    <a:pt x="364" y="112"/>
                  </a:cubicBezTo>
                  <a:lnTo>
                    <a:pt x="364" y="81"/>
                  </a:lnTo>
                  <a:close/>
                  <a:moveTo>
                    <a:pt x="457" y="18"/>
                  </a:moveTo>
                  <a:cubicBezTo>
                    <a:pt x="458" y="10"/>
                    <a:pt x="458" y="6"/>
                    <a:pt x="458" y="6"/>
                  </a:cubicBezTo>
                  <a:cubicBezTo>
                    <a:pt x="456" y="6"/>
                    <a:pt x="454" y="6"/>
                    <a:pt x="450" y="7"/>
                  </a:cubicBezTo>
                  <a:cubicBezTo>
                    <a:pt x="443" y="7"/>
                    <a:pt x="443" y="7"/>
                    <a:pt x="443" y="7"/>
                  </a:cubicBezTo>
                  <a:cubicBezTo>
                    <a:pt x="385" y="7"/>
                    <a:pt x="385" y="7"/>
                    <a:pt x="385" y="7"/>
                  </a:cubicBezTo>
                  <a:cubicBezTo>
                    <a:pt x="383" y="7"/>
                    <a:pt x="381" y="7"/>
                    <a:pt x="377" y="6"/>
                  </a:cubicBezTo>
                  <a:cubicBezTo>
                    <a:pt x="371" y="6"/>
                    <a:pt x="371" y="6"/>
                    <a:pt x="371" y="6"/>
                  </a:cubicBezTo>
                  <a:cubicBezTo>
                    <a:pt x="372" y="6"/>
                    <a:pt x="372" y="10"/>
                    <a:pt x="372" y="18"/>
                  </a:cubicBezTo>
                  <a:cubicBezTo>
                    <a:pt x="372" y="46"/>
                    <a:pt x="372" y="46"/>
                    <a:pt x="372" y="46"/>
                  </a:cubicBezTo>
                  <a:cubicBezTo>
                    <a:pt x="372" y="52"/>
                    <a:pt x="372" y="55"/>
                    <a:pt x="371" y="57"/>
                  </a:cubicBezTo>
                  <a:cubicBezTo>
                    <a:pt x="376" y="56"/>
                    <a:pt x="381" y="56"/>
                    <a:pt x="386" y="56"/>
                  </a:cubicBezTo>
                  <a:cubicBezTo>
                    <a:pt x="443" y="56"/>
                    <a:pt x="443" y="56"/>
                    <a:pt x="443" y="56"/>
                  </a:cubicBezTo>
                  <a:cubicBezTo>
                    <a:pt x="458" y="57"/>
                    <a:pt x="458" y="57"/>
                    <a:pt x="458" y="57"/>
                  </a:cubicBezTo>
                  <a:cubicBezTo>
                    <a:pt x="458" y="53"/>
                    <a:pt x="458" y="53"/>
                    <a:pt x="458" y="53"/>
                  </a:cubicBezTo>
                  <a:cubicBezTo>
                    <a:pt x="457" y="50"/>
                    <a:pt x="457" y="47"/>
                    <a:pt x="457" y="45"/>
                  </a:cubicBezTo>
                  <a:lnTo>
                    <a:pt x="457" y="18"/>
                  </a:lnTo>
                  <a:close/>
                  <a:moveTo>
                    <a:pt x="481" y="80"/>
                  </a:moveTo>
                  <a:cubicBezTo>
                    <a:pt x="481" y="76"/>
                    <a:pt x="481" y="72"/>
                    <a:pt x="481" y="68"/>
                  </a:cubicBezTo>
                  <a:cubicBezTo>
                    <a:pt x="478" y="69"/>
                    <a:pt x="473" y="69"/>
                    <a:pt x="467" y="69"/>
                  </a:cubicBezTo>
                  <a:cubicBezTo>
                    <a:pt x="434" y="69"/>
                    <a:pt x="434" y="69"/>
                    <a:pt x="434" y="69"/>
                  </a:cubicBezTo>
                  <a:cubicBezTo>
                    <a:pt x="427" y="69"/>
                    <a:pt x="423" y="69"/>
                    <a:pt x="420" y="68"/>
                  </a:cubicBezTo>
                  <a:cubicBezTo>
                    <a:pt x="421" y="73"/>
                    <a:pt x="421" y="77"/>
                    <a:pt x="421" y="80"/>
                  </a:cubicBezTo>
                  <a:cubicBezTo>
                    <a:pt x="421" y="124"/>
                    <a:pt x="421" y="124"/>
                    <a:pt x="421" y="124"/>
                  </a:cubicBezTo>
                  <a:cubicBezTo>
                    <a:pt x="421" y="126"/>
                    <a:pt x="421" y="130"/>
                    <a:pt x="420" y="134"/>
                  </a:cubicBezTo>
                  <a:cubicBezTo>
                    <a:pt x="420" y="136"/>
                    <a:pt x="420" y="136"/>
                    <a:pt x="420" y="136"/>
                  </a:cubicBezTo>
                  <a:cubicBezTo>
                    <a:pt x="436" y="136"/>
                    <a:pt x="436" y="136"/>
                    <a:pt x="436" y="136"/>
                  </a:cubicBezTo>
                  <a:cubicBezTo>
                    <a:pt x="435" y="135"/>
                    <a:pt x="434" y="131"/>
                    <a:pt x="434" y="124"/>
                  </a:cubicBezTo>
                  <a:cubicBezTo>
                    <a:pt x="467" y="124"/>
                    <a:pt x="467" y="124"/>
                    <a:pt x="467" y="124"/>
                  </a:cubicBezTo>
                  <a:cubicBezTo>
                    <a:pt x="467" y="125"/>
                    <a:pt x="466" y="128"/>
                    <a:pt x="466" y="131"/>
                  </a:cubicBezTo>
                  <a:cubicBezTo>
                    <a:pt x="466" y="134"/>
                    <a:pt x="466" y="134"/>
                    <a:pt x="466" y="134"/>
                  </a:cubicBezTo>
                  <a:cubicBezTo>
                    <a:pt x="481" y="134"/>
                    <a:pt x="481" y="134"/>
                    <a:pt x="481" y="134"/>
                  </a:cubicBezTo>
                  <a:cubicBezTo>
                    <a:pt x="481" y="134"/>
                    <a:pt x="481" y="130"/>
                    <a:pt x="481" y="124"/>
                  </a:cubicBezTo>
                  <a:lnTo>
                    <a:pt x="481" y="80"/>
                  </a:lnTo>
                  <a:close/>
                  <a:moveTo>
                    <a:pt x="407" y="81"/>
                  </a:moveTo>
                  <a:cubicBezTo>
                    <a:pt x="408" y="72"/>
                    <a:pt x="408" y="68"/>
                    <a:pt x="408" y="69"/>
                  </a:cubicBezTo>
                  <a:cubicBezTo>
                    <a:pt x="403" y="69"/>
                    <a:pt x="398" y="69"/>
                    <a:pt x="393" y="69"/>
                  </a:cubicBezTo>
                  <a:cubicBezTo>
                    <a:pt x="363" y="69"/>
                    <a:pt x="363" y="69"/>
                    <a:pt x="363" y="69"/>
                  </a:cubicBezTo>
                  <a:cubicBezTo>
                    <a:pt x="361" y="69"/>
                    <a:pt x="358" y="69"/>
                    <a:pt x="354" y="69"/>
                  </a:cubicBezTo>
                  <a:cubicBezTo>
                    <a:pt x="349" y="69"/>
                    <a:pt x="349" y="69"/>
                    <a:pt x="349" y="69"/>
                  </a:cubicBezTo>
                  <a:cubicBezTo>
                    <a:pt x="349" y="71"/>
                    <a:pt x="350" y="75"/>
                    <a:pt x="350" y="80"/>
                  </a:cubicBezTo>
                  <a:cubicBezTo>
                    <a:pt x="350" y="124"/>
                    <a:pt x="350" y="124"/>
                    <a:pt x="350" y="124"/>
                  </a:cubicBezTo>
                  <a:cubicBezTo>
                    <a:pt x="350" y="126"/>
                    <a:pt x="349" y="129"/>
                    <a:pt x="349" y="133"/>
                  </a:cubicBezTo>
                  <a:cubicBezTo>
                    <a:pt x="349" y="136"/>
                    <a:pt x="349" y="136"/>
                    <a:pt x="349" y="136"/>
                  </a:cubicBezTo>
                  <a:cubicBezTo>
                    <a:pt x="365" y="136"/>
                    <a:pt x="365" y="136"/>
                    <a:pt x="365" y="136"/>
                  </a:cubicBezTo>
                  <a:cubicBezTo>
                    <a:pt x="364" y="132"/>
                    <a:pt x="364" y="128"/>
                    <a:pt x="364" y="124"/>
                  </a:cubicBezTo>
                  <a:cubicBezTo>
                    <a:pt x="393" y="124"/>
                    <a:pt x="393" y="124"/>
                    <a:pt x="393" y="124"/>
                  </a:cubicBezTo>
                  <a:cubicBezTo>
                    <a:pt x="393" y="125"/>
                    <a:pt x="393" y="128"/>
                    <a:pt x="393" y="131"/>
                  </a:cubicBezTo>
                  <a:cubicBezTo>
                    <a:pt x="393" y="134"/>
                    <a:pt x="393" y="134"/>
                    <a:pt x="393" y="134"/>
                  </a:cubicBezTo>
                  <a:cubicBezTo>
                    <a:pt x="408" y="134"/>
                    <a:pt x="408" y="134"/>
                    <a:pt x="408" y="134"/>
                  </a:cubicBezTo>
                  <a:cubicBezTo>
                    <a:pt x="407" y="131"/>
                    <a:pt x="407" y="128"/>
                    <a:pt x="407" y="124"/>
                  </a:cubicBezTo>
                  <a:lnTo>
                    <a:pt x="407" y="81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26" name="Freeform 695"/>
            <p:cNvSpPr/>
            <p:nvPr/>
          </p:nvSpPr>
          <p:spPr bwMode="auto">
            <a:xfrm>
              <a:off x="7874334" y="8429616"/>
              <a:ext cx="69144" cy="41053"/>
            </a:xfrm>
            <a:custGeom>
              <a:avLst/>
              <a:gdLst>
                <a:gd name="T0" fmla="*/ 36 w 36"/>
                <a:gd name="T1" fmla="*/ 10 h 21"/>
                <a:gd name="T2" fmla="*/ 6 w 36"/>
                <a:gd name="T3" fmla="*/ 0 h 21"/>
                <a:gd name="T4" fmla="*/ 0 w 36"/>
                <a:gd name="T5" fmla="*/ 10 h 21"/>
                <a:gd name="T6" fmla="*/ 28 w 36"/>
                <a:gd name="T7" fmla="*/ 21 h 21"/>
                <a:gd name="T8" fmla="*/ 36 w 36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1">
                  <a:moveTo>
                    <a:pt x="36" y="10"/>
                  </a:moveTo>
                  <a:cubicBezTo>
                    <a:pt x="22" y="6"/>
                    <a:pt x="12" y="2"/>
                    <a:pt x="6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9" y="12"/>
                    <a:pt x="19" y="16"/>
                    <a:pt x="28" y="21"/>
                  </a:cubicBezTo>
                  <a:lnTo>
                    <a:pt x="3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27" name="Freeform 696"/>
            <p:cNvSpPr/>
            <p:nvPr/>
          </p:nvSpPr>
          <p:spPr bwMode="auto">
            <a:xfrm>
              <a:off x="7874334" y="8429616"/>
              <a:ext cx="69144" cy="41053"/>
            </a:xfrm>
            <a:custGeom>
              <a:avLst/>
              <a:gdLst>
                <a:gd name="T0" fmla="*/ 36 w 36"/>
                <a:gd name="T1" fmla="*/ 10 h 21"/>
                <a:gd name="T2" fmla="*/ 6 w 36"/>
                <a:gd name="T3" fmla="*/ 0 h 21"/>
                <a:gd name="T4" fmla="*/ 0 w 36"/>
                <a:gd name="T5" fmla="*/ 10 h 21"/>
                <a:gd name="T6" fmla="*/ 28 w 36"/>
                <a:gd name="T7" fmla="*/ 21 h 21"/>
                <a:gd name="T8" fmla="*/ 36 w 36"/>
                <a:gd name="T9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1">
                  <a:moveTo>
                    <a:pt x="36" y="10"/>
                  </a:moveTo>
                  <a:cubicBezTo>
                    <a:pt x="22" y="6"/>
                    <a:pt x="12" y="2"/>
                    <a:pt x="6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9" y="12"/>
                    <a:pt x="19" y="16"/>
                    <a:pt x="28" y="21"/>
                  </a:cubicBezTo>
                  <a:lnTo>
                    <a:pt x="36" y="10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28" name="Freeform 697"/>
            <p:cNvSpPr>
              <a:spLocks noEditPoints="1"/>
            </p:cNvSpPr>
            <p:nvPr/>
          </p:nvSpPr>
          <p:spPr bwMode="auto">
            <a:xfrm>
              <a:off x="6934408" y="8416651"/>
              <a:ext cx="207432" cy="272256"/>
            </a:xfrm>
            <a:custGeom>
              <a:avLst/>
              <a:gdLst>
                <a:gd name="T0" fmla="*/ 96 w 105"/>
                <a:gd name="T1" fmla="*/ 57 h 138"/>
                <a:gd name="T2" fmla="*/ 75 w 105"/>
                <a:gd name="T3" fmla="*/ 58 h 138"/>
                <a:gd name="T4" fmla="*/ 67 w 105"/>
                <a:gd name="T5" fmla="*/ 58 h 138"/>
                <a:gd name="T6" fmla="*/ 67 w 105"/>
                <a:gd name="T7" fmla="*/ 32 h 138"/>
                <a:gd name="T8" fmla="*/ 87 w 105"/>
                <a:gd name="T9" fmla="*/ 32 h 138"/>
                <a:gd name="T10" fmla="*/ 84 w 105"/>
                <a:gd name="T11" fmla="*/ 37 h 138"/>
                <a:gd name="T12" fmla="*/ 81 w 105"/>
                <a:gd name="T13" fmla="*/ 47 h 138"/>
                <a:gd name="T14" fmla="*/ 95 w 105"/>
                <a:gd name="T15" fmla="*/ 49 h 138"/>
                <a:gd name="T16" fmla="*/ 104 w 105"/>
                <a:gd name="T17" fmla="*/ 20 h 138"/>
                <a:gd name="T18" fmla="*/ 93 w 105"/>
                <a:gd name="T19" fmla="*/ 21 h 138"/>
                <a:gd name="T20" fmla="*/ 74 w 105"/>
                <a:gd name="T21" fmla="*/ 22 h 138"/>
                <a:gd name="T22" fmla="*/ 67 w 105"/>
                <a:gd name="T23" fmla="*/ 22 h 138"/>
                <a:gd name="T24" fmla="*/ 67 w 105"/>
                <a:gd name="T25" fmla="*/ 11 h 138"/>
                <a:gd name="T26" fmla="*/ 69 w 105"/>
                <a:gd name="T27" fmla="*/ 4 h 138"/>
                <a:gd name="T28" fmla="*/ 70 w 105"/>
                <a:gd name="T29" fmla="*/ 2 h 138"/>
                <a:gd name="T30" fmla="*/ 53 w 105"/>
                <a:gd name="T31" fmla="*/ 0 h 138"/>
                <a:gd name="T32" fmla="*/ 54 w 105"/>
                <a:gd name="T33" fmla="*/ 22 h 138"/>
                <a:gd name="T34" fmla="*/ 47 w 105"/>
                <a:gd name="T35" fmla="*/ 22 h 138"/>
                <a:gd name="T36" fmla="*/ 23 w 105"/>
                <a:gd name="T37" fmla="*/ 20 h 138"/>
                <a:gd name="T38" fmla="*/ 24 w 105"/>
                <a:gd name="T39" fmla="*/ 30 h 138"/>
                <a:gd name="T40" fmla="*/ 25 w 105"/>
                <a:gd name="T41" fmla="*/ 51 h 138"/>
                <a:gd name="T42" fmla="*/ 21 w 105"/>
                <a:gd name="T43" fmla="*/ 106 h 138"/>
                <a:gd name="T44" fmla="*/ 0 w 105"/>
                <a:gd name="T45" fmla="*/ 130 h 138"/>
                <a:gd name="T46" fmla="*/ 14 w 105"/>
                <a:gd name="T47" fmla="*/ 138 h 138"/>
                <a:gd name="T48" fmla="*/ 38 w 105"/>
                <a:gd name="T49" fmla="*/ 69 h 138"/>
                <a:gd name="T50" fmla="*/ 79 w 105"/>
                <a:gd name="T51" fmla="*/ 69 h 138"/>
                <a:gd name="T52" fmla="*/ 65 w 105"/>
                <a:gd name="T53" fmla="*/ 103 h 138"/>
                <a:gd name="T54" fmla="*/ 55 w 105"/>
                <a:gd name="T55" fmla="*/ 75 h 138"/>
                <a:gd name="T56" fmla="*/ 41 w 105"/>
                <a:gd name="T57" fmla="*/ 77 h 138"/>
                <a:gd name="T58" fmla="*/ 57 w 105"/>
                <a:gd name="T59" fmla="*/ 112 h 138"/>
                <a:gd name="T60" fmla="*/ 24 w 105"/>
                <a:gd name="T61" fmla="*/ 127 h 138"/>
                <a:gd name="T62" fmla="*/ 36 w 105"/>
                <a:gd name="T63" fmla="*/ 138 h 138"/>
                <a:gd name="T64" fmla="*/ 65 w 105"/>
                <a:gd name="T65" fmla="*/ 121 h 138"/>
                <a:gd name="T66" fmla="*/ 95 w 105"/>
                <a:gd name="T67" fmla="*/ 137 h 138"/>
                <a:gd name="T68" fmla="*/ 102 w 105"/>
                <a:gd name="T69" fmla="*/ 126 h 138"/>
                <a:gd name="T70" fmla="*/ 105 w 105"/>
                <a:gd name="T71" fmla="*/ 123 h 138"/>
                <a:gd name="T72" fmla="*/ 74 w 105"/>
                <a:gd name="T73" fmla="*/ 111 h 138"/>
                <a:gd name="T74" fmla="*/ 96 w 105"/>
                <a:gd name="T75" fmla="*/ 57 h 138"/>
                <a:gd name="T76" fmla="*/ 55 w 105"/>
                <a:gd name="T77" fmla="*/ 58 h 138"/>
                <a:gd name="T78" fmla="*/ 38 w 105"/>
                <a:gd name="T79" fmla="*/ 58 h 138"/>
                <a:gd name="T80" fmla="*/ 38 w 105"/>
                <a:gd name="T81" fmla="*/ 33 h 138"/>
                <a:gd name="T82" fmla="*/ 55 w 105"/>
                <a:gd name="T83" fmla="*/ 33 h 138"/>
                <a:gd name="T84" fmla="*/ 55 w 105"/>
                <a:gd name="T85" fmla="*/ 5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5" h="138">
                  <a:moveTo>
                    <a:pt x="96" y="57"/>
                  </a:moveTo>
                  <a:cubicBezTo>
                    <a:pt x="93" y="58"/>
                    <a:pt x="86" y="58"/>
                    <a:pt x="75" y="58"/>
                  </a:cubicBezTo>
                  <a:cubicBezTo>
                    <a:pt x="67" y="58"/>
                    <a:pt x="67" y="58"/>
                    <a:pt x="67" y="58"/>
                  </a:cubicBezTo>
                  <a:cubicBezTo>
                    <a:pt x="67" y="32"/>
                    <a:pt x="67" y="32"/>
                    <a:pt x="67" y="32"/>
                  </a:cubicBezTo>
                  <a:cubicBezTo>
                    <a:pt x="87" y="32"/>
                    <a:pt x="87" y="32"/>
                    <a:pt x="87" y="32"/>
                  </a:cubicBezTo>
                  <a:cubicBezTo>
                    <a:pt x="86" y="34"/>
                    <a:pt x="85" y="36"/>
                    <a:pt x="84" y="37"/>
                  </a:cubicBezTo>
                  <a:cubicBezTo>
                    <a:pt x="84" y="38"/>
                    <a:pt x="83" y="41"/>
                    <a:pt x="81" y="47"/>
                  </a:cubicBezTo>
                  <a:cubicBezTo>
                    <a:pt x="95" y="49"/>
                    <a:pt x="95" y="49"/>
                    <a:pt x="95" y="49"/>
                  </a:cubicBezTo>
                  <a:cubicBezTo>
                    <a:pt x="102" y="30"/>
                    <a:pt x="105" y="21"/>
                    <a:pt x="104" y="20"/>
                  </a:cubicBezTo>
                  <a:cubicBezTo>
                    <a:pt x="101" y="21"/>
                    <a:pt x="97" y="21"/>
                    <a:pt x="93" y="21"/>
                  </a:cubicBezTo>
                  <a:cubicBezTo>
                    <a:pt x="90" y="21"/>
                    <a:pt x="83" y="22"/>
                    <a:pt x="74" y="22"/>
                  </a:cubicBezTo>
                  <a:cubicBezTo>
                    <a:pt x="67" y="22"/>
                    <a:pt x="67" y="22"/>
                    <a:pt x="67" y="22"/>
                  </a:cubicBezTo>
                  <a:cubicBezTo>
                    <a:pt x="67" y="11"/>
                    <a:pt x="67" y="11"/>
                    <a:pt x="67" y="11"/>
                  </a:cubicBezTo>
                  <a:cubicBezTo>
                    <a:pt x="67" y="8"/>
                    <a:pt x="68" y="6"/>
                    <a:pt x="69" y="4"/>
                  </a:cubicBezTo>
                  <a:cubicBezTo>
                    <a:pt x="70" y="3"/>
                    <a:pt x="70" y="3"/>
                    <a:pt x="70" y="2"/>
                  </a:cubicBezTo>
                  <a:cubicBezTo>
                    <a:pt x="69" y="2"/>
                    <a:pt x="63" y="1"/>
                    <a:pt x="53" y="0"/>
                  </a:cubicBezTo>
                  <a:cubicBezTo>
                    <a:pt x="54" y="3"/>
                    <a:pt x="54" y="10"/>
                    <a:pt x="54" y="22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37" y="22"/>
                    <a:pt x="29" y="21"/>
                    <a:pt x="23" y="20"/>
                  </a:cubicBezTo>
                  <a:cubicBezTo>
                    <a:pt x="24" y="22"/>
                    <a:pt x="24" y="26"/>
                    <a:pt x="24" y="30"/>
                  </a:cubicBezTo>
                  <a:cubicBezTo>
                    <a:pt x="25" y="34"/>
                    <a:pt x="25" y="40"/>
                    <a:pt x="25" y="51"/>
                  </a:cubicBezTo>
                  <a:cubicBezTo>
                    <a:pt x="25" y="77"/>
                    <a:pt x="24" y="95"/>
                    <a:pt x="21" y="106"/>
                  </a:cubicBezTo>
                  <a:cubicBezTo>
                    <a:pt x="18" y="116"/>
                    <a:pt x="11" y="124"/>
                    <a:pt x="0" y="130"/>
                  </a:cubicBezTo>
                  <a:cubicBezTo>
                    <a:pt x="4" y="132"/>
                    <a:pt x="9" y="134"/>
                    <a:pt x="14" y="138"/>
                  </a:cubicBezTo>
                  <a:cubicBezTo>
                    <a:pt x="29" y="125"/>
                    <a:pt x="37" y="102"/>
                    <a:pt x="38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5" y="85"/>
                    <a:pt x="70" y="96"/>
                    <a:pt x="65" y="103"/>
                  </a:cubicBezTo>
                  <a:cubicBezTo>
                    <a:pt x="59" y="94"/>
                    <a:pt x="56" y="85"/>
                    <a:pt x="55" y="75"/>
                  </a:cubicBezTo>
                  <a:cubicBezTo>
                    <a:pt x="41" y="77"/>
                    <a:pt x="41" y="77"/>
                    <a:pt x="41" y="77"/>
                  </a:cubicBezTo>
                  <a:cubicBezTo>
                    <a:pt x="46" y="91"/>
                    <a:pt x="51" y="103"/>
                    <a:pt x="57" y="112"/>
                  </a:cubicBezTo>
                  <a:cubicBezTo>
                    <a:pt x="48" y="120"/>
                    <a:pt x="37" y="125"/>
                    <a:pt x="24" y="127"/>
                  </a:cubicBezTo>
                  <a:cubicBezTo>
                    <a:pt x="29" y="130"/>
                    <a:pt x="33" y="133"/>
                    <a:pt x="36" y="138"/>
                  </a:cubicBezTo>
                  <a:cubicBezTo>
                    <a:pt x="47" y="133"/>
                    <a:pt x="57" y="128"/>
                    <a:pt x="65" y="121"/>
                  </a:cubicBezTo>
                  <a:cubicBezTo>
                    <a:pt x="74" y="128"/>
                    <a:pt x="84" y="134"/>
                    <a:pt x="95" y="137"/>
                  </a:cubicBezTo>
                  <a:cubicBezTo>
                    <a:pt x="96" y="134"/>
                    <a:pt x="99" y="130"/>
                    <a:pt x="102" y="126"/>
                  </a:cubicBezTo>
                  <a:cubicBezTo>
                    <a:pt x="103" y="125"/>
                    <a:pt x="104" y="124"/>
                    <a:pt x="105" y="123"/>
                  </a:cubicBezTo>
                  <a:cubicBezTo>
                    <a:pt x="92" y="122"/>
                    <a:pt x="82" y="119"/>
                    <a:pt x="74" y="111"/>
                  </a:cubicBezTo>
                  <a:cubicBezTo>
                    <a:pt x="82" y="99"/>
                    <a:pt x="89" y="81"/>
                    <a:pt x="96" y="57"/>
                  </a:cubicBezTo>
                  <a:moveTo>
                    <a:pt x="55" y="58"/>
                  </a:moveTo>
                  <a:cubicBezTo>
                    <a:pt x="38" y="58"/>
                    <a:pt x="38" y="58"/>
                    <a:pt x="38" y="58"/>
                  </a:cubicBezTo>
                  <a:cubicBezTo>
                    <a:pt x="38" y="33"/>
                    <a:pt x="38" y="33"/>
                    <a:pt x="38" y="33"/>
                  </a:cubicBezTo>
                  <a:cubicBezTo>
                    <a:pt x="55" y="33"/>
                    <a:pt x="55" y="33"/>
                    <a:pt x="55" y="33"/>
                  </a:cubicBezTo>
                  <a:lnTo>
                    <a:pt x="55" y="5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29" name="Freeform 698"/>
            <p:cNvSpPr>
              <a:spLocks noEditPoints="1"/>
            </p:cNvSpPr>
            <p:nvPr/>
          </p:nvSpPr>
          <p:spPr bwMode="auto">
            <a:xfrm>
              <a:off x="6934408" y="8416651"/>
              <a:ext cx="207432" cy="272256"/>
            </a:xfrm>
            <a:custGeom>
              <a:avLst/>
              <a:gdLst>
                <a:gd name="T0" fmla="*/ 96 w 105"/>
                <a:gd name="T1" fmla="*/ 57 h 138"/>
                <a:gd name="T2" fmla="*/ 75 w 105"/>
                <a:gd name="T3" fmla="*/ 58 h 138"/>
                <a:gd name="T4" fmla="*/ 67 w 105"/>
                <a:gd name="T5" fmla="*/ 58 h 138"/>
                <a:gd name="T6" fmla="*/ 67 w 105"/>
                <a:gd name="T7" fmla="*/ 32 h 138"/>
                <a:gd name="T8" fmla="*/ 87 w 105"/>
                <a:gd name="T9" fmla="*/ 32 h 138"/>
                <a:gd name="T10" fmla="*/ 84 w 105"/>
                <a:gd name="T11" fmla="*/ 37 h 138"/>
                <a:gd name="T12" fmla="*/ 81 w 105"/>
                <a:gd name="T13" fmla="*/ 47 h 138"/>
                <a:gd name="T14" fmla="*/ 95 w 105"/>
                <a:gd name="T15" fmla="*/ 49 h 138"/>
                <a:gd name="T16" fmla="*/ 104 w 105"/>
                <a:gd name="T17" fmla="*/ 20 h 138"/>
                <a:gd name="T18" fmla="*/ 93 w 105"/>
                <a:gd name="T19" fmla="*/ 21 h 138"/>
                <a:gd name="T20" fmla="*/ 74 w 105"/>
                <a:gd name="T21" fmla="*/ 22 h 138"/>
                <a:gd name="T22" fmla="*/ 67 w 105"/>
                <a:gd name="T23" fmla="*/ 22 h 138"/>
                <a:gd name="T24" fmla="*/ 67 w 105"/>
                <a:gd name="T25" fmla="*/ 11 h 138"/>
                <a:gd name="T26" fmla="*/ 69 w 105"/>
                <a:gd name="T27" fmla="*/ 4 h 138"/>
                <a:gd name="T28" fmla="*/ 70 w 105"/>
                <a:gd name="T29" fmla="*/ 2 h 138"/>
                <a:gd name="T30" fmla="*/ 53 w 105"/>
                <a:gd name="T31" fmla="*/ 0 h 138"/>
                <a:gd name="T32" fmla="*/ 54 w 105"/>
                <a:gd name="T33" fmla="*/ 22 h 138"/>
                <a:gd name="T34" fmla="*/ 47 w 105"/>
                <a:gd name="T35" fmla="*/ 22 h 138"/>
                <a:gd name="T36" fmla="*/ 23 w 105"/>
                <a:gd name="T37" fmla="*/ 20 h 138"/>
                <a:gd name="T38" fmla="*/ 24 w 105"/>
                <a:gd name="T39" fmla="*/ 30 h 138"/>
                <a:gd name="T40" fmla="*/ 25 w 105"/>
                <a:gd name="T41" fmla="*/ 51 h 138"/>
                <a:gd name="T42" fmla="*/ 21 w 105"/>
                <a:gd name="T43" fmla="*/ 106 h 138"/>
                <a:gd name="T44" fmla="*/ 0 w 105"/>
                <a:gd name="T45" fmla="*/ 130 h 138"/>
                <a:gd name="T46" fmla="*/ 14 w 105"/>
                <a:gd name="T47" fmla="*/ 138 h 138"/>
                <a:gd name="T48" fmla="*/ 38 w 105"/>
                <a:gd name="T49" fmla="*/ 69 h 138"/>
                <a:gd name="T50" fmla="*/ 79 w 105"/>
                <a:gd name="T51" fmla="*/ 69 h 138"/>
                <a:gd name="T52" fmla="*/ 65 w 105"/>
                <a:gd name="T53" fmla="*/ 103 h 138"/>
                <a:gd name="T54" fmla="*/ 55 w 105"/>
                <a:gd name="T55" fmla="*/ 75 h 138"/>
                <a:gd name="T56" fmla="*/ 41 w 105"/>
                <a:gd name="T57" fmla="*/ 77 h 138"/>
                <a:gd name="T58" fmla="*/ 57 w 105"/>
                <a:gd name="T59" fmla="*/ 112 h 138"/>
                <a:gd name="T60" fmla="*/ 24 w 105"/>
                <a:gd name="T61" fmla="*/ 127 h 138"/>
                <a:gd name="T62" fmla="*/ 36 w 105"/>
                <a:gd name="T63" fmla="*/ 138 h 138"/>
                <a:gd name="T64" fmla="*/ 65 w 105"/>
                <a:gd name="T65" fmla="*/ 121 h 138"/>
                <a:gd name="T66" fmla="*/ 95 w 105"/>
                <a:gd name="T67" fmla="*/ 137 h 138"/>
                <a:gd name="T68" fmla="*/ 102 w 105"/>
                <a:gd name="T69" fmla="*/ 126 h 138"/>
                <a:gd name="T70" fmla="*/ 105 w 105"/>
                <a:gd name="T71" fmla="*/ 123 h 138"/>
                <a:gd name="T72" fmla="*/ 74 w 105"/>
                <a:gd name="T73" fmla="*/ 111 h 138"/>
                <a:gd name="T74" fmla="*/ 96 w 105"/>
                <a:gd name="T75" fmla="*/ 57 h 138"/>
                <a:gd name="T76" fmla="*/ 55 w 105"/>
                <a:gd name="T77" fmla="*/ 58 h 138"/>
                <a:gd name="T78" fmla="*/ 38 w 105"/>
                <a:gd name="T79" fmla="*/ 58 h 138"/>
                <a:gd name="T80" fmla="*/ 38 w 105"/>
                <a:gd name="T81" fmla="*/ 33 h 138"/>
                <a:gd name="T82" fmla="*/ 55 w 105"/>
                <a:gd name="T83" fmla="*/ 33 h 138"/>
                <a:gd name="T84" fmla="*/ 55 w 105"/>
                <a:gd name="T85" fmla="*/ 5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5" h="138">
                  <a:moveTo>
                    <a:pt x="96" y="57"/>
                  </a:moveTo>
                  <a:cubicBezTo>
                    <a:pt x="93" y="58"/>
                    <a:pt x="86" y="58"/>
                    <a:pt x="75" y="58"/>
                  </a:cubicBezTo>
                  <a:cubicBezTo>
                    <a:pt x="67" y="58"/>
                    <a:pt x="67" y="58"/>
                    <a:pt x="67" y="58"/>
                  </a:cubicBezTo>
                  <a:cubicBezTo>
                    <a:pt x="67" y="32"/>
                    <a:pt x="67" y="32"/>
                    <a:pt x="67" y="32"/>
                  </a:cubicBezTo>
                  <a:cubicBezTo>
                    <a:pt x="87" y="32"/>
                    <a:pt x="87" y="32"/>
                    <a:pt x="87" y="32"/>
                  </a:cubicBezTo>
                  <a:cubicBezTo>
                    <a:pt x="86" y="34"/>
                    <a:pt x="85" y="36"/>
                    <a:pt x="84" y="37"/>
                  </a:cubicBezTo>
                  <a:cubicBezTo>
                    <a:pt x="84" y="38"/>
                    <a:pt x="83" y="41"/>
                    <a:pt x="81" y="47"/>
                  </a:cubicBezTo>
                  <a:cubicBezTo>
                    <a:pt x="95" y="49"/>
                    <a:pt x="95" y="49"/>
                    <a:pt x="95" y="49"/>
                  </a:cubicBezTo>
                  <a:cubicBezTo>
                    <a:pt x="102" y="30"/>
                    <a:pt x="105" y="21"/>
                    <a:pt x="104" y="20"/>
                  </a:cubicBezTo>
                  <a:cubicBezTo>
                    <a:pt x="101" y="21"/>
                    <a:pt x="97" y="21"/>
                    <a:pt x="93" y="21"/>
                  </a:cubicBezTo>
                  <a:cubicBezTo>
                    <a:pt x="90" y="21"/>
                    <a:pt x="83" y="22"/>
                    <a:pt x="74" y="22"/>
                  </a:cubicBezTo>
                  <a:cubicBezTo>
                    <a:pt x="67" y="22"/>
                    <a:pt x="67" y="22"/>
                    <a:pt x="67" y="22"/>
                  </a:cubicBezTo>
                  <a:cubicBezTo>
                    <a:pt x="67" y="11"/>
                    <a:pt x="67" y="11"/>
                    <a:pt x="67" y="11"/>
                  </a:cubicBezTo>
                  <a:cubicBezTo>
                    <a:pt x="67" y="8"/>
                    <a:pt x="68" y="6"/>
                    <a:pt x="69" y="4"/>
                  </a:cubicBezTo>
                  <a:cubicBezTo>
                    <a:pt x="70" y="3"/>
                    <a:pt x="70" y="3"/>
                    <a:pt x="70" y="2"/>
                  </a:cubicBezTo>
                  <a:cubicBezTo>
                    <a:pt x="69" y="2"/>
                    <a:pt x="63" y="1"/>
                    <a:pt x="53" y="0"/>
                  </a:cubicBezTo>
                  <a:cubicBezTo>
                    <a:pt x="54" y="3"/>
                    <a:pt x="54" y="10"/>
                    <a:pt x="54" y="22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37" y="22"/>
                    <a:pt x="29" y="21"/>
                    <a:pt x="23" y="20"/>
                  </a:cubicBezTo>
                  <a:cubicBezTo>
                    <a:pt x="24" y="22"/>
                    <a:pt x="24" y="26"/>
                    <a:pt x="24" y="30"/>
                  </a:cubicBezTo>
                  <a:cubicBezTo>
                    <a:pt x="25" y="34"/>
                    <a:pt x="25" y="40"/>
                    <a:pt x="25" y="51"/>
                  </a:cubicBezTo>
                  <a:cubicBezTo>
                    <a:pt x="25" y="77"/>
                    <a:pt x="24" y="95"/>
                    <a:pt x="21" y="106"/>
                  </a:cubicBezTo>
                  <a:cubicBezTo>
                    <a:pt x="18" y="116"/>
                    <a:pt x="11" y="124"/>
                    <a:pt x="0" y="130"/>
                  </a:cubicBezTo>
                  <a:cubicBezTo>
                    <a:pt x="4" y="132"/>
                    <a:pt x="9" y="134"/>
                    <a:pt x="14" y="138"/>
                  </a:cubicBezTo>
                  <a:cubicBezTo>
                    <a:pt x="29" y="125"/>
                    <a:pt x="37" y="102"/>
                    <a:pt x="38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5" y="85"/>
                    <a:pt x="70" y="96"/>
                    <a:pt x="65" y="103"/>
                  </a:cubicBezTo>
                  <a:cubicBezTo>
                    <a:pt x="59" y="94"/>
                    <a:pt x="56" y="85"/>
                    <a:pt x="55" y="75"/>
                  </a:cubicBezTo>
                  <a:cubicBezTo>
                    <a:pt x="41" y="77"/>
                    <a:pt x="41" y="77"/>
                    <a:pt x="41" y="77"/>
                  </a:cubicBezTo>
                  <a:cubicBezTo>
                    <a:pt x="46" y="91"/>
                    <a:pt x="51" y="103"/>
                    <a:pt x="57" y="112"/>
                  </a:cubicBezTo>
                  <a:cubicBezTo>
                    <a:pt x="48" y="120"/>
                    <a:pt x="37" y="125"/>
                    <a:pt x="24" y="127"/>
                  </a:cubicBezTo>
                  <a:cubicBezTo>
                    <a:pt x="29" y="130"/>
                    <a:pt x="33" y="133"/>
                    <a:pt x="36" y="138"/>
                  </a:cubicBezTo>
                  <a:cubicBezTo>
                    <a:pt x="47" y="133"/>
                    <a:pt x="57" y="128"/>
                    <a:pt x="65" y="121"/>
                  </a:cubicBezTo>
                  <a:cubicBezTo>
                    <a:pt x="74" y="128"/>
                    <a:pt x="84" y="134"/>
                    <a:pt x="95" y="137"/>
                  </a:cubicBezTo>
                  <a:cubicBezTo>
                    <a:pt x="96" y="134"/>
                    <a:pt x="99" y="130"/>
                    <a:pt x="102" y="126"/>
                  </a:cubicBezTo>
                  <a:cubicBezTo>
                    <a:pt x="103" y="125"/>
                    <a:pt x="104" y="124"/>
                    <a:pt x="105" y="123"/>
                  </a:cubicBezTo>
                  <a:cubicBezTo>
                    <a:pt x="92" y="122"/>
                    <a:pt x="82" y="119"/>
                    <a:pt x="74" y="111"/>
                  </a:cubicBezTo>
                  <a:cubicBezTo>
                    <a:pt x="82" y="99"/>
                    <a:pt x="89" y="81"/>
                    <a:pt x="96" y="57"/>
                  </a:cubicBezTo>
                  <a:close/>
                  <a:moveTo>
                    <a:pt x="55" y="58"/>
                  </a:moveTo>
                  <a:cubicBezTo>
                    <a:pt x="38" y="58"/>
                    <a:pt x="38" y="58"/>
                    <a:pt x="38" y="58"/>
                  </a:cubicBezTo>
                  <a:cubicBezTo>
                    <a:pt x="38" y="33"/>
                    <a:pt x="38" y="33"/>
                    <a:pt x="38" y="33"/>
                  </a:cubicBezTo>
                  <a:cubicBezTo>
                    <a:pt x="55" y="33"/>
                    <a:pt x="55" y="33"/>
                    <a:pt x="55" y="33"/>
                  </a:cubicBezTo>
                  <a:lnTo>
                    <a:pt x="55" y="58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30" name="Freeform 699"/>
            <p:cNvSpPr/>
            <p:nvPr/>
          </p:nvSpPr>
          <p:spPr bwMode="auto">
            <a:xfrm>
              <a:off x="7213143" y="8431777"/>
              <a:ext cx="32412" cy="246326"/>
            </a:xfrm>
            <a:custGeom>
              <a:avLst/>
              <a:gdLst>
                <a:gd name="T0" fmla="*/ 0 w 17"/>
                <a:gd name="T1" fmla="*/ 0 h 125"/>
                <a:gd name="T2" fmla="*/ 1 w 17"/>
                <a:gd name="T3" fmla="*/ 6 h 125"/>
                <a:gd name="T4" fmla="*/ 1 w 17"/>
                <a:gd name="T5" fmla="*/ 15 h 125"/>
                <a:gd name="T6" fmla="*/ 1 w 17"/>
                <a:gd name="T7" fmla="*/ 97 h 125"/>
                <a:gd name="T8" fmla="*/ 1 w 17"/>
                <a:gd name="T9" fmla="*/ 115 h 125"/>
                <a:gd name="T10" fmla="*/ 0 w 17"/>
                <a:gd name="T11" fmla="*/ 125 h 125"/>
                <a:gd name="T12" fmla="*/ 14 w 17"/>
                <a:gd name="T13" fmla="*/ 125 h 125"/>
                <a:gd name="T14" fmla="*/ 14 w 17"/>
                <a:gd name="T15" fmla="*/ 114 h 125"/>
                <a:gd name="T16" fmla="*/ 14 w 17"/>
                <a:gd name="T17" fmla="*/ 97 h 125"/>
                <a:gd name="T18" fmla="*/ 14 w 17"/>
                <a:gd name="T19" fmla="*/ 14 h 125"/>
                <a:gd name="T20" fmla="*/ 16 w 17"/>
                <a:gd name="T21" fmla="*/ 5 h 125"/>
                <a:gd name="T22" fmla="*/ 17 w 17"/>
                <a:gd name="T23" fmla="*/ 3 h 125"/>
                <a:gd name="T24" fmla="*/ 0 w 17"/>
                <a:gd name="T25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25">
                  <a:moveTo>
                    <a:pt x="0" y="0"/>
                  </a:moveTo>
                  <a:cubicBezTo>
                    <a:pt x="0" y="2"/>
                    <a:pt x="1" y="4"/>
                    <a:pt x="1" y="6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1" y="115"/>
                    <a:pt x="1" y="115"/>
                    <a:pt x="1" y="115"/>
                  </a:cubicBezTo>
                  <a:cubicBezTo>
                    <a:pt x="1" y="119"/>
                    <a:pt x="1" y="123"/>
                    <a:pt x="0" y="125"/>
                  </a:cubicBezTo>
                  <a:cubicBezTo>
                    <a:pt x="14" y="125"/>
                    <a:pt x="14" y="125"/>
                    <a:pt x="14" y="125"/>
                  </a:cubicBezTo>
                  <a:cubicBezTo>
                    <a:pt x="14" y="114"/>
                    <a:pt x="14" y="114"/>
                    <a:pt x="14" y="114"/>
                  </a:cubicBezTo>
                  <a:cubicBezTo>
                    <a:pt x="14" y="106"/>
                    <a:pt x="14" y="100"/>
                    <a:pt x="14" y="97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0"/>
                    <a:pt x="14" y="8"/>
                    <a:pt x="16" y="5"/>
                  </a:cubicBezTo>
                  <a:cubicBezTo>
                    <a:pt x="17" y="4"/>
                    <a:pt x="17" y="4"/>
                    <a:pt x="17" y="3"/>
                  </a:cubicBezTo>
                  <a:cubicBezTo>
                    <a:pt x="17" y="2"/>
                    <a:pt x="12" y="1"/>
                    <a:pt x="0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31" name="Freeform 700"/>
            <p:cNvSpPr/>
            <p:nvPr/>
          </p:nvSpPr>
          <p:spPr bwMode="auto">
            <a:xfrm>
              <a:off x="7213143" y="8431777"/>
              <a:ext cx="32412" cy="246326"/>
            </a:xfrm>
            <a:custGeom>
              <a:avLst/>
              <a:gdLst>
                <a:gd name="T0" fmla="*/ 0 w 17"/>
                <a:gd name="T1" fmla="*/ 0 h 125"/>
                <a:gd name="T2" fmla="*/ 1 w 17"/>
                <a:gd name="T3" fmla="*/ 6 h 125"/>
                <a:gd name="T4" fmla="*/ 1 w 17"/>
                <a:gd name="T5" fmla="*/ 15 h 125"/>
                <a:gd name="T6" fmla="*/ 1 w 17"/>
                <a:gd name="T7" fmla="*/ 97 h 125"/>
                <a:gd name="T8" fmla="*/ 1 w 17"/>
                <a:gd name="T9" fmla="*/ 115 h 125"/>
                <a:gd name="T10" fmla="*/ 0 w 17"/>
                <a:gd name="T11" fmla="*/ 125 h 125"/>
                <a:gd name="T12" fmla="*/ 14 w 17"/>
                <a:gd name="T13" fmla="*/ 125 h 125"/>
                <a:gd name="T14" fmla="*/ 14 w 17"/>
                <a:gd name="T15" fmla="*/ 114 h 125"/>
                <a:gd name="T16" fmla="*/ 14 w 17"/>
                <a:gd name="T17" fmla="*/ 97 h 125"/>
                <a:gd name="T18" fmla="*/ 14 w 17"/>
                <a:gd name="T19" fmla="*/ 14 h 125"/>
                <a:gd name="T20" fmla="*/ 16 w 17"/>
                <a:gd name="T21" fmla="*/ 5 h 125"/>
                <a:gd name="T22" fmla="*/ 17 w 17"/>
                <a:gd name="T23" fmla="*/ 3 h 125"/>
                <a:gd name="T24" fmla="*/ 0 w 17"/>
                <a:gd name="T25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25">
                  <a:moveTo>
                    <a:pt x="0" y="0"/>
                  </a:moveTo>
                  <a:cubicBezTo>
                    <a:pt x="0" y="2"/>
                    <a:pt x="1" y="4"/>
                    <a:pt x="1" y="6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1" y="115"/>
                    <a:pt x="1" y="115"/>
                    <a:pt x="1" y="115"/>
                  </a:cubicBezTo>
                  <a:cubicBezTo>
                    <a:pt x="1" y="119"/>
                    <a:pt x="1" y="123"/>
                    <a:pt x="0" y="125"/>
                  </a:cubicBezTo>
                  <a:cubicBezTo>
                    <a:pt x="14" y="125"/>
                    <a:pt x="14" y="125"/>
                    <a:pt x="14" y="125"/>
                  </a:cubicBezTo>
                  <a:cubicBezTo>
                    <a:pt x="14" y="114"/>
                    <a:pt x="14" y="114"/>
                    <a:pt x="14" y="114"/>
                  </a:cubicBezTo>
                  <a:cubicBezTo>
                    <a:pt x="14" y="106"/>
                    <a:pt x="14" y="100"/>
                    <a:pt x="14" y="97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0"/>
                    <a:pt x="14" y="8"/>
                    <a:pt x="16" y="5"/>
                  </a:cubicBezTo>
                  <a:cubicBezTo>
                    <a:pt x="17" y="4"/>
                    <a:pt x="17" y="4"/>
                    <a:pt x="17" y="3"/>
                  </a:cubicBezTo>
                  <a:cubicBezTo>
                    <a:pt x="17" y="2"/>
                    <a:pt x="12" y="1"/>
                    <a:pt x="0" y="0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32" name="Freeform 701"/>
            <p:cNvSpPr/>
            <p:nvPr/>
          </p:nvSpPr>
          <p:spPr bwMode="auto">
            <a:xfrm>
              <a:off x="7861370" y="8483636"/>
              <a:ext cx="84270" cy="54018"/>
            </a:xfrm>
            <a:custGeom>
              <a:avLst/>
              <a:gdLst>
                <a:gd name="T0" fmla="*/ 43 w 43"/>
                <a:gd name="T1" fmla="*/ 11 h 28"/>
                <a:gd name="T2" fmla="*/ 40 w 43"/>
                <a:gd name="T3" fmla="*/ 0 h 28"/>
                <a:gd name="T4" fmla="*/ 0 w 43"/>
                <a:gd name="T5" fmla="*/ 16 h 28"/>
                <a:gd name="T6" fmla="*/ 7 w 43"/>
                <a:gd name="T7" fmla="*/ 28 h 28"/>
                <a:gd name="T8" fmla="*/ 43 w 43"/>
                <a:gd name="T9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28">
                  <a:moveTo>
                    <a:pt x="43" y="11"/>
                  </a:moveTo>
                  <a:cubicBezTo>
                    <a:pt x="42" y="8"/>
                    <a:pt x="41" y="4"/>
                    <a:pt x="40" y="0"/>
                  </a:cubicBezTo>
                  <a:cubicBezTo>
                    <a:pt x="24" y="9"/>
                    <a:pt x="11" y="14"/>
                    <a:pt x="0" y="16"/>
                  </a:cubicBezTo>
                  <a:cubicBezTo>
                    <a:pt x="4" y="20"/>
                    <a:pt x="6" y="24"/>
                    <a:pt x="7" y="28"/>
                  </a:cubicBezTo>
                  <a:cubicBezTo>
                    <a:pt x="12" y="25"/>
                    <a:pt x="24" y="20"/>
                    <a:pt x="43" y="1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33" name="Freeform 702"/>
            <p:cNvSpPr/>
            <p:nvPr/>
          </p:nvSpPr>
          <p:spPr bwMode="auto">
            <a:xfrm>
              <a:off x="7861370" y="8483636"/>
              <a:ext cx="84270" cy="54018"/>
            </a:xfrm>
            <a:custGeom>
              <a:avLst/>
              <a:gdLst>
                <a:gd name="T0" fmla="*/ 43 w 43"/>
                <a:gd name="T1" fmla="*/ 11 h 28"/>
                <a:gd name="T2" fmla="*/ 40 w 43"/>
                <a:gd name="T3" fmla="*/ 0 h 28"/>
                <a:gd name="T4" fmla="*/ 0 w 43"/>
                <a:gd name="T5" fmla="*/ 16 h 28"/>
                <a:gd name="T6" fmla="*/ 7 w 43"/>
                <a:gd name="T7" fmla="*/ 28 h 28"/>
                <a:gd name="T8" fmla="*/ 43 w 43"/>
                <a:gd name="T9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28">
                  <a:moveTo>
                    <a:pt x="43" y="11"/>
                  </a:moveTo>
                  <a:cubicBezTo>
                    <a:pt x="42" y="8"/>
                    <a:pt x="41" y="4"/>
                    <a:pt x="40" y="0"/>
                  </a:cubicBezTo>
                  <a:cubicBezTo>
                    <a:pt x="24" y="9"/>
                    <a:pt x="11" y="14"/>
                    <a:pt x="0" y="16"/>
                  </a:cubicBezTo>
                  <a:cubicBezTo>
                    <a:pt x="4" y="20"/>
                    <a:pt x="6" y="24"/>
                    <a:pt x="7" y="28"/>
                  </a:cubicBezTo>
                  <a:cubicBezTo>
                    <a:pt x="12" y="25"/>
                    <a:pt x="24" y="20"/>
                    <a:pt x="43" y="11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34" name="Freeform 703"/>
            <p:cNvSpPr>
              <a:spLocks noEditPoints="1"/>
            </p:cNvSpPr>
            <p:nvPr/>
          </p:nvSpPr>
          <p:spPr bwMode="auto">
            <a:xfrm>
              <a:off x="8250305" y="8429616"/>
              <a:ext cx="172859" cy="101556"/>
            </a:xfrm>
            <a:custGeom>
              <a:avLst/>
              <a:gdLst>
                <a:gd name="T0" fmla="*/ 0 w 87"/>
                <a:gd name="T1" fmla="*/ 51 h 51"/>
                <a:gd name="T2" fmla="*/ 15 w 87"/>
                <a:gd name="T3" fmla="*/ 50 h 51"/>
                <a:gd name="T4" fmla="*/ 72 w 87"/>
                <a:gd name="T5" fmla="*/ 50 h 51"/>
                <a:gd name="T6" fmla="*/ 87 w 87"/>
                <a:gd name="T7" fmla="*/ 51 h 51"/>
                <a:gd name="T8" fmla="*/ 87 w 87"/>
                <a:gd name="T9" fmla="*/ 47 h 51"/>
                <a:gd name="T10" fmla="*/ 86 w 87"/>
                <a:gd name="T11" fmla="*/ 39 h 51"/>
                <a:gd name="T12" fmla="*/ 86 w 87"/>
                <a:gd name="T13" fmla="*/ 12 h 51"/>
                <a:gd name="T14" fmla="*/ 87 w 87"/>
                <a:gd name="T15" fmla="*/ 0 h 51"/>
                <a:gd name="T16" fmla="*/ 79 w 87"/>
                <a:gd name="T17" fmla="*/ 1 h 51"/>
                <a:gd name="T18" fmla="*/ 72 w 87"/>
                <a:gd name="T19" fmla="*/ 1 h 51"/>
                <a:gd name="T20" fmla="*/ 14 w 87"/>
                <a:gd name="T21" fmla="*/ 1 h 51"/>
                <a:gd name="T22" fmla="*/ 6 w 87"/>
                <a:gd name="T23" fmla="*/ 0 h 51"/>
                <a:gd name="T24" fmla="*/ 0 w 87"/>
                <a:gd name="T25" fmla="*/ 0 h 51"/>
                <a:gd name="T26" fmla="*/ 1 w 87"/>
                <a:gd name="T27" fmla="*/ 12 h 51"/>
                <a:gd name="T28" fmla="*/ 1 w 87"/>
                <a:gd name="T29" fmla="*/ 40 h 51"/>
                <a:gd name="T30" fmla="*/ 0 w 87"/>
                <a:gd name="T31" fmla="*/ 51 h 51"/>
                <a:gd name="T32" fmla="*/ 14 w 87"/>
                <a:gd name="T33" fmla="*/ 12 h 51"/>
                <a:gd name="T34" fmla="*/ 73 w 87"/>
                <a:gd name="T35" fmla="*/ 12 h 51"/>
                <a:gd name="T36" fmla="*/ 73 w 87"/>
                <a:gd name="T37" fmla="*/ 39 h 51"/>
                <a:gd name="T38" fmla="*/ 14 w 87"/>
                <a:gd name="T39" fmla="*/ 39 h 51"/>
                <a:gd name="T40" fmla="*/ 14 w 87"/>
                <a:gd name="T41" fmla="*/ 1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7" h="51">
                  <a:moveTo>
                    <a:pt x="0" y="51"/>
                  </a:moveTo>
                  <a:cubicBezTo>
                    <a:pt x="5" y="50"/>
                    <a:pt x="10" y="50"/>
                    <a:pt x="15" y="50"/>
                  </a:cubicBezTo>
                  <a:cubicBezTo>
                    <a:pt x="72" y="50"/>
                    <a:pt x="72" y="50"/>
                    <a:pt x="72" y="50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44"/>
                    <a:pt x="86" y="41"/>
                    <a:pt x="86" y="39"/>
                  </a:cubicBezTo>
                  <a:cubicBezTo>
                    <a:pt x="86" y="12"/>
                    <a:pt x="86" y="12"/>
                    <a:pt x="86" y="12"/>
                  </a:cubicBezTo>
                  <a:cubicBezTo>
                    <a:pt x="87" y="4"/>
                    <a:pt x="87" y="0"/>
                    <a:pt x="87" y="0"/>
                  </a:cubicBezTo>
                  <a:cubicBezTo>
                    <a:pt x="85" y="0"/>
                    <a:pt x="83" y="0"/>
                    <a:pt x="79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3" y="1"/>
                    <a:pt x="10" y="1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4"/>
                    <a:pt x="1" y="12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6"/>
                    <a:pt x="1" y="49"/>
                    <a:pt x="0" y="51"/>
                  </a:cubicBezTo>
                  <a:moveTo>
                    <a:pt x="14" y="12"/>
                  </a:moveTo>
                  <a:cubicBezTo>
                    <a:pt x="73" y="12"/>
                    <a:pt x="73" y="12"/>
                    <a:pt x="73" y="12"/>
                  </a:cubicBezTo>
                  <a:cubicBezTo>
                    <a:pt x="73" y="39"/>
                    <a:pt x="73" y="39"/>
                    <a:pt x="73" y="39"/>
                  </a:cubicBezTo>
                  <a:cubicBezTo>
                    <a:pt x="14" y="39"/>
                    <a:pt x="14" y="39"/>
                    <a:pt x="14" y="39"/>
                  </a:cubicBezTo>
                  <a:lnTo>
                    <a:pt x="14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35" name="Freeform 704"/>
            <p:cNvSpPr>
              <a:spLocks noEditPoints="1"/>
            </p:cNvSpPr>
            <p:nvPr/>
          </p:nvSpPr>
          <p:spPr bwMode="auto">
            <a:xfrm>
              <a:off x="8250305" y="8429616"/>
              <a:ext cx="172859" cy="101556"/>
            </a:xfrm>
            <a:custGeom>
              <a:avLst/>
              <a:gdLst>
                <a:gd name="T0" fmla="*/ 0 w 87"/>
                <a:gd name="T1" fmla="*/ 51 h 51"/>
                <a:gd name="T2" fmla="*/ 15 w 87"/>
                <a:gd name="T3" fmla="*/ 50 h 51"/>
                <a:gd name="T4" fmla="*/ 72 w 87"/>
                <a:gd name="T5" fmla="*/ 50 h 51"/>
                <a:gd name="T6" fmla="*/ 87 w 87"/>
                <a:gd name="T7" fmla="*/ 51 h 51"/>
                <a:gd name="T8" fmla="*/ 87 w 87"/>
                <a:gd name="T9" fmla="*/ 47 h 51"/>
                <a:gd name="T10" fmla="*/ 86 w 87"/>
                <a:gd name="T11" fmla="*/ 39 h 51"/>
                <a:gd name="T12" fmla="*/ 86 w 87"/>
                <a:gd name="T13" fmla="*/ 12 h 51"/>
                <a:gd name="T14" fmla="*/ 87 w 87"/>
                <a:gd name="T15" fmla="*/ 0 h 51"/>
                <a:gd name="T16" fmla="*/ 79 w 87"/>
                <a:gd name="T17" fmla="*/ 1 h 51"/>
                <a:gd name="T18" fmla="*/ 72 w 87"/>
                <a:gd name="T19" fmla="*/ 1 h 51"/>
                <a:gd name="T20" fmla="*/ 14 w 87"/>
                <a:gd name="T21" fmla="*/ 1 h 51"/>
                <a:gd name="T22" fmla="*/ 6 w 87"/>
                <a:gd name="T23" fmla="*/ 0 h 51"/>
                <a:gd name="T24" fmla="*/ 0 w 87"/>
                <a:gd name="T25" fmla="*/ 0 h 51"/>
                <a:gd name="T26" fmla="*/ 1 w 87"/>
                <a:gd name="T27" fmla="*/ 12 h 51"/>
                <a:gd name="T28" fmla="*/ 1 w 87"/>
                <a:gd name="T29" fmla="*/ 40 h 51"/>
                <a:gd name="T30" fmla="*/ 0 w 87"/>
                <a:gd name="T31" fmla="*/ 51 h 51"/>
                <a:gd name="T32" fmla="*/ 14 w 87"/>
                <a:gd name="T33" fmla="*/ 12 h 51"/>
                <a:gd name="T34" fmla="*/ 73 w 87"/>
                <a:gd name="T35" fmla="*/ 12 h 51"/>
                <a:gd name="T36" fmla="*/ 73 w 87"/>
                <a:gd name="T37" fmla="*/ 39 h 51"/>
                <a:gd name="T38" fmla="*/ 14 w 87"/>
                <a:gd name="T39" fmla="*/ 39 h 51"/>
                <a:gd name="T40" fmla="*/ 14 w 87"/>
                <a:gd name="T41" fmla="*/ 1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7" h="51">
                  <a:moveTo>
                    <a:pt x="0" y="51"/>
                  </a:moveTo>
                  <a:cubicBezTo>
                    <a:pt x="5" y="50"/>
                    <a:pt x="10" y="50"/>
                    <a:pt x="15" y="50"/>
                  </a:cubicBezTo>
                  <a:cubicBezTo>
                    <a:pt x="72" y="50"/>
                    <a:pt x="72" y="50"/>
                    <a:pt x="72" y="50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44"/>
                    <a:pt x="86" y="41"/>
                    <a:pt x="86" y="39"/>
                  </a:cubicBezTo>
                  <a:cubicBezTo>
                    <a:pt x="86" y="12"/>
                    <a:pt x="86" y="12"/>
                    <a:pt x="86" y="12"/>
                  </a:cubicBezTo>
                  <a:cubicBezTo>
                    <a:pt x="87" y="4"/>
                    <a:pt x="87" y="0"/>
                    <a:pt x="87" y="0"/>
                  </a:cubicBezTo>
                  <a:cubicBezTo>
                    <a:pt x="85" y="0"/>
                    <a:pt x="83" y="0"/>
                    <a:pt x="79" y="1"/>
                  </a:cubicBezTo>
                  <a:cubicBezTo>
                    <a:pt x="72" y="1"/>
                    <a:pt x="72" y="1"/>
                    <a:pt x="72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3" y="1"/>
                    <a:pt x="10" y="1"/>
                    <a:pt x="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4"/>
                    <a:pt x="1" y="12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6"/>
                    <a:pt x="1" y="49"/>
                    <a:pt x="0" y="51"/>
                  </a:cubicBezTo>
                  <a:close/>
                  <a:moveTo>
                    <a:pt x="14" y="12"/>
                  </a:moveTo>
                  <a:cubicBezTo>
                    <a:pt x="73" y="12"/>
                    <a:pt x="73" y="12"/>
                    <a:pt x="73" y="12"/>
                  </a:cubicBezTo>
                  <a:cubicBezTo>
                    <a:pt x="73" y="39"/>
                    <a:pt x="73" y="39"/>
                    <a:pt x="73" y="39"/>
                  </a:cubicBezTo>
                  <a:cubicBezTo>
                    <a:pt x="14" y="39"/>
                    <a:pt x="14" y="39"/>
                    <a:pt x="14" y="39"/>
                  </a:cubicBezTo>
                  <a:lnTo>
                    <a:pt x="14" y="12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36" name="Freeform 705"/>
            <p:cNvSpPr>
              <a:spLocks noEditPoints="1"/>
            </p:cNvSpPr>
            <p:nvPr/>
          </p:nvSpPr>
          <p:spPr bwMode="auto">
            <a:xfrm>
              <a:off x="6843655" y="8446903"/>
              <a:ext cx="125324" cy="222556"/>
            </a:xfrm>
            <a:custGeom>
              <a:avLst/>
              <a:gdLst>
                <a:gd name="T0" fmla="*/ 45 w 64"/>
                <a:gd name="T1" fmla="*/ 103 h 113"/>
                <a:gd name="T2" fmla="*/ 60 w 64"/>
                <a:gd name="T3" fmla="*/ 103 h 113"/>
                <a:gd name="T4" fmla="*/ 59 w 64"/>
                <a:gd name="T5" fmla="*/ 97 h 113"/>
                <a:gd name="T6" fmla="*/ 59 w 64"/>
                <a:gd name="T7" fmla="*/ 79 h 113"/>
                <a:gd name="T8" fmla="*/ 59 w 64"/>
                <a:gd name="T9" fmla="*/ 60 h 113"/>
                <a:gd name="T10" fmla="*/ 59 w 64"/>
                <a:gd name="T11" fmla="*/ 45 h 113"/>
                <a:gd name="T12" fmla="*/ 61 w 64"/>
                <a:gd name="T13" fmla="*/ 36 h 113"/>
                <a:gd name="T14" fmla="*/ 54 w 64"/>
                <a:gd name="T15" fmla="*/ 38 h 113"/>
                <a:gd name="T16" fmla="*/ 39 w 64"/>
                <a:gd name="T17" fmla="*/ 38 h 113"/>
                <a:gd name="T18" fmla="*/ 32 w 64"/>
                <a:gd name="T19" fmla="*/ 38 h 113"/>
                <a:gd name="T20" fmla="*/ 41 w 64"/>
                <a:gd name="T21" fmla="*/ 13 h 113"/>
                <a:gd name="T22" fmla="*/ 56 w 64"/>
                <a:gd name="T23" fmla="*/ 13 h 113"/>
                <a:gd name="T24" fmla="*/ 64 w 64"/>
                <a:gd name="T25" fmla="*/ 14 h 113"/>
                <a:gd name="T26" fmla="*/ 64 w 64"/>
                <a:gd name="T27" fmla="*/ 0 h 113"/>
                <a:gd name="T28" fmla="*/ 56 w 64"/>
                <a:gd name="T29" fmla="*/ 1 h 113"/>
                <a:gd name="T30" fmla="*/ 40 w 64"/>
                <a:gd name="T31" fmla="*/ 1 h 113"/>
                <a:gd name="T32" fmla="*/ 30 w 64"/>
                <a:gd name="T33" fmla="*/ 1 h 113"/>
                <a:gd name="T34" fmla="*/ 15 w 64"/>
                <a:gd name="T35" fmla="*/ 1 h 113"/>
                <a:gd name="T36" fmla="*/ 6 w 64"/>
                <a:gd name="T37" fmla="*/ 0 h 113"/>
                <a:gd name="T38" fmla="*/ 6 w 64"/>
                <a:gd name="T39" fmla="*/ 14 h 113"/>
                <a:gd name="T40" fmla="*/ 29 w 64"/>
                <a:gd name="T41" fmla="*/ 12 h 113"/>
                <a:gd name="T42" fmla="*/ 0 w 64"/>
                <a:gd name="T43" fmla="*/ 62 h 113"/>
                <a:gd name="T44" fmla="*/ 7 w 64"/>
                <a:gd name="T45" fmla="*/ 74 h 113"/>
                <a:gd name="T46" fmla="*/ 9 w 64"/>
                <a:gd name="T47" fmla="*/ 72 h 113"/>
                <a:gd name="T48" fmla="*/ 18 w 64"/>
                <a:gd name="T49" fmla="*/ 59 h 113"/>
                <a:gd name="T50" fmla="*/ 18 w 64"/>
                <a:gd name="T51" fmla="*/ 90 h 113"/>
                <a:gd name="T52" fmla="*/ 18 w 64"/>
                <a:gd name="T53" fmla="*/ 108 h 113"/>
                <a:gd name="T54" fmla="*/ 17 w 64"/>
                <a:gd name="T55" fmla="*/ 113 h 113"/>
                <a:gd name="T56" fmla="*/ 32 w 64"/>
                <a:gd name="T57" fmla="*/ 113 h 113"/>
                <a:gd name="T58" fmla="*/ 30 w 64"/>
                <a:gd name="T59" fmla="*/ 94 h 113"/>
                <a:gd name="T60" fmla="*/ 46 w 64"/>
                <a:gd name="T61" fmla="*/ 94 h 113"/>
                <a:gd name="T62" fmla="*/ 45 w 64"/>
                <a:gd name="T63" fmla="*/ 102 h 113"/>
                <a:gd name="T64" fmla="*/ 45 w 64"/>
                <a:gd name="T65" fmla="*/ 103 h 113"/>
                <a:gd name="T66" fmla="*/ 30 w 64"/>
                <a:gd name="T67" fmla="*/ 48 h 113"/>
                <a:gd name="T68" fmla="*/ 47 w 64"/>
                <a:gd name="T69" fmla="*/ 48 h 113"/>
                <a:gd name="T70" fmla="*/ 47 w 64"/>
                <a:gd name="T71" fmla="*/ 83 h 113"/>
                <a:gd name="T72" fmla="*/ 30 w 64"/>
                <a:gd name="T73" fmla="*/ 83 h 113"/>
                <a:gd name="T74" fmla="*/ 30 w 64"/>
                <a:gd name="T75" fmla="*/ 4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4" h="113">
                  <a:moveTo>
                    <a:pt x="45" y="103"/>
                  </a:moveTo>
                  <a:cubicBezTo>
                    <a:pt x="60" y="103"/>
                    <a:pt x="60" y="103"/>
                    <a:pt x="60" y="103"/>
                  </a:cubicBezTo>
                  <a:cubicBezTo>
                    <a:pt x="60" y="102"/>
                    <a:pt x="59" y="100"/>
                    <a:pt x="59" y="97"/>
                  </a:cubicBezTo>
                  <a:cubicBezTo>
                    <a:pt x="59" y="79"/>
                    <a:pt x="59" y="79"/>
                    <a:pt x="59" y="79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45"/>
                    <a:pt x="59" y="45"/>
                    <a:pt x="59" y="45"/>
                  </a:cubicBezTo>
                  <a:cubicBezTo>
                    <a:pt x="60" y="41"/>
                    <a:pt x="60" y="38"/>
                    <a:pt x="61" y="36"/>
                  </a:cubicBezTo>
                  <a:cubicBezTo>
                    <a:pt x="58" y="37"/>
                    <a:pt x="56" y="37"/>
                    <a:pt x="54" y="38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4" y="32"/>
                    <a:pt x="37" y="24"/>
                    <a:pt x="41" y="13"/>
                  </a:cubicBezTo>
                  <a:cubicBezTo>
                    <a:pt x="56" y="13"/>
                    <a:pt x="56" y="13"/>
                    <a:pt x="56" y="13"/>
                  </a:cubicBezTo>
                  <a:cubicBezTo>
                    <a:pt x="59" y="13"/>
                    <a:pt x="62" y="14"/>
                    <a:pt x="64" y="14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2" y="1"/>
                    <a:pt x="60" y="1"/>
                    <a:pt x="56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1" y="1"/>
                    <a:pt x="8" y="1"/>
                    <a:pt x="6" y="0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11" y="13"/>
                    <a:pt x="18" y="12"/>
                    <a:pt x="29" y="12"/>
                  </a:cubicBezTo>
                  <a:cubicBezTo>
                    <a:pt x="22" y="37"/>
                    <a:pt x="12" y="54"/>
                    <a:pt x="0" y="62"/>
                  </a:cubicBezTo>
                  <a:cubicBezTo>
                    <a:pt x="3" y="65"/>
                    <a:pt x="5" y="69"/>
                    <a:pt x="7" y="74"/>
                  </a:cubicBezTo>
                  <a:cubicBezTo>
                    <a:pt x="7" y="74"/>
                    <a:pt x="8" y="73"/>
                    <a:pt x="9" y="72"/>
                  </a:cubicBezTo>
                  <a:cubicBezTo>
                    <a:pt x="13" y="67"/>
                    <a:pt x="16" y="63"/>
                    <a:pt x="18" y="59"/>
                  </a:cubicBezTo>
                  <a:cubicBezTo>
                    <a:pt x="18" y="90"/>
                    <a:pt x="18" y="90"/>
                    <a:pt x="18" y="90"/>
                  </a:cubicBezTo>
                  <a:cubicBezTo>
                    <a:pt x="18" y="108"/>
                    <a:pt x="18" y="108"/>
                    <a:pt x="18" y="108"/>
                  </a:cubicBezTo>
                  <a:cubicBezTo>
                    <a:pt x="18" y="111"/>
                    <a:pt x="17" y="113"/>
                    <a:pt x="17" y="113"/>
                  </a:cubicBezTo>
                  <a:cubicBezTo>
                    <a:pt x="32" y="113"/>
                    <a:pt x="32" y="113"/>
                    <a:pt x="32" y="113"/>
                  </a:cubicBezTo>
                  <a:cubicBezTo>
                    <a:pt x="30" y="111"/>
                    <a:pt x="30" y="105"/>
                    <a:pt x="30" y="94"/>
                  </a:cubicBezTo>
                  <a:cubicBezTo>
                    <a:pt x="46" y="94"/>
                    <a:pt x="46" y="94"/>
                    <a:pt x="46" y="94"/>
                  </a:cubicBezTo>
                  <a:cubicBezTo>
                    <a:pt x="46" y="96"/>
                    <a:pt x="46" y="98"/>
                    <a:pt x="45" y="102"/>
                  </a:cubicBezTo>
                  <a:lnTo>
                    <a:pt x="45" y="103"/>
                  </a:lnTo>
                  <a:close/>
                  <a:moveTo>
                    <a:pt x="30" y="48"/>
                  </a:moveTo>
                  <a:cubicBezTo>
                    <a:pt x="47" y="48"/>
                    <a:pt x="47" y="48"/>
                    <a:pt x="47" y="48"/>
                  </a:cubicBezTo>
                  <a:cubicBezTo>
                    <a:pt x="47" y="83"/>
                    <a:pt x="47" y="83"/>
                    <a:pt x="47" y="83"/>
                  </a:cubicBezTo>
                  <a:cubicBezTo>
                    <a:pt x="30" y="83"/>
                    <a:pt x="30" y="83"/>
                    <a:pt x="30" y="83"/>
                  </a:cubicBezTo>
                  <a:lnTo>
                    <a:pt x="3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37" name="Freeform 706"/>
            <p:cNvSpPr>
              <a:spLocks noEditPoints="1"/>
            </p:cNvSpPr>
            <p:nvPr/>
          </p:nvSpPr>
          <p:spPr bwMode="auto">
            <a:xfrm>
              <a:off x="6843655" y="8446903"/>
              <a:ext cx="125324" cy="222556"/>
            </a:xfrm>
            <a:custGeom>
              <a:avLst/>
              <a:gdLst>
                <a:gd name="T0" fmla="*/ 45 w 64"/>
                <a:gd name="T1" fmla="*/ 103 h 113"/>
                <a:gd name="T2" fmla="*/ 60 w 64"/>
                <a:gd name="T3" fmla="*/ 103 h 113"/>
                <a:gd name="T4" fmla="*/ 59 w 64"/>
                <a:gd name="T5" fmla="*/ 97 h 113"/>
                <a:gd name="T6" fmla="*/ 59 w 64"/>
                <a:gd name="T7" fmla="*/ 79 h 113"/>
                <a:gd name="T8" fmla="*/ 59 w 64"/>
                <a:gd name="T9" fmla="*/ 60 h 113"/>
                <a:gd name="T10" fmla="*/ 59 w 64"/>
                <a:gd name="T11" fmla="*/ 45 h 113"/>
                <a:gd name="T12" fmla="*/ 61 w 64"/>
                <a:gd name="T13" fmla="*/ 36 h 113"/>
                <a:gd name="T14" fmla="*/ 54 w 64"/>
                <a:gd name="T15" fmla="*/ 38 h 113"/>
                <a:gd name="T16" fmla="*/ 39 w 64"/>
                <a:gd name="T17" fmla="*/ 38 h 113"/>
                <a:gd name="T18" fmla="*/ 32 w 64"/>
                <a:gd name="T19" fmla="*/ 38 h 113"/>
                <a:gd name="T20" fmla="*/ 41 w 64"/>
                <a:gd name="T21" fmla="*/ 13 h 113"/>
                <a:gd name="T22" fmla="*/ 56 w 64"/>
                <a:gd name="T23" fmla="*/ 13 h 113"/>
                <a:gd name="T24" fmla="*/ 64 w 64"/>
                <a:gd name="T25" fmla="*/ 14 h 113"/>
                <a:gd name="T26" fmla="*/ 64 w 64"/>
                <a:gd name="T27" fmla="*/ 0 h 113"/>
                <a:gd name="T28" fmla="*/ 56 w 64"/>
                <a:gd name="T29" fmla="*/ 1 h 113"/>
                <a:gd name="T30" fmla="*/ 40 w 64"/>
                <a:gd name="T31" fmla="*/ 1 h 113"/>
                <a:gd name="T32" fmla="*/ 30 w 64"/>
                <a:gd name="T33" fmla="*/ 1 h 113"/>
                <a:gd name="T34" fmla="*/ 15 w 64"/>
                <a:gd name="T35" fmla="*/ 1 h 113"/>
                <a:gd name="T36" fmla="*/ 6 w 64"/>
                <a:gd name="T37" fmla="*/ 0 h 113"/>
                <a:gd name="T38" fmla="*/ 6 w 64"/>
                <a:gd name="T39" fmla="*/ 14 h 113"/>
                <a:gd name="T40" fmla="*/ 29 w 64"/>
                <a:gd name="T41" fmla="*/ 12 h 113"/>
                <a:gd name="T42" fmla="*/ 0 w 64"/>
                <a:gd name="T43" fmla="*/ 62 h 113"/>
                <a:gd name="T44" fmla="*/ 7 w 64"/>
                <a:gd name="T45" fmla="*/ 74 h 113"/>
                <a:gd name="T46" fmla="*/ 9 w 64"/>
                <a:gd name="T47" fmla="*/ 72 h 113"/>
                <a:gd name="T48" fmla="*/ 18 w 64"/>
                <a:gd name="T49" fmla="*/ 59 h 113"/>
                <a:gd name="T50" fmla="*/ 18 w 64"/>
                <a:gd name="T51" fmla="*/ 90 h 113"/>
                <a:gd name="T52" fmla="*/ 18 w 64"/>
                <a:gd name="T53" fmla="*/ 108 h 113"/>
                <a:gd name="T54" fmla="*/ 17 w 64"/>
                <a:gd name="T55" fmla="*/ 113 h 113"/>
                <a:gd name="T56" fmla="*/ 32 w 64"/>
                <a:gd name="T57" fmla="*/ 113 h 113"/>
                <a:gd name="T58" fmla="*/ 30 w 64"/>
                <a:gd name="T59" fmla="*/ 94 h 113"/>
                <a:gd name="T60" fmla="*/ 46 w 64"/>
                <a:gd name="T61" fmla="*/ 94 h 113"/>
                <a:gd name="T62" fmla="*/ 45 w 64"/>
                <a:gd name="T63" fmla="*/ 102 h 113"/>
                <a:gd name="T64" fmla="*/ 45 w 64"/>
                <a:gd name="T65" fmla="*/ 103 h 113"/>
                <a:gd name="T66" fmla="*/ 30 w 64"/>
                <a:gd name="T67" fmla="*/ 48 h 113"/>
                <a:gd name="T68" fmla="*/ 47 w 64"/>
                <a:gd name="T69" fmla="*/ 48 h 113"/>
                <a:gd name="T70" fmla="*/ 47 w 64"/>
                <a:gd name="T71" fmla="*/ 83 h 113"/>
                <a:gd name="T72" fmla="*/ 30 w 64"/>
                <a:gd name="T73" fmla="*/ 83 h 113"/>
                <a:gd name="T74" fmla="*/ 30 w 64"/>
                <a:gd name="T75" fmla="*/ 48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4" h="113">
                  <a:moveTo>
                    <a:pt x="45" y="103"/>
                  </a:moveTo>
                  <a:cubicBezTo>
                    <a:pt x="60" y="103"/>
                    <a:pt x="60" y="103"/>
                    <a:pt x="60" y="103"/>
                  </a:cubicBezTo>
                  <a:cubicBezTo>
                    <a:pt x="60" y="102"/>
                    <a:pt x="59" y="100"/>
                    <a:pt x="59" y="97"/>
                  </a:cubicBezTo>
                  <a:cubicBezTo>
                    <a:pt x="59" y="79"/>
                    <a:pt x="59" y="79"/>
                    <a:pt x="59" y="79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45"/>
                    <a:pt x="59" y="45"/>
                    <a:pt x="59" y="45"/>
                  </a:cubicBezTo>
                  <a:cubicBezTo>
                    <a:pt x="60" y="41"/>
                    <a:pt x="60" y="38"/>
                    <a:pt x="61" y="36"/>
                  </a:cubicBezTo>
                  <a:cubicBezTo>
                    <a:pt x="58" y="37"/>
                    <a:pt x="56" y="37"/>
                    <a:pt x="54" y="38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32" y="38"/>
                    <a:pt x="32" y="38"/>
                    <a:pt x="32" y="38"/>
                  </a:cubicBezTo>
                  <a:cubicBezTo>
                    <a:pt x="34" y="32"/>
                    <a:pt x="37" y="24"/>
                    <a:pt x="41" y="13"/>
                  </a:cubicBezTo>
                  <a:cubicBezTo>
                    <a:pt x="56" y="13"/>
                    <a:pt x="56" y="13"/>
                    <a:pt x="56" y="13"/>
                  </a:cubicBezTo>
                  <a:cubicBezTo>
                    <a:pt x="59" y="13"/>
                    <a:pt x="62" y="14"/>
                    <a:pt x="64" y="14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2" y="1"/>
                    <a:pt x="60" y="1"/>
                    <a:pt x="56" y="1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1" y="1"/>
                    <a:pt x="8" y="1"/>
                    <a:pt x="6" y="0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11" y="13"/>
                    <a:pt x="18" y="12"/>
                    <a:pt x="29" y="12"/>
                  </a:cubicBezTo>
                  <a:cubicBezTo>
                    <a:pt x="22" y="37"/>
                    <a:pt x="12" y="54"/>
                    <a:pt x="0" y="62"/>
                  </a:cubicBezTo>
                  <a:cubicBezTo>
                    <a:pt x="3" y="65"/>
                    <a:pt x="5" y="69"/>
                    <a:pt x="7" y="74"/>
                  </a:cubicBezTo>
                  <a:cubicBezTo>
                    <a:pt x="7" y="74"/>
                    <a:pt x="8" y="73"/>
                    <a:pt x="9" y="72"/>
                  </a:cubicBezTo>
                  <a:cubicBezTo>
                    <a:pt x="13" y="67"/>
                    <a:pt x="16" y="63"/>
                    <a:pt x="18" y="59"/>
                  </a:cubicBezTo>
                  <a:cubicBezTo>
                    <a:pt x="18" y="90"/>
                    <a:pt x="18" y="90"/>
                    <a:pt x="18" y="90"/>
                  </a:cubicBezTo>
                  <a:cubicBezTo>
                    <a:pt x="18" y="108"/>
                    <a:pt x="18" y="108"/>
                    <a:pt x="18" y="108"/>
                  </a:cubicBezTo>
                  <a:cubicBezTo>
                    <a:pt x="18" y="111"/>
                    <a:pt x="17" y="113"/>
                    <a:pt x="17" y="113"/>
                  </a:cubicBezTo>
                  <a:cubicBezTo>
                    <a:pt x="32" y="113"/>
                    <a:pt x="32" y="113"/>
                    <a:pt x="32" y="113"/>
                  </a:cubicBezTo>
                  <a:cubicBezTo>
                    <a:pt x="30" y="111"/>
                    <a:pt x="30" y="105"/>
                    <a:pt x="30" y="94"/>
                  </a:cubicBezTo>
                  <a:cubicBezTo>
                    <a:pt x="46" y="94"/>
                    <a:pt x="46" y="94"/>
                    <a:pt x="46" y="94"/>
                  </a:cubicBezTo>
                  <a:cubicBezTo>
                    <a:pt x="46" y="96"/>
                    <a:pt x="46" y="98"/>
                    <a:pt x="45" y="102"/>
                  </a:cubicBezTo>
                  <a:lnTo>
                    <a:pt x="45" y="103"/>
                  </a:lnTo>
                  <a:close/>
                  <a:moveTo>
                    <a:pt x="30" y="48"/>
                  </a:moveTo>
                  <a:cubicBezTo>
                    <a:pt x="47" y="48"/>
                    <a:pt x="47" y="48"/>
                    <a:pt x="47" y="48"/>
                  </a:cubicBezTo>
                  <a:cubicBezTo>
                    <a:pt x="47" y="83"/>
                    <a:pt x="47" y="83"/>
                    <a:pt x="47" y="83"/>
                  </a:cubicBezTo>
                  <a:cubicBezTo>
                    <a:pt x="30" y="83"/>
                    <a:pt x="30" y="83"/>
                    <a:pt x="30" y="83"/>
                  </a:cubicBezTo>
                  <a:lnTo>
                    <a:pt x="30" y="48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38" name="Freeform 707"/>
            <p:cNvSpPr/>
            <p:nvPr/>
          </p:nvSpPr>
          <p:spPr bwMode="auto">
            <a:xfrm>
              <a:off x="7859208" y="8418813"/>
              <a:ext cx="278738" cy="274415"/>
            </a:xfrm>
            <a:custGeom>
              <a:avLst/>
              <a:gdLst>
                <a:gd name="T0" fmla="*/ 123 w 142"/>
                <a:gd name="T1" fmla="*/ 68 h 140"/>
                <a:gd name="T2" fmla="*/ 48 w 142"/>
                <a:gd name="T3" fmla="*/ 68 h 140"/>
                <a:gd name="T4" fmla="*/ 88 w 142"/>
                <a:gd name="T5" fmla="*/ 37 h 140"/>
                <a:gd name="T6" fmla="*/ 128 w 142"/>
                <a:gd name="T7" fmla="*/ 66 h 140"/>
                <a:gd name="T8" fmla="*/ 137 w 142"/>
                <a:gd name="T9" fmla="*/ 54 h 140"/>
                <a:gd name="T10" fmla="*/ 94 w 142"/>
                <a:gd name="T11" fmla="*/ 25 h 140"/>
                <a:gd name="T12" fmla="*/ 118 w 142"/>
                <a:gd name="T13" fmla="*/ 25 h 140"/>
                <a:gd name="T14" fmla="*/ 111 w 142"/>
                <a:gd name="T15" fmla="*/ 36 h 140"/>
                <a:gd name="T16" fmla="*/ 125 w 142"/>
                <a:gd name="T17" fmla="*/ 40 h 140"/>
                <a:gd name="T18" fmla="*/ 129 w 142"/>
                <a:gd name="T19" fmla="*/ 29 h 140"/>
                <a:gd name="T20" fmla="*/ 136 w 142"/>
                <a:gd name="T21" fmla="*/ 15 h 140"/>
                <a:gd name="T22" fmla="*/ 130 w 142"/>
                <a:gd name="T23" fmla="*/ 15 h 140"/>
                <a:gd name="T24" fmla="*/ 111 w 142"/>
                <a:gd name="T25" fmla="*/ 16 h 140"/>
                <a:gd name="T26" fmla="*/ 74 w 142"/>
                <a:gd name="T27" fmla="*/ 16 h 140"/>
                <a:gd name="T28" fmla="*/ 83 w 142"/>
                <a:gd name="T29" fmla="*/ 5 h 140"/>
                <a:gd name="T30" fmla="*/ 84 w 142"/>
                <a:gd name="T31" fmla="*/ 4 h 140"/>
                <a:gd name="T32" fmla="*/ 68 w 142"/>
                <a:gd name="T33" fmla="*/ 0 h 140"/>
                <a:gd name="T34" fmla="*/ 46 w 142"/>
                <a:gd name="T35" fmla="*/ 31 h 140"/>
                <a:gd name="T36" fmla="*/ 56 w 142"/>
                <a:gd name="T37" fmla="*/ 37 h 140"/>
                <a:gd name="T38" fmla="*/ 58 w 142"/>
                <a:gd name="T39" fmla="*/ 34 h 140"/>
                <a:gd name="T40" fmla="*/ 66 w 142"/>
                <a:gd name="T41" fmla="*/ 25 h 140"/>
                <a:gd name="T42" fmla="*/ 81 w 142"/>
                <a:gd name="T43" fmla="*/ 25 h 140"/>
                <a:gd name="T44" fmla="*/ 37 w 142"/>
                <a:gd name="T45" fmla="*/ 57 h 140"/>
                <a:gd name="T46" fmla="*/ 44 w 142"/>
                <a:gd name="T47" fmla="*/ 68 h 140"/>
                <a:gd name="T48" fmla="*/ 17 w 142"/>
                <a:gd name="T49" fmla="*/ 68 h 140"/>
                <a:gd name="T50" fmla="*/ 0 w 142"/>
                <a:gd name="T51" fmla="*/ 66 h 140"/>
                <a:gd name="T52" fmla="*/ 0 w 142"/>
                <a:gd name="T53" fmla="*/ 66 h 140"/>
                <a:gd name="T54" fmla="*/ 0 w 142"/>
                <a:gd name="T55" fmla="*/ 78 h 140"/>
                <a:gd name="T56" fmla="*/ 17 w 142"/>
                <a:gd name="T57" fmla="*/ 77 h 140"/>
                <a:gd name="T58" fmla="*/ 33 w 142"/>
                <a:gd name="T59" fmla="*/ 77 h 140"/>
                <a:gd name="T60" fmla="*/ 24 w 142"/>
                <a:gd name="T61" fmla="*/ 120 h 140"/>
                <a:gd name="T62" fmla="*/ 15 w 142"/>
                <a:gd name="T63" fmla="*/ 127 h 140"/>
                <a:gd name="T64" fmla="*/ 17 w 142"/>
                <a:gd name="T65" fmla="*/ 132 h 140"/>
                <a:gd name="T66" fmla="*/ 20 w 142"/>
                <a:gd name="T67" fmla="*/ 140 h 140"/>
                <a:gd name="T68" fmla="*/ 65 w 142"/>
                <a:gd name="T69" fmla="*/ 131 h 140"/>
                <a:gd name="T70" fmla="*/ 67 w 142"/>
                <a:gd name="T71" fmla="*/ 120 h 140"/>
                <a:gd name="T72" fmla="*/ 58 w 142"/>
                <a:gd name="T73" fmla="*/ 122 h 140"/>
                <a:gd name="T74" fmla="*/ 34 w 142"/>
                <a:gd name="T75" fmla="*/ 125 h 140"/>
                <a:gd name="T76" fmla="*/ 39 w 142"/>
                <a:gd name="T77" fmla="*/ 109 h 140"/>
                <a:gd name="T78" fmla="*/ 41 w 142"/>
                <a:gd name="T79" fmla="*/ 98 h 140"/>
                <a:gd name="T80" fmla="*/ 93 w 142"/>
                <a:gd name="T81" fmla="*/ 98 h 140"/>
                <a:gd name="T82" fmla="*/ 91 w 142"/>
                <a:gd name="T83" fmla="*/ 125 h 140"/>
                <a:gd name="T84" fmla="*/ 94 w 142"/>
                <a:gd name="T85" fmla="*/ 134 h 140"/>
                <a:gd name="T86" fmla="*/ 111 w 142"/>
                <a:gd name="T87" fmla="*/ 137 h 140"/>
                <a:gd name="T88" fmla="*/ 132 w 142"/>
                <a:gd name="T89" fmla="*/ 134 h 140"/>
                <a:gd name="T90" fmla="*/ 142 w 142"/>
                <a:gd name="T91" fmla="*/ 117 h 140"/>
                <a:gd name="T92" fmla="*/ 128 w 142"/>
                <a:gd name="T93" fmla="*/ 107 h 140"/>
                <a:gd name="T94" fmla="*/ 123 w 142"/>
                <a:gd name="T95" fmla="*/ 124 h 140"/>
                <a:gd name="T96" fmla="*/ 113 w 142"/>
                <a:gd name="T97" fmla="*/ 126 h 140"/>
                <a:gd name="T98" fmla="*/ 104 w 142"/>
                <a:gd name="T99" fmla="*/ 119 h 140"/>
                <a:gd name="T100" fmla="*/ 107 w 142"/>
                <a:gd name="T101" fmla="*/ 87 h 140"/>
                <a:gd name="T102" fmla="*/ 84 w 142"/>
                <a:gd name="T103" fmla="*/ 89 h 140"/>
                <a:gd name="T104" fmla="*/ 43 w 142"/>
                <a:gd name="T105" fmla="*/ 89 h 140"/>
                <a:gd name="T106" fmla="*/ 45 w 142"/>
                <a:gd name="T107" fmla="*/ 77 h 140"/>
                <a:gd name="T108" fmla="*/ 123 w 142"/>
                <a:gd name="T109" fmla="*/ 77 h 140"/>
                <a:gd name="T110" fmla="*/ 142 w 142"/>
                <a:gd name="T111" fmla="*/ 78 h 140"/>
                <a:gd name="T112" fmla="*/ 142 w 142"/>
                <a:gd name="T113" fmla="*/ 66 h 140"/>
                <a:gd name="T114" fmla="*/ 142 w 142"/>
                <a:gd name="T115" fmla="*/ 66 h 140"/>
                <a:gd name="T116" fmla="*/ 123 w 142"/>
                <a:gd name="T117" fmla="*/ 6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2" h="140">
                  <a:moveTo>
                    <a:pt x="123" y="68"/>
                  </a:moveTo>
                  <a:cubicBezTo>
                    <a:pt x="48" y="68"/>
                    <a:pt x="48" y="68"/>
                    <a:pt x="48" y="68"/>
                  </a:cubicBezTo>
                  <a:cubicBezTo>
                    <a:pt x="72" y="60"/>
                    <a:pt x="86" y="50"/>
                    <a:pt x="88" y="37"/>
                  </a:cubicBezTo>
                  <a:cubicBezTo>
                    <a:pt x="91" y="51"/>
                    <a:pt x="105" y="61"/>
                    <a:pt x="128" y="66"/>
                  </a:cubicBezTo>
                  <a:cubicBezTo>
                    <a:pt x="130" y="62"/>
                    <a:pt x="133" y="58"/>
                    <a:pt x="137" y="54"/>
                  </a:cubicBezTo>
                  <a:cubicBezTo>
                    <a:pt x="110" y="51"/>
                    <a:pt x="96" y="42"/>
                    <a:pt x="94" y="25"/>
                  </a:cubicBezTo>
                  <a:cubicBezTo>
                    <a:pt x="118" y="25"/>
                    <a:pt x="118" y="25"/>
                    <a:pt x="118" y="25"/>
                  </a:cubicBezTo>
                  <a:cubicBezTo>
                    <a:pt x="115" y="30"/>
                    <a:pt x="113" y="34"/>
                    <a:pt x="111" y="36"/>
                  </a:cubicBezTo>
                  <a:cubicBezTo>
                    <a:pt x="118" y="37"/>
                    <a:pt x="123" y="38"/>
                    <a:pt x="125" y="40"/>
                  </a:cubicBezTo>
                  <a:cubicBezTo>
                    <a:pt x="126" y="37"/>
                    <a:pt x="127" y="33"/>
                    <a:pt x="129" y="29"/>
                  </a:cubicBezTo>
                  <a:cubicBezTo>
                    <a:pt x="132" y="23"/>
                    <a:pt x="134" y="18"/>
                    <a:pt x="136" y="15"/>
                  </a:cubicBezTo>
                  <a:cubicBezTo>
                    <a:pt x="135" y="15"/>
                    <a:pt x="133" y="15"/>
                    <a:pt x="130" y="15"/>
                  </a:cubicBezTo>
                  <a:cubicBezTo>
                    <a:pt x="123" y="16"/>
                    <a:pt x="117" y="16"/>
                    <a:pt x="111" y="16"/>
                  </a:cubicBezTo>
                  <a:cubicBezTo>
                    <a:pt x="74" y="16"/>
                    <a:pt x="74" y="16"/>
                    <a:pt x="74" y="16"/>
                  </a:cubicBezTo>
                  <a:cubicBezTo>
                    <a:pt x="76" y="11"/>
                    <a:pt x="80" y="7"/>
                    <a:pt x="83" y="5"/>
                  </a:cubicBezTo>
                  <a:cubicBezTo>
                    <a:pt x="84" y="5"/>
                    <a:pt x="84" y="4"/>
                    <a:pt x="84" y="4"/>
                  </a:cubicBezTo>
                  <a:cubicBezTo>
                    <a:pt x="84" y="3"/>
                    <a:pt x="79" y="1"/>
                    <a:pt x="68" y="0"/>
                  </a:cubicBezTo>
                  <a:cubicBezTo>
                    <a:pt x="62" y="13"/>
                    <a:pt x="55" y="23"/>
                    <a:pt x="46" y="31"/>
                  </a:cubicBezTo>
                  <a:cubicBezTo>
                    <a:pt x="50" y="32"/>
                    <a:pt x="53" y="34"/>
                    <a:pt x="56" y="37"/>
                  </a:cubicBezTo>
                  <a:cubicBezTo>
                    <a:pt x="56" y="36"/>
                    <a:pt x="57" y="36"/>
                    <a:pt x="58" y="34"/>
                  </a:cubicBezTo>
                  <a:cubicBezTo>
                    <a:pt x="62" y="31"/>
                    <a:pt x="64" y="28"/>
                    <a:pt x="66" y="25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79" y="43"/>
                    <a:pt x="64" y="54"/>
                    <a:pt x="37" y="57"/>
                  </a:cubicBezTo>
                  <a:cubicBezTo>
                    <a:pt x="41" y="61"/>
                    <a:pt x="44" y="64"/>
                    <a:pt x="44" y="68"/>
                  </a:cubicBezTo>
                  <a:cubicBezTo>
                    <a:pt x="17" y="68"/>
                    <a:pt x="17" y="68"/>
                    <a:pt x="17" y="68"/>
                  </a:cubicBezTo>
                  <a:cubicBezTo>
                    <a:pt x="10" y="68"/>
                    <a:pt x="4" y="67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6" y="78"/>
                    <a:pt x="12" y="77"/>
                    <a:pt x="17" y="77"/>
                  </a:cubicBezTo>
                  <a:cubicBezTo>
                    <a:pt x="33" y="77"/>
                    <a:pt x="33" y="77"/>
                    <a:pt x="33" y="77"/>
                  </a:cubicBezTo>
                  <a:cubicBezTo>
                    <a:pt x="29" y="98"/>
                    <a:pt x="26" y="112"/>
                    <a:pt x="24" y="120"/>
                  </a:cubicBezTo>
                  <a:cubicBezTo>
                    <a:pt x="23" y="124"/>
                    <a:pt x="20" y="127"/>
                    <a:pt x="15" y="127"/>
                  </a:cubicBezTo>
                  <a:cubicBezTo>
                    <a:pt x="15" y="128"/>
                    <a:pt x="16" y="130"/>
                    <a:pt x="17" y="132"/>
                  </a:cubicBezTo>
                  <a:cubicBezTo>
                    <a:pt x="18" y="136"/>
                    <a:pt x="19" y="138"/>
                    <a:pt x="20" y="140"/>
                  </a:cubicBezTo>
                  <a:cubicBezTo>
                    <a:pt x="30" y="136"/>
                    <a:pt x="45" y="133"/>
                    <a:pt x="65" y="131"/>
                  </a:cubicBezTo>
                  <a:cubicBezTo>
                    <a:pt x="65" y="126"/>
                    <a:pt x="65" y="123"/>
                    <a:pt x="67" y="120"/>
                  </a:cubicBezTo>
                  <a:cubicBezTo>
                    <a:pt x="64" y="120"/>
                    <a:pt x="62" y="121"/>
                    <a:pt x="58" y="122"/>
                  </a:cubicBezTo>
                  <a:cubicBezTo>
                    <a:pt x="48" y="123"/>
                    <a:pt x="40" y="124"/>
                    <a:pt x="34" y="125"/>
                  </a:cubicBezTo>
                  <a:cubicBezTo>
                    <a:pt x="35" y="122"/>
                    <a:pt x="37" y="117"/>
                    <a:pt x="39" y="109"/>
                  </a:cubicBezTo>
                  <a:cubicBezTo>
                    <a:pt x="40" y="104"/>
                    <a:pt x="40" y="101"/>
                    <a:pt x="41" y="98"/>
                  </a:cubicBezTo>
                  <a:cubicBezTo>
                    <a:pt x="93" y="98"/>
                    <a:pt x="93" y="98"/>
                    <a:pt x="93" y="98"/>
                  </a:cubicBezTo>
                  <a:cubicBezTo>
                    <a:pt x="92" y="111"/>
                    <a:pt x="91" y="120"/>
                    <a:pt x="91" y="125"/>
                  </a:cubicBezTo>
                  <a:cubicBezTo>
                    <a:pt x="91" y="130"/>
                    <a:pt x="92" y="133"/>
                    <a:pt x="94" y="134"/>
                  </a:cubicBezTo>
                  <a:cubicBezTo>
                    <a:pt x="96" y="136"/>
                    <a:pt x="102" y="136"/>
                    <a:pt x="111" y="137"/>
                  </a:cubicBezTo>
                  <a:cubicBezTo>
                    <a:pt x="123" y="137"/>
                    <a:pt x="130" y="136"/>
                    <a:pt x="132" y="134"/>
                  </a:cubicBezTo>
                  <a:cubicBezTo>
                    <a:pt x="135" y="133"/>
                    <a:pt x="138" y="127"/>
                    <a:pt x="142" y="117"/>
                  </a:cubicBezTo>
                  <a:cubicBezTo>
                    <a:pt x="136" y="115"/>
                    <a:pt x="131" y="112"/>
                    <a:pt x="128" y="107"/>
                  </a:cubicBezTo>
                  <a:cubicBezTo>
                    <a:pt x="126" y="117"/>
                    <a:pt x="125" y="122"/>
                    <a:pt x="123" y="124"/>
                  </a:cubicBezTo>
                  <a:cubicBezTo>
                    <a:pt x="122" y="125"/>
                    <a:pt x="119" y="126"/>
                    <a:pt x="113" y="126"/>
                  </a:cubicBezTo>
                  <a:cubicBezTo>
                    <a:pt x="106" y="127"/>
                    <a:pt x="103" y="125"/>
                    <a:pt x="104" y="119"/>
                  </a:cubicBezTo>
                  <a:cubicBezTo>
                    <a:pt x="105" y="108"/>
                    <a:pt x="106" y="97"/>
                    <a:pt x="107" y="87"/>
                  </a:cubicBezTo>
                  <a:cubicBezTo>
                    <a:pt x="101" y="88"/>
                    <a:pt x="93" y="89"/>
                    <a:pt x="84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5" y="77"/>
                    <a:pt x="45" y="77"/>
                    <a:pt x="45" y="77"/>
                  </a:cubicBezTo>
                  <a:cubicBezTo>
                    <a:pt x="123" y="77"/>
                    <a:pt x="123" y="77"/>
                    <a:pt x="123" y="77"/>
                  </a:cubicBezTo>
                  <a:cubicBezTo>
                    <a:pt x="130" y="77"/>
                    <a:pt x="137" y="78"/>
                    <a:pt x="142" y="78"/>
                  </a:cubicBezTo>
                  <a:cubicBezTo>
                    <a:pt x="142" y="66"/>
                    <a:pt x="142" y="66"/>
                    <a:pt x="142" y="66"/>
                  </a:cubicBezTo>
                  <a:cubicBezTo>
                    <a:pt x="142" y="66"/>
                    <a:pt x="142" y="66"/>
                    <a:pt x="142" y="66"/>
                  </a:cubicBezTo>
                  <a:cubicBezTo>
                    <a:pt x="136" y="67"/>
                    <a:pt x="130" y="68"/>
                    <a:pt x="123" y="6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39" name="Freeform 708"/>
            <p:cNvSpPr/>
            <p:nvPr/>
          </p:nvSpPr>
          <p:spPr bwMode="auto">
            <a:xfrm>
              <a:off x="7859208" y="8418813"/>
              <a:ext cx="278738" cy="274415"/>
            </a:xfrm>
            <a:custGeom>
              <a:avLst/>
              <a:gdLst>
                <a:gd name="T0" fmla="*/ 123 w 142"/>
                <a:gd name="T1" fmla="*/ 68 h 140"/>
                <a:gd name="T2" fmla="*/ 48 w 142"/>
                <a:gd name="T3" fmla="*/ 68 h 140"/>
                <a:gd name="T4" fmla="*/ 88 w 142"/>
                <a:gd name="T5" fmla="*/ 37 h 140"/>
                <a:gd name="T6" fmla="*/ 128 w 142"/>
                <a:gd name="T7" fmla="*/ 66 h 140"/>
                <a:gd name="T8" fmla="*/ 137 w 142"/>
                <a:gd name="T9" fmla="*/ 54 h 140"/>
                <a:gd name="T10" fmla="*/ 94 w 142"/>
                <a:gd name="T11" fmla="*/ 25 h 140"/>
                <a:gd name="T12" fmla="*/ 118 w 142"/>
                <a:gd name="T13" fmla="*/ 25 h 140"/>
                <a:gd name="T14" fmla="*/ 111 w 142"/>
                <a:gd name="T15" fmla="*/ 36 h 140"/>
                <a:gd name="T16" fmla="*/ 125 w 142"/>
                <a:gd name="T17" fmla="*/ 40 h 140"/>
                <a:gd name="T18" fmla="*/ 129 w 142"/>
                <a:gd name="T19" fmla="*/ 29 h 140"/>
                <a:gd name="T20" fmla="*/ 136 w 142"/>
                <a:gd name="T21" fmla="*/ 15 h 140"/>
                <a:gd name="T22" fmla="*/ 130 w 142"/>
                <a:gd name="T23" fmla="*/ 15 h 140"/>
                <a:gd name="T24" fmla="*/ 111 w 142"/>
                <a:gd name="T25" fmla="*/ 16 h 140"/>
                <a:gd name="T26" fmla="*/ 74 w 142"/>
                <a:gd name="T27" fmla="*/ 16 h 140"/>
                <a:gd name="T28" fmla="*/ 83 w 142"/>
                <a:gd name="T29" fmla="*/ 5 h 140"/>
                <a:gd name="T30" fmla="*/ 84 w 142"/>
                <a:gd name="T31" fmla="*/ 4 h 140"/>
                <a:gd name="T32" fmla="*/ 68 w 142"/>
                <a:gd name="T33" fmla="*/ 0 h 140"/>
                <a:gd name="T34" fmla="*/ 46 w 142"/>
                <a:gd name="T35" fmla="*/ 31 h 140"/>
                <a:gd name="T36" fmla="*/ 56 w 142"/>
                <a:gd name="T37" fmla="*/ 37 h 140"/>
                <a:gd name="T38" fmla="*/ 58 w 142"/>
                <a:gd name="T39" fmla="*/ 34 h 140"/>
                <a:gd name="T40" fmla="*/ 66 w 142"/>
                <a:gd name="T41" fmla="*/ 25 h 140"/>
                <a:gd name="T42" fmla="*/ 81 w 142"/>
                <a:gd name="T43" fmla="*/ 25 h 140"/>
                <a:gd name="T44" fmla="*/ 37 w 142"/>
                <a:gd name="T45" fmla="*/ 57 h 140"/>
                <a:gd name="T46" fmla="*/ 44 w 142"/>
                <a:gd name="T47" fmla="*/ 68 h 140"/>
                <a:gd name="T48" fmla="*/ 17 w 142"/>
                <a:gd name="T49" fmla="*/ 68 h 140"/>
                <a:gd name="T50" fmla="*/ 0 w 142"/>
                <a:gd name="T51" fmla="*/ 66 h 140"/>
                <a:gd name="T52" fmla="*/ 0 w 142"/>
                <a:gd name="T53" fmla="*/ 66 h 140"/>
                <a:gd name="T54" fmla="*/ 0 w 142"/>
                <a:gd name="T55" fmla="*/ 78 h 140"/>
                <a:gd name="T56" fmla="*/ 17 w 142"/>
                <a:gd name="T57" fmla="*/ 77 h 140"/>
                <a:gd name="T58" fmla="*/ 33 w 142"/>
                <a:gd name="T59" fmla="*/ 77 h 140"/>
                <a:gd name="T60" fmla="*/ 24 w 142"/>
                <a:gd name="T61" fmla="*/ 120 h 140"/>
                <a:gd name="T62" fmla="*/ 15 w 142"/>
                <a:gd name="T63" fmla="*/ 127 h 140"/>
                <a:gd name="T64" fmla="*/ 17 w 142"/>
                <a:gd name="T65" fmla="*/ 132 h 140"/>
                <a:gd name="T66" fmla="*/ 20 w 142"/>
                <a:gd name="T67" fmla="*/ 140 h 140"/>
                <a:gd name="T68" fmla="*/ 65 w 142"/>
                <a:gd name="T69" fmla="*/ 131 h 140"/>
                <a:gd name="T70" fmla="*/ 67 w 142"/>
                <a:gd name="T71" fmla="*/ 120 h 140"/>
                <a:gd name="T72" fmla="*/ 58 w 142"/>
                <a:gd name="T73" fmla="*/ 122 h 140"/>
                <a:gd name="T74" fmla="*/ 34 w 142"/>
                <a:gd name="T75" fmla="*/ 125 h 140"/>
                <a:gd name="T76" fmla="*/ 39 w 142"/>
                <a:gd name="T77" fmla="*/ 109 h 140"/>
                <a:gd name="T78" fmla="*/ 41 w 142"/>
                <a:gd name="T79" fmla="*/ 98 h 140"/>
                <a:gd name="T80" fmla="*/ 93 w 142"/>
                <a:gd name="T81" fmla="*/ 98 h 140"/>
                <a:gd name="T82" fmla="*/ 91 w 142"/>
                <a:gd name="T83" fmla="*/ 125 h 140"/>
                <a:gd name="T84" fmla="*/ 94 w 142"/>
                <a:gd name="T85" fmla="*/ 134 h 140"/>
                <a:gd name="T86" fmla="*/ 111 w 142"/>
                <a:gd name="T87" fmla="*/ 137 h 140"/>
                <a:gd name="T88" fmla="*/ 132 w 142"/>
                <a:gd name="T89" fmla="*/ 134 h 140"/>
                <a:gd name="T90" fmla="*/ 142 w 142"/>
                <a:gd name="T91" fmla="*/ 117 h 140"/>
                <a:gd name="T92" fmla="*/ 128 w 142"/>
                <a:gd name="T93" fmla="*/ 107 h 140"/>
                <a:gd name="T94" fmla="*/ 123 w 142"/>
                <a:gd name="T95" fmla="*/ 124 h 140"/>
                <a:gd name="T96" fmla="*/ 113 w 142"/>
                <a:gd name="T97" fmla="*/ 126 h 140"/>
                <a:gd name="T98" fmla="*/ 104 w 142"/>
                <a:gd name="T99" fmla="*/ 119 h 140"/>
                <a:gd name="T100" fmla="*/ 107 w 142"/>
                <a:gd name="T101" fmla="*/ 87 h 140"/>
                <a:gd name="T102" fmla="*/ 84 w 142"/>
                <a:gd name="T103" fmla="*/ 89 h 140"/>
                <a:gd name="T104" fmla="*/ 43 w 142"/>
                <a:gd name="T105" fmla="*/ 89 h 140"/>
                <a:gd name="T106" fmla="*/ 45 w 142"/>
                <a:gd name="T107" fmla="*/ 77 h 140"/>
                <a:gd name="T108" fmla="*/ 123 w 142"/>
                <a:gd name="T109" fmla="*/ 77 h 140"/>
                <a:gd name="T110" fmla="*/ 142 w 142"/>
                <a:gd name="T111" fmla="*/ 78 h 140"/>
                <a:gd name="T112" fmla="*/ 142 w 142"/>
                <a:gd name="T113" fmla="*/ 66 h 140"/>
                <a:gd name="T114" fmla="*/ 142 w 142"/>
                <a:gd name="T115" fmla="*/ 66 h 140"/>
                <a:gd name="T116" fmla="*/ 123 w 142"/>
                <a:gd name="T117" fmla="*/ 6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2" h="140">
                  <a:moveTo>
                    <a:pt x="123" y="68"/>
                  </a:moveTo>
                  <a:cubicBezTo>
                    <a:pt x="48" y="68"/>
                    <a:pt x="48" y="68"/>
                    <a:pt x="48" y="68"/>
                  </a:cubicBezTo>
                  <a:cubicBezTo>
                    <a:pt x="72" y="60"/>
                    <a:pt x="86" y="50"/>
                    <a:pt x="88" y="37"/>
                  </a:cubicBezTo>
                  <a:cubicBezTo>
                    <a:pt x="91" y="51"/>
                    <a:pt x="105" y="61"/>
                    <a:pt x="128" y="66"/>
                  </a:cubicBezTo>
                  <a:cubicBezTo>
                    <a:pt x="130" y="62"/>
                    <a:pt x="133" y="58"/>
                    <a:pt x="137" y="54"/>
                  </a:cubicBezTo>
                  <a:cubicBezTo>
                    <a:pt x="110" y="51"/>
                    <a:pt x="96" y="42"/>
                    <a:pt x="94" y="25"/>
                  </a:cubicBezTo>
                  <a:cubicBezTo>
                    <a:pt x="118" y="25"/>
                    <a:pt x="118" y="25"/>
                    <a:pt x="118" y="25"/>
                  </a:cubicBezTo>
                  <a:cubicBezTo>
                    <a:pt x="115" y="30"/>
                    <a:pt x="113" y="34"/>
                    <a:pt x="111" y="36"/>
                  </a:cubicBezTo>
                  <a:cubicBezTo>
                    <a:pt x="118" y="37"/>
                    <a:pt x="123" y="38"/>
                    <a:pt x="125" y="40"/>
                  </a:cubicBezTo>
                  <a:cubicBezTo>
                    <a:pt x="126" y="37"/>
                    <a:pt x="127" y="33"/>
                    <a:pt x="129" y="29"/>
                  </a:cubicBezTo>
                  <a:cubicBezTo>
                    <a:pt x="132" y="23"/>
                    <a:pt x="134" y="18"/>
                    <a:pt x="136" y="15"/>
                  </a:cubicBezTo>
                  <a:cubicBezTo>
                    <a:pt x="135" y="15"/>
                    <a:pt x="133" y="15"/>
                    <a:pt x="130" y="15"/>
                  </a:cubicBezTo>
                  <a:cubicBezTo>
                    <a:pt x="123" y="16"/>
                    <a:pt x="117" y="16"/>
                    <a:pt x="111" y="16"/>
                  </a:cubicBezTo>
                  <a:cubicBezTo>
                    <a:pt x="74" y="16"/>
                    <a:pt x="74" y="16"/>
                    <a:pt x="74" y="16"/>
                  </a:cubicBezTo>
                  <a:cubicBezTo>
                    <a:pt x="76" y="11"/>
                    <a:pt x="80" y="7"/>
                    <a:pt x="83" y="5"/>
                  </a:cubicBezTo>
                  <a:cubicBezTo>
                    <a:pt x="84" y="5"/>
                    <a:pt x="84" y="4"/>
                    <a:pt x="84" y="4"/>
                  </a:cubicBezTo>
                  <a:cubicBezTo>
                    <a:pt x="84" y="3"/>
                    <a:pt x="79" y="1"/>
                    <a:pt x="68" y="0"/>
                  </a:cubicBezTo>
                  <a:cubicBezTo>
                    <a:pt x="62" y="13"/>
                    <a:pt x="55" y="23"/>
                    <a:pt x="46" y="31"/>
                  </a:cubicBezTo>
                  <a:cubicBezTo>
                    <a:pt x="50" y="32"/>
                    <a:pt x="53" y="34"/>
                    <a:pt x="56" y="37"/>
                  </a:cubicBezTo>
                  <a:cubicBezTo>
                    <a:pt x="56" y="36"/>
                    <a:pt x="57" y="36"/>
                    <a:pt x="58" y="34"/>
                  </a:cubicBezTo>
                  <a:cubicBezTo>
                    <a:pt x="62" y="31"/>
                    <a:pt x="64" y="28"/>
                    <a:pt x="66" y="25"/>
                  </a:cubicBezTo>
                  <a:cubicBezTo>
                    <a:pt x="81" y="25"/>
                    <a:pt x="81" y="25"/>
                    <a:pt x="81" y="25"/>
                  </a:cubicBezTo>
                  <a:cubicBezTo>
                    <a:pt x="79" y="43"/>
                    <a:pt x="64" y="54"/>
                    <a:pt x="37" y="57"/>
                  </a:cubicBezTo>
                  <a:cubicBezTo>
                    <a:pt x="41" y="61"/>
                    <a:pt x="44" y="64"/>
                    <a:pt x="44" y="68"/>
                  </a:cubicBezTo>
                  <a:cubicBezTo>
                    <a:pt x="17" y="68"/>
                    <a:pt x="17" y="68"/>
                    <a:pt x="17" y="68"/>
                  </a:cubicBezTo>
                  <a:cubicBezTo>
                    <a:pt x="10" y="68"/>
                    <a:pt x="4" y="67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6" y="78"/>
                    <a:pt x="12" y="77"/>
                    <a:pt x="17" y="77"/>
                  </a:cubicBezTo>
                  <a:cubicBezTo>
                    <a:pt x="33" y="77"/>
                    <a:pt x="33" y="77"/>
                    <a:pt x="33" y="77"/>
                  </a:cubicBezTo>
                  <a:cubicBezTo>
                    <a:pt x="29" y="98"/>
                    <a:pt x="26" y="112"/>
                    <a:pt x="24" y="120"/>
                  </a:cubicBezTo>
                  <a:cubicBezTo>
                    <a:pt x="23" y="124"/>
                    <a:pt x="20" y="127"/>
                    <a:pt x="15" y="127"/>
                  </a:cubicBezTo>
                  <a:cubicBezTo>
                    <a:pt x="15" y="128"/>
                    <a:pt x="16" y="130"/>
                    <a:pt x="17" y="132"/>
                  </a:cubicBezTo>
                  <a:cubicBezTo>
                    <a:pt x="18" y="136"/>
                    <a:pt x="19" y="138"/>
                    <a:pt x="20" y="140"/>
                  </a:cubicBezTo>
                  <a:cubicBezTo>
                    <a:pt x="30" y="136"/>
                    <a:pt x="45" y="133"/>
                    <a:pt x="65" y="131"/>
                  </a:cubicBezTo>
                  <a:cubicBezTo>
                    <a:pt x="65" y="126"/>
                    <a:pt x="65" y="123"/>
                    <a:pt x="67" y="120"/>
                  </a:cubicBezTo>
                  <a:cubicBezTo>
                    <a:pt x="64" y="120"/>
                    <a:pt x="62" y="121"/>
                    <a:pt x="58" y="122"/>
                  </a:cubicBezTo>
                  <a:cubicBezTo>
                    <a:pt x="48" y="123"/>
                    <a:pt x="40" y="124"/>
                    <a:pt x="34" y="125"/>
                  </a:cubicBezTo>
                  <a:cubicBezTo>
                    <a:pt x="35" y="122"/>
                    <a:pt x="37" y="117"/>
                    <a:pt x="39" y="109"/>
                  </a:cubicBezTo>
                  <a:cubicBezTo>
                    <a:pt x="40" y="104"/>
                    <a:pt x="40" y="101"/>
                    <a:pt x="41" y="98"/>
                  </a:cubicBezTo>
                  <a:cubicBezTo>
                    <a:pt x="93" y="98"/>
                    <a:pt x="93" y="98"/>
                    <a:pt x="93" y="98"/>
                  </a:cubicBezTo>
                  <a:cubicBezTo>
                    <a:pt x="92" y="111"/>
                    <a:pt x="91" y="120"/>
                    <a:pt x="91" y="125"/>
                  </a:cubicBezTo>
                  <a:cubicBezTo>
                    <a:pt x="91" y="130"/>
                    <a:pt x="92" y="133"/>
                    <a:pt x="94" y="134"/>
                  </a:cubicBezTo>
                  <a:cubicBezTo>
                    <a:pt x="96" y="136"/>
                    <a:pt x="102" y="136"/>
                    <a:pt x="111" y="137"/>
                  </a:cubicBezTo>
                  <a:cubicBezTo>
                    <a:pt x="123" y="137"/>
                    <a:pt x="130" y="136"/>
                    <a:pt x="132" y="134"/>
                  </a:cubicBezTo>
                  <a:cubicBezTo>
                    <a:pt x="135" y="133"/>
                    <a:pt x="138" y="127"/>
                    <a:pt x="142" y="117"/>
                  </a:cubicBezTo>
                  <a:cubicBezTo>
                    <a:pt x="136" y="115"/>
                    <a:pt x="131" y="112"/>
                    <a:pt x="128" y="107"/>
                  </a:cubicBezTo>
                  <a:cubicBezTo>
                    <a:pt x="126" y="117"/>
                    <a:pt x="125" y="122"/>
                    <a:pt x="123" y="124"/>
                  </a:cubicBezTo>
                  <a:cubicBezTo>
                    <a:pt x="122" y="125"/>
                    <a:pt x="119" y="126"/>
                    <a:pt x="113" y="126"/>
                  </a:cubicBezTo>
                  <a:cubicBezTo>
                    <a:pt x="106" y="127"/>
                    <a:pt x="103" y="125"/>
                    <a:pt x="104" y="119"/>
                  </a:cubicBezTo>
                  <a:cubicBezTo>
                    <a:pt x="105" y="108"/>
                    <a:pt x="106" y="97"/>
                    <a:pt x="107" y="87"/>
                  </a:cubicBezTo>
                  <a:cubicBezTo>
                    <a:pt x="101" y="88"/>
                    <a:pt x="93" y="89"/>
                    <a:pt x="84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5" y="77"/>
                    <a:pt x="45" y="77"/>
                    <a:pt x="45" y="77"/>
                  </a:cubicBezTo>
                  <a:cubicBezTo>
                    <a:pt x="123" y="77"/>
                    <a:pt x="123" y="77"/>
                    <a:pt x="123" y="77"/>
                  </a:cubicBezTo>
                  <a:cubicBezTo>
                    <a:pt x="130" y="77"/>
                    <a:pt x="137" y="78"/>
                    <a:pt x="142" y="78"/>
                  </a:cubicBezTo>
                  <a:cubicBezTo>
                    <a:pt x="142" y="66"/>
                    <a:pt x="142" y="66"/>
                    <a:pt x="142" y="66"/>
                  </a:cubicBezTo>
                  <a:cubicBezTo>
                    <a:pt x="142" y="66"/>
                    <a:pt x="142" y="66"/>
                    <a:pt x="142" y="66"/>
                  </a:cubicBezTo>
                  <a:cubicBezTo>
                    <a:pt x="136" y="67"/>
                    <a:pt x="130" y="68"/>
                    <a:pt x="123" y="68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40" name="Freeform 709"/>
            <p:cNvSpPr>
              <a:spLocks noEditPoints="1"/>
            </p:cNvSpPr>
            <p:nvPr/>
          </p:nvSpPr>
          <p:spPr bwMode="auto">
            <a:xfrm>
              <a:off x="7284449" y="8436098"/>
              <a:ext cx="162056" cy="237682"/>
            </a:xfrm>
            <a:custGeom>
              <a:avLst/>
              <a:gdLst>
                <a:gd name="T0" fmla="*/ 83 w 83"/>
                <a:gd name="T1" fmla="*/ 0 h 121"/>
                <a:gd name="T2" fmla="*/ 62 w 83"/>
                <a:gd name="T3" fmla="*/ 1 h 121"/>
                <a:gd name="T4" fmla="*/ 21 w 83"/>
                <a:gd name="T5" fmla="*/ 1 h 121"/>
                <a:gd name="T6" fmla="*/ 2 w 83"/>
                <a:gd name="T7" fmla="*/ 0 h 121"/>
                <a:gd name="T8" fmla="*/ 3 w 83"/>
                <a:gd name="T9" fmla="*/ 24 h 121"/>
                <a:gd name="T10" fmla="*/ 3 w 83"/>
                <a:gd name="T11" fmla="*/ 102 h 121"/>
                <a:gd name="T12" fmla="*/ 0 w 83"/>
                <a:gd name="T13" fmla="*/ 121 h 121"/>
                <a:gd name="T14" fmla="*/ 17 w 83"/>
                <a:gd name="T15" fmla="*/ 121 h 121"/>
                <a:gd name="T16" fmla="*/ 16 w 83"/>
                <a:gd name="T17" fmla="*/ 109 h 121"/>
                <a:gd name="T18" fmla="*/ 69 w 83"/>
                <a:gd name="T19" fmla="*/ 109 h 121"/>
                <a:gd name="T20" fmla="*/ 68 w 83"/>
                <a:gd name="T21" fmla="*/ 120 h 121"/>
                <a:gd name="T22" fmla="*/ 83 w 83"/>
                <a:gd name="T23" fmla="*/ 120 h 121"/>
                <a:gd name="T24" fmla="*/ 82 w 83"/>
                <a:gd name="T25" fmla="*/ 101 h 121"/>
                <a:gd name="T26" fmla="*/ 82 w 83"/>
                <a:gd name="T27" fmla="*/ 22 h 121"/>
                <a:gd name="T28" fmla="*/ 83 w 83"/>
                <a:gd name="T29" fmla="*/ 0 h 121"/>
                <a:gd name="T30" fmla="*/ 69 w 83"/>
                <a:gd name="T31" fmla="*/ 98 h 121"/>
                <a:gd name="T32" fmla="*/ 16 w 83"/>
                <a:gd name="T33" fmla="*/ 98 h 121"/>
                <a:gd name="T34" fmla="*/ 16 w 83"/>
                <a:gd name="T35" fmla="*/ 61 h 121"/>
                <a:gd name="T36" fmla="*/ 69 w 83"/>
                <a:gd name="T37" fmla="*/ 61 h 121"/>
                <a:gd name="T38" fmla="*/ 69 w 83"/>
                <a:gd name="T39" fmla="*/ 98 h 121"/>
                <a:gd name="T40" fmla="*/ 69 w 83"/>
                <a:gd name="T41" fmla="*/ 49 h 121"/>
                <a:gd name="T42" fmla="*/ 16 w 83"/>
                <a:gd name="T43" fmla="*/ 49 h 121"/>
                <a:gd name="T44" fmla="*/ 16 w 83"/>
                <a:gd name="T45" fmla="*/ 12 h 121"/>
                <a:gd name="T46" fmla="*/ 69 w 83"/>
                <a:gd name="T47" fmla="*/ 12 h 121"/>
                <a:gd name="T48" fmla="*/ 69 w 83"/>
                <a:gd name="T49" fmla="*/ 4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3" h="120">
                  <a:moveTo>
                    <a:pt x="83" y="0"/>
                  </a:moveTo>
                  <a:cubicBezTo>
                    <a:pt x="73" y="1"/>
                    <a:pt x="66" y="1"/>
                    <a:pt x="62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7" y="1"/>
                    <a:pt x="10" y="1"/>
                    <a:pt x="2" y="0"/>
                  </a:cubicBezTo>
                  <a:cubicBezTo>
                    <a:pt x="2" y="10"/>
                    <a:pt x="3" y="18"/>
                    <a:pt x="3" y="24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7"/>
                    <a:pt x="2" y="113"/>
                    <a:pt x="0" y="121"/>
                  </a:cubicBezTo>
                  <a:cubicBezTo>
                    <a:pt x="17" y="121"/>
                    <a:pt x="17" y="121"/>
                    <a:pt x="17" y="121"/>
                  </a:cubicBezTo>
                  <a:cubicBezTo>
                    <a:pt x="17" y="115"/>
                    <a:pt x="16" y="112"/>
                    <a:pt x="16" y="109"/>
                  </a:cubicBezTo>
                  <a:cubicBezTo>
                    <a:pt x="69" y="109"/>
                    <a:pt x="69" y="109"/>
                    <a:pt x="69" y="109"/>
                  </a:cubicBezTo>
                  <a:cubicBezTo>
                    <a:pt x="69" y="112"/>
                    <a:pt x="69" y="116"/>
                    <a:pt x="68" y="12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82" y="111"/>
                    <a:pt x="82" y="105"/>
                    <a:pt x="82" y="101"/>
                  </a:cubicBezTo>
                  <a:cubicBezTo>
                    <a:pt x="82" y="22"/>
                    <a:pt x="82" y="22"/>
                    <a:pt x="82" y="22"/>
                  </a:cubicBezTo>
                  <a:cubicBezTo>
                    <a:pt x="82" y="17"/>
                    <a:pt x="82" y="9"/>
                    <a:pt x="83" y="0"/>
                  </a:cubicBezTo>
                  <a:moveTo>
                    <a:pt x="69" y="98"/>
                  </a:moveTo>
                  <a:cubicBezTo>
                    <a:pt x="16" y="98"/>
                    <a:pt x="16" y="98"/>
                    <a:pt x="16" y="98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69" y="61"/>
                    <a:pt x="69" y="61"/>
                    <a:pt x="69" y="61"/>
                  </a:cubicBezTo>
                  <a:lnTo>
                    <a:pt x="69" y="98"/>
                  </a:lnTo>
                  <a:close/>
                  <a:moveTo>
                    <a:pt x="69" y="49"/>
                  </a:moveTo>
                  <a:cubicBezTo>
                    <a:pt x="16" y="49"/>
                    <a:pt x="16" y="49"/>
                    <a:pt x="16" y="49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69" y="12"/>
                    <a:pt x="69" y="12"/>
                    <a:pt x="69" y="12"/>
                  </a:cubicBezTo>
                  <a:lnTo>
                    <a:pt x="69" y="4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41" name="Freeform 710"/>
            <p:cNvSpPr>
              <a:spLocks noEditPoints="1"/>
            </p:cNvSpPr>
            <p:nvPr/>
          </p:nvSpPr>
          <p:spPr bwMode="auto">
            <a:xfrm>
              <a:off x="7284449" y="8436098"/>
              <a:ext cx="162056" cy="237682"/>
            </a:xfrm>
            <a:custGeom>
              <a:avLst/>
              <a:gdLst>
                <a:gd name="T0" fmla="*/ 83 w 83"/>
                <a:gd name="T1" fmla="*/ 0 h 121"/>
                <a:gd name="T2" fmla="*/ 62 w 83"/>
                <a:gd name="T3" fmla="*/ 1 h 121"/>
                <a:gd name="T4" fmla="*/ 21 w 83"/>
                <a:gd name="T5" fmla="*/ 1 h 121"/>
                <a:gd name="T6" fmla="*/ 2 w 83"/>
                <a:gd name="T7" fmla="*/ 0 h 121"/>
                <a:gd name="T8" fmla="*/ 3 w 83"/>
                <a:gd name="T9" fmla="*/ 24 h 121"/>
                <a:gd name="T10" fmla="*/ 3 w 83"/>
                <a:gd name="T11" fmla="*/ 102 h 121"/>
                <a:gd name="T12" fmla="*/ 0 w 83"/>
                <a:gd name="T13" fmla="*/ 121 h 121"/>
                <a:gd name="T14" fmla="*/ 17 w 83"/>
                <a:gd name="T15" fmla="*/ 121 h 121"/>
                <a:gd name="T16" fmla="*/ 16 w 83"/>
                <a:gd name="T17" fmla="*/ 109 h 121"/>
                <a:gd name="T18" fmla="*/ 69 w 83"/>
                <a:gd name="T19" fmla="*/ 109 h 121"/>
                <a:gd name="T20" fmla="*/ 68 w 83"/>
                <a:gd name="T21" fmla="*/ 120 h 121"/>
                <a:gd name="T22" fmla="*/ 83 w 83"/>
                <a:gd name="T23" fmla="*/ 120 h 121"/>
                <a:gd name="T24" fmla="*/ 82 w 83"/>
                <a:gd name="T25" fmla="*/ 101 h 121"/>
                <a:gd name="T26" fmla="*/ 82 w 83"/>
                <a:gd name="T27" fmla="*/ 22 h 121"/>
                <a:gd name="T28" fmla="*/ 83 w 83"/>
                <a:gd name="T29" fmla="*/ 0 h 121"/>
                <a:gd name="T30" fmla="*/ 69 w 83"/>
                <a:gd name="T31" fmla="*/ 98 h 121"/>
                <a:gd name="T32" fmla="*/ 16 w 83"/>
                <a:gd name="T33" fmla="*/ 98 h 121"/>
                <a:gd name="T34" fmla="*/ 16 w 83"/>
                <a:gd name="T35" fmla="*/ 61 h 121"/>
                <a:gd name="T36" fmla="*/ 69 w 83"/>
                <a:gd name="T37" fmla="*/ 61 h 121"/>
                <a:gd name="T38" fmla="*/ 69 w 83"/>
                <a:gd name="T39" fmla="*/ 98 h 121"/>
                <a:gd name="T40" fmla="*/ 69 w 83"/>
                <a:gd name="T41" fmla="*/ 49 h 121"/>
                <a:gd name="T42" fmla="*/ 16 w 83"/>
                <a:gd name="T43" fmla="*/ 49 h 121"/>
                <a:gd name="T44" fmla="*/ 16 w 83"/>
                <a:gd name="T45" fmla="*/ 12 h 121"/>
                <a:gd name="T46" fmla="*/ 69 w 83"/>
                <a:gd name="T47" fmla="*/ 12 h 121"/>
                <a:gd name="T48" fmla="*/ 69 w 83"/>
                <a:gd name="T49" fmla="*/ 4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3" h="120">
                  <a:moveTo>
                    <a:pt x="83" y="0"/>
                  </a:moveTo>
                  <a:cubicBezTo>
                    <a:pt x="73" y="1"/>
                    <a:pt x="66" y="1"/>
                    <a:pt x="62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7" y="1"/>
                    <a:pt x="10" y="1"/>
                    <a:pt x="2" y="0"/>
                  </a:cubicBezTo>
                  <a:cubicBezTo>
                    <a:pt x="2" y="10"/>
                    <a:pt x="3" y="18"/>
                    <a:pt x="3" y="24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7"/>
                    <a:pt x="2" y="113"/>
                    <a:pt x="0" y="121"/>
                  </a:cubicBezTo>
                  <a:cubicBezTo>
                    <a:pt x="17" y="121"/>
                    <a:pt x="17" y="121"/>
                    <a:pt x="17" y="121"/>
                  </a:cubicBezTo>
                  <a:cubicBezTo>
                    <a:pt x="17" y="115"/>
                    <a:pt x="16" y="112"/>
                    <a:pt x="16" y="109"/>
                  </a:cubicBezTo>
                  <a:cubicBezTo>
                    <a:pt x="69" y="109"/>
                    <a:pt x="69" y="109"/>
                    <a:pt x="69" y="109"/>
                  </a:cubicBezTo>
                  <a:cubicBezTo>
                    <a:pt x="69" y="112"/>
                    <a:pt x="69" y="116"/>
                    <a:pt x="68" y="120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82" y="111"/>
                    <a:pt x="82" y="105"/>
                    <a:pt x="82" y="101"/>
                  </a:cubicBezTo>
                  <a:cubicBezTo>
                    <a:pt x="82" y="22"/>
                    <a:pt x="82" y="22"/>
                    <a:pt x="82" y="22"/>
                  </a:cubicBezTo>
                  <a:cubicBezTo>
                    <a:pt x="82" y="17"/>
                    <a:pt x="82" y="9"/>
                    <a:pt x="83" y="0"/>
                  </a:cubicBezTo>
                  <a:close/>
                  <a:moveTo>
                    <a:pt x="69" y="98"/>
                  </a:moveTo>
                  <a:cubicBezTo>
                    <a:pt x="16" y="98"/>
                    <a:pt x="16" y="98"/>
                    <a:pt x="16" y="98"/>
                  </a:cubicBezTo>
                  <a:cubicBezTo>
                    <a:pt x="16" y="61"/>
                    <a:pt x="16" y="61"/>
                    <a:pt x="16" y="61"/>
                  </a:cubicBezTo>
                  <a:cubicBezTo>
                    <a:pt x="69" y="61"/>
                    <a:pt x="69" y="61"/>
                    <a:pt x="69" y="61"/>
                  </a:cubicBezTo>
                  <a:lnTo>
                    <a:pt x="69" y="98"/>
                  </a:lnTo>
                  <a:close/>
                  <a:moveTo>
                    <a:pt x="69" y="49"/>
                  </a:moveTo>
                  <a:cubicBezTo>
                    <a:pt x="16" y="49"/>
                    <a:pt x="16" y="49"/>
                    <a:pt x="16" y="49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69" y="12"/>
                    <a:pt x="69" y="12"/>
                    <a:pt x="69" y="12"/>
                  </a:cubicBezTo>
                  <a:lnTo>
                    <a:pt x="69" y="49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42" name="Freeform 711"/>
            <p:cNvSpPr/>
            <p:nvPr/>
          </p:nvSpPr>
          <p:spPr bwMode="auto">
            <a:xfrm>
              <a:off x="7949961" y="8615442"/>
              <a:ext cx="77788" cy="47536"/>
            </a:xfrm>
            <a:custGeom>
              <a:avLst/>
              <a:gdLst>
                <a:gd name="T0" fmla="*/ 0 w 39"/>
                <a:gd name="T1" fmla="*/ 10 h 24"/>
                <a:gd name="T2" fmla="*/ 33 w 39"/>
                <a:gd name="T3" fmla="*/ 24 h 24"/>
                <a:gd name="T4" fmla="*/ 39 w 39"/>
                <a:gd name="T5" fmla="*/ 13 h 24"/>
                <a:gd name="T6" fmla="*/ 7 w 39"/>
                <a:gd name="T7" fmla="*/ 0 h 24"/>
                <a:gd name="T8" fmla="*/ 0 w 39"/>
                <a:gd name="T9" fmla="*/ 1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24">
                  <a:moveTo>
                    <a:pt x="0" y="10"/>
                  </a:moveTo>
                  <a:cubicBezTo>
                    <a:pt x="12" y="13"/>
                    <a:pt x="23" y="18"/>
                    <a:pt x="33" y="24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28" y="9"/>
                    <a:pt x="18" y="4"/>
                    <a:pt x="7" y="0"/>
                  </a:cubicBezTo>
                  <a:lnTo>
                    <a:pt x="0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43" name="Freeform 712"/>
            <p:cNvSpPr/>
            <p:nvPr/>
          </p:nvSpPr>
          <p:spPr bwMode="auto">
            <a:xfrm>
              <a:off x="7949961" y="8615442"/>
              <a:ext cx="77788" cy="47536"/>
            </a:xfrm>
            <a:custGeom>
              <a:avLst/>
              <a:gdLst>
                <a:gd name="T0" fmla="*/ 0 w 39"/>
                <a:gd name="T1" fmla="*/ 10 h 24"/>
                <a:gd name="T2" fmla="*/ 33 w 39"/>
                <a:gd name="T3" fmla="*/ 24 h 24"/>
                <a:gd name="T4" fmla="*/ 39 w 39"/>
                <a:gd name="T5" fmla="*/ 13 h 24"/>
                <a:gd name="T6" fmla="*/ 7 w 39"/>
                <a:gd name="T7" fmla="*/ 0 h 24"/>
                <a:gd name="T8" fmla="*/ 0 w 39"/>
                <a:gd name="T9" fmla="*/ 1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24">
                  <a:moveTo>
                    <a:pt x="0" y="10"/>
                  </a:moveTo>
                  <a:cubicBezTo>
                    <a:pt x="12" y="13"/>
                    <a:pt x="23" y="18"/>
                    <a:pt x="33" y="24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28" y="9"/>
                    <a:pt x="18" y="4"/>
                    <a:pt x="7" y="0"/>
                  </a:cubicBezTo>
                  <a:lnTo>
                    <a:pt x="0" y="10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44" name="Freeform 713"/>
            <p:cNvSpPr>
              <a:spLocks noEditPoints="1"/>
            </p:cNvSpPr>
            <p:nvPr/>
          </p:nvSpPr>
          <p:spPr bwMode="auto">
            <a:xfrm>
              <a:off x="8349699" y="8552780"/>
              <a:ext cx="116680" cy="133967"/>
            </a:xfrm>
            <a:custGeom>
              <a:avLst/>
              <a:gdLst>
                <a:gd name="T0" fmla="*/ 60 w 60"/>
                <a:gd name="T1" fmla="*/ 12 h 68"/>
                <a:gd name="T2" fmla="*/ 60 w 60"/>
                <a:gd name="T3" fmla="*/ 0 h 68"/>
                <a:gd name="T4" fmla="*/ 46 w 60"/>
                <a:gd name="T5" fmla="*/ 1 h 68"/>
                <a:gd name="T6" fmla="*/ 13 w 60"/>
                <a:gd name="T7" fmla="*/ 1 h 68"/>
                <a:gd name="T8" fmla="*/ 0 w 60"/>
                <a:gd name="T9" fmla="*/ 0 h 68"/>
                <a:gd name="T10" fmla="*/ 0 w 60"/>
                <a:gd name="T11" fmla="*/ 12 h 68"/>
                <a:gd name="T12" fmla="*/ 0 w 60"/>
                <a:gd name="T13" fmla="*/ 56 h 68"/>
                <a:gd name="T14" fmla="*/ 0 w 60"/>
                <a:gd name="T15" fmla="*/ 66 h 68"/>
                <a:gd name="T16" fmla="*/ 0 w 60"/>
                <a:gd name="T17" fmla="*/ 68 h 68"/>
                <a:gd name="T18" fmla="*/ 15 w 60"/>
                <a:gd name="T19" fmla="*/ 68 h 68"/>
                <a:gd name="T20" fmla="*/ 14 w 60"/>
                <a:gd name="T21" fmla="*/ 56 h 68"/>
                <a:gd name="T22" fmla="*/ 46 w 60"/>
                <a:gd name="T23" fmla="*/ 56 h 68"/>
                <a:gd name="T24" fmla="*/ 45 w 60"/>
                <a:gd name="T25" fmla="*/ 63 h 68"/>
                <a:gd name="T26" fmla="*/ 45 w 60"/>
                <a:gd name="T27" fmla="*/ 66 h 68"/>
                <a:gd name="T28" fmla="*/ 60 w 60"/>
                <a:gd name="T29" fmla="*/ 66 h 68"/>
                <a:gd name="T30" fmla="*/ 60 w 60"/>
                <a:gd name="T31" fmla="*/ 56 h 68"/>
                <a:gd name="T32" fmla="*/ 60 w 60"/>
                <a:gd name="T33" fmla="*/ 12 h 68"/>
                <a:gd name="T34" fmla="*/ 46 w 60"/>
                <a:gd name="T35" fmla="*/ 44 h 68"/>
                <a:gd name="T36" fmla="*/ 14 w 60"/>
                <a:gd name="T37" fmla="*/ 44 h 68"/>
                <a:gd name="T38" fmla="*/ 14 w 60"/>
                <a:gd name="T39" fmla="*/ 12 h 68"/>
                <a:gd name="T40" fmla="*/ 46 w 60"/>
                <a:gd name="T41" fmla="*/ 12 h 68"/>
                <a:gd name="T42" fmla="*/ 46 w 60"/>
                <a:gd name="T43" fmla="*/ 4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0" h="68">
                  <a:moveTo>
                    <a:pt x="60" y="12"/>
                  </a:moveTo>
                  <a:cubicBezTo>
                    <a:pt x="60" y="8"/>
                    <a:pt x="60" y="4"/>
                    <a:pt x="60" y="0"/>
                  </a:cubicBezTo>
                  <a:cubicBezTo>
                    <a:pt x="57" y="1"/>
                    <a:pt x="52" y="1"/>
                    <a:pt x="46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7" y="1"/>
                    <a:pt x="2" y="1"/>
                    <a:pt x="0" y="0"/>
                  </a:cubicBezTo>
                  <a:cubicBezTo>
                    <a:pt x="0" y="5"/>
                    <a:pt x="0" y="9"/>
                    <a:pt x="0" y="12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8"/>
                    <a:pt x="0" y="62"/>
                    <a:pt x="0" y="66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15" y="68"/>
                    <a:pt x="15" y="68"/>
                    <a:pt x="15" y="68"/>
                  </a:cubicBezTo>
                  <a:cubicBezTo>
                    <a:pt x="14" y="67"/>
                    <a:pt x="14" y="63"/>
                    <a:pt x="14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7"/>
                    <a:pt x="46" y="60"/>
                    <a:pt x="45" y="63"/>
                  </a:cubicBezTo>
                  <a:cubicBezTo>
                    <a:pt x="45" y="66"/>
                    <a:pt x="45" y="66"/>
                    <a:pt x="45" y="66"/>
                  </a:cubicBezTo>
                  <a:cubicBezTo>
                    <a:pt x="60" y="66"/>
                    <a:pt x="60" y="66"/>
                    <a:pt x="60" y="66"/>
                  </a:cubicBezTo>
                  <a:cubicBezTo>
                    <a:pt x="60" y="66"/>
                    <a:pt x="60" y="62"/>
                    <a:pt x="60" y="56"/>
                  </a:cubicBezTo>
                  <a:lnTo>
                    <a:pt x="60" y="12"/>
                  </a:lnTo>
                  <a:close/>
                  <a:moveTo>
                    <a:pt x="46" y="44"/>
                  </a:moveTo>
                  <a:cubicBezTo>
                    <a:pt x="14" y="44"/>
                    <a:pt x="14" y="44"/>
                    <a:pt x="14" y="4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46" y="12"/>
                    <a:pt x="46" y="12"/>
                    <a:pt x="46" y="12"/>
                  </a:cubicBezTo>
                  <a:lnTo>
                    <a:pt x="46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45" name="Freeform 714"/>
            <p:cNvSpPr>
              <a:spLocks noEditPoints="1"/>
            </p:cNvSpPr>
            <p:nvPr/>
          </p:nvSpPr>
          <p:spPr bwMode="auto">
            <a:xfrm>
              <a:off x="8349699" y="8552780"/>
              <a:ext cx="116680" cy="133967"/>
            </a:xfrm>
            <a:custGeom>
              <a:avLst/>
              <a:gdLst>
                <a:gd name="T0" fmla="*/ 60 w 60"/>
                <a:gd name="T1" fmla="*/ 12 h 68"/>
                <a:gd name="T2" fmla="*/ 60 w 60"/>
                <a:gd name="T3" fmla="*/ 0 h 68"/>
                <a:gd name="T4" fmla="*/ 46 w 60"/>
                <a:gd name="T5" fmla="*/ 1 h 68"/>
                <a:gd name="T6" fmla="*/ 13 w 60"/>
                <a:gd name="T7" fmla="*/ 1 h 68"/>
                <a:gd name="T8" fmla="*/ 0 w 60"/>
                <a:gd name="T9" fmla="*/ 0 h 68"/>
                <a:gd name="T10" fmla="*/ 0 w 60"/>
                <a:gd name="T11" fmla="*/ 12 h 68"/>
                <a:gd name="T12" fmla="*/ 0 w 60"/>
                <a:gd name="T13" fmla="*/ 56 h 68"/>
                <a:gd name="T14" fmla="*/ 0 w 60"/>
                <a:gd name="T15" fmla="*/ 66 h 68"/>
                <a:gd name="T16" fmla="*/ 0 w 60"/>
                <a:gd name="T17" fmla="*/ 68 h 68"/>
                <a:gd name="T18" fmla="*/ 15 w 60"/>
                <a:gd name="T19" fmla="*/ 68 h 68"/>
                <a:gd name="T20" fmla="*/ 14 w 60"/>
                <a:gd name="T21" fmla="*/ 56 h 68"/>
                <a:gd name="T22" fmla="*/ 46 w 60"/>
                <a:gd name="T23" fmla="*/ 56 h 68"/>
                <a:gd name="T24" fmla="*/ 45 w 60"/>
                <a:gd name="T25" fmla="*/ 63 h 68"/>
                <a:gd name="T26" fmla="*/ 45 w 60"/>
                <a:gd name="T27" fmla="*/ 66 h 68"/>
                <a:gd name="T28" fmla="*/ 60 w 60"/>
                <a:gd name="T29" fmla="*/ 66 h 68"/>
                <a:gd name="T30" fmla="*/ 60 w 60"/>
                <a:gd name="T31" fmla="*/ 56 h 68"/>
                <a:gd name="T32" fmla="*/ 60 w 60"/>
                <a:gd name="T33" fmla="*/ 12 h 68"/>
                <a:gd name="T34" fmla="*/ 46 w 60"/>
                <a:gd name="T35" fmla="*/ 44 h 68"/>
                <a:gd name="T36" fmla="*/ 14 w 60"/>
                <a:gd name="T37" fmla="*/ 44 h 68"/>
                <a:gd name="T38" fmla="*/ 14 w 60"/>
                <a:gd name="T39" fmla="*/ 12 h 68"/>
                <a:gd name="T40" fmla="*/ 46 w 60"/>
                <a:gd name="T41" fmla="*/ 12 h 68"/>
                <a:gd name="T42" fmla="*/ 46 w 60"/>
                <a:gd name="T43" fmla="*/ 4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0" h="68">
                  <a:moveTo>
                    <a:pt x="60" y="12"/>
                  </a:moveTo>
                  <a:cubicBezTo>
                    <a:pt x="60" y="8"/>
                    <a:pt x="60" y="4"/>
                    <a:pt x="60" y="0"/>
                  </a:cubicBezTo>
                  <a:cubicBezTo>
                    <a:pt x="57" y="1"/>
                    <a:pt x="52" y="1"/>
                    <a:pt x="46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7" y="1"/>
                    <a:pt x="2" y="1"/>
                    <a:pt x="0" y="0"/>
                  </a:cubicBezTo>
                  <a:cubicBezTo>
                    <a:pt x="0" y="5"/>
                    <a:pt x="0" y="9"/>
                    <a:pt x="0" y="12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8"/>
                    <a:pt x="0" y="62"/>
                    <a:pt x="0" y="66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15" y="68"/>
                    <a:pt x="15" y="68"/>
                    <a:pt x="15" y="68"/>
                  </a:cubicBezTo>
                  <a:cubicBezTo>
                    <a:pt x="14" y="67"/>
                    <a:pt x="14" y="63"/>
                    <a:pt x="14" y="56"/>
                  </a:cubicBezTo>
                  <a:cubicBezTo>
                    <a:pt x="46" y="56"/>
                    <a:pt x="46" y="56"/>
                    <a:pt x="46" y="56"/>
                  </a:cubicBezTo>
                  <a:cubicBezTo>
                    <a:pt x="46" y="57"/>
                    <a:pt x="46" y="60"/>
                    <a:pt x="45" y="63"/>
                  </a:cubicBezTo>
                  <a:cubicBezTo>
                    <a:pt x="45" y="66"/>
                    <a:pt x="45" y="66"/>
                    <a:pt x="45" y="66"/>
                  </a:cubicBezTo>
                  <a:cubicBezTo>
                    <a:pt x="60" y="66"/>
                    <a:pt x="60" y="66"/>
                    <a:pt x="60" y="66"/>
                  </a:cubicBezTo>
                  <a:cubicBezTo>
                    <a:pt x="60" y="66"/>
                    <a:pt x="60" y="62"/>
                    <a:pt x="60" y="56"/>
                  </a:cubicBezTo>
                  <a:lnTo>
                    <a:pt x="60" y="12"/>
                  </a:lnTo>
                  <a:close/>
                  <a:moveTo>
                    <a:pt x="46" y="44"/>
                  </a:moveTo>
                  <a:cubicBezTo>
                    <a:pt x="14" y="44"/>
                    <a:pt x="14" y="44"/>
                    <a:pt x="14" y="44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46" y="12"/>
                    <a:pt x="46" y="12"/>
                    <a:pt x="46" y="12"/>
                  </a:cubicBezTo>
                  <a:lnTo>
                    <a:pt x="46" y="44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46" name="Freeform 715"/>
            <p:cNvSpPr>
              <a:spLocks noEditPoints="1"/>
            </p:cNvSpPr>
            <p:nvPr/>
          </p:nvSpPr>
          <p:spPr bwMode="auto">
            <a:xfrm>
              <a:off x="8207090" y="8552780"/>
              <a:ext cx="116680" cy="133967"/>
            </a:xfrm>
            <a:custGeom>
              <a:avLst/>
              <a:gdLst>
                <a:gd name="T0" fmla="*/ 59 w 59"/>
                <a:gd name="T1" fmla="*/ 1 h 68"/>
                <a:gd name="T2" fmla="*/ 44 w 59"/>
                <a:gd name="T3" fmla="*/ 1 h 68"/>
                <a:gd name="T4" fmla="*/ 14 w 59"/>
                <a:gd name="T5" fmla="*/ 1 h 68"/>
                <a:gd name="T6" fmla="*/ 5 w 59"/>
                <a:gd name="T7" fmla="*/ 1 h 68"/>
                <a:gd name="T8" fmla="*/ 0 w 59"/>
                <a:gd name="T9" fmla="*/ 1 h 68"/>
                <a:gd name="T10" fmla="*/ 1 w 59"/>
                <a:gd name="T11" fmla="*/ 12 h 68"/>
                <a:gd name="T12" fmla="*/ 1 w 59"/>
                <a:gd name="T13" fmla="*/ 56 h 68"/>
                <a:gd name="T14" fmla="*/ 0 w 59"/>
                <a:gd name="T15" fmla="*/ 65 h 68"/>
                <a:gd name="T16" fmla="*/ 0 w 59"/>
                <a:gd name="T17" fmla="*/ 68 h 68"/>
                <a:gd name="T18" fmla="*/ 16 w 59"/>
                <a:gd name="T19" fmla="*/ 68 h 68"/>
                <a:gd name="T20" fmla="*/ 15 w 59"/>
                <a:gd name="T21" fmla="*/ 56 h 68"/>
                <a:gd name="T22" fmla="*/ 44 w 59"/>
                <a:gd name="T23" fmla="*/ 56 h 68"/>
                <a:gd name="T24" fmla="*/ 44 w 59"/>
                <a:gd name="T25" fmla="*/ 63 h 68"/>
                <a:gd name="T26" fmla="*/ 44 w 59"/>
                <a:gd name="T27" fmla="*/ 66 h 68"/>
                <a:gd name="T28" fmla="*/ 59 w 59"/>
                <a:gd name="T29" fmla="*/ 66 h 68"/>
                <a:gd name="T30" fmla="*/ 58 w 59"/>
                <a:gd name="T31" fmla="*/ 56 h 68"/>
                <a:gd name="T32" fmla="*/ 58 w 59"/>
                <a:gd name="T33" fmla="*/ 13 h 68"/>
                <a:gd name="T34" fmla="*/ 59 w 59"/>
                <a:gd name="T35" fmla="*/ 1 h 68"/>
                <a:gd name="T36" fmla="*/ 44 w 59"/>
                <a:gd name="T37" fmla="*/ 44 h 68"/>
                <a:gd name="T38" fmla="*/ 15 w 59"/>
                <a:gd name="T39" fmla="*/ 44 h 68"/>
                <a:gd name="T40" fmla="*/ 15 w 59"/>
                <a:gd name="T41" fmla="*/ 13 h 68"/>
                <a:gd name="T42" fmla="*/ 44 w 59"/>
                <a:gd name="T43" fmla="*/ 13 h 68"/>
                <a:gd name="T44" fmla="*/ 44 w 59"/>
                <a:gd name="T45" fmla="*/ 4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9" h="68">
                  <a:moveTo>
                    <a:pt x="59" y="1"/>
                  </a:moveTo>
                  <a:cubicBezTo>
                    <a:pt x="54" y="1"/>
                    <a:pt x="50" y="1"/>
                    <a:pt x="4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2" y="1"/>
                    <a:pt x="9" y="1"/>
                    <a:pt x="5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3"/>
                    <a:pt x="1" y="7"/>
                    <a:pt x="1" y="12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1" y="58"/>
                    <a:pt x="1" y="61"/>
                    <a:pt x="0" y="65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16" y="68"/>
                    <a:pt x="16" y="68"/>
                    <a:pt x="16" y="68"/>
                  </a:cubicBezTo>
                  <a:cubicBezTo>
                    <a:pt x="15" y="64"/>
                    <a:pt x="15" y="60"/>
                    <a:pt x="15" y="56"/>
                  </a:cubicBezTo>
                  <a:cubicBezTo>
                    <a:pt x="44" y="56"/>
                    <a:pt x="44" y="56"/>
                    <a:pt x="44" y="56"/>
                  </a:cubicBezTo>
                  <a:cubicBezTo>
                    <a:pt x="44" y="57"/>
                    <a:pt x="44" y="60"/>
                    <a:pt x="44" y="63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59" y="66"/>
                    <a:pt x="59" y="66"/>
                    <a:pt x="59" y="66"/>
                  </a:cubicBezTo>
                  <a:cubicBezTo>
                    <a:pt x="59" y="63"/>
                    <a:pt x="58" y="60"/>
                    <a:pt x="58" y="56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59" y="4"/>
                    <a:pt x="59" y="0"/>
                    <a:pt x="59" y="1"/>
                  </a:cubicBezTo>
                  <a:moveTo>
                    <a:pt x="44" y="44"/>
                  </a:moveTo>
                  <a:cubicBezTo>
                    <a:pt x="15" y="44"/>
                    <a:pt x="15" y="44"/>
                    <a:pt x="15" y="44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44" y="13"/>
                    <a:pt x="44" y="13"/>
                    <a:pt x="44" y="13"/>
                  </a:cubicBezTo>
                  <a:lnTo>
                    <a:pt x="44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47" name="Freeform 716"/>
            <p:cNvSpPr>
              <a:spLocks noEditPoints="1"/>
            </p:cNvSpPr>
            <p:nvPr/>
          </p:nvSpPr>
          <p:spPr bwMode="auto">
            <a:xfrm>
              <a:off x="8207090" y="8552780"/>
              <a:ext cx="116680" cy="133967"/>
            </a:xfrm>
            <a:custGeom>
              <a:avLst/>
              <a:gdLst>
                <a:gd name="T0" fmla="*/ 59 w 59"/>
                <a:gd name="T1" fmla="*/ 1 h 68"/>
                <a:gd name="T2" fmla="*/ 44 w 59"/>
                <a:gd name="T3" fmla="*/ 1 h 68"/>
                <a:gd name="T4" fmla="*/ 14 w 59"/>
                <a:gd name="T5" fmla="*/ 1 h 68"/>
                <a:gd name="T6" fmla="*/ 5 w 59"/>
                <a:gd name="T7" fmla="*/ 1 h 68"/>
                <a:gd name="T8" fmla="*/ 0 w 59"/>
                <a:gd name="T9" fmla="*/ 1 h 68"/>
                <a:gd name="T10" fmla="*/ 1 w 59"/>
                <a:gd name="T11" fmla="*/ 12 h 68"/>
                <a:gd name="T12" fmla="*/ 1 w 59"/>
                <a:gd name="T13" fmla="*/ 56 h 68"/>
                <a:gd name="T14" fmla="*/ 0 w 59"/>
                <a:gd name="T15" fmla="*/ 65 h 68"/>
                <a:gd name="T16" fmla="*/ 0 w 59"/>
                <a:gd name="T17" fmla="*/ 68 h 68"/>
                <a:gd name="T18" fmla="*/ 16 w 59"/>
                <a:gd name="T19" fmla="*/ 68 h 68"/>
                <a:gd name="T20" fmla="*/ 15 w 59"/>
                <a:gd name="T21" fmla="*/ 56 h 68"/>
                <a:gd name="T22" fmla="*/ 44 w 59"/>
                <a:gd name="T23" fmla="*/ 56 h 68"/>
                <a:gd name="T24" fmla="*/ 44 w 59"/>
                <a:gd name="T25" fmla="*/ 63 h 68"/>
                <a:gd name="T26" fmla="*/ 44 w 59"/>
                <a:gd name="T27" fmla="*/ 66 h 68"/>
                <a:gd name="T28" fmla="*/ 59 w 59"/>
                <a:gd name="T29" fmla="*/ 66 h 68"/>
                <a:gd name="T30" fmla="*/ 58 w 59"/>
                <a:gd name="T31" fmla="*/ 56 h 68"/>
                <a:gd name="T32" fmla="*/ 58 w 59"/>
                <a:gd name="T33" fmla="*/ 13 h 68"/>
                <a:gd name="T34" fmla="*/ 59 w 59"/>
                <a:gd name="T35" fmla="*/ 1 h 68"/>
                <a:gd name="T36" fmla="*/ 44 w 59"/>
                <a:gd name="T37" fmla="*/ 44 h 68"/>
                <a:gd name="T38" fmla="*/ 15 w 59"/>
                <a:gd name="T39" fmla="*/ 44 h 68"/>
                <a:gd name="T40" fmla="*/ 15 w 59"/>
                <a:gd name="T41" fmla="*/ 13 h 68"/>
                <a:gd name="T42" fmla="*/ 44 w 59"/>
                <a:gd name="T43" fmla="*/ 13 h 68"/>
                <a:gd name="T44" fmla="*/ 44 w 59"/>
                <a:gd name="T45" fmla="*/ 4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9" h="68">
                  <a:moveTo>
                    <a:pt x="59" y="1"/>
                  </a:moveTo>
                  <a:cubicBezTo>
                    <a:pt x="54" y="1"/>
                    <a:pt x="50" y="1"/>
                    <a:pt x="44" y="1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2" y="1"/>
                    <a:pt x="9" y="1"/>
                    <a:pt x="5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3"/>
                    <a:pt x="1" y="7"/>
                    <a:pt x="1" y="12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1" y="58"/>
                    <a:pt x="1" y="61"/>
                    <a:pt x="0" y="65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16" y="68"/>
                    <a:pt x="16" y="68"/>
                    <a:pt x="16" y="68"/>
                  </a:cubicBezTo>
                  <a:cubicBezTo>
                    <a:pt x="15" y="64"/>
                    <a:pt x="15" y="60"/>
                    <a:pt x="15" y="56"/>
                  </a:cubicBezTo>
                  <a:cubicBezTo>
                    <a:pt x="44" y="56"/>
                    <a:pt x="44" y="56"/>
                    <a:pt x="44" y="56"/>
                  </a:cubicBezTo>
                  <a:cubicBezTo>
                    <a:pt x="44" y="57"/>
                    <a:pt x="44" y="60"/>
                    <a:pt x="44" y="63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59" y="66"/>
                    <a:pt x="59" y="66"/>
                    <a:pt x="59" y="66"/>
                  </a:cubicBezTo>
                  <a:cubicBezTo>
                    <a:pt x="59" y="63"/>
                    <a:pt x="58" y="60"/>
                    <a:pt x="58" y="56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59" y="4"/>
                    <a:pt x="59" y="0"/>
                    <a:pt x="59" y="1"/>
                  </a:cubicBezTo>
                  <a:close/>
                  <a:moveTo>
                    <a:pt x="44" y="44"/>
                  </a:moveTo>
                  <a:cubicBezTo>
                    <a:pt x="15" y="44"/>
                    <a:pt x="15" y="44"/>
                    <a:pt x="15" y="44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44" y="13"/>
                    <a:pt x="44" y="13"/>
                    <a:pt x="44" y="13"/>
                  </a:cubicBezTo>
                  <a:lnTo>
                    <a:pt x="44" y="44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48" name="Freeform 717"/>
            <p:cNvSpPr/>
            <p:nvPr/>
          </p:nvSpPr>
          <p:spPr bwMode="auto">
            <a:xfrm>
              <a:off x="7535096" y="8433939"/>
              <a:ext cx="97233" cy="252809"/>
            </a:xfrm>
            <a:custGeom>
              <a:avLst/>
              <a:gdLst>
                <a:gd name="T0" fmla="*/ 31 w 49"/>
                <a:gd name="T1" fmla="*/ 52 h 128"/>
                <a:gd name="T2" fmla="*/ 41 w 49"/>
                <a:gd name="T3" fmla="*/ 25 h 128"/>
                <a:gd name="T4" fmla="*/ 48 w 49"/>
                <a:gd name="T5" fmla="*/ 2 h 128"/>
                <a:gd name="T6" fmla="*/ 24 w 49"/>
                <a:gd name="T7" fmla="*/ 3 h 128"/>
                <a:gd name="T8" fmla="*/ 1 w 49"/>
                <a:gd name="T9" fmla="*/ 2 h 128"/>
                <a:gd name="T10" fmla="*/ 2 w 49"/>
                <a:gd name="T11" fmla="*/ 34 h 128"/>
                <a:gd name="T12" fmla="*/ 2 w 49"/>
                <a:gd name="T13" fmla="*/ 92 h 128"/>
                <a:gd name="T14" fmla="*/ 0 w 49"/>
                <a:gd name="T15" fmla="*/ 128 h 128"/>
                <a:gd name="T16" fmla="*/ 15 w 49"/>
                <a:gd name="T17" fmla="*/ 128 h 128"/>
                <a:gd name="T18" fmla="*/ 13 w 49"/>
                <a:gd name="T19" fmla="*/ 91 h 128"/>
                <a:gd name="T20" fmla="*/ 13 w 49"/>
                <a:gd name="T21" fmla="*/ 13 h 128"/>
                <a:gd name="T22" fmla="*/ 31 w 49"/>
                <a:gd name="T23" fmla="*/ 13 h 128"/>
                <a:gd name="T24" fmla="*/ 18 w 49"/>
                <a:gd name="T25" fmla="*/ 54 h 128"/>
                <a:gd name="T26" fmla="*/ 30 w 49"/>
                <a:gd name="T27" fmla="*/ 75 h 128"/>
                <a:gd name="T28" fmla="*/ 27 w 49"/>
                <a:gd name="T29" fmla="*/ 90 h 128"/>
                <a:gd name="T30" fmla="*/ 16 w 49"/>
                <a:gd name="T31" fmla="*/ 91 h 128"/>
                <a:gd name="T32" fmla="*/ 20 w 49"/>
                <a:gd name="T33" fmla="*/ 105 h 128"/>
                <a:gd name="T34" fmla="*/ 41 w 49"/>
                <a:gd name="T35" fmla="*/ 95 h 128"/>
                <a:gd name="T36" fmla="*/ 42 w 49"/>
                <a:gd name="T37" fmla="*/ 74 h 128"/>
                <a:gd name="T38" fmla="*/ 31 w 49"/>
                <a:gd name="T39" fmla="*/ 5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" h="128">
                  <a:moveTo>
                    <a:pt x="31" y="52"/>
                  </a:moveTo>
                  <a:cubicBezTo>
                    <a:pt x="33" y="45"/>
                    <a:pt x="36" y="36"/>
                    <a:pt x="41" y="25"/>
                  </a:cubicBezTo>
                  <a:cubicBezTo>
                    <a:pt x="46" y="8"/>
                    <a:pt x="49" y="0"/>
                    <a:pt x="48" y="2"/>
                  </a:cubicBezTo>
                  <a:cubicBezTo>
                    <a:pt x="44" y="3"/>
                    <a:pt x="36" y="3"/>
                    <a:pt x="24" y="3"/>
                  </a:cubicBezTo>
                  <a:cubicBezTo>
                    <a:pt x="13" y="3"/>
                    <a:pt x="5" y="3"/>
                    <a:pt x="1" y="2"/>
                  </a:cubicBezTo>
                  <a:cubicBezTo>
                    <a:pt x="2" y="9"/>
                    <a:pt x="2" y="20"/>
                    <a:pt x="2" y="34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113"/>
                    <a:pt x="1" y="125"/>
                    <a:pt x="0" y="128"/>
                  </a:cubicBezTo>
                  <a:cubicBezTo>
                    <a:pt x="15" y="128"/>
                    <a:pt x="15" y="128"/>
                    <a:pt x="15" y="128"/>
                  </a:cubicBezTo>
                  <a:cubicBezTo>
                    <a:pt x="14" y="122"/>
                    <a:pt x="13" y="110"/>
                    <a:pt x="13" y="91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2" y="13"/>
                    <a:pt x="28" y="26"/>
                    <a:pt x="18" y="54"/>
                  </a:cubicBezTo>
                  <a:cubicBezTo>
                    <a:pt x="24" y="60"/>
                    <a:pt x="28" y="67"/>
                    <a:pt x="30" y="75"/>
                  </a:cubicBezTo>
                  <a:cubicBezTo>
                    <a:pt x="32" y="83"/>
                    <a:pt x="31" y="88"/>
                    <a:pt x="27" y="90"/>
                  </a:cubicBezTo>
                  <a:cubicBezTo>
                    <a:pt x="25" y="92"/>
                    <a:pt x="21" y="92"/>
                    <a:pt x="16" y="91"/>
                  </a:cubicBezTo>
                  <a:cubicBezTo>
                    <a:pt x="18" y="95"/>
                    <a:pt x="20" y="100"/>
                    <a:pt x="20" y="105"/>
                  </a:cubicBezTo>
                  <a:cubicBezTo>
                    <a:pt x="31" y="105"/>
                    <a:pt x="38" y="101"/>
                    <a:pt x="41" y="95"/>
                  </a:cubicBezTo>
                  <a:cubicBezTo>
                    <a:pt x="44" y="90"/>
                    <a:pt x="45" y="82"/>
                    <a:pt x="42" y="74"/>
                  </a:cubicBezTo>
                  <a:cubicBezTo>
                    <a:pt x="40" y="65"/>
                    <a:pt x="37" y="57"/>
                    <a:pt x="31" y="5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49" name="Freeform 718"/>
            <p:cNvSpPr/>
            <p:nvPr/>
          </p:nvSpPr>
          <p:spPr bwMode="auto">
            <a:xfrm>
              <a:off x="7535096" y="8433939"/>
              <a:ext cx="97233" cy="252809"/>
            </a:xfrm>
            <a:custGeom>
              <a:avLst/>
              <a:gdLst>
                <a:gd name="T0" fmla="*/ 31 w 49"/>
                <a:gd name="T1" fmla="*/ 52 h 128"/>
                <a:gd name="T2" fmla="*/ 41 w 49"/>
                <a:gd name="T3" fmla="*/ 25 h 128"/>
                <a:gd name="T4" fmla="*/ 48 w 49"/>
                <a:gd name="T5" fmla="*/ 2 h 128"/>
                <a:gd name="T6" fmla="*/ 24 w 49"/>
                <a:gd name="T7" fmla="*/ 3 h 128"/>
                <a:gd name="T8" fmla="*/ 1 w 49"/>
                <a:gd name="T9" fmla="*/ 2 h 128"/>
                <a:gd name="T10" fmla="*/ 2 w 49"/>
                <a:gd name="T11" fmla="*/ 34 h 128"/>
                <a:gd name="T12" fmla="*/ 2 w 49"/>
                <a:gd name="T13" fmla="*/ 92 h 128"/>
                <a:gd name="T14" fmla="*/ 0 w 49"/>
                <a:gd name="T15" fmla="*/ 128 h 128"/>
                <a:gd name="T16" fmla="*/ 15 w 49"/>
                <a:gd name="T17" fmla="*/ 128 h 128"/>
                <a:gd name="T18" fmla="*/ 13 w 49"/>
                <a:gd name="T19" fmla="*/ 91 h 128"/>
                <a:gd name="T20" fmla="*/ 13 w 49"/>
                <a:gd name="T21" fmla="*/ 13 h 128"/>
                <a:gd name="T22" fmla="*/ 31 w 49"/>
                <a:gd name="T23" fmla="*/ 13 h 128"/>
                <a:gd name="T24" fmla="*/ 18 w 49"/>
                <a:gd name="T25" fmla="*/ 54 h 128"/>
                <a:gd name="T26" fmla="*/ 30 w 49"/>
                <a:gd name="T27" fmla="*/ 75 h 128"/>
                <a:gd name="T28" fmla="*/ 27 w 49"/>
                <a:gd name="T29" fmla="*/ 90 h 128"/>
                <a:gd name="T30" fmla="*/ 16 w 49"/>
                <a:gd name="T31" fmla="*/ 91 h 128"/>
                <a:gd name="T32" fmla="*/ 20 w 49"/>
                <a:gd name="T33" fmla="*/ 105 h 128"/>
                <a:gd name="T34" fmla="*/ 41 w 49"/>
                <a:gd name="T35" fmla="*/ 95 h 128"/>
                <a:gd name="T36" fmla="*/ 42 w 49"/>
                <a:gd name="T37" fmla="*/ 74 h 128"/>
                <a:gd name="T38" fmla="*/ 31 w 49"/>
                <a:gd name="T39" fmla="*/ 5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9" h="128">
                  <a:moveTo>
                    <a:pt x="31" y="52"/>
                  </a:moveTo>
                  <a:cubicBezTo>
                    <a:pt x="33" y="45"/>
                    <a:pt x="36" y="36"/>
                    <a:pt x="41" y="25"/>
                  </a:cubicBezTo>
                  <a:cubicBezTo>
                    <a:pt x="46" y="8"/>
                    <a:pt x="49" y="0"/>
                    <a:pt x="48" y="2"/>
                  </a:cubicBezTo>
                  <a:cubicBezTo>
                    <a:pt x="44" y="3"/>
                    <a:pt x="36" y="3"/>
                    <a:pt x="24" y="3"/>
                  </a:cubicBezTo>
                  <a:cubicBezTo>
                    <a:pt x="13" y="3"/>
                    <a:pt x="5" y="3"/>
                    <a:pt x="1" y="2"/>
                  </a:cubicBezTo>
                  <a:cubicBezTo>
                    <a:pt x="2" y="9"/>
                    <a:pt x="2" y="20"/>
                    <a:pt x="2" y="34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113"/>
                    <a:pt x="1" y="125"/>
                    <a:pt x="0" y="128"/>
                  </a:cubicBezTo>
                  <a:cubicBezTo>
                    <a:pt x="15" y="128"/>
                    <a:pt x="15" y="128"/>
                    <a:pt x="15" y="128"/>
                  </a:cubicBezTo>
                  <a:cubicBezTo>
                    <a:pt x="14" y="122"/>
                    <a:pt x="13" y="110"/>
                    <a:pt x="13" y="91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2" y="13"/>
                    <a:pt x="28" y="26"/>
                    <a:pt x="18" y="54"/>
                  </a:cubicBezTo>
                  <a:cubicBezTo>
                    <a:pt x="24" y="60"/>
                    <a:pt x="28" y="67"/>
                    <a:pt x="30" y="75"/>
                  </a:cubicBezTo>
                  <a:cubicBezTo>
                    <a:pt x="32" y="83"/>
                    <a:pt x="31" y="88"/>
                    <a:pt x="27" y="90"/>
                  </a:cubicBezTo>
                  <a:cubicBezTo>
                    <a:pt x="25" y="92"/>
                    <a:pt x="21" y="92"/>
                    <a:pt x="16" y="91"/>
                  </a:cubicBezTo>
                  <a:cubicBezTo>
                    <a:pt x="18" y="95"/>
                    <a:pt x="20" y="100"/>
                    <a:pt x="20" y="105"/>
                  </a:cubicBezTo>
                  <a:cubicBezTo>
                    <a:pt x="31" y="105"/>
                    <a:pt x="38" y="101"/>
                    <a:pt x="41" y="95"/>
                  </a:cubicBezTo>
                  <a:cubicBezTo>
                    <a:pt x="44" y="90"/>
                    <a:pt x="45" y="82"/>
                    <a:pt x="42" y="74"/>
                  </a:cubicBezTo>
                  <a:cubicBezTo>
                    <a:pt x="40" y="65"/>
                    <a:pt x="37" y="57"/>
                    <a:pt x="31" y="52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50" name="Freeform 719"/>
            <p:cNvSpPr/>
            <p:nvPr/>
          </p:nvSpPr>
          <p:spPr bwMode="auto">
            <a:xfrm>
              <a:off x="7608561" y="8420974"/>
              <a:ext cx="190147" cy="267933"/>
            </a:xfrm>
            <a:custGeom>
              <a:avLst/>
              <a:gdLst>
                <a:gd name="T0" fmla="*/ 67 w 97"/>
                <a:gd name="T1" fmla="*/ 21 h 137"/>
                <a:gd name="T2" fmla="*/ 33 w 97"/>
                <a:gd name="T3" fmla="*/ 21 h 137"/>
                <a:gd name="T4" fmla="*/ 34 w 97"/>
                <a:gd name="T5" fmla="*/ 20 h 137"/>
                <a:gd name="T6" fmla="*/ 40 w 97"/>
                <a:gd name="T7" fmla="*/ 12 h 137"/>
                <a:gd name="T8" fmla="*/ 45 w 97"/>
                <a:gd name="T9" fmla="*/ 8 h 137"/>
                <a:gd name="T10" fmla="*/ 47 w 97"/>
                <a:gd name="T11" fmla="*/ 6 h 137"/>
                <a:gd name="T12" fmla="*/ 28 w 97"/>
                <a:gd name="T13" fmla="*/ 0 h 137"/>
                <a:gd name="T14" fmla="*/ 0 w 97"/>
                <a:gd name="T15" fmla="*/ 44 h 137"/>
                <a:gd name="T16" fmla="*/ 12 w 97"/>
                <a:gd name="T17" fmla="*/ 50 h 137"/>
                <a:gd name="T18" fmla="*/ 26 w 97"/>
                <a:gd name="T19" fmla="*/ 32 h 137"/>
                <a:gd name="T20" fmla="*/ 83 w 97"/>
                <a:gd name="T21" fmla="*/ 32 h 137"/>
                <a:gd name="T22" fmla="*/ 81 w 97"/>
                <a:gd name="T23" fmla="*/ 103 h 137"/>
                <a:gd name="T24" fmla="*/ 76 w 97"/>
                <a:gd name="T25" fmla="*/ 121 h 137"/>
                <a:gd name="T26" fmla="*/ 57 w 97"/>
                <a:gd name="T27" fmla="*/ 122 h 137"/>
                <a:gd name="T28" fmla="*/ 65 w 97"/>
                <a:gd name="T29" fmla="*/ 137 h 137"/>
                <a:gd name="T30" fmla="*/ 92 w 97"/>
                <a:gd name="T31" fmla="*/ 123 h 137"/>
                <a:gd name="T32" fmla="*/ 94 w 97"/>
                <a:gd name="T33" fmla="*/ 85 h 137"/>
                <a:gd name="T34" fmla="*/ 97 w 97"/>
                <a:gd name="T35" fmla="*/ 20 h 137"/>
                <a:gd name="T36" fmla="*/ 88 w 97"/>
                <a:gd name="T37" fmla="*/ 21 h 137"/>
                <a:gd name="T38" fmla="*/ 67 w 97"/>
                <a:gd name="T39" fmla="*/ 2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7" h="137">
                  <a:moveTo>
                    <a:pt x="67" y="21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1"/>
                    <a:pt x="33" y="20"/>
                    <a:pt x="34" y="20"/>
                  </a:cubicBezTo>
                  <a:cubicBezTo>
                    <a:pt x="37" y="15"/>
                    <a:pt x="39" y="13"/>
                    <a:pt x="40" y="12"/>
                  </a:cubicBezTo>
                  <a:cubicBezTo>
                    <a:pt x="40" y="11"/>
                    <a:pt x="42" y="9"/>
                    <a:pt x="45" y="8"/>
                  </a:cubicBezTo>
                  <a:cubicBezTo>
                    <a:pt x="46" y="7"/>
                    <a:pt x="47" y="6"/>
                    <a:pt x="47" y="6"/>
                  </a:cubicBezTo>
                  <a:cubicBezTo>
                    <a:pt x="45" y="5"/>
                    <a:pt x="39" y="3"/>
                    <a:pt x="28" y="0"/>
                  </a:cubicBezTo>
                  <a:cubicBezTo>
                    <a:pt x="24" y="18"/>
                    <a:pt x="14" y="33"/>
                    <a:pt x="0" y="44"/>
                  </a:cubicBezTo>
                  <a:cubicBezTo>
                    <a:pt x="5" y="46"/>
                    <a:pt x="9" y="48"/>
                    <a:pt x="12" y="50"/>
                  </a:cubicBezTo>
                  <a:cubicBezTo>
                    <a:pt x="14" y="47"/>
                    <a:pt x="19" y="41"/>
                    <a:pt x="26" y="32"/>
                  </a:cubicBezTo>
                  <a:cubicBezTo>
                    <a:pt x="83" y="32"/>
                    <a:pt x="83" y="32"/>
                    <a:pt x="83" y="32"/>
                  </a:cubicBezTo>
                  <a:cubicBezTo>
                    <a:pt x="82" y="71"/>
                    <a:pt x="81" y="94"/>
                    <a:pt x="81" y="103"/>
                  </a:cubicBezTo>
                  <a:cubicBezTo>
                    <a:pt x="80" y="114"/>
                    <a:pt x="78" y="121"/>
                    <a:pt x="76" y="121"/>
                  </a:cubicBezTo>
                  <a:cubicBezTo>
                    <a:pt x="72" y="123"/>
                    <a:pt x="66" y="123"/>
                    <a:pt x="57" y="122"/>
                  </a:cubicBezTo>
                  <a:cubicBezTo>
                    <a:pt x="61" y="125"/>
                    <a:pt x="63" y="130"/>
                    <a:pt x="65" y="137"/>
                  </a:cubicBezTo>
                  <a:cubicBezTo>
                    <a:pt x="81" y="136"/>
                    <a:pt x="90" y="132"/>
                    <a:pt x="92" y="123"/>
                  </a:cubicBezTo>
                  <a:cubicBezTo>
                    <a:pt x="92" y="119"/>
                    <a:pt x="93" y="106"/>
                    <a:pt x="94" y="85"/>
                  </a:cubicBezTo>
                  <a:cubicBezTo>
                    <a:pt x="95" y="53"/>
                    <a:pt x="96" y="31"/>
                    <a:pt x="97" y="20"/>
                  </a:cubicBezTo>
                  <a:cubicBezTo>
                    <a:pt x="95" y="21"/>
                    <a:pt x="92" y="21"/>
                    <a:pt x="88" y="21"/>
                  </a:cubicBezTo>
                  <a:lnTo>
                    <a:pt x="67" y="2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51" name="Freeform 720"/>
            <p:cNvSpPr/>
            <p:nvPr/>
          </p:nvSpPr>
          <p:spPr bwMode="auto">
            <a:xfrm>
              <a:off x="7608561" y="8420974"/>
              <a:ext cx="190147" cy="267933"/>
            </a:xfrm>
            <a:custGeom>
              <a:avLst/>
              <a:gdLst>
                <a:gd name="T0" fmla="*/ 67 w 97"/>
                <a:gd name="T1" fmla="*/ 21 h 137"/>
                <a:gd name="T2" fmla="*/ 33 w 97"/>
                <a:gd name="T3" fmla="*/ 21 h 137"/>
                <a:gd name="T4" fmla="*/ 34 w 97"/>
                <a:gd name="T5" fmla="*/ 20 h 137"/>
                <a:gd name="T6" fmla="*/ 40 w 97"/>
                <a:gd name="T7" fmla="*/ 12 h 137"/>
                <a:gd name="T8" fmla="*/ 45 w 97"/>
                <a:gd name="T9" fmla="*/ 8 h 137"/>
                <a:gd name="T10" fmla="*/ 47 w 97"/>
                <a:gd name="T11" fmla="*/ 6 h 137"/>
                <a:gd name="T12" fmla="*/ 28 w 97"/>
                <a:gd name="T13" fmla="*/ 0 h 137"/>
                <a:gd name="T14" fmla="*/ 0 w 97"/>
                <a:gd name="T15" fmla="*/ 44 h 137"/>
                <a:gd name="T16" fmla="*/ 12 w 97"/>
                <a:gd name="T17" fmla="*/ 50 h 137"/>
                <a:gd name="T18" fmla="*/ 26 w 97"/>
                <a:gd name="T19" fmla="*/ 32 h 137"/>
                <a:gd name="T20" fmla="*/ 83 w 97"/>
                <a:gd name="T21" fmla="*/ 32 h 137"/>
                <a:gd name="T22" fmla="*/ 81 w 97"/>
                <a:gd name="T23" fmla="*/ 103 h 137"/>
                <a:gd name="T24" fmla="*/ 76 w 97"/>
                <a:gd name="T25" fmla="*/ 121 h 137"/>
                <a:gd name="T26" fmla="*/ 57 w 97"/>
                <a:gd name="T27" fmla="*/ 122 h 137"/>
                <a:gd name="T28" fmla="*/ 65 w 97"/>
                <a:gd name="T29" fmla="*/ 137 h 137"/>
                <a:gd name="T30" fmla="*/ 92 w 97"/>
                <a:gd name="T31" fmla="*/ 123 h 137"/>
                <a:gd name="T32" fmla="*/ 94 w 97"/>
                <a:gd name="T33" fmla="*/ 85 h 137"/>
                <a:gd name="T34" fmla="*/ 97 w 97"/>
                <a:gd name="T35" fmla="*/ 20 h 137"/>
                <a:gd name="T36" fmla="*/ 88 w 97"/>
                <a:gd name="T37" fmla="*/ 21 h 137"/>
                <a:gd name="T38" fmla="*/ 67 w 97"/>
                <a:gd name="T39" fmla="*/ 21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7" h="137">
                  <a:moveTo>
                    <a:pt x="67" y="21"/>
                  </a:moveTo>
                  <a:cubicBezTo>
                    <a:pt x="33" y="21"/>
                    <a:pt x="33" y="21"/>
                    <a:pt x="33" y="21"/>
                  </a:cubicBezTo>
                  <a:cubicBezTo>
                    <a:pt x="33" y="21"/>
                    <a:pt x="33" y="20"/>
                    <a:pt x="34" y="20"/>
                  </a:cubicBezTo>
                  <a:cubicBezTo>
                    <a:pt x="37" y="15"/>
                    <a:pt x="39" y="13"/>
                    <a:pt x="40" y="12"/>
                  </a:cubicBezTo>
                  <a:cubicBezTo>
                    <a:pt x="40" y="11"/>
                    <a:pt x="42" y="9"/>
                    <a:pt x="45" y="8"/>
                  </a:cubicBezTo>
                  <a:cubicBezTo>
                    <a:pt x="46" y="7"/>
                    <a:pt x="47" y="6"/>
                    <a:pt x="47" y="6"/>
                  </a:cubicBezTo>
                  <a:cubicBezTo>
                    <a:pt x="45" y="5"/>
                    <a:pt x="39" y="3"/>
                    <a:pt x="28" y="0"/>
                  </a:cubicBezTo>
                  <a:cubicBezTo>
                    <a:pt x="24" y="18"/>
                    <a:pt x="14" y="33"/>
                    <a:pt x="0" y="44"/>
                  </a:cubicBezTo>
                  <a:cubicBezTo>
                    <a:pt x="5" y="46"/>
                    <a:pt x="9" y="48"/>
                    <a:pt x="12" y="50"/>
                  </a:cubicBezTo>
                  <a:cubicBezTo>
                    <a:pt x="14" y="47"/>
                    <a:pt x="19" y="41"/>
                    <a:pt x="26" y="32"/>
                  </a:cubicBezTo>
                  <a:cubicBezTo>
                    <a:pt x="83" y="32"/>
                    <a:pt x="83" y="32"/>
                    <a:pt x="83" y="32"/>
                  </a:cubicBezTo>
                  <a:cubicBezTo>
                    <a:pt x="82" y="71"/>
                    <a:pt x="81" y="94"/>
                    <a:pt x="81" y="103"/>
                  </a:cubicBezTo>
                  <a:cubicBezTo>
                    <a:pt x="80" y="114"/>
                    <a:pt x="78" y="121"/>
                    <a:pt x="76" y="121"/>
                  </a:cubicBezTo>
                  <a:cubicBezTo>
                    <a:pt x="72" y="123"/>
                    <a:pt x="66" y="123"/>
                    <a:pt x="57" y="122"/>
                  </a:cubicBezTo>
                  <a:cubicBezTo>
                    <a:pt x="61" y="125"/>
                    <a:pt x="63" y="130"/>
                    <a:pt x="65" y="137"/>
                  </a:cubicBezTo>
                  <a:cubicBezTo>
                    <a:pt x="81" y="136"/>
                    <a:pt x="90" y="132"/>
                    <a:pt x="92" y="123"/>
                  </a:cubicBezTo>
                  <a:cubicBezTo>
                    <a:pt x="92" y="119"/>
                    <a:pt x="93" y="106"/>
                    <a:pt x="94" y="85"/>
                  </a:cubicBezTo>
                  <a:cubicBezTo>
                    <a:pt x="95" y="53"/>
                    <a:pt x="96" y="31"/>
                    <a:pt x="97" y="20"/>
                  </a:cubicBezTo>
                  <a:cubicBezTo>
                    <a:pt x="95" y="21"/>
                    <a:pt x="92" y="21"/>
                    <a:pt x="88" y="21"/>
                  </a:cubicBezTo>
                  <a:lnTo>
                    <a:pt x="67" y="21"/>
                  </a:ln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52" name="Freeform 721"/>
            <p:cNvSpPr/>
            <p:nvPr/>
          </p:nvSpPr>
          <p:spPr bwMode="auto">
            <a:xfrm>
              <a:off x="7625847" y="8492277"/>
              <a:ext cx="131806" cy="157735"/>
            </a:xfrm>
            <a:custGeom>
              <a:avLst/>
              <a:gdLst>
                <a:gd name="T0" fmla="*/ 61 w 67"/>
                <a:gd name="T1" fmla="*/ 76 h 81"/>
                <a:gd name="T2" fmla="*/ 61 w 67"/>
                <a:gd name="T3" fmla="*/ 66 h 81"/>
                <a:gd name="T4" fmla="*/ 61 w 67"/>
                <a:gd name="T5" fmla="*/ 58 h 81"/>
                <a:gd name="T6" fmla="*/ 63 w 67"/>
                <a:gd name="T7" fmla="*/ 55 h 81"/>
                <a:gd name="T8" fmla="*/ 63 w 67"/>
                <a:gd name="T9" fmla="*/ 53 h 81"/>
                <a:gd name="T10" fmla="*/ 50 w 67"/>
                <a:gd name="T11" fmla="*/ 52 h 81"/>
                <a:gd name="T12" fmla="*/ 50 w 67"/>
                <a:gd name="T13" fmla="*/ 52 h 81"/>
                <a:gd name="T14" fmla="*/ 50 w 67"/>
                <a:gd name="T15" fmla="*/ 60 h 81"/>
                <a:gd name="T16" fmla="*/ 50 w 67"/>
                <a:gd name="T17" fmla="*/ 71 h 81"/>
                <a:gd name="T18" fmla="*/ 39 w 67"/>
                <a:gd name="T19" fmla="*/ 71 h 81"/>
                <a:gd name="T20" fmla="*/ 39 w 67"/>
                <a:gd name="T21" fmla="*/ 43 h 81"/>
                <a:gd name="T22" fmla="*/ 45 w 67"/>
                <a:gd name="T23" fmla="*/ 43 h 81"/>
                <a:gd name="T24" fmla="*/ 67 w 67"/>
                <a:gd name="T25" fmla="*/ 43 h 81"/>
                <a:gd name="T26" fmla="*/ 67 w 67"/>
                <a:gd name="T27" fmla="*/ 32 h 81"/>
                <a:gd name="T28" fmla="*/ 60 w 67"/>
                <a:gd name="T29" fmla="*/ 34 h 81"/>
                <a:gd name="T30" fmla="*/ 45 w 67"/>
                <a:gd name="T31" fmla="*/ 34 h 81"/>
                <a:gd name="T32" fmla="*/ 38 w 67"/>
                <a:gd name="T33" fmla="*/ 34 h 81"/>
                <a:gd name="T34" fmla="*/ 38 w 67"/>
                <a:gd name="T35" fmla="*/ 20 h 81"/>
                <a:gd name="T36" fmla="*/ 56 w 67"/>
                <a:gd name="T37" fmla="*/ 20 h 81"/>
                <a:gd name="T38" fmla="*/ 63 w 67"/>
                <a:gd name="T39" fmla="*/ 20 h 81"/>
                <a:gd name="T40" fmla="*/ 63 w 67"/>
                <a:gd name="T41" fmla="*/ 10 h 81"/>
                <a:gd name="T42" fmla="*/ 39 w 67"/>
                <a:gd name="T43" fmla="*/ 11 h 81"/>
                <a:gd name="T44" fmla="*/ 25 w 67"/>
                <a:gd name="T45" fmla="*/ 11 h 81"/>
                <a:gd name="T46" fmla="*/ 31 w 67"/>
                <a:gd name="T47" fmla="*/ 5 h 81"/>
                <a:gd name="T48" fmla="*/ 32 w 67"/>
                <a:gd name="T49" fmla="*/ 4 h 81"/>
                <a:gd name="T50" fmla="*/ 17 w 67"/>
                <a:gd name="T51" fmla="*/ 0 h 81"/>
                <a:gd name="T52" fmla="*/ 2 w 67"/>
                <a:gd name="T53" fmla="*/ 26 h 81"/>
                <a:gd name="T54" fmla="*/ 14 w 67"/>
                <a:gd name="T55" fmla="*/ 29 h 81"/>
                <a:gd name="T56" fmla="*/ 15 w 67"/>
                <a:gd name="T57" fmla="*/ 28 h 81"/>
                <a:gd name="T58" fmla="*/ 20 w 67"/>
                <a:gd name="T59" fmla="*/ 20 h 81"/>
                <a:gd name="T60" fmla="*/ 27 w 67"/>
                <a:gd name="T61" fmla="*/ 20 h 81"/>
                <a:gd name="T62" fmla="*/ 27 w 67"/>
                <a:gd name="T63" fmla="*/ 34 h 81"/>
                <a:gd name="T64" fmla="*/ 20 w 67"/>
                <a:gd name="T65" fmla="*/ 34 h 81"/>
                <a:gd name="T66" fmla="*/ 0 w 67"/>
                <a:gd name="T67" fmla="*/ 32 h 81"/>
                <a:gd name="T68" fmla="*/ 0 w 67"/>
                <a:gd name="T69" fmla="*/ 44 h 81"/>
                <a:gd name="T70" fmla="*/ 19 w 67"/>
                <a:gd name="T71" fmla="*/ 43 h 81"/>
                <a:gd name="T72" fmla="*/ 28 w 67"/>
                <a:gd name="T73" fmla="*/ 43 h 81"/>
                <a:gd name="T74" fmla="*/ 28 w 67"/>
                <a:gd name="T75" fmla="*/ 71 h 81"/>
                <a:gd name="T76" fmla="*/ 15 w 67"/>
                <a:gd name="T77" fmla="*/ 71 h 81"/>
                <a:gd name="T78" fmla="*/ 15 w 67"/>
                <a:gd name="T79" fmla="*/ 58 h 81"/>
                <a:gd name="T80" fmla="*/ 17 w 67"/>
                <a:gd name="T81" fmla="*/ 55 h 81"/>
                <a:gd name="T82" fmla="*/ 18 w 67"/>
                <a:gd name="T83" fmla="*/ 52 h 81"/>
                <a:gd name="T84" fmla="*/ 5 w 67"/>
                <a:gd name="T85" fmla="*/ 50 h 81"/>
                <a:gd name="T86" fmla="*/ 5 w 67"/>
                <a:gd name="T87" fmla="*/ 55 h 81"/>
                <a:gd name="T88" fmla="*/ 5 w 67"/>
                <a:gd name="T89" fmla="*/ 64 h 81"/>
                <a:gd name="T90" fmla="*/ 3 w 67"/>
                <a:gd name="T91" fmla="*/ 81 h 81"/>
                <a:gd name="T92" fmla="*/ 24 w 67"/>
                <a:gd name="T93" fmla="*/ 80 h 81"/>
                <a:gd name="T94" fmla="*/ 43 w 67"/>
                <a:gd name="T95" fmla="*/ 80 h 81"/>
                <a:gd name="T96" fmla="*/ 62 w 67"/>
                <a:gd name="T97" fmla="*/ 81 h 81"/>
                <a:gd name="T98" fmla="*/ 61 w 67"/>
                <a:gd name="T99" fmla="*/ 7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7" h="81">
                  <a:moveTo>
                    <a:pt x="61" y="76"/>
                  </a:moveTo>
                  <a:cubicBezTo>
                    <a:pt x="61" y="66"/>
                    <a:pt x="61" y="66"/>
                    <a:pt x="61" y="66"/>
                  </a:cubicBezTo>
                  <a:cubicBezTo>
                    <a:pt x="61" y="58"/>
                    <a:pt x="61" y="58"/>
                    <a:pt x="61" y="58"/>
                  </a:cubicBezTo>
                  <a:cubicBezTo>
                    <a:pt x="61" y="57"/>
                    <a:pt x="62" y="56"/>
                    <a:pt x="63" y="55"/>
                  </a:cubicBezTo>
                  <a:cubicBezTo>
                    <a:pt x="63" y="54"/>
                    <a:pt x="63" y="53"/>
                    <a:pt x="63" y="53"/>
                  </a:cubicBezTo>
                  <a:cubicBezTo>
                    <a:pt x="63" y="52"/>
                    <a:pt x="58" y="52"/>
                    <a:pt x="50" y="52"/>
                  </a:cubicBezTo>
                  <a:cubicBezTo>
                    <a:pt x="50" y="52"/>
                    <a:pt x="50" y="52"/>
                    <a:pt x="50" y="52"/>
                  </a:cubicBezTo>
                  <a:cubicBezTo>
                    <a:pt x="50" y="54"/>
                    <a:pt x="50" y="57"/>
                    <a:pt x="50" y="60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39" y="71"/>
                    <a:pt x="39" y="71"/>
                    <a:pt x="39" y="71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57" y="43"/>
                    <a:pt x="64" y="43"/>
                    <a:pt x="67" y="43"/>
                  </a:cubicBezTo>
                  <a:cubicBezTo>
                    <a:pt x="67" y="32"/>
                    <a:pt x="67" y="32"/>
                    <a:pt x="67" y="32"/>
                  </a:cubicBezTo>
                  <a:cubicBezTo>
                    <a:pt x="65" y="33"/>
                    <a:pt x="63" y="33"/>
                    <a:pt x="60" y="34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60" y="20"/>
                    <a:pt x="62" y="20"/>
                    <a:pt x="63" y="20"/>
                  </a:cubicBezTo>
                  <a:cubicBezTo>
                    <a:pt x="63" y="10"/>
                    <a:pt x="63" y="10"/>
                    <a:pt x="63" y="10"/>
                  </a:cubicBezTo>
                  <a:cubicBezTo>
                    <a:pt x="61" y="10"/>
                    <a:pt x="53" y="11"/>
                    <a:pt x="39" y="1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9"/>
                    <a:pt x="28" y="7"/>
                    <a:pt x="31" y="5"/>
                  </a:cubicBezTo>
                  <a:cubicBezTo>
                    <a:pt x="32" y="5"/>
                    <a:pt x="32" y="4"/>
                    <a:pt x="32" y="4"/>
                  </a:cubicBezTo>
                  <a:cubicBezTo>
                    <a:pt x="31" y="2"/>
                    <a:pt x="26" y="1"/>
                    <a:pt x="17" y="0"/>
                  </a:cubicBezTo>
                  <a:cubicBezTo>
                    <a:pt x="16" y="8"/>
                    <a:pt x="11" y="17"/>
                    <a:pt x="2" y="26"/>
                  </a:cubicBezTo>
                  <a:cubicBezTo>
                    <a:pt x="8" y="27"/>
                    <a:pt x="12" y="28"/>
                    <a:pt x="14" y="29"/>
                  </a:cubicBezTo>
                  <a:cubicBezTo>
                    <a:pt x="14" y="29"/>
                    <a:pt x="14" y="29"/>
                    <a:pt x="15" y="28"/>
                  </a:cubicBezTo>
                  <a:cubicBezTo>
                    <a:pt x="17" y="25"/>
                    <a:pt x="19" y="22"/>
                    <a:pt x="20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8" y="34"/>
                    <a:pt x="1" y="33"/>
                    <a:pt x="0" y="3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5" y="43"/>
                    <a:pt x="12" y="43"/>
                    <a:pt x="19" y="43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28" y="71"/>
                    <a:pt x="28" y="71"/>
                    <a:pt x="28" y="71"/>
                  </a:cubicBezTo>
                  <a:cubicBezTo>
                    <a:pt x="15" y="71"/>
                    <a:pt x="15" y="71"/>
                    <a:pt x="15" y="71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5" y="57"/>
                    <a:pt x="16" y="56"/>
                    <a:pt x="17" y="55"/>
                  </a:cubicBezTo>
                  <a:cubicBezTo>
                    <a:pt x="18" y="53"/>
                    <a:pt x="18" y="53"/>
                    <a:pt x="18" y="52"/>
                  </a:cubicBezTo>
                  <a:cubicBezTo>
                    <a:pt x="18" y="52"/>
                    <a:pt x="13" y="51"/>
                    <a:pt x="5" y="50"/>
                  </a:cubicBezTo>
                  <a:cubicBezTo>
                    <a:pt x="4" y="50"/>
                    <a:pt x="4" y="51"/>
                    <a:pt x="5" y="55"/>
                  </a:cubicBezTo>
                  <a:cubicBezTo>
                    <a:pt x="5" y="64"/>
                    <a:pt x="5" y="64"/>
                    <a:pt x="5" y="64"/>
                  </a:cubicBezTo>
                  <a:cubicBezTo>
                    <a:pt x="5" y="75"/>
                    <a:pt x="4" y="80"/>
                    <a:pt x="3" y="81"/>
                  </a:cubicBezTo>
                  <a:cubicBezTo>
                    <a:pt x="9" y="80"/>
                    <a:pt x="16" y="80"/>
                    <a:pt x="24" y="80"/>
                  </a:cubicBezTo>
                  <a:cubicBezTo>
                    <a:pt x="43" y="80"/>
                    <a:pt x="43" y="80"/>
                    <a:pt x="43" y="80"/>
                  </a:cubicBezTo>
                  <a:cubicBezTo>
                    <a:pt x="51" y="80"/>
                    <a:pt x="58" y="80"/>
                    <a:pt x="62" y="81"/>
                  </a:cubicBezTo>
                  <a:cubicBezTo>
                    <a:pt x="62" y="80"/>
                    <a:pt x="61" y="78"/>
                    <a:pt x="61" y="7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53" name="Freeform 722"/>
            <p:cNvSpPr/>
            <p:nvPr/>
          </p:nvSpPr>
          <p:spPr bwMode="auto">
            <a:xfrm>
              <a:off x="7625847" y="8492277"/>
              <a:ext cx="131806" cy="157735"/>
            </a:xfrm>
            <a:custGeom>
              <a:avLst/>
              <a:gdLst>
                <a:gd name="T0" fmla="*/ 61 w 67"/>
                <a:gd name="T1" fmla="*/ 76 h 81"/>
                <a:gd name="T2" fmla="*/ 61 w 67"/>
                <a:gd name="T3" fmla="*/ 66 h 81"/>
                <a:gd name="T4" fmla="*/ 61 w 67"/>
                <a:gd name="T5" fmla="*/ 58 h 81"/>
                <a:gd name="T6" fmla="*/ 63 w 67"/>
                <a:gd name="T7" fmla="*/ 55 h 81"/>
                <a:gd name="T8" fmla="*/ 63 w 67"/>
                <a:gd name="T9" fmla="*/ 53 h 81"/>
                <a:gd name="T10" fmla="*/ 50 w 67"/>
                <a:gd name="T11" fmla="*/ 52 h 81"/>
                <a:gd name="T12" fmla="*/ 50 w 67"/>
                <a:gd name="T13" fmla="*/ 52 h 81"/>
                <a:gd name="T14" fmla="*/ 50 w 67"/>
                <a:gd name="T15" fmla="*/ 60 h 81"/>
                <a:gd name="T16" fmla="*/ 50 w 67"/>
                <a:gd name="T17" fmla="*/ 71 h 81"/>
                <a:gd name="T18" fmla="*/ 39 w 67"/>
                <a:gd name="T19" fmla="*/ 71 h 81"/>
                <a:gd name="T20" fmla="*/ 39 w 67"/>
                <a:gd name="T21" fmla="*/ 43 h 81"/>
                <a:gd name="T22" fmla="*/ 45 w 67"/>
                <a:gd name="T23" fmla="*/ 43 h 81"/>
                <a:gd name="T24" fmla="*/ 67 w 67"/>
                <a:gd name="T25" fmla="*/ 43 h 81"/>
                <a:gd name="T26" fmla="*/ 67 w 67"/>
                <a:gd name="T27" fmla="*/ 32 h 81"/>
                <a:gd name="T28" fmla="*/ 60 w 67"/>
                <a:gd name="T29" fmla="*/ 34 h 81"/>
                <a:gd name="T30" fmla="*/ 45 w 67"/>
                <a:gd name="T31" fmla="*/ 34 h 81"/>
                <a:gd name="T32" fmla="*/ 38 w 67"/>
                <a:gd name="T33" fmla="*/ 34 h 81"/>
                <a:gd name="T34" fmla="*/ 38 w 67"/>
                <a:gd name="T35" fmla="*/ 20 h 81"/>
                <a:gd name="T36" fmla="*/ 56 w 67"/>
                <a:gd name="T37" fmla="*/ 20 h 81"/>
                <a:gd name="T38" fmla="*/ 63 w 67"/>
                <a:gd name="T39" fmla="*/ 20 h 81"/>
                <a:gd name="T40" fmla="*/ 63 w 67"/>
                <a:gd name="T41" fmla="*/ 10 h 81"/>
                <a:gd name="T42" fmla="*/ 39 w 67"/>
                <a:gd name="T43" fmla="*/ 11 h 81"/>
                <a:gd name="T44" fmla="*/ 25 w 67"/>
                <a:gd name="T45" fmla="*/ 11 h 81"/>
                <a:gd name="T46" fmla="*/ 31 w 67"/>
                <a:gd name="T47" fmla="*/ 5 h 81"/>
                <a:gd name="T48" fmla="*/ 32 w 67"/>
                <a:gd name="T49" fmla="*/ 4 h 81"/>
                <a:gd name="T50" fmla="*/ 17 w 67"/>
                <a:gd name="T51" fmla="*/ 0 h 81"/>
                <a:gd name="T52" fmla="*/ 2 w 67"/>
                <a:gd name="T53" fmla="*/ 26 h 81"/>
                <a:gd name="T54" fmla="*/ 14 w 67"/>
                <a:gd name="T55" fmla="*/ 29 h 81"/>
                <a:gd name="T56" fmla="*/ 15 w 67"/>
                <a:gd name="T57" fmla="*/ 28 h 81"/>
                <a:gd name="T58" fmla="*/ 20 w 67"/>
                <a:gd name="T59" fmla="*/ 20 h 81"/>
                <a:gd name="T60" fmla="*/ 27 w 67"/>
                <a:gd name="T61" fmla="*/ 20 h 81"/>
                <a:gd name="T62" fmla="*/ 27 w 67"/>
                <a:gd name="T63" fmla="*/ 34 h 81"/>
                <a:gd name="T64" fmla="*/ 20 w 67"/>
                <a:gd name="T65" fmla="*/ 34 h 81"/>
                <a:gd name="T66" fmla="*/ 0 w 67"/>
                <a:gd name="T67" fmla="*/ 32 h 81"/>
                <a:gd name="T68" fmla="*/ 0 w 67"/>
                <a:gd name="T69" fmla="*/ 44 h 81"/>
                <a:gd name="T70" fmla="*/ 19 w 67"/>
                <a:gd name="T71" fmla="*/ 43 h 81"/>
                <a:gd name="T72" fmla="*/ 28 w 67"/>
                <a:gd name="T73" fmla="*/ 43 h 81"/>
                <a:gd name="T74" fmla="*/ 28 w 67"/>
                <a:gd name="T75" fmla="*/ 71 h 81"/>
                <a:gd name="T76" fmla="*/ 15 w 67"/>
                <a:gd name="T77" fmla="*/ 71 h 81"/>
                <a:gd name="T78" fmla="*/ 15 w 67"/>
                <a:gd name="T79" fmla="*/ 58 h 81"/>
                <a:gd name="T80" fmla="*/ 17 w 67"/>
                <a:gd name="T81" fmla="*/ 55 h 81"/>
                <a:gd name="T82" fmla="*/ 18 w 67"/>
                <a:gd name="T83" fmla="*/ 52 h 81"/>
                <a:gd name="T84" fmla="*/ 5 w 67"/>
                <a:gd name="T85" fmla="*/ 50 h 81"/>
                <a:gd name="T86" fmla="*/ 5 w 67"/>
                <a:gd name="T87" fmla="*/ 55 h 81"/>
                <a:gd name="T88" fmla="*/ 5 w 67"/>
                <a:gd name="T89" fmla="*/ 64 h 81"/>
                <a:gd name="T90" fmla="*/ 3 w 67"/>
                <a:gd name="T91" fmla="*/ 81 h 81"/>
                <a:gd name="T92" fmla="*/ 24 w 67"/>
                <a:gd name="T93" fmla="*/ 80 h 81"/>
                <a:gd name="T94" fmla="*/ 43 w 67"/>
                <a:gd name="T95" fmla="*/ 80 h 81"/>
                <a:gd name="T96" fmla="*/ 62 w 67"/>
                <a:gd name="T97" fmla="*/ 81 h 81"/>
                <a:gd name="T98" fmla="*/ 61 w 67"/>
                <a:gd name="T99" fmla="*/ 7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7" h="81">
                  <a:moveTo>
                    <a:pt x="61" y="76"/>
                  </a:moveTo>
                  <a:cubicBezTo>
                    <a:pt x="61" y="66"/>
                    <a:pt x="61" y="66"/>
                    <a:pt x="61" y="66"/>
                  </a:cubicBezTo>
                  <a:cubicBezTo>
                    <a:pt x="61" y="58"/>
                    <a:pt x="61" y="58"/>
                    <a:pt x="61" y="58"/>
                  </a:cubicBezTo>
                  <a:cubicBezTo>
                    <a:pt x="61" y="57"/>
                    <a:pt x="62" y="56"/>
                    <a:pt x="63" y="55"/>
                  </a:cubicBezTo>
                  <a:cubicBezTo>
                    <a:pt x="63" y="54"/>
                    <a:pt x="63" y="53"/>
                    <a:pt x="63" y="53"/>
                  </a:cubicBezTo>
                  <a:cubicBezTo>
                    <a:pt x="63" y="52"/>
                    <a:pt x="58" y="52"/>
                    <a:pt x="50" y="52"/>
                  </a:cubicBezTo>
                  <a:cubicBezTo>
                    <a:pt x="50" y="52"/>
                    <a:pt x="50" y="52"/>
                    <a:pt x="50" y="52"/>
                  </a:cubicBezTo>
                  <a:cubicBezTo>
                    <a:pt x="50" y="54"/>
                    <a:pt x="50" y="57"/>
                    <a:pt x="50" y="60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39" y="71"/>
                    <a:pt x="39" y="71"/>
                    <a:pt x="39" y="71"/>
                  </a:cubicBezTo>
                  <a:cubicBezTo>
                    <a:pt x="39" y="43"/>
                    <a:pt x="39" y="43"/>
                    <a:pt x="39" y="43"/>
                  </a:cubicBezTo>
                  <a:cubicBezTo>
                    <a:pt x="45" y="43"/>
                    <a:pt x="45" y="43"/>
                    <a:pt x="45" y="43"/>
                  </a:cubicBezTo>
                  <a:cubicBezTo>
                    <a:pt x="57" y="43"/>
                    <a:pt x="64" y="43"/>
                    <a:pt x="67" y="43"/>
                  </a:cubicBezTo>
                  <a:cubicBezTo>
                    <a:pt x="67" y="32"/>
                    <a:pt x="67" y="32"/>
                    <a:pt x="67" y="32"/>
                  </a:cubicBezTo>
                  <a:cubicBezTo>
                    <a:pt x="65" y="33"/>
                    <a:pt x="63" y="33"/>
                    <a:pt x="60" y="34"/>
                  </a:cubicBezTo>
                  <a:cubicBezTo>
                    <a:pt x="45" y="34"/>
                    <a:pt x="45" y="34"/>
                    <a:pt x="45" y="3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38" y="20"/>
                    <a:pt x="38" y="20"/>
                    <a:pt x="38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60" y="20"/>
                    <a:pt x="62" y="20"/>
                    <a:pt x="63" y="20"/>
                  </a:cubicBezTo>
                  <a:cubicBezTo>
                    <a:pt x="63" y="10"/>
                    <a:pt x="63" y="10"/>
                    <a:pt x="63" y="10"/>
                  </a:cubicBezTo>
                  <a:cubicBezTo>
                    <a:pt x="61" y="10"/>
                    <a:pt x="53" y="11"/>
                    <a:pt x="39" y="1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26" y="9"/>
                    <a:pt x="28" y="7"/>
                    <a:pt x="31" y="5"/>
                  </a:cubicBezTo>
                  <a:cubicBezTo>
                    <a:pt x="32" y="5"/>
                    <a:pt x="32" y="4"/>
                    <a:pt x="32" y="4"/>
                  </a:cubicBezTo>
                  <a:cubicBezTo>
                    <a:pt x="31" y="2"/>
                    <a:pt x="26" y="1"/>
                    <a:pt x="17" y="0"/>
                  </a:cubicBezTo>
                  <a:cubicBezTo>
                    <a:pt x="16" y="8"/>
                    <a:pt x="11" y="17"/>
                    <a:pt x="2" y="26"/>
                  </a:cubicBezTo>
                  <a:cubicBezTo>
                    <a:pt x="8" y="27"/>
                    <a:pt x="12" y="28"/>
                    <a:pt x="14" y="29"/>
                  </a:cubicBezTo>
                  <a:cubicBezTo>
                    <a:pt x="14" y="29"/>
                    <a:pt x="14" y="29"/>
                    <a:pt x="15" y="28"/>
                  </a:cubicBezTo>
                  <a:cubicBezTo>
                    <a:pt x="17" y="25"/>
                    <a:pt x="19" y="22"/>
                    <a:pt x="20" y="20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8" y="34"/>
                    <a:pt x="1" y="33"/>
                    <a:pt x="0" y="3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5" y="43"/>
                    <a:pt x="12" y="43"/>
                    <a:pt x="19" y="43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28" y="71"/>
                    <a:pt x="28" y="71"/>
                    <a:pt x="28" y="71"/>
                  </a:cubicBezTo>
                  <a:cubicBezTo>
                    <a:pt x="15" y="71"/>
                    <a:pt x="15" y="71"/>
                    <a:pt x="15" y="71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5" y="57"/>
                    <a:pt x="16" y="56"/>
                    <a:pt x="17" y="55"/>
                  </a:cubicBezTo>
                  <a:cubicBezTo>
                    <a:pt x="18" y="53"/>
                    <a:pt x="18" y="53"/>
                    <a:pt x="18" y="52"/>
                  </a:cubicBezTo>
                  <a:cubicBezTo>
                    <a:pt x="18" y="52"/>
                    <a:pt x="13" y="51"/>
                    <a:pt x="5" y="50"/>
                  </a:cubicBezTo>
                  <a:cubicBezTo>
                    <a:pt x="4" y="50"/>
                    <a:pt x="4" y="51"/>
                    <a:pt x="5" y="55"/>
                  </a:cubicBezTo>
                  <a:cubicBezTo>
                    <a:pt x="5" y="64"/>
                    <a:pt x="5" y="64"/>
                    <a:pt x="5" y="64"/>
                  </a:cubicBezTo>
                  <a:cubicBezTo>
                    <a:pt x="5" y="75"/>
                    <a:pt x="4" y="80"/>
                    <a:pt x="3" y="81"/>
                  </a:cubicBezTo>
                  <a:cubicBezTo>
                    <a:pt x="9" y="80"/>
                    <a:pt x="16" y="80"/>
                    <a:pt x="24" y="80"/>
                  </a:cubicBezTo>
                  <a:cubicBezTo>
                    <a:pt x="43" y="80"/>
                    <a:pt x="43" y="80"/>
                    <a:pt x="43" y="80"/>
                  </a:cubicBezTo>
                  <a:cubicBezTo>
                    <a:pt x="51" y="80"/>
                    <a:pt x="58" y="80"/>
                    <a:pt x="62" y="81"/>
                  </a:cubicBezTo>
                  <a:cubicBezTo>
                    <a:pt x="62" y="80"/>
                    <a:pt x="61" y="78"/>
                    <a:pt x="61" y="76"/>
                  </a:cubicBezTo>
                  <a:close/>
                </a:path>
              </a:pathLst>
            </a:custGeom>
            <a:noFill/>
            <a:ln w="3175" cap="flat">
              <a:solidFill>
                <a:srgbClr val="00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sp>
        <p:nvSpPr>
          <p:cNvPr id="153" name="文本框 152"/>
          <p:cNvSpPr txBox="1"/>
          <p:nvPr/>
        </p:nvSpPr>
        <p:spPr>
          <a:xfrm>
            <a:off x="3251200" y="2410087"/>
            <a:ext cx="4416594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65" b="1" spc="200" dirty="0">
                <a:solidFill>
                  <a:prstClr val="black">
                    <a:lumMod val="95000"/>
                    <a:lumOff val="5000"/>
                  </a:prstClr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危害较小，但无再次利用价值的垃圾</a:t>
            </a:r>
          </a:p>
        </p:txBody>
      </p:sp>
      <p:sp>
        <p:nvSpPr>
          <p:cNvPr id="227" name="文本框 226"/>
          <p:cNvSpPr txBox="1"/>
          <p:nvPr/>
        </p:nvSpPr>
        <p:spPr>
          <a:xfrm>
            <a:off x="3271342" y="2950572"/>
            <a:ext cx="4123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spc="200">
                <a:solidFill>
                  <a:prstClr val="black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包括丢弃不用的菜叶、剩菜、剩饭、果皮、蛋壳、茶渣、骨头等。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/>
      <p:bldP spid="2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5588000" y="3221250"/>
            <a:ext cx="5342910" cy="918950"/>
            <a:chOff x="5588000" y="3221250"/>
            <a:chExt cx="5342910" cy="918950"/>
          </a:xfrm>
        </p:grpSpPr>
        <p:sp>
          <p:nvSpPr>
            <p:cNvPr id="176" name="矩形 175"/>
            <p:cNvSpPr/>
            <p:nvPr/>
          </p:nvSpPr>
          <p:spPr>
            <a:xfrm>
              <a:off x="5588000" y="3221250"/>
              <a:ext cx="965200" cy="918950"/>
            </a:xfrm>
            <a:prstGeom prst="rect">
              <a:avLst/>
            </a:prstGeom>
            <a:solidFill>
              <a:srgbClr val="77A1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4800">
                  <a:solidFill>
                    <a:prstClr val="whit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04</a:t>
              </a:r>
              <a:endParaRPr lang="zh-CN" altLang="en-US" sz="4800">
                <a:solidFill>
                  <a:prstClr val="white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sp>
          <p:nvSpPr>
            <p:cNvPr id="177" name="文本框 176"/>
            <p:cNvSpPr txBox="1"/>
            <p:nvPr/>
          </p:nvSpPr>
          <p:spPr>
            <a:xfrm>
              <a:off x="6858000" y="3311392"/>
              <a:ext cx="4072910" cy="738664"/>
            </a:xfrm>
            <a:prstGeom prst="rect">
              <a:avLst/>
            </a:prstGeom>
            <a:noFill/>
          </p:spPr>
          <p:txBody>
            <a:bodyPr wrap="none" lIns="60960" tIns="30480" rIns="60960" bIns="30480" rtlCol="0">
              <a:spAutoFit/>
            </a:bodyPr>
            <a:lstStyle/>
            <a:p>
              <a:pPr defTabSz="609600">
                <a:defRPr/>
              </a:pPr>
              <a:r>
                <a:rPr lang="zh-CN" altLang="en-US" sz="4400" b="1" kern="0" dirty="0">
                  <a:solidFill>
                    <a:srgbClr val="55B12D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垃圾分类明细表</a:t>
              </a:r>
              <a:endParaRPr lang="en-US" altLang="zh-CN" sz="4400" b="1" kern="0" dirty="0">
                <a:solidFill>
                  <a:srgbClr val="55B12D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480" y="632718"/>
            <a:ext cx="6096012" cy="60960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矩形 255"/>
          <p:cNvSpPr/>
          <p:nvPr/>
        </p:nvSpPr>
        <p:spPr>
          <a:xfrm>
            <a:off x="660400" y="685800"/>
            <a:ext cx="355600" cy="360000"/>
          </a:xfrm>
          <a:prstGeom prst="rect">
            <a:avLst/>
          </a:prstGeom>
          <a:solidFill>
            <a:srgbClr val="77A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prstClr val="white"/>
              </a:solidFill>
            </a:endParaRPr>
          </a:p>
        </p:txBody>
      </p:sp>
      <p:cxnSp>
        <p:nvCxnSpPr>
          <p:cNvPr id="257" name="直接连接符 256"/>
          <p:cNvCxnSpPr/>
          <p:nvPr/>
        </p:nvCxnSpPr>
        <p:spPr>
          <a:xfrm>
            <a:off x="1016000" y="865800"/>
            <a:ext cx="812800" cy="0"/>
          </a:xfrm>
          <a:prstGeom prst="line">
            <a:avLst/>
          </a:prstGeom>
          <a:ln w="50800">
            <a:solidFill>
              <a:srgbClr val="77A1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846729" y="629838"/>
            <a:ext cx="2574744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>
              <a:defRPr/>
            </a:pPr>
            <a:r>
              <a:rPr lang="zh-CN" altLang="en-US" sz="2665" b="1" kern="0">
                <a:solidFill>
                  <a:srgbClr val="55B12D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垃圾分类明细表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920330" y="3632200"/>
          <a:ext cx="1423404" cy="233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3404"/>
              </a:tblGrid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塑料瓶</a:t>
                      </a:r>
                      <a:endParaRPr lang="zh-CN" altLang="en-US" sz="12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思源黑体" panose="020B0500000000000000" pitchFamily="34" charset="-122"/>
                        <a:ea typeface="思源黑体" panose="020B0500000000000000" pitchFamily="34" charset="-122"/>
                      </a:endParaRPr>
                    </a:p>
                  </a:txBody>
                  <a:tcPr marL="60960" marR="60960" marT="30480" marB="30480" anchor="ctr" anchorCtr="1">
                    <a:solidFill>
                      <a:srgbClr val="E7E7E7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食品罐头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玻璃瓶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易拉罐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报纸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旧书包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旧鞋子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牛奶盒</a:t>
                      </a:r>
                    </a:p>
                  </a:txBody>
                  <a:tcPr marL="60960" marR="60960" marT="30480" marB="30480" anchor="ctr" anchorCtr="1"/>
                </a:tc>
              </a:tr>
            </a:tbl>
          </a:graphicData>
        </a:graphic>
      </p:graphicFrame>
      <p:graphicFrame>
        <p:nvGraphicFramePr>
          <p:cNvPr id="143" name="表格 142"/>
          <p:cNvGraphicFramePr>
            <a:graphicFrameLocks noGrp="1"/>
          </p:cNvGraphicFramePr>
          <p:nvPr/>
        </p:nvGraphicFramePr>
        <p:xfrm>
          <a:off x="3867408" y="3632200"/>
          <a:ext cx="1423404" cy="233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3404"/>
              </a:tblGrid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菜叶</a:t>
                      </a:r>
                    </a:p>
                  </a:txBody>
                  <a:tcPr marL="60960" marR="60960" marT="30480" marB="30480" anchor="ctr" anchorCtr="1">
                    <a:solidFill>
                      <a:srgbClr val="E7E7E7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橙皮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饼干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番茄酱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蛋壳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西瓜皮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鱼骨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树叶</a:t>
                      </a:r>
                    </a:p>
                  </a:txBody>
                  <a:tcPr marL="60960" marR="60960" marT="30480" marB="30480" anchor="ctr" anchorCtr="1"/>
                </a:tc>
              </a:tr>
            </a:tbl>
          </a:graphicData>
        </a:graphic>
      </p:graphicFrame>
      <p:graphicFrame>
        <p:nvGraphicFramePr>
          <p:cNvPr id="144" name="表格 143"/>
          <p:cNvGraphicFramePr>
            <a:graphicFrameLocks noGrp="1"/>
          </p:cNvGraphicFramePr>
          <p:nvPr/>
        </p:nvGraphicFramePr>
        <p:xfrm>
          <a:off x="6908800" y="3581400"/>
          <a:ext cx="1423404" cy="233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3404"/>
              </a:tblGrid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旧浴缸</a:t>
                      </a:r>
                    </a:p>
                  </a:txBody>
                  <a:tcPr marL="60960" marR="60960" marT="30480" marB="30480" anchor="ctr" anchorCtr="1">
                    <a:solidFill>
                      <a:srgbClr val="E7E7E7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盆子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坏马桶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旧水槽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贝壳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化妆刷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坛子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海绵</a:t>
                      </a:r>
                    </a:p>
                  </a:txBody>
                  <a:tcPr marL="60960" marR="60960" marT="30480" marB="30480" anchor="ctr" anchorCtr="1"/>
                </a:tc>
              </a:tr>
            </a:tbl>
          </a:graphicData>
        </a:graphic>
      </p:graphicFrame>
      <p:graphicFrame>
        <p:nvGraphicFramePr>
          <p:cNvPr id="145" name="表格 144"/>
          <p:cNvGraphicFramePr>
            <a:graphicFrameLocks noGrp="1"/>
          </p:cNvGraphicFramePr>
          <p:nvPr/>
        </p:nvGraphicFramePr>
        <p:xfrm>
          <a:off x="9855200" y="3581400"/>
          <a:ext cx="1423404" cy="233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3404"/>
              </a:tblGrid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废电池</a:t>
                      </a:r>
                      <a:endParaRPr lang="zh-CN" altLang="en-US" sz="12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思源黑体" panose="020B0500000000000000" pitchFamily="34" charset="-122"/>
                        <a:ea typeface="思源黑体" panose="020B0500000000000000" pitchFamily="34" charset="-122"/>
                      </a:endParaRPr>
                    </a:p>
                  </a:txBody>
                  <a:tcPr marL="60960" marR="60960" marT="30480" marB="30480" anchor="ctr" anchorCtr="1">
                    <a:solidFill>
                      <a:srgbClr val="E7E7E7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废灯管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废药品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废油漆及容器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废水银温度计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过期药品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药物胶囊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药片</a:t>
                      </a:r>
                    </a:p>
                  </a:txBody>
                  <a:tcPr marL="60960" marR="60960" marT="30480" marB="30480" anchor="ctr" anchorCtr="1"/>
                </a:tc>
              </a:tr>
            </a:tbl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1027724" y="1733064"/>
            <a:ext cx="1180042" cy="1617856"/>
            <a:chOff x="1027724" y="1733064"/>
            <a:chExt cx="1180042" cy="1617856"/>
          </a:xfrm>
        </p:grpSpPr>
        <p:grpSp>
          <p:nvGrpSpPr>
            <p:cNvPr id="6" name="组合 5"/>
            <p:cNvGrpSpPr/>
            <p:nvPr/>
          </p:nvGrpSpPr>
          <p:grpSpPr>
            <a:xfrm>
              <a:off x="1027724" y="1733064"/>
              <a:ext cx="1180042" cy="1617856"/>
              <a:chOff x="6419400" y="7686675"/>
              <a:chExt cx="1770063" cy="2503488"/>
            </a:xfrm>
          </p:grpSpPr>
          <p:sp>
            <p:nvSpPr>
              <p:cNvPr id="7" name="Rectangle 63"/>
              <p:cNvSpPr>
                <a:spLocks noChangeArrowheads="1"/>
              </p:cNvSpPr>
              <p:nvPr/>
            </p:nvSpPr>
            <p:spPr bwMode="auto">
              <a:xfrm>
                <a:off x="6667050" y="9956800"/>
                <a:ext cx="100013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" name="Freeform 64"/>
              <p:cNvSpPr/>
              <p:nvPr/>
            </p:nvSpPr>
            <p:spPr bwMode="auto">
              <a:xfrm>
                <a:off x="6578150" y="9771063"/>
                <a:ext cx="103188" cy="415925"/>
              </a:xfrm>
              <a:custGeom>
                <a:avLst/>
                <a:gdLst>
                  <a:gd name="T0" fmla="*/ 57 w 57"/>
                  <a:gd name="T1" fmla="*/ 202 h 231"/>
                  <a:gd name="T2" fmla="*/ 28 w 57"/>
                  <a:gd name="T3" fmla="*/ 231 h 231"/>
                  <a:gd name="T4" fmla="*/ 0 w 57"/>
                  <a:gd name="T5" fmla="*/ 202 h 231"/>
                  <a:gd name="T6" fmla="*/ 0 w 57"/>
                  <a:gd name="T7" fmla="*/ 29 h 231"/>
                  <a:gd name="T8" fmla="*/ 28 w 57"/>
                  <a:gd name="T9" fmla="*/ 0 h 231"/>
                  <a:gd name="T10" fmla="*/ 57 w 57"/>
                  <a:gd name="T11" fmla="*/ 29 h 231"/>
                  <a:gd name="T12" fmla="*/ 57 w 57"/>
                  <a:gd name="T13" fmla="*/ 202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57" y="202"/>
                    </a:moveTo>
                    <a:cubicBezTo>
                      <a:pt x="57" y="218"/>
                      <a:pt x="44" y="231"/>
                      <a:pt x="28" y="231"/>
                    </a:cubicBezTo>
                    <a:cubicBezTo>
                      <a:pt x="13" y="231"/>
                      <a:pt x="0" y="218"/>
                      <a:pt x="0" y="202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13"/>
                      <a:pt x="13" y="0"/>
                      <a:pt x="28" y="0"/>
                    </a:cubicBezTo>
                    <a:cubicBezTo>
                      <a:pt x="44" y="0"/>
                      <a:pt x="57" y="13"/>
                      <a:pt x="57" y="29"/>
                    </a:cubicBezTo>
                    <a:lnTo>
                      <a:pt x="57" y="20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Rectangle 65"/>
              <p:cNvSpPr>
                <a:spLocks noChangeArrowheads="1"/>
              </p:cNvSpPr>
              <p:nvPr/>
            </p:nvSpPr>
            <p:spPr bwMode="auto">
              <a:xfrm>
                <a:off x="7841800" y="9956800"/>
                <a:ext cx="101600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Freeform 66"/>
              <p:cNvSpPr/>
              <p:nvPr/>
            </p:nvSpPr>
            <p:spPr bwMode="auto">
              <a:xfrm>
                <a:off x="7929113" y="9771063"/>
                <a:ext cx="103188" cy="419100"/>
              </a:xfrm>
              <a:custGeom>
                <a:avLst/>
                <a:gdLst>
                  <a:gd name="T0" fmla="*/ 0 w 57"/>
                  <a:gd name="T1" fmla="*/ 202 h 232"/>
                  <a:gd name="T2" fmla="*/ 28 w 57"/>
                  <a:gd name="T3" fmla="*/ 232 h 232"/>
                  <a:gd name="T4" fmla="*/ 57 w 57"/>
                  <a:gd name="T5" fmla="*/ 202 h 232"/>
                  <a:gd name="T6" fmla="*/ 57 w 57"/>
                  <a:gd name="T7" fmla="*/ 29 h 232"/>
                  <a:gd name="T8" fmla="*/ 28 w 57"/>
                  <a:gd name="T9" fmla="*/ 0 h 232"/>
                  <a:gd name="T10" fmla="*/ 0 w 57"/>
                  <a:gd name="T11" fmla="*/ 29 h 232"/>
                  <a:gd name="T12" fmla="*/ 0 w 57"/>
                  <a:gd name="T13" fmla="*/ 20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0" y="202"/>
                    </a:moveTo>
                    <a:cubicBezTo>
                      <a:pt x="0" y="218"/>
                      <a:pt x="13" y="232"/>
                      <a:pt x="28" y="232"/>
                    </a:cubicBezTo>
                    <a:cubicBezTo>
                      <a:pt x="44" y="232"/>
                      <a:pt x="57" y="218"/>
                      <a:pt x="57" y="202"/>
                    </a:cubicBezTo>
                    <a:cubicBezTo>
                      <a:pt x="57" y="29"/>
                      <a:pt x="57" y="29"/>
                      <a:pt x="57" y="29"/>
                    </a:cubicBezTo>
                    <a:cubicBezTo>
                      <a:pt x="57" y="13"/>
                      <a:pt x="44" y="0"/>
                      <a:pt x="28" y="0"/>
                    </a:cubicBezTo>
                    <a:cubicBezTo>
                      <a:pt x="13" y="0"/>
                      <a:pt x="0" y="13"/>
                      <a:pt x="0" y="29"/>
                    </a:cubicBezTo>
                    <a:lnTo>
                      <a:pt x="0" y="20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Freeform 67"/>
              <p:cNvSpPr/>
              <p:nvPr/>
            </p:nvSpPr>
            <p:spPr bwMode="auto">
              <a:xfrm>
                <a:off x="6419400" y="7907338"/>
                <a:ext cx="1770063" cy="179388"/>
              </a:xfrm>
              <a:custGeom>
                <a:avLst/>
                <a:gdLst>
                  <a:gd name="T0" fmla="*/ 974 w 1115"/>
                  <a:gd name="T1" fmla="*/ 113 h 113"/>
                  <a:gd name="T2" fmla="*/ 1043 w 1115"/>
                  <a:gd name="T3" fmla="*/ 56 h 113"/>
                  <a:gd name="T4" fmla="*/ 1115 w 1115"/>
                  <a:gd name="T5" fmla="*/ 15 h 113"/>
                  <a:gd name="T6" fmla="*/ 1115 w 1115"/>
                  <a:gd name="T7" fmla="*/ 0 h 113"/>
                  <a:gd name="T8" fmla="*/ 0 w 1115"/>
                  <a:gd name="T9" fmla="*/ 0 h 113"/>
                  <a:gd name="T10" fmla="*/ 0 w 1115"/>
                  <a:gd name="T11" fmla="*/ 15 h 113"/>
                  <a:gd name="T12" fmla="*/ 72 w 1115"/>
                  <a:gd name="T13" fmla="*/ 54 h 113"/>
                  <a:gd name="T14" fmla="*/ 134 w 1115"/>
                  <a:gd name="T15" fmla="*/ 113 h 113"/>
                  <a:gd name="T16" fmla="*/ 974 w 1115"/>
                  <a:gd name="T17" fmla="*/ 11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15" h="113">
                    <a:moveTo>
                      <a:pt x="974" y="113"/>
                    </a:moveTo>
                    <a:lnTo>
                      <a:pt x="1043" y="56"/>
                    </a:lnTo>
                    <a:lnTo>
                      <a:pt x="1115" y="15"/>
                    </a:lnTo>
                    <a:lnTo>
                      <a:pt x="1115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72" y="54"/>
                    </a:lnTo>
                    <a:lnTo>
                      <a:pt x="134" y="113"/>
                    </a:lnTo>
                    <a:lnTo>
                      <a:pt x="974" y="113"/>
                    </a:lnTo>
                    <a:close/>
                  </a:path>
                </a:pathLst>
              </a:custGeom>
              <a:solidFill>
                <a:srgbClr val="0C2D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68"/>
              <p:cNvSpPr/>
              <p:nvPr/>
            </p:nvSpPr>
            <p:spPr bwMode="auto">
              <a:xfrm>
                <a:off x="6628950" y="7983538"/>
                <a:ext cx="1352550" cy="2189163"/>
              </a:xfrm>
              <a:custGeom>
                <a:avLst/>
                <a:gdLst>
                  <a:gd name="T0" fmla="*/ 0 w 751"/>
                  <a:gd name="T1" fmla="*/ 0 h 1216"/>
                  <a:gd name="T2" fmla="*/ 0 w 751"/>
                  <a:gd name="T3" fmla="*/ 1 h 1216"/>
                  <a:gd name="T4" fmla="*/ 62 w 751"/>
                  <a:gd name="T5" fmla="*/ 1188 h 1216"/>
                  <a:gd name="T6" fmla="*/ 90 w 751"/>
                  <a:gd name="T7" fmla="*/ 1216 h 1216"/>
                  <a:gd name="T8" fmla="*/ 660 w 751"/>
                  <a:gd name="T9" fmla="*/ 1216 h 1216"/>
                  <a:gd name="T10" fmla="*/ 688 w 751"/>
                  <a:gd name="T11" fmla="*/ 1188 h 1216"/>
                  <a:gd name="T12" fmla="*/ 751 w 751"/>
                  <a:gd name="T13" fmla="*/ 1 h 1216"/>
                  <a:gd name="T14" fmla="*/ 751 w 751"/>
                  <a:gd name="T15" fmla="*/ 0 h 1216"/>
                  <a:gd name="T16" fmla="*/ 0 w 751"/>
                  <a:gd name="T17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1" h="1216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62" y="1188"/>
                      <a:pt x="62" y="1188"/>
                      <a:pt x="62" y="1188"/>
                    </a:cubicBezTo>
                    <a:cubicBezTo>
                      <a:pt x="62" y="1203"/>
                      <a:pt x="75" y="1216"/>
                      <a:pt x="90" y="1216"/>
                    </a:cubicBezTo>
                    <a:cubicBezTo>
                      <a:pt x="660" y="1216"/>
                      <a:pt x="660" y="1216"/>
                      <a:pt x="660" y="1216"/>
                    </a:cubicBezTo>
                    <a:cubicBezTo>
                      <a:pt x="676" y="1216"/>
                      <a:pt x="688" y="1204"/>
                      <a:pt x="688" y="1188"/>
                    </a:cubicBezTo>
                    <a:cubicBezTo>
                      <a:pt x="751" y="1"/>
                      <a:pt x="751" y="1"/>
                      <a:pt x="751" y="1"/>
                    </a:cubicBezTo>
                    <a:cubicBezTo>
                      <a:pt x="751" y="0"/>
                      <a:pt x="751" y="0"/>
                      <a:pt x="75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Rectangle 69"/>
              <p:cNvSpPr>
                <a:spLocks noChangeArrowheads="1"/>
              </p:cNvSpPr>
              <p:nvPr/>
            </p:nvSpPr>
            <p:spPr bwMode="auto">
              <a:xfrm>
                <a:off x="6419400" y="7931150"/>
                <a:ext cx="1770063" cy="52388"/>
              </a:xfrm>
              <a:prstGeom prst="rect">
                <a:avLst/>
              </a:pr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Rectangle 70"/>
              <p:cNvSpPr>
                <a:spLocks noChangeArrowheads="1"/>
              </p:cNvSpPr>
              <p:nvPr/>
            </p:nvSpPr>
            <p:spPr bwMode="auto">
              <a:xfrm>
                <a:off x="6419400" y="7853363"/>
                <a:ext cx="1770063" cy="53975"/>
              </a:xfrm>
              <a:prstGeom prst="rect">
                <a:avLst/>
              </a:pr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Rectangle 71"/>
              <p:cNvSpPr>
                <a:spLocks noChangeArrowheads="1"/>
              </p:cNvSpPr>
              <p:nvPr/>
            </p:nvSpPr>
            <p:spPr bwMode="auto">
              <a:xfrm>
                <a:off x="6549575" y="7743825"/>
                <a:ext cx="1509713" cy="109538"/>
              </a:xfrm>
              <a:prstGeom prst="rect">
                <a:avLst/>
              </a:prstGeom>
              <a:solidFill>
                <a:srgbClr val="1639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 72"/>
              <p:cNvSpPr/>
              <p:nvPr/>
            </p:nvSpPr>
            <p:spPr bwMode="auto">
              <a:xfrm>
                <a:off x="6935338" y="7686675"/>
                <a:ext cx="741363" cy="57150"/>
              </a:xfrm>
              <a:custGeom>
                <a:avLst/>
                <a:gdLst>
                  <a:gd name="T0" fmla="*/ 438 w 467"/>
                  <a:gd name="T1" fmla="*/ 0 h 36"/>
                  <a:gd name="T2" fmla="*/ 29 w 467"/>
                  <a:gd name="T3" fmla="*/ 0 h 36"/>
                  <a:gd name="T4" fmla="*/ 0 w 467"/>
                  <a:gd name="T5" fmla="*/ 36 h 36"/>
                  <a:gd name="T6" fmla="*/ 467 w 467"/>
                  <a:gd name="T7" fmla="*/ 36 h 36"/>
                  <a:gd name="T8" fmla="*/ 438 w 467"/>
                  <a:gd name="T9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7" h="36">
                    <a:moveTo>
                      <a:pt x="438" y="0"/>
                    </a:moveTo>
                    <a:lnTo>
                      <a:pt x="29" y="0"/>
                    </a:lnTo>
                    <a:lnTo>
                      <a:pt x="0" y="36"/>
                    </a:lnTo>
                    <a:lnTo>
                      <a:pt x="467" y="36"/>
                    </a:lnTo>
                    <a:lnTo>
                      <a:pt x="438" y="0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Rectangle 73"/>
              <p:cNvSpPr>
                <a:spLocks noChangeArrowheads="1"/>
              </p:cNvSpPr>
              <p:nvPr/>
            </p:nvSpPr>
            <p:spPr bwMode="auto">
              <a:xfrm>
                <a:off x="6940100" y="7983538"/>
                <a:ext cx="68263" cy="130175"/>
              </a:xfrm>
              <a:prstGeom prst="rect">
                <a:avLst/>
              </a:prstGeom>
              <a:solidFill>
                <a:srgbClr val="0C2D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Rectangle 74"/>
              <p:cNvSpPr>
                <a:spLocks noChangeArrowheads="1"/>
              </p:cNvSpPr>
              <p:nvPr/>
            </p:nvSpPr>
            <p:spPr bwMode="auto">
              <a:xfrm>
                <a:off x="7270300" y="7983538"/>
                <a:ext cx="68263" cy="130175"/>
              </a:xfrm>
              <a:prstGeom prst="rect">
                <a:avLst/>
              </a:prstGeom>
              <a:solidFill>
                <a:srgbClr val="0C2D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Rectangle 75"/>
              <p:cNvSpPr>
                <a:spLocks noChangeArrowheads="1"/>
              </p:cNvSpPr>
              <p:nvPr/>
            </p:nvSpPr>
            <p:spPr bwMode="auto">
              <a:xfrm>
                <a:off x="7605263" y="7983538"/>
                <a:ext cx="68263" cy="130175"/>
              </a:xfrm>
              <a:prstGeom prst="rect">
                <a:avLst/>
              </a:prstGeom>
              <a:solidFill>
                <a:srgbClr val="0C2D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Rectangle 76"/>
              <p:cNvSpPr>
                <a:spLocks noChangeArrowheads="1"/>
              </p:cNvSpPr>
              <p:nvPr/>
            </p:nvSpPr>
            <p:spPr bwMode="auto">
              <a:xfrm>
                <a:off x="6946450" y="8555038"/>
                <a:ext cx="719138" cy="9239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Rectangle 78"/>
              <p:cNvSpPr>
                <a:spLocks noChangeArrowheads="1"/>
              </p:cNvSpPr>
              <p:nvPr/>
            </p:nvSpPr>
            <p:spPr bwMode="auto">
              <a:xfrm>
                <a:off x="6998838" y="9329738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Rectangle 79"/>
              <p:cNvSpPr>
                <a:spLocks noChangeArrowheads="1"/>
              </p:cNvSpPr>
              <p:nvPr/>
            </p:nvSpPr>
            <p:spPr bwMode="auto">
              <a:xfrm>
                <a:off x="7079801" y="9329738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Rectangle 80"/>
              <p:cNvSpPr>
                <a:spLocks noChangeArrowheads="1"/>
              </p:cNvSpPr>
              <p:nvPr/>
            </p:nvSpPr>
            <p:spPr bwMode="auto">
              <a:xfrm>
                <a:off x="7119488" y="9329738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Rectangle 81"/>
              <p:cNvSpPr>
                <a:spLocks noChangeArrowheads="1"/>
              </p:cNvSpPr>
              <p:nvPr/>
            </p:nvSpPr>
            <p:spPr bwMode="auto">
              <a:xfrm>
                <a:off x="7154414" y="9329738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Rectangle 82"/>
              <p:cNvSpPr>
                <a:spLocks noChangeArrowheads="1"/>
              </p:cNvSpPr>
              <p:nvPr/>
            </p:nvSpPr>
            <p:spPr bwMode="auto">
              <a:xfrm>
                <a:off x="7195688" y="9329738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Rectangle 84"/>
              <p:cNvSpPr>
                <a:spLocks noChangeArrowheads="1"/>
              </p:cNvSpPr>
              <p:nvPr/>
            </p:nvSpPr>
            <p:spPr bwMode="auto">
              <a:xfrm>
                <a:off x="7497314" y="9329738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Rectangle 85"/>
              <p:cNvSpPr>
                <a:spLocks noChangeArrowheads="1"/>
              </p:cNvSpPr>
              <p:nvPr/>
            </p:nvSpPr>
            <p:spPr bwMode="auto">
              <a:xfrm>
                <a:off x="7533825" y="9329738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Freeform 86"/>
              <p:cNvSpPr/>
              <p:nvPr/>
            </p:nvSpPr>
            <p:spPr bwMode="auto">
              <a:xfrm>
                <a:off x="7136950" y="8991600"/>
                <a:ext cx="158750" cy="117475"/>
              </a:xfrm>
              <a:custGeom>
                <a:avLst/>
                <a:gdLst>
                  <a:gd name="T0" fmla="*/ 28 w 88"/>
                  <a:gd name="T1" fmla="*/ 0 h 65"/>
                  <a:gd name="T2" fmla="*/ 23 w 88"/>
                  <a:gd name="T3" fmla="*/ 0 h 65"/>
                  <a:gd name="T4" fmla="*/ 18 w 88"/>
                  <a:gd name="T5" fmla="*/ 0 h 65"/>
                  <a:gd name="T6" fmla="*/ 1 w 88"/>
                  <a:gd name="T7" fmla="*/ 39 h 65"/>
                  <a:gd name="T8" fmla="*/ 23 w 88"/>
                  <a:gd name="T9" fmla="*/ 65 h 65"/>
                  <a:gd name="T10" fmla="*/ 23 w 88"/>
                  <a:gd name="T11" fmla="*/ 65 h 65"/>
                  <a:gd name="T12" fmla="*/ 88 w 88"/>
                  <a:gd name="T13" fmla="*/ 65 h 65"/>
                  <a:gd name="T14" fmla="*/ 88 w 88"/>
                  <a:gd name="T15" fmla="*/ 0 h 65"/>
                  <a:gd name="T16" fmla="*/ 28 w 88"/>
                  <a:gd name="T1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8" h="65">
                    <a:moveTo>
                      <a:pt x="28" y="0"/>
                    </a:moveTo>
                    <a:cubicBezTo>
                      <a:pt x="23" y="0"/>
                      <a:pt x="23" y="0"/>
                      <a:pt x="2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0" y="20"/>
                      <a:pt x="1" y="39"/>
                    </a:cubicBezTo>
                    <a:cubicBezTo>
                      <a:pt x="2" y="57"/>
                      <a:pt x="18" y="65"/>
                      <a:pt x="23" y="65"/>
                    </a:cubicBezTo>
                    <a:cubicBezTo>
                      <a:pt x="23" y="65"/>
                      <a:pt x="23" y="65"/>
                      <a:pt x="23" y="65"/>
                    </a:cubicBezTo>
                    <a:cubicBezTo>
                      <a:pt x="88" y="65"/>
                      <a:pt x="88" y="65"/>
                      <a:pt x="88" y="65"/>
                    </a:cubicBezTo>
                    <a:cubicBezTo>
                      <a:pt x="88" y="0"/>
                      <a:pt x="88" y="0"/>
                      <a:pt x="88" y="0"/>
                    </a:cubicBez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Freeform 87"/>
              <p:cNvSpPr/>
              <p:nvPr/>
            </p:nvSpPr>
            <p:spPr bwMode="auto">
              <a:xfrm>
                <a:off x="7054400" y="8839200"/>
                <a:ext cx="180975" cy="227013"/>
              </a:xfrm>
              <a:custGeom>
                <a:avLst/>
                <a:gdLst>
                  <a:gd name="T0" fmla="*/ 42 w 101"/>
                  <a:gd name="T1" fmla="*/ 126 h 126"/>
                  <a:gd name="T2" fmla="*/ 47 w 101"/>
                  <a:gd name="T3" fmla="*/ 100 h 126"/>
                  <a:gd name="T4" fmla="*/ 80 w 101"/>
                  <a:gd name="T5" fmla="*/ 48 h 126"/>
                  <a:gd name="T6" fmla="*/ 101 w 101"/>
                  <a:gd name="T7" fmla="*/ 60 h 126"/>
                  <a:gd name="T8" fmla="*/ 68 w 101"/>
                  <a:gd name="T9" fmla="*/ 1 h 126"/>
                  <a:gd name="T10" fmla="*/ 0 w 101"/>
                  <a:gd name="T11" fmla="*/ 0 h 126"/>
                  <a:gd name="T12" fmla="*/ 25 w 101"/>
                  <a:gd name="T13" fmla="*/ 15 h 126"/>
                  <a:gd name="T14" fmla="*/ 7 w 101"/>
                  <a:gd name="T15" fmla="*/ 41 h 126"/>
                  <a:gd name="T16" fmla="*/ 5 w 101"/>
                  <a:gd name="T17" fmla="*/ 44 h 126"/>
                  <a:gd name="T18" fmla="*/ 5 w 101"/>
                  <a:gd name="T19" fmla="*/ 58 h 126"/>
                  <a:gd name="T20" fmla="*/ 6 w 101"/>
                  <a:gd name="T21" fmla="*/ 61 h 126"/>
                  <a:gd name="T22" fmla="*/ 42 w 101"/>
                  <a:gd name="T23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0" h="125">
                    <a:moveTo>
                      <a:pt x="42" y="126"/>
                    </a:moveTo>
                    <a:cubicBezTo>
                      <a:pt x="41" y="119"/>
                      <a:pt x="42" y="111"/>
                      <a:pt x="47" y="100"/>
                    </a:cubicBezTo>
                    <a:cubicBezTo>
                      <a:pt x="80" y="48"/>
                      <a:pt x="80" y="48"/>
                      <a:pt x="80" y="48"/>
                    </a:cubicBezTo>
                    <a:cubicBezTo>
                      <a:pt x="101" y="60"/>
                      <a:pt x="101" y="60"/>
                      <a:pt x="101" y="60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5" y="15"/>
                      <a:pt x="25" y="15"/>
                      <a:pt x="25" y="15"/>
                    </a:cubicBezTo>
                    <a:cubicBezTo>
                      <a:pt x="7" y="41"/>
                      <a:pt x="7" y="41"/>
                      <a:pt x="7" y="41"/>
                    </a:cubicBezTo>
                    <a:cubicBezTo>
                      <a:pt x="7" y="41"/>
                      <a:pt x="6" y="43"/>
                      <a:pt x="5" y="44"/>
                    </a:cubicBezTo>
                    <a:cubicBezTo>
                      <a:pt x="2" y="49"/>
                      <a:pt x="3" y="54"/>
                      <a:pt x="5" y="58"/>
                    </a:cubicBezTo>
                    <a:cubicBezTo>
                      <a:pt x="5" y="59"/>
                      <a:pt x="6" y="61"/>
                      <a:pt x="6" y="61"/>
                    </a:cubicBezTo>
                    <a:lnTo>
                      <a:pt x="42" y="126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Freeform 88"/>
              <p:cNvSpPr/>
              <p:nvPr/>
            </p:nvSpPr>
            <p:spPr bwMode="auto">
              <a:xfrm>
                <a:off x="7143300" y="8666163"/>
                <a:ext cx="165100" cy="184150"/>
              </a:xfrm>
              <a:custGeom>
                <a:avLst/>
                <a:gdLst>
                  <a:gd name="T0" fmla="*/ 86 w 91"/>
                  <a:gd name="T1" fmla="*/ 50 h 102"/>
                  <a:gd name="T2" fmla="*/ 88 w 91"/>
                  <a:gd name="T3" fmla="*/ 46 h 102"/>
                  <a:gd name="T4" fmla="*/ 91 w 91"/>
                  <a:gd name="T5" fmla="*/ 41 h 102"/>
                  <a:gd name="T6" fmla="*/ 65 w 91"/>
                  <a:gd name="T7" fmla="*/ 8 h 102"/>
                  <a:gd name="T8" fmla="*/ 32 w 91"/>
                  <a:gd name="T9" fmla="*/ 14 h 102"/>
                  <a:gd name="T10" fmla="*/ 32 w 91"/>
                  <a:gd name="T11" fmla="*/ 14 h 102"/>
                  <a:gd name="T12" fmla="*/ 0 w 91"/>
                  <a:gd name="T13" fmla="*/ 71 h 102"/>
                  <a:gd name="T14" fmla="*/ 57 w 91"/>
                  <a:gd name="T15" fmla="*/ 102 h 102"/>
                  <a:gd name="T16" fmla="*/ 86 w 91"/>
                  <a:gd name="T17" fmla="*/ 5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1" h="102">
                    <a:moveTo>
                      <a:pt x="86" y="50"/>
                    </a:moveTo>
                    <a:cubicBezTo>
                      <a:pt x="88" y="46"/>
                      <a:pt x="88" y="46"/>
                      <a:pt x="88" y="46"/>
                    </a:cubicBezTo>
                    <a:cubicBezTo>
                      <a:pt x="91" y="41"/>
                      <a:pt x="91" y="41"/>
                      <a:pt x="91" y="41"/>
                    </a:cubicBezTo>
                    <a:cubicBezTo>
                      <a:pt x="91" y="41"/>
                      <a:pt x="83" y="16"/>
                      <a:pt x="65" y="8"/>
                    </a:cubicBezTo>
                    <a:cubicBezTo>
                      <a:pt x="49" y="0"/>
                      <a:pt x="35" y="10"/>
                      <a:pt x="32" y="14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57" y="102"/>
                      <a:pt x="57" y="102"/>
                      <a:pt x="57" y="102"/>
                    </a:cubicBezTo>
                    <a:lnTo>
                      <a:pt x="86" y="50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Freeform 89"/>
              <p:cNvSpPr/>
              <p:nvPr/>
            </p:nvSpPr>
            <p:spPr bwMode="auto">
              <a:xfrm>
                <a:off x="7260775" y="8669338"/>
                <a:ext cx="236538" cy="150813"/>
              </a:xfrm>
              <a:custGeom>
                <a:avLst/>
                <a:gdLst>
                  <a:gd name="T0" fmla="*/ 0 w 131"/>
                  <a:gd name="T1" fmla="*/ 0 h 84"/>
                  <a:gd name="T2" fmla="*/ 21 w 131"/>
                  <a:gd name="T3" fmla="*/ 18 h 84"/>
                  <a:gd name="T4" fmla="*/ 51 w 131"/>
                  <a:gd name="T5" fmla="*/ 72 h 84"/>
                  <a:gd name="T6" fmla="*/ 30 w 131"/>
                  <a:gd name="T7" fmla="*/ 84 h 84"/>
                  <a:gd name="T8" fmla="*/ 98 w 131"/>
                  <a:gd name="T9" fmla="*/ 84 h 84"/>
                  <a:gd name="T10" fmla="*/ 131 w 131"/>
                  <a:gd name="T11" fmla="*/ 24 h 84"/>
                  <a:gd name="T12" fmla="*/ 106 w 131"/>
                  <a:gd name="T13" fmla="*/ 39 h 84"/>
                  <a:gd name="T14" fmla="*/ 92 w 131"/>
                  <a:gd name="T15" fmla="*/ 11 h 84"/>
                  <a:gd name="T16" fmla="*/ 91 w 131"/>
                  <a:gd name="T17" fmla="*/ 8 h 84"/>
                  <a:gd name="T18" fmla="*/ 78 w 131"/>
                  <a:gd name="T19" fmla="*/ 1 h 84"/>
                  <a:gd name="T20" fmla="*/ 75 w 131"/>
                  <a:gd name="T21" fmla="*/ 1 h 84"/>
                  <a:gd name="T22" fmla="*/ 0 w 131"/>
                  <a:gd name="T2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1" h="84">
                    <a:moveTo>
                      <a:pt x="0" y="0"/>
                    </a:moveTo>
                    <a:cubicBezTo>
                      <a:pt x="7" y="2"/>
                      <a:pt x="14" y="7"/>
                      <a:pt x="21" y="18"/>
                    </a:cubicBezTo>
                    <a:cubicBezTo>
                      <a:pt x="51" y="72"/>
                      <a:pt x="51" y="72"/>
                      <a:pt x="51" y="7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98" y="84"/>
                      <a:pt x="98" y="84"/>
                      <a:pt x="98" y="84"/>
                    </a:cubicBezTo>
                    <a:cubicBezTo>
                      <a:pt x="131" y="24"/>
                      <a:pt x="131" y="24"/>
                      <a:pt x="131" y="24"/>
                    </a:cubicBezTo>
                    <a:cubicBezTo>
                      <a:pt x="106" y="39"/>
                      <a:pt x="106" y="39"/>
                      <a:pt x="106" y="39"/>
                    </a:cubicBezTo>
                    <a:cubicBezTo>
                      <a:pt x="92" y="11"/>
                      <a:pt x="92" y="11"/>
                      <a:pt x="92" y="11"/>
                    </a:cubicBezTo>
                    <a:cubicBezTo>
                      <a:pt x="92" y="11"/>
                      <a:pt x="91" y="9"/>
                      <a:pt x="91" y="8"/>
                    </a:cubicBezTo>
                    <a:cubicBezTo>
                      <a:pt x="87" y="3"/>
                      <a:pt x="82" y="1"/>
                      <a:pt x="78" y="1"/>
                    </a:cubicBezTo>
                    <a:cubicBezTo>
                      <a:pt x="78" y="1"/>
                      <a:pt x="75" y="1"/>
                      <a:pt x="75" y="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Freeform 90"/>
              <p:cNvSpPr/>
              <p:nvPr/>
            </p:nvSpPr>
            <p:spPr bwMode="auto">
              <a:xfrm>
                <a:off x="7395713" y="8818563"/>
                <a:ext cx="168275" cy="179388"/>
              </a:xfrm>
              <a:custGeom>
                <a:avLst/>
                <a:gdLst>
                  <a:gd name="T0" fmla="*/ 30 w 93"/>
                  <a:gd name="T1" fmla="*/ 84 h 99"/>
                  <a:gd name="T2" fmla="*/ 33 w 93"/>
                  <a:gd name="T3" fmla="*/ 89 h 99"/>
                  <a:gd name="T4" fmla="*/ 35 w 93"/>
                  <a:gd name="T5" fmla="*/ 93 h 99"/>
                  <a:gd name="T6" fmla="*/ 77 w 93"/>
                  <a:gd name="T7" fmla="*/ 88 h 99"/>
                  <a:gd name="T8" fmla="*/ 89 w 93"/>
                  <a:gd name="T9" fmla="*/ 56 h 99"/>
                  <a:gd name="T10" fmla="*/ 89 w 93"/>
                  <a:gd name="T11" fmla="*/ 56 h 99"/>
                  <a:gd name="T12" fmla="*/ 56 w 93"/>
                  <a:gd name="T13" fmla="*/ 0 h 99"/>
                  <a:gd name="T14" fmla="*/ 0 w 93"/>
                  <a:gd name="T15" fmla="*/ 33 h 99"/>
                  <a:gd name="T16" fmla="*/ 30 w 93"/>
                  <a:gd name="T17" fmla="*/ 84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3" h="99">
                    <a:moveTo>
                      <a:pt x="30" y="84"/>
                    </a:moveTo>
                    <a:cubicBezTo>
                      <a:pt x="33" y="89"/>
                      <a:pt x="33" y="89"/>
                      <a:pt x="33" y="89"/>
                    </a:cubicBezTo>
                    <a:cubicBezTo>
                      <a:pt x="35" y="93"/>
                      <a:pt x="35" y="93"/>
                      <a:pt x="35" y="93"/>
                    </a:cubicBezTo>
                    <a:cubicBezTo>
                      <a:pt x="35" y="93"/>
                      <a:pt x="61" y="99"/>
                      <a:pt x="77" y="88"/>
                    </a:cubicBezTo>
                    <a:cubicBezTo>
                      <a:pt x="93" y="78"/>
                      <a:pt x="91" y="60"/>
                      <a:pt x="89" y="56"/>
                    </a:cubicBezTo>
                    <a:cubicBezTo>
                      <a:pt x="89" y="56"/>
                      <a:pt x="89" y="56"/>
                      <a:pt x="89" y="56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30" y="84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Freeform 91"/>
              <p:cNvSpPr/>
              <p:nvPr/>
            </p:nvSpPr>
            <p:spPr bwMode="auto">
              <a:xfrm>
                <a:off x="7325863" y="8951913"/>
                <a:ext cx="217488" cy="211138"/>
              </a:xfrm>
              <a:custGeom>
                <a:avLst/>
                <a:gdLst>
                  <a:gd name="T0" fmla="*/ 121 w 121"/>
                  <a:gd name="T1" fmla="*/ 17 h 117"/>
                  <a:gd name="T2" fmla="*/ 96 w 121"/>
                  <a:gd name="T3" fmla="*/ 26 h 117"/>
                  <a:gd name="T4" fmla="*/ 34 w 121"/>
                  <a:gd name="T5" fmla="*/ 24 h 117"/>
                  <a:gd name="T6" fmla="*/ 34 w 121"/>
                  <a:gd name="T7" fmla="*/ 0 h 117"/>
                  <a:gd name="T8" fmla="*/ 0 w 121"/>
                  <a:gd name="T9" fmla="*/ 59 h 117"/>
                  <a:gd name="T10" fmla="*/ 34 w 121"/>
                  <a:gd name="T11" fmla="*/ 117 h 117"/>
                  <a:gd name="T12" fmla="*/ 34 w 121"/>
                  <a:gd name="T13" fmla="*/ 89 h 117"/>
                  <a:gd name="T14" fmla="*/ 66 w 121"/>
                  <a:gd name="T15" fmla="*/ 91 h 117"/>
                  <a:gd name="T16" fmla="*/ 69 w 121"/>
                  <a:gd name="T17" fmla="*/ 91 h 117"/>
                  <a:gd name="T18" fmla="*/ 81 w 121"/>
                  <a:gd name="T19" fmla="*/ 84 h 117"/>
                  <a:gd name="T20" fmla="*/ 83 w 121"/>
                  <a:gd name="T21" fmla="*/ 81 h 117"/>
                  <a:gd name="T22" fmla="*/ 121 w 121"/>
                  <a:gd name="T23" fmla="*/ 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0" h="117">
                    <a:moveTo>
                      <a:pt x="121" y="17"/>
                    </a:moveTo>
                    <a:cubicBezTo>
                      <a:pt x="116" y="22"/>
                      <a:pt x="108" y="25"/>
                      <a:pt x="96" y="26"/>
                    </a:cubicBezTo>
                    <a:cubicBezTo>
                      <a:pt x="34" y="24"/>
                      <a:pt x="34" y="24"/>
                      <a:pt x="34" y="24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34" y="117"/>
                      <a:pt x="34" y="117"/>
                      <a:pt x="34" y="117"/>
                    </a:cubicBezTo>
                    <a:cubicBezTo>
                      <a:pt x="34" y="89"/>
                      <a:pt x="34" y="89"/>
                      <a:pt x="34" y="89"/>
                    </a:cubicBezTo>
                    <a:cubicBezTo>
                      <a:pt x="66" y="91"/>
                      <a:pt x="66" y="91"/>
                      <a:pt x="66" y="91"/>
                    </a:cubicBezTo>
                    <a:cubicBezTo>
                      <a:pt x="66" y="91"/>
                      <a:pt x="68" y="91"/>
                      <a:pt x="69" y="91"/>
                    </a:cubicBezTo>
                    <a:cubicBezTo>
                      <a:pt x="75" y="91"/>
                      <a:pt x="79" y="87"/>
                      <a:pt x="81" y="84"/>
                    </a:cubicBezTo>
                    <a:cubicBezTo>
                      <a:pt x="82" y="83"/>
                      <a:pt x="83" y="81"/>
                      <a:pt x="83" y="81"/>
                    </a:cubicBezTo>
                    <a:lnTo>
                      <a:pt x="121" y="17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6" name="Rectangle 77"/>
            <p:cNvSpPr>
              <a:spLocks noChangeArrowheads="1"/>
            </p:cNvSpPr>
            <p:nvPr/>
          </p:nvSpPr>
          <p:spPr bwMode="auto">
            <a:xfrm>
              <a:off x="1425657" y="2690236"/>
              <a:ext cx="378309" cy="1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735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可回收物</a:t>
              </a:r>
              <a:endParaRPr lang="zh-CN" altLang="en-US" sz="1200">
                <a:solidFill>
                  <a:prstClr val="black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4001261" y="1710031"/>
            <a:ext cx="1178983" cy="1616829"/>
            <a:chOff x="4001261" y="1710031"/>
            <a:chExt cx="1178983" cy="1616829"/>
          </a:xfrm>
        </p:grpSpPr>
        <p:grpSp>
          <p:nvGrpSpPr>
            <p:cNvPr id="36" name="组合 35"/>
            <p:cNvGrpSpPr/>
            <p:nvPr/>
          </p:nvGrpSpPr>
          <p:grpSpPr>
            <a:xfrm>
              <a:off x="4001261" y="1710031"/>
              <a:ext cx="1178983" cy="1616829"/>
              <a:chOff x="6628950" y="4407228"/>
              <a:chExt cx="1768475" cy="2501900"/>
            </a:xfrm>
          </p:grpSpPr>
          <p:sp>
            <p:nvSpPr>
              <p:cNvPr id="37" name="Rectangle 92"/>
              <p:cNvSpPr>
                <a:spLocks noChangeArrowheads="1"/>
              </p:cNvSpPr>
              <p:nvPr/>
            </p:nvSpPr>
            <p:spPr bwMode="auto">
              <a:xfrm>
                <a:off x="6873425" y="6675765"/>
                <a:ext cx="101600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Freeform 93"/>
              <p:cNvSpPr/>
              <p:nvPr/>
            </p:nvSpPr>
            <p:spPr bwMode="auto">
              <a:xfrm>
                <a:off x="6786113" y="6490028"/>
                <a:ext cx="101600" cy="419100"/>
              </a:xfrm>
              <a:custGeom>
                <a:avLst/>
                <a:gdLst>
                  <a:gd name="T0" fmla="*/ 57 w 57"/>
                  <a:gd name="T1" fmla="*/ 203 h 232"/>
                  <a:gd name="T2" fmla="*/ 28 w 57"/>
                  <a:gd name="T3" fmla="*/ 232 h 232"/>
                  <a:gd name="T4" fmla="*/ 0 w 57"/>
                  <a:gd name="T5" fmla="*/ 203 h 232"/>
                  <a:gd name="T6" fmla="*/ 0 w 57"/>
                  <a:gd name="T7" fmla="*/ 29 h 232"/>
                  <a:gd name="T8" fmla="*/ 28 w 57"/>
                  <a:gd name="T9" fmla="*/ 0 h 232"/>
                  <a:gd name="T10" fmla="*/ 57 w 57"/>
                  <a:gd name="T11" fmla="*/ 29 h 232"/>
                  <a:gd name="T12" fmla="*/ 57 w 57"/>
                  <a:gd name="T13" fmla="*/ 20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57" y="203"/>
                    </a:moveTo>
                    <a:cubicBezTo>
                      <a:pt x="57" y="219"/>
                      <a:pt x="44" y="232"/>
                      <a:pt x="28" y="232"/>
                    </a:cubicBezTo>
                    <a:cubicBezTo>
                      <a:pt x="13" y="232"/>
                      <a:pt x="0" y="219"/>
                      <a:pt x="0" y="203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13"/>
                      <a:pt x="13" y="0"/>
                      <a:pt x="28" y="0"/>
                    </a:cubicBezTo>
                    <a:cubicBezTo>
                      <a:pt x="44" y="0"/>
                      <a:pt x="57" y="13"/>
                      <a:pt x="57" y="29"/>
                    </a:cubicBezTo>
                    <a:lnTo>
                      <a:pt x="57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Rectangle 94"/>
              <p:cNvSpPr>
                <a:spLocks noChangeArrowheads="1"/>
              </p:cNvSpPr>
              <p:nvPr/>
            </p:nvSpPr>
            <p:spPr bwMode="auto">
              <a:xfrm>
                <a:off x="8049763" y="6675765"/>
                <a:ext cx="100013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Freeform 95"/>
              <p:cNvSpPr/>
              <p:nvPr/>
            </p:nvSpPr>
            <p:spPr bwMode="auto">
              <a:xfrm>
                <a:off x="8135488" y="6490028"/>
                <a:ext cx="103188" cy="419100"/>
              </a:xfrm>
              <a:custGeom>
                <a:avLst/>
                <a:gdLst>
                  <a:gd name="T0" fmla="*/ 0 w 57"/>
                  <a:gd name="T1" fmla="*/ 203 h 232"/>
                  <a:gd name="T2" fmla="*/ 28 w 57"/>
                  <a:gd name="T3" fmla="*/ 232 h 232"/>
                  <a:gd name="T4" fmla="*/ 57 w 57"/>
                  <a:gd name="T5" fmla="*/ 203 h 232"/>
                  <a:gd name="T6" fmla="*/ 57 w 57"/>
                  <a:gd name="T7" fmla="*/ 30 h 232"/>
                  <a:gd name="T8" fmla="*/ 28 w 57"/>
                  <a:gd name="T9" fmla="*/ 0 h 232"/>
                  <a:gd name="T10" fmla="*/ 0 w 57"/>
                  <a:gd name="T11" fmla="*/ 30 h 232"/>
                  <a:gd name="T12" fmla="*/ 0 w 57"/>
                  <a:gd name="T13" fmla="*/ 20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0" y="203"/>
                    </a:moveTo>
                    <a:cubicBezTo>
                      <a:pt x="0" y="219"/>
                      <a:pt x="13" y="232"/>
                      <a:pt x="28" y="232"/>
                    </a:cubicBezTo>
                    <a:cubicBezTo>
                      <a:pt x="44" y="232"/>
                      <a:pt x="57" y="219"/>
                      <a:pt x="57" y="203"/>
                    </a:cubicBezTo>
                    <a:cubicBezTo>
                      <a:pt x="57" y="30"/>
                      <a:pt x="57" y="30"/>
                      <a:pt x="57" y="30"/>
                    </a:cubicBezTo>
                    <a:cubicBezTo>
                      <a:pt x="57" y="13"/>
                      <a:pt x="44" y="0"/>
                      <a:pt x="28" y="0"/>
                    </a:cubicBezTo>
                    <a:cubicBezTo>
                      <a:pt x="13" y="0"/>
                      <a:pt x="0" y="13"/>
                      <a:pt x="0" y="30"/>
                    </a:cubicBez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Freeform 96"/>
              <p:cNvSpPr/>
              <p:nvPr/>
            </p:nvSpPr>
            <p:spPr bwMode="auto">
              <a:xfrm>
                <a:off x="6628950" y="4626303"/>
                <a:ext cx="1768475" cy="180975"/>
              </a:xfrm>
              <a:custGeom>
                <a:avLst/>
                <a:gdLst>
                  <a:gd name="T0" fmla="*/ 972 w 1114"/>
                  <a:gd name="T1" fmla="*/ 114 h 114"/>
                  <a:gd name="T2" fmla="*/ 1041 w 1114"/>
                  <a:gd name="T3" fmla="*/ 56 h 114"/>
                  <a:gd name="T4" fmla="*/ 1114 w 1114"/>
                  <a:gd name="T5" fmla="*/ 15 h 114"/>
                  <a:gd name="T6" fmla="*/ 1114 w 1114"/>
                  <a:gd name="T7" fmla="*/ 0 h 114"/>
                  <a:gd name="T8" fmla="*/ 0 w 1114"/>
                  <a:gd name="T9" fmla="*/ 0 h 114"/>
                  <a:gd name="T10" fmla="*/ 0 w 1114"/>
                  <a:gd name="T11" fmla="*/ 15 h 114"/>
                  <a:gd name="T12" fmla="*/ 70 w 1114"/>
                  <a:gd name="T13" fmla="*/ 54 h 114"/>
                  <a:gd name="T14" fmla="*/ 133 w 1114"/>
                  <a:gd name="T15" fmla="*/ 114 h 114"/>
                  <a:gd name="T16" fmla="*/ 972 w 1114"/>
                  <a:gd name="T17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14" h="114">
                    <a:moveTo>
                      <a:pt x="972" y="114"/>
                    </a:moveTo>
                    <a:lnTo>
                      <a:pt x="1041" y="56"/>
                    </a:lnTo>
                    <a:lnTo>
                      <a:pt x="1114" y="15"/>
                    </a:lnTo>
                    <a:lnTo>
                      <a:pt x="111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70" y="54"/>
                    </a:lnTo>
                    <a:lnTo>
                      <a:pt x="133" y="114"/>
                    </a:lnTo>
                    <a:lnTo>
                      <a:pt x="972" y="114"/>
                    </a:ln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Freeform 97"/>
              <p:cNvSpPr/>
              <p:nvPr/>
            </p:nvSpPr>
            <p:spPr bwMode="auto">
              <a:xfrm>
                <a:off x="6835325" y="4702503"/>
                <a:ext cx="1352550" cy="2192338"/>
              </a:xfrm>
              <a:custGeom>
                <a:avLst/>
                <a:gdLst>
                  <a:gd name="T0" fmla="*/ 0 w 751"/>
                  <a:gd name="T1" fmla="*/ 0 h 1217"/>
                  <a:gd name="T2" fmla="*/ 0 w 751"/>
                  <a:gd name="T3" fmla="*/ 1 h 1217"/>
                  <a:gd name="T4" fmla="*/ 62 w 751"/>
                  <a:gd name="T5" fmla="*/ 1188 h 1217"/>
                  <a:gd name="T6" fmla="*/ 91 w 751"/>
                  <a:gd name="T7" fmla="*/ 1217 h 1217"/>
                  <a:gd name="T8" fmla="*/ 660 w 751"/>
                  <a:gd name="T9" fmla="*/ 1217 h 1217"/>
                  <a:gd name="T10" fmla="*/ 688 w 751"/>
                  <a:gd name="T11" fmla="*/ 1189 h 1217"/>
                  <a:gd name="T12" fmla="*/ 751 w 751"/>
                  <a:gd name="T13" fmla="*/ 1 h 1217"/>
                  <a:gd name="T14" fmla="*/ 751 w 751"/>
                  <a:gd name="T15" fmla="*/ 0 h 1217"/>
                  <a:gd name="T16" fmla="*/ 0 w 751"/>
                  <a:gd name="T17" fmla="*/ 0 h 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1" h="1217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62" y="1188"/>
                      <a:pt x="62" y="1188"/>
                      <a:pt x="62" y="1188"/>
                    </a:cubicBezTo>
                    <a:cubicBezTo>
                      <a:pt x="62" y="1204"/>
                      <a:pt x="75" y="1217"/>
                      <a:pt x="91" y="1217"/>
                    </a:cubicBezTo>
                    <a:cubicBezTo>
                      <a:pt x="660" y="1217"/>
                      <a:pt x="660" y="1217"/>
                      <a:pt x="660" y="1217"/>
                    </a:cubicBezTo>
                    <a:cubicBezTo>
                      <a:pt x="676" y="1217"/>
                      <a:pt x="688" y="1204"/>
                      <a:pt x="688" y="1189"/>
                    </a:cubicBezTo>
                    <a:cubicBezTo>
                      <a:pt x="751" y="1"/>
                      <a:pt x="751" y="1"/>
                      <a:pt x="751" y="1"/>
                    </a:cubicBezTo>
                    <a:cubicBezTo>
                      <a:pt x="751" y="0"/>
                      <a:pt x="751" y="0"/>
                      <a:pt x="75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C9D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Rectangle 98"/>
              <p:cNvSpPr>
                <a:spLocks noChangeArrowheads="1"/>
              </p:cNvSpPr>
              <p:nvPr/>
            </p:nvSpPr>
            <p:spPr bwMode="auto">
              <a:xfrm>
                <a:off x="6628950" y="4650115"/>
                <a:ext cx="1768475" cy="52388"/>
              </a:xfrm>
              <a:prstGeom prst="rect">
                <a:avLst/>
              </a:prstGeom>
              <a:solidFill>
                <a:srgbClr val="3C9D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Rectangle 99"/>
              <p:cNvSpPr>
                <a:spLocks noChangeArrowheads="1"/>
              </p:cNvSpPr>
              <p:nvPr/>
            </p:nvSpPr>
            <p:spPr bwMode="auto">
              <a:xfrm>
                <a:off x="6628950" y="4573915"/>
                <a:ext cx="1768475" cy="52388"/>
              </a:xfrm>
              <a:prstGeom prst="rect">
                <a:avLst/>
              </a:prstGeom>
              <a:solidFill>
                <a:srgbClr val="3C9D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Rectangle 100"/>
              <p:cNvSpPr>
                <a:spLocks noChangeArrowheads="1"/>
              </p:cNvSpPr>
              <p:nvPr/>
            </p:nvSpPr>
            <p:spPr bwMode="auto">
              <a:xfrm>
                <a:off x="6755950" y="4462790"/>
                <a:ext cx="1509713" cy="111125"/>
              </a:xfrm>
              <a:prstGeom prst="rect">
                <a:avLst/>
              </a:prstGeom>
              <a:solidFill>
                <a:srgbClr val="3C9D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Freeform 101"/>
              <p:cNvSpPr/>
              <p:nvPr/>
            </p:nvSpPr>
            <p:spPr bwMode="auto">
              <a:xfrm>
                <a:off x="7141713" y="4407228"/>
                <a:ext cx="742950" cy="55563"/>
              </a:xfrm>
              <a:custGeom>
                <a:avLst/>
                <a:gdLst>
                  <a:gd name="T0" fmla="*/ 438 w 468"/>
                  <a:gd name="T1" fmla="*/ 0 h 35"/>
                  <a:gd name="T2" fmla="*/ 30 w 468"/>
                  <a:gd name="T3" fmla="*/ 0 h 35"/>
                  <a:gd name="T4" fmla="*/ 0 w 468"/>
                  <a:gd name="T5" fmla="*/ 35 h 35"/>
                  <a:gd name="T6" fmla="*/ 468 w 468"/>
                  <a:gd name="T7" fmla="*/ 35 h 35"/>
                  <a:gd name="T8" fmla="*/ 438 w 468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8" h="35">
                    <a:moveTo>
                      <a:pt x="438" y="0"/>
                    </a:moveTo>
                    <a:lnTo>
                      <a:pt x="30" y="0"/>
                    </a:lnTo>
                    <a:lnTo>
                      <a:pt x="0" y="35"/>
                    </a:lnTo>
                    <a:lnTo>
                      <a:pt x="468" y="35"/>
                    </a:lnTo>
                    <a:lnTo>
                      <a:pt x="438" y="0"/>
                    </a:lnTo>
                    <a:close/>
                  </a:path>
                </a:pathLst>
              </a:custGeom>
              <a:solidFill>
                <a:srgbClr val="3C9D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Rectangle 102"/>
              <p:cNvSpPr>
                <a:spLocks noChangeArrowheads="1"/>
              </p:cNvSpPr>
              <p:nvPr/>
            </p:nvSpPr>
            <p:spPr bwMode="auto">
              <a:xfrm>
                <a:off x="7148063" y="4702503"/>
                <a:ext cx="68263" cy="131763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103"/>
              <p:cNvSpPr>
                <a:spLocks noChangeArrowheads="1"/>
              </p:cNvSpPr>
              <p:nvPr/>
            </p:nvSpPr>
            <p:spPr bwMode="auto">
              <a:xfrm>
                <a:off x="7476675" y="4702503"/>
                <a:ext cx="68263" cy="131763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Rectangle 104"/>
              <p:cNvSpPr>
                <a:spLocks noChangeArrowheads="1"/>
              </p:cNvSpPr>
              <p:nvPr/>
            </p:nvSpPr>
            <p:spPr bwMode="auto">
              <a:xfrm>
                <a:off x="7811638" y="4702503"/>
                <a:ext cx="68263" cy="131763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Rectangle 105"/>
              <p:cNvSpPr>
                <a:spLocks noChangeArrowheads="1"/>
              </p:cNvSpPr>
              <p:nvPr/>
            </p:nvSpPr>
            <p:spPr bwMode="auto">
              <a:xfrm>
                <a:off x="7152825" y="5274003"/>
                <a:ext cx="720725" cy="9255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Rectangle 108"/>
              <p:cNvSpPr>
                <a:spLocks noChangeArrowheads="1"/>
              </p:cNvSpPr>
              <p:nvPr/>
            </p:nvSpPr>
            <p:spPr bwMode="auto">
              <a:xfrm>
                <a:off x="7279826" y="6047116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Rectangle 110"/>
              <p:cNvSpPr>
                <a:spLocks noChangeArrowheads="1"/>
              </p:cNvSpPr>
              <p:nvPr/>
            </p:nvSpPr>
            <p:spPr bwMode="auto">
              <a:xfrm>
                <a:off x="7521125" y="6047116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Rectangle 112"/>
              <p:cNvSpPr>
                <a:spLocks noChangeArrowheads="1"/>
              </p:cNvSpPr>
              <p:nvPr/>
            </p:nvSpPr>
            <p:spPr bwMode="auto">
              <a:xfrm>
                <a:off x="7743375" y="6047116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Rectangle 113"/>
              <p:cNvSpPr>
                <a:spLocks noChangeArrowheads="1"/>
              </p:cNvSpPr>
              <p:nvPr/>
            </p:nvSpPr>
            <p:spPr bwMode="auto">
              <a:xfrm>
                <a:off x="7771950" y="6047116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Freeform 114"/>
              <p:cNvSpPr/>
              <p:nvPr/>
            </p:nvSpPr>
            <p:spPr bwMode="auto">
              <a:xfrm>
                <a:off x="7354438" y="5369253"/>
                <a:ext cx="369888" cy="523875"/>
              </a:xfrm>
              <a:custGeom>
                <a:avLst/>
                <a:gdLst>
                  <a:gd name="T0" fmla="*/ 6 w 205"/>
                  <a:gd name="T1" fmla="*/ 105 h 291"/>
                  <a:gd name="T2" fmla="*/ 34 w 205"/>
                  <a:gd name="T3" fmla="*/ 72 h 291"/>
                  <a:gd name="T4" fmla="*/ 20 w 205"/>
                  <a:gd name="T5" fmla="*/ 19 h 291"/>
                  <a:gd name="T6" fmla="*/ 50 w 205"/>
                  <a:gd name="T7" fmla="*/ 25 h 291"/>
                  <a:gd name="T8" fmla="*/ 50 w 205"/>
                  <a:gd name="T9" fmla="*/ 31 h 291"/>
                  <a:gd name="T10" fmla="*/ 38 w 205"/>
                  <a:gd name="T11" fmla="*/ 39 h 291"/>
                  <a:gd name="T12" fmla="*/ 44 w 205"/>
                  <a:gd name="T13" fmla="*/ 69 h 291"/>
                  <a:gd name="T14" fmla="*/ 41 w 205"/>
                  <a:gd name="T15" fmla="*/ 69 h 291"/>
                  <a:gd name="T16" fmla="*/ 91 w 205"/>
                  <a:gd name="T17" fmla="*/ 58 h 291"/>
                  <a:gd name="T18" fmla="*/ 107 w 205"/>
                  <a:gd name="T19" fmla="*/ 60 h 291"/>
                  <a:gd name="T20" fmla="*/ 84 w 205"/>
                  <a:gd name="T21" fmla="*/ 95 h 291"/>
                  <a:gd name="T22" fmla="*/ 94 w 205"/>
                  <a:gd name="T23" fmla="*/ 132 h 291"/>
                  <a:gd name="T24" fmla="*/ 110 w 205"/>
                  <a:gd name="T25" fmla="*/ 150 h 291"/>
                  <a:gd name="T26" fmla="*/ 99 w 205"/>
                  <a:gd name="T27" fmla="*/ 124 h 291"/>
                  <a:gd name="T28" fmla="*/ 124 w 205"/>
                  <a:gd name="T29" fmla="*/ 150 h 291"/>
                  <a:gd name="T30" fmla="*/ 136 w 205"/>
                  <a:gd name="T31" fmla="*/ 183 h 291"/>
                  <a:gd name="T32" fmla="*/ 185 w 205"/>
                  <a:gd name="T33" fmla="*/ 222 h 291"/>
                  <a:gd name="T34" fmla="*/ 201 w 205"/>
                  <a:gd name="T35" fmla="*/ 217 h 291"/>
                  <a:gd name="T36" fmla="*/ 191 w 205"/>
                  <a:gd name="T37" fmla="*/ 243 h 291"/>
                  <a:gd name="T38" fmla="*/ 117 w 205"/>
                  <a:gd name="T39" fmla="*/ 286 h 291"/>
                  <a:gd name="T40" fmla="*/ 61 w 205"/>
                  <a:gd name="T41" fmla="*/ 278 h 291"/>
                  <a:gd name="T42" fmla="*/ 64 w 205"/>
                  <a:gd name="T43" fmla="*/ 269 h 291"/>
                  <a:gd name="T44" fmla="*/ 81 w 205"/>
                  <a:gd name="T45" fmla="*/ 252 h 291"/>
                  <a:gd name="T46" fmla="*/ 101 w 205"/>
                  <a:gd name="T47" fmla="*/ 250 h 291"/>
                  <a:gd name="T48" fmla="*/ 114 w 205"/>
                  <a:gd name="T49" fmla="*/ 239 h 291"/>
                  <a:gd name="T50" fmla="*/ 128 w 205"/>
                  <a:gd name="T51" fmla="*/ 239 h 291"/>
                  <a:gd name="T52" fmla="*/ 140 w 205"/>
                  <a:gd name="T53" fmla="*/ 233 h 291"/>
                  <a:gd name="T54" fmla="*/ 176 w 205"/>
                  <a:gd name="T55" fmla="*/ 230 h 291"/>
                  <a:gd name="T56" fmla="*/ 173 w 205"/>
                  <a:gd name="T57" fmla="*/ 222 h 291"/>
                  <a:gd name="T58" fmla="*/ 123 w 205"/>
                  <a:gd name="T59" fmla="*/ 183 h 291"/>
                  <a:gd name="T60" fmla="*/ 94 w 205"/>
                  <a:gd name="T61" fmla="*/ 173 h 291"/>
                  <a:gd name="T62" fmla="*/ 80 w 205"/>
                  <a:gd name="T63" fmla="*/ 173 h 291"/>
                  <a:gd name="T64" fmla="*/ 80 w 205"/>
                  <a:gd name="T65" fmla="*/ 234 h 291"/>
                  <a:gd name="T66" fmla="*/ 78 w 205"/>
                  <a:gd name="T67" fmla="*/ 244 h 291"/>
                  <a:gd name="T68" fmla="*/ 57 w 205"/>
                  <a:gd name="T69" fmla="*/ 258 h 291"/>
                  <a:gd name="T70" fmla="*/ 29 w 205"/>
                  <a:gd name="T71" fmla="*/ 254 h 291"/>
                  <a:gd name="T72" fmla="*/ 10 w 205"/>
                  <a:gd name="T73" fmla="*/ 204 h 291"/>
                  <a:gd name="T74" fmla="*/ 21 w 205"/>
                  <a:gd name="T75" fmla="*/ 162 h 291"/>
                  <a:gd name="T76" fmla="*/ 33 w 205"/>
                  <a:gd name="T77" fmla="*/ 142 h 291"/>
                  <a:gd name="T78" fmla="*/ 38 w 205"/>
                  <a:gd name="T79" fmla="*/ 166 h 291"/>
                  <a:gd name="T80" fmla="*/ 54 w 205"/>
                  <a:gd name="T81" fmla="*/ 165 h 291"/>
                  <a:gd name="T82" fmla="*/ 49 w 205"/>
                  <a:gd name="T83" fmla="*/ 150 h 291"/>
                  <a:gd name="T84" fmla="*/ 56 w 205"/>
                  <a:gd name="T85" fmla="*/ 146 h 291"/>
                  <a:gd name="T86" fmla="*/ 65 w 205"/>
                  <a:gd name="T87" fmla="*/ 163 h 291"/>
                  <a:gd name="T88" fmla="*/ 71 w 205"/>
                  <a:gd name="T89" fmla="*/ 160 h 291"/>
                  <a:gd name="T90" fmla="*/ 49 w 205"/>
                  <a:gd name="T91" fmla="*/ 122 h 291"/>
                  <a:gd name="T92" fmla="*/ 20 w 205"/>
                  <a:gd name="T93" fmla="*/ 108 h 291"/>
                  <a:gd name="T94" fmla="*/ 6 w 205"/>
                  <a:gd name="T95" fmla="*/ 118 h 291"/>
                  <a:gd name="T96" fmla="*/ 0 w 205"/>
                  <a:gd name="T97" fmla="*/ 116 h 291"/>
                  <a:gd name="T98" fmla="*/ 6 w 205"/>
                  <a:gd name="T99" fmla="*/ 105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05" h="291">
                    <a:moveTo>
                      <a:pt x="6" y="105"/>
                    </a:moveTo>
                    <a:cubicBezTo>
                      <a:pt x="6" y="105"/>
                      <a:pt x="20" y="80"/>
                      <a:pt x="34" y="72"/>
                    </a:cubicBezTo>
                    <a:cubicBezTo>
                      <a:pt x="34" y="72"/>
                      <a:pt x="14" y="34"/>
                      <a:pt x="20" y="19"/>
                    </a:cubicBezTo>
                    <a:cubicBezTo>
                      <a:pt x="20" y="19"/>
                      <a:pt x="22" y="0"/>
                      <a:pt x="50" y="25"/>
                    </a:cubicBezTo>
                    <a:cubicBezTo>
                      <a:pt x="50" y="25"/>
                      <a:pt x="55" y="28"/>
                      <a:pt x="50" y="31"/>
                    </a:cubicBezTo>
                    <a:cubicBezTo>
                      <a:pt x="50" y="31"/>
                      <a:pt x="39" y="33"/>
                      <a:pt x="38" y="39"/>
                    </a:cubicBezTo>
                    <a:cubicBezTo>
                      <a:pt x="38" y="44"/>
                      <a:pt x="41" y="69"/>
                      <a:pt x="44" y="69"/>
                    </a:cubicBezTo>
                    <a:cubicBezTo>
                      <a:pt x="47" y="70"/>
                      <a:pt x="41" y="69"/>
                      <a:pt x="41" y="69"/>
                    </a:cubicBezTo>
                    <a:cubicBezTo>
                      <a:pt x="41" y="69"/>
                      <a:pt x="69" y="58"/>
                      <a:pt x="91" y="58"/>
                    </a:cubicBezTo>
                    <a:cubicBezTo>
                      <a:pt x="91" y="58"/>
                      <a:pt x="123" y="55"/>
                      <a:pt x="107" y="60"/>
                    </a:cubicBezTo>
                    <a:cubicBezTo>
                      <a:pt x="107" y="60"/>
                      <a:pt x="85" y="75"/>
                      <a:pt x="84" y="95"/>
                    </a:cubicBezTo>
                    <a:cubicBezTo>
                      <a:pt x="83" y="116"/>
                      <a:pt x="93" y="130"/>
                      <a:pt x="94" y="132"/>
                    </a:cubicBezTo>
                    <a:cubicBezTo>
                      <a:pt x="95" y="134"/>
                      <a:pt x="106" y="152"/>
                      <a:pt x="110" y="150"/>
                    </a:cubicBezTo>
                    <a:cubicBezTo>
                      <a:pt x="113" y="148"/>
                      <a:pt x="98" y="131"/>
                      <a:pt x="99" y="124"/>
                    </a:cubicBezTo>
                    <a:cubicBezTo>
                      <a:pt x="99" y="124"/>
                      <a:pt x="120" y="144"/>
                      <a:pt x="124" y="150"/>
                    </a:cubicBezTo>
                    <a:cubicBezTo>
                      <a:pt x="129" y="157"/>
                      <a:pt x="135" y="160"/>
                      <a:pt x="136" y="183"/>
                    </a:cubicBezTo>
                    <a:cubicBezTo>
                      <a:pt x="136" y="183"/>
                      <a:pt x="182" y="221"/>
                      <a:pt x="185" y="222"/>
                    </a:cubicBezTo>
                    <a:cubicBezTo>
                      <a:pt x="185" y="222"/>
                      <a:pt x="197" y="222"/>
                      <a:pt x="201" y="217"/>
                    </a:cubicBezTo>
                    <a:cubicBezTo>
                      <a:pt x="205" y="211"/>
                      <a:pt x="204" y="226"/>
                      <a:pt x="191" y="243"/>
                    </a:cubicBezTo>
                    <a:cubicBezTo>
                      <a:pt x="174" y="264"/>
                      <a:pt x="151" y="279"/>
                      <a:pt x="117" y="286"/>
                    </a:cubicBezTo>
                    <a:cubicBezTo>
                      <a:pt x="91" y="291"/>
                      <a:pt x="68" y="280"/>
                      <a:pt x="61" y="278"/>
                    </a:cubicBezTo>
                    <a:cubicBezTo>
                      <a:pt x="54" y="275"/>
                      <a:pt x="58" y="274"/>
                      <a:pt x="64" y="269"/>
                    </a:cubicBezTo>
                    <a:cubicBezTo>
                      <a:pt x="69" y="265"/>
                      <a:pt x="71" y="254"/>
                      <a:pt x="81" y="252"/>
                    </a:cubicBezTo>
                    <a:cubicBezTo>
                      <a:pt x="91" y="249"/>
                      <a:pt x="101" y="250"/>
                      <a:pt x="101" y="250"/>
                    </a:cubicBezTo>
                    <a:cubicBezTo>
                      <a:pt x="101" y="250"/>
                      <a:pt x="105" y="239"/>
                      <a:pt x="114" y="239"/>
                    </a:cubicBezTo>
                    <a:cubicBezTo>
                      <a:pt x="122" y="238"/>
                      <a:pt x="128" y="239"/>
                      <a:pt x="128" y="239"/>
                    </a:cubicBezTo>
                    <a:cubicBezTo>
                      <a:pt x="128" y="239"/>
                      <a:pt x="133" y="234"/>
                      <a:pt x="140" y="233"/>
                    </a:cubicBezTo>
                    <a:cubicBezTo>
                      <a:pt x="146" y="233"/>
                      <a:pt x="173" y="236"/>
                      <a:pt x="176" y="230"/>
                    </a:cubicBezTo>
                    <a:cubicBezTo>
                      <a:pt x="176" y="230"/>
                      <a:pt x="177" y="225"/>
                      <a:pt x="173" y="222"/>
                    </a:cubicBezTo>
                    <a:cubicBezTo>
                      <a:pt x="166" y="217"/>
                      <a:pt x="133" y="192"/>
                      <a:pt x="123" y="183"/>
                    </a:cubicBezTo>
                    <a:cubicBezTo>
                      <a:pt x="114" y="175"/>
                      <a:pt x="105" y="173"/>
                      <a:pt x="94" y="173"/>
                    </a:cubicBezTo>
                    <a:cubicBezTo>
                      <a:pt x="83" y="173"/>
                      <a:pt x="80" y="173"/>
                      <a:pt x="80" y="173"/>
                    </a:cubicBezTo>
                    <a:cubicBezTo>
                      <a:pt x="80" y="173"/>
                      <a:pt x="79" y="232"/>
                      <a:pt x="80" y="234"/>
                    </a:cubicBezTo>
                    <a:cubicBezTo>
                      <a:pt x="81" y="236"/>
                      <a:pt x="82" y="242"/>
                      <a:pt x="78" y="244"/>
                    </a:cubicBezTo>
                    <a:cubicBezTo>
                      <a:pt x="75" y="246"/>
                      <a:pt x="60" y="256"/>
                      <a:pt x="57" y="258"/>
                    </a:cubicBezTo>
                    <a:cubicBezTo>
                      <a:pt x="53" y="259"/>
                      <a:pt x="35" y="262"/>
                      <a:pt x="29" y="254"/>
                    </a:cubicBezTo>
                    <a:cubicBezTo>
                      <a:pt x="24" y="248"/>
                      <a:pt x="7" y="236"/>
                      <a:pt x="10" y="204"/>
                    </a:cubicBezTo>
                    <a:cubicBezTo>
                      <a:pt x="11" y="192"/>
                      <a:pt x="17" y="175"/>
                      <a:pt x="21" y="162"/>
                    </a:cubicBezTo>
                    <a:cubicBezTo>
                      <a:pt x="25" y="154"/>
                      <a:pt x="30" y="139"/>
                      <a:pt x="33" y="142"/>
                    </a:cubicBezTo>
                    <a:cubicBezTo>
                      <a:pt x="37" y="145"/>
                      <a:pt x="36" y="166"/>
                      <a:pt x="38" y="166"/>
                    </a:cubicBezTo>
                    <a:cubicBezTo>
                      <a:pt x="41" y="166"/>
                      <a:pt x="51" y="168"/>
                      <a:pt x="54" y="165"/>
                    </a:cubicBezTo>
                    <a:cubicBezTo>
                      <a:pt x="56" y="162"/>
                      <a:pt x="52" y="153"/>
                      <a:pt x="49" y="150"/>
                    </a:cubicBezTo>
                    <a:cubicBezTo>
                      <a:pt x="47" y="146"/>
                      <a:pt x="51" y="138"/>
                      <a:pt x="56" y="146"/>
                    </a:cubicBezTo>
                    <a:cubicBezTo>
                      <a:pt x="61" y="153"/>
                      <a:pt x="64" y="159"/>
                      <a:pt x="65" y="163"/>
                    </a:cubicBezTo>
                    <a:cubicBezTo>
                      <a:pt x="68" y="168"/>
                      <a:pt x="74" y="166"/>
                      <a:pt x="71" y="160"/>
                    </a:cubicBezTo>
                    <a:cubicBezTo>
                      <a:pt x="69" y="155"/>
                      <a:pt x="65" y="136"/>
                      <a:pt x="49" y="122"/>
                    </a:cubicBezTo>
                    <a:cubicBezTo>
                      <a:pt x="36" y="110"/>
                      <a:pt x="31" y="107"/>
                      <a:pt x="20" y="108"/>
                    </a:cubicBezTo>
                    <a:cubicBezTo>
                      <a:pt x="10" y="110"/>
                      <a:pt x="8" y="117"/>
                      <a:pt x="6" y="118"/>
                    </a:cubicBezTo>
                    <a:cubicBezTo>
                      <a:pt x="4" y="120"/>
                      <a:pt x="0" y="122"/>
                      <a:pt x="0" y="116"/>
                    </a:cubicBezTo>
                    <a:cubicBezTo>
                      <a:pt x="1" y="111"/>
                      <a:pt x="3" y="108"/>
                      <a:pt x="6" y="105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noFill/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115"/>
              <p:cNvSpPr/>
              <p:nvPr/>
            </p:nvSpPr>
            <p:spPr bwMode="auto">
              <a:xfrm>
                <a:off x="7298875" y="5629603"/>
                <a:ext cx="385763" cy="42863"/>
              </a:xfrm>
              <a:custGeom>
                <a:avLst/>
                <a:gdLst>
                  <a:gd name="T0" fmla="*/ 0 w 214"/>
                  <a:gd name="T1" fmla="*/ 0 h 24"/>
                  <a:gd name="T2" fmla="*/ 59 w 214"/>
                  <a:gd name="T3" fmla="*/ 19 h 24"/>
                  <a:gd name="T4" fmla="*/ 133 w 214"/>
                  <a:gd name="T5" fmla="*/ 24 h 24"/>
                  <a:gd name="T6" fmla="*/ 189 w 214"/>
                  <a:gd name="T7" fmla="*/ 16 h 24"/>
                  <a:gd name="T8" fmla="*/ 214 w 214"/>
                  <a:gd name="T9" fmla="*/ 1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" h="24">
                    <a:moveTo>
                      <a:pt x="0" y="0"/>
                    </a:moveTo>
                    <a:cubicBezTo>
                      <a:pt x="0" y="0"/>
                      <a:pt x="31" y="14"/>
                      <a:pt x="59" y="19"/>
                    </a:cubicBezTo>
                    <a:cubicBezTo>
                      <a:pt x="87" y="24"/>
                      <a:pt x="116" y="23"/>
                      <a:pt x="133" y="24"/>
                    </a:cubicBezTo>
                    <a:cubicBezTo>
                      <a:pt x="150" y="24"/>
                      <a:pt x="171" y="15"/>
                      <a:pt x="189" y="16"/>
                    </a:cubicBezTo>
                    <a:cubicBezTo>
                      <a:pt x="207" y="17"/>
                      <a:pt x="214" y="14"/>
                      <a:pt x="214" y="14"/>
                    </a:cubicBezTo>
                  </a:path>
                </a:pathLst>
              </a:custGeom>
              <a:solidFill>
                <a:srgbClr val="3C9D53"/>
              </a:solidFill>
              <a:ln w="41275" cap="flat">
                <a:solidFill>
                  <a:srgbClr val="3C9D53"/>
                </a:solidFill>
                <a:prstDash val="solid"/>
                <a:miter lim="800000"/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Freeform 116"/>
              <p:cNvSpPr/>
              <p:nvPr/>
            </p:nvSpPr>
            <p:spPr bwMode="auto">
              <a:xfrm>
                <a:off x="7309988" y="5623253"/>
                <a:ext cx="22225" cy="33338"/>
              </a:xfrm>
              <a:custGeom>
                <a:avLst/>
                <a:gdLst>
                  <a:gd name="T0" fmla="*/ 14 w 14"/>
                  <a:gd name="T1" fmla="*/ 0 h 21"/>
                  <a:gd name="T2" fmla="*/ 12 w 14"/>
                  <a:gd name="T3" fmla="*/ 12 h 21"/>
                  <a:gd name="T4" fmla="*/ 0 w 14"/>
                  <a:gd name="T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21">
                    <a:moveTo>
                      <a:pt x="14" y="0"/>
                    </a:moveTo>
                    <a:lnTo>
                      <a:pt x="12" y="12"/>
                    </a:lnTo>
                    <a:lnTo>
                      <a:pt x="0" y="21"/>
                    </a:lnTo>
                  </a:path>
                </a:pathLst>
              </a:custGeom>
              <a:solidFill>
                <a:srgbClr val="3C9D53"/>
              </a:solidFill>
              <a:ln w="19050" cap="rnd">
                <a:solidFill>
                  <a:srgbClr val="3C9D53"/>
                </a:solidFill>
                <a:prstDash val="solid"/>
                <a:round/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Freeform 117"/>
              <p:cNvSpPr/>
              <p:nvPr/>
            </p:nvSpPr>
            <p:spPr bwMode="auto">
              <a:xfrm>
                <a:off x="7348088" y="5624840"/>
                <a:ext cx="17463" cy="52388"/>
              </a:xfrm>
              <a:custGeom>
                <a:avLst/>
                <a:gdLst>
                  <a:gd name="T0" fmla="*/ 11 w 11"/>
                  <a:gd name="T1" fmla="*/ 0 h 33"/>
                  <a:gd name="T2" fmla="*/ 11 w 11"/>
                  <a:gd name="T3" fmla="*/ 21 h 33"/>
                  <a:gd name="T4" fmla="*/ 0 w 11"/>
                  <a:gd name="T5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33">
                    <a:moveTo>
                      <a:pt x="11" y="0"/>
                    </a:moveTo>
                    <a:lnTo>
                      <a:pt x="11" y="21"/>
                    </a:lnTo>
                    <a:lnTo>
                      <a:pt x="0" y="33"/>
                    </a:lnTo>
                  </a:path>
                </a:pathLst>
              </a:custGeom>
              <a:solidFill>
                <a:srgbClr val="3C9D53"/>
              </a:solidFill>
              <a:ln w="19050" cap="rnd">
                <a:solidFill>
                  <a:srgbClr val="3C9D53"/>
                </a:solidFill>
                <a:prstDash val="solid"/>
                <a:round/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Freeform 118"/>
              <p:cNvSpPr/>
              <p:nvPr/>
            </p:nvSpPr>
            <p:spPr bwMode="auto">
              <a:xfrm>
                <a:off x="7249663" y="5588328"/>
                <a:ext cx="87313" cy="57150"/>
              </a:xfrm>
              <a:custGeom>
                <a:avLst/>
                <a:gdLst>
                  <a:gd name="T0" fmla="*/ 43 w 48"/>
                  <a:gd name="T1" fmla="*/ 25 h 32"/>
                  <a:gd name="T2" fmla="*/ 21 w 48"/>
                  <a:gd name="T3" fmla="*/ 2 h 32"/>
                  <a:gd name="T4" fmla="*/ 19 w 48"/>
                  <a:gd name="T5" fmla="*/ 9 h 32"/>
                  <a:gd name="T6" fmla="*/ 6 w 48"/>
                  <a:gd name="T7" fmla="*/ 9 h 32"/>
                  <a:gd name="T8" fmla="*/ 7 w 48"/>
                  <a:gd name="T9" fmla="*/ 16 h 32"/>
                  <a:gd name="T10" fmla="*/ 1 w 48"/>
                  <a:gd name="T11" fmla="*/ 19 h 32"/>
                  <a:gd name="T12" fmla="*/ 5 w 48"/>
                  <a:gd name="T13" fmla="*/ 23 h 32"/>
                  <a:gd name="T14" fmla="*/ 0 w 48"/>
                  <a:gd name="T15" fmla="*/ 31 h 32"/>
                  <a:gd name="T16" fmla="*/ 39 w 48"/>
                  <a:gd name="T17" fmla="*/ 30 h 32"/>
                  <a:gd name="T18" fmla="*/ 43 w 48"/>
                  <a:gd name="T19" fmla="*/ 25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" h="32">
                    <a:moveTo>
                      <a:pt x="43" y="25"/>
                    </a:moveTo>
                    <a:cubicBezTo>
                      <a:pt x="43" y="25"/>
                      <a:pt x="24" y="0"/>
                      <a:pt x="21" y="2"/>
                    </a:cubicBezTo>
                    <a:cubicBezTo>
                      <a:pt x="19" y="2"/>
                      <a:pt x="21" y="8"/>
                      <a:pt x="19" y="9"/>
                    </a:cubicBezTo>
                    <a:cubicBezTo>
                      <a:pt x="16" y="11"/>
                      <a:pt x="6" y="9"/>
                      <a:pt x="6" y="9"/>
                    </a:cubicBezTo>
                    <a:cubicBezTo>
                      <a:pt x="6" y="9"/>
                      <a:pt x="8" y="14"/>
                      <a:pt x="7" y="16"/>
                    </a:cubicBezTo>
                    <a:cubicBezTo>
                      <a:pt x="6" y="18"/>
                      <a:pt x="1" y="19"/>
                      <a:pt x="1" y="19"/>
                    </a:cubicBezTo>
                    <a:cubicBezTo>
                      <a:pt x="1" y="19"/>
                      <a:pt x="4" y="22"/>
                      <a:pt x="5" y="23"/>
                    </a:cubicBezTo>
                    <a:cubicBezTo>
                      <a:pt x="5" y="26"/>
                      <a:pt x="0" y="31"/>
                      <a:pt x="0" y="31"/>
                    </a:cubicBezTo>
                    <a:cubicBezTo>
                      <a:pt x="0" y="31"/>
                      <a:pt x="31" y="32"/>
                      <a:pt x="39" y="30"/>
                    </a:cubicBezTo>
                    <a:cubicBezTo>
                      <a:pt x="48" y="29"/>
                      <a:pt x="43" y="25"/>
                      <a:pt x="43" y="25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solidFill>
                  <a:srgbClr val="3C9D53"/>
                </a:solidFill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Freeform 119"/>
              <p:cNvSpPr/>
              <p:nvPr/>
            </p:nvSpPr>
            <p:spPr bwMode="auto">
              <a:xfrm>
                <a:off x="7600500" y="5599440"/>
                <a:ext cx="34925" cy="134938"/>
              </a:xfrm>
              <a:custGeom>
                <a:avLst/>
                <a:gdLst>
                  <a:gd name="T0" fmla="*/ 0 w 19"/>
                  <a:gd name="T1" fmla="*/ 0 h 75"/>
                  <a:gd name="T2" fmla="*/ 19 w 19"/>
                  <a:gd name="T3" fmla="*/ 33 h 75"/>
                  <a:gd name="T4" fmla="*/ 19 w 19"/>
                  <a:gd name="T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75">
                    <a:moveTo>
                      <a:pt x="0" y="0"/>
                    </a:moveTo>
                    <a:cubicBezTo>
                      <a:pt x="0" y="0"/>
                      <a:pt x="17" y="29"/>
                      <a:pt x="19" y="33"/>
                    </a:cubicBezTo>
                    <a:cubicBezTo>
                      <a:pt x="19" y="33"/>
                      <a:pt x="19" y="68"/>
                      <a:pt x="19" y="75"/>
                    </a:cubicBezTo>
                  </a:path>
                </a:pathLst>
              </a:custGeom>
              <a:solidFill>
                <a:srgbClr val="3C9D53"/>
              </a:solidFill>
              <a:ln w="41275" cap="rnd">
                <a:solidFill>
                  <a:srgbClr val="3C9D53"/>
                </a:solidFill>
                <a:prstDash val="solid"/>
                <a:round/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Freeform 120"/>
              <p:cNvSpPr/>
              <p:nvPr/>
            </p:nvSpPr>
            <p:spPr bwMode="auto">
              <a:xfrm>
                <a:off x="7633838" y="5585153"/>
                <a:ext cx="139700" cy="149225"/>
              </a:xfrm>
              <a:custGeom>
                <a:avLst/>
                <a:gdLst>
                  <a:gd name="T0" fmla="*/ 1 w 78"/>
                  <a:gd name="T1" fmla="*/ 16 h 83"/>
                  <a:gd name="T2" fmla="*/ 17 w 78"/>
                  <a:gd name="T3" fmla="*/ 0 h 83"/>
                  <a:gd name="T4" fmla="*/ 55 w 78"/>
                  <a:gd name="T5" fmla="*/ 10 h 83"/>
                  <a:gd name="T6" fmla="*/ 76 w 78"/>
                  <a:gd name="T7" fmla="*/ 29 h 83"/>
                  <a:gd name="T8" fmla="*/ 70 w 78"/>
                  <a:gd name="T9" fmla="*/ 33 h 83"/>
                  <a:gd name="T10" fmla="*/ 78 w 78"/>
                  <a:gd name="T11" fmla="*/ 35 h 83"/>
                  <a:gd name="T12" fmla="*/ 59 w 78"/>
                  <a:gd name="T13" fmla="*/ 71 h 83"/>
                  <a:gd name="T14" fmla="*/ 14 w 78"/>
                  <a:gd name="T15" fmla="*/ 64 h 83"/>
                  <a:gd name="T16" fmla="*/ 11 w 78"/>
                  <a:gd name="T17" fmla="*/ 37 h 83"/>
                  <a:gd name="T18" fmla="*/ 1 w 78"/>
                  <a:gd name="T19" fmla="*/ 16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8" h="83">
                    <a:moveTo>
                      <a:pt x="1" y="16"/>
                    </a:moveTo>
                    <a:cubicBezTo>
                      <a:pt x="0" y="11"/>
                      <a:pt x="1" y="0"/>
                      <a:pt x="17" y="0"/>
                    </a:cubicBezTo>
                    <a:cubicBezTo>
                      <a:pt x="34" y="0"/>
                      <a:pt x="46" y="6"/>
                      <a:pt x="55" y="10"/>
                    </a:cubicBezTo>
                    <a:cubicBezTo>
                      <a:pt x="67" y="15"/>
                      <a:pt x="76" y="25"/>
                      <a:pt x="76" y="29"/>
                    </a:cubicBezTo>
                    <a:cubicBezTo>
                      <a:pt x="77" y="34"/>
                      <a:pt x="70" y="30"/>
                      <a:pt x="70" y="33"/>
                    </a:cubicBezTo>
                    <a:cubicBezTo>
                      <a:pt x="70" y="35"/>
                      <a:pt x="78" y="32"/>
                      <a:pt x="78" y="35"/>
                    </a:cubicBezTo>
                    <a:cubicBezTo>
                      <a:pt x="78" y="50"/>
                      <a:pt x="72" y="60"/>
                      <a:pt x="59" y="71"/>
                    </a:cubicBezTo>
                    <a:cubicBezTo>
                      <a:pt x="42" y="83"/>
                      <a:pt x="15" y="83"/>
                      <a:pt x="14" y="64"/>
                    </a:cubicBezTo>
                    <a:cubicBezTo>
                      <a:pt x="14" y="53"/>
                      <a:pt x="13" y="45"/>
                      <a:pt x="11" y="37"/>
                    </a:cubicBezTo>
                    <a:cubicBezTo>
                      <a:pt x="10" y="32"/>
                      <a:pt x="2" y="28"/>
                      <a:pt x="1" y="16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solidFill>
                  <a:srgbClr val="3C9D53"/>
                </a:solidFill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Freeform 121"/>
              <p:cNvSpPr/>
              <p:nvPr/>
            </p:nvSpPr>
            <p:spPr bwMode="auto">
              <a:xfrm>
                <a:off x="7402063" y="5493078"/>
                <a:ext cx="136525" cy="171450"/>
              </a:xfrm>
              <a:custGeom>
                <a:avLst/>
                <a:gdLst>
                  <a:gd name="T0" fmla="*/ 7 w 76"/>
                  <a:gd name="T1" fmla="*/ 21 h 95"/>
                  <a:gd name="T2" fmla="*/ 46 w 76"/>
                  <a:gd name="T3" fmla="*/ 2 h 95"/>
                  <a:gd name="T4" fmla="*/ 48 w 76"/>
                  <a:gd name="T5" fmla="*/ 24 h 95"/>
                  <a:gd name="T6" fmla="*/ 58 w 76"/>
                  <a:gd name="T7" fmla="*/ 65 h 95"/>
                  <a:gd name="T8" fmla="*/ 75 w 76"/>
                  <a:gd name="T9" fmla="*/ 93 h 95"/>
                  <a:gd name="T10" fmla="*/ 55 w 76"/>
                  <a:gd name="T11" fmla="*/ 95 h 95"/>
                  <a:gd name="T12" fmla="*/ 49 w 76"/>
                  <a:gd name="T13" fmla="*/ 86 h 95"/>
                  <a:gd name="T14" fmla="*/ 38 w 76"/>
                  <a:gd name="T15" fmla="*/ 61 h 95"/>
                  <a:gd name="T16" fmla="*/ 41 w 76"/>
                  <a:gd name="T17" fmla="*/ 54 h 95"/>
                  <a:gd name="T18" fmla="*/ 39 w 76"/>
                  <a:gd name="T19" fmla="*/ 32 h 95"/>
                  <a:gd name="T20" fmla="*/ 28 w 76"/>
                  <a:gd name="T21" fmla="*/ 31 h 95"/>
                  <a:gd name="T22" fmla="*/ 18 w 76"/>
                  <a:gd name="T23" fmla="*/ 36 h 95"/>
                  <a:gd name="T24" fmla="*/ 6 w 76"/>
                  <a:gd name="T25" fmla="*/ 28 h 95"/>
                  <a:gd name="T26" fmla="*/ 7 w 76"/>
                  <a:gd name="T27" fmla="*/ 21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6" h="95">
                    <a:moveTo>
                      <a:pt x="7" y="21"/>
                    </a:moveTo>
                    <a:cubicBezTo>
                      <a:pt x="17" y="14"/>
                      <a:pt x="30" y="5"/>
                      <a:pt x="46" y="2"/>
                    </a:cubicBezTo>
                    <a:cubicBezTo>
                      <a:pt x="60" y="0"/>
                      <a:pt x="47" y="12"/>
                      <a:pt x="48" y="24"/>
                    </a:cubicBezTo>
                    <a:cubicBezTo>
                      <a:pt x="49" y="35"/>
                      <a:pt x="50" y="51"/>
                      <a:pt x="58" y="65"/>
                    </a:cubicBezTo>
                    <a:cubicBezTo>
                      <a:pt x="66" y="78"/>
                      <a:pt x="76" y="90"/>
                      <a:pt x="75" y="93"/>
                    </a:cubicBezTo>
                    <a:cubicBezTo>
                      <a:pt x="75" y="95"/>
                      <a:pt x="55" y="95"/>
                      <a:pt x="55" y="95"/>
                    </a:cubicBezTo>
                    <a:cubicBezTo>
                      <a:pt x="55" y="95"/>
                      <a:pt x="51" y="94"/>
                      <a:pt x="49" y="86"/>
                    </a:cubicBezTo>
                    <a:cubicBezTo>
                      <a:pt x="45" y="73"/>
                      <a:pt x="41" y="63"/>
                      <a:pt x="38" y="61"/>
                    </a:cubicBezTo>
                    <a:cubicBezTo>
                      <a:pt x="36" y="58"/>
                      <a:pt x="39" y="57"/>
                      <a:pt x="41" y="54"/>
                    </a:cubicBezTo>
                    <a:cubicBezTo>
                      <a:pt x="42" y="52"/>
                      <a:pt x="42" y="35"/>
                      <a:pt x="39" y="32"/>
                    </a:cubicBezTo>
                    <a:cubicBezTo>
                      <a:pt x="36" y="29"/>
                      <a:pt x="33" y="28"/>
                      <a:pt x="28" y="31"/>
                    </a:cubicBezTo>
                    <a:cubicBezTo>
                      <a:pt x="23" y="35"/>
                      <a:pt x="24" y="40"/>
                      <a:pt x="18" y="36"/>
                    </a:cubicBezTo>
                    <a:cubicBezTo>
                      <a:pt x="15" y="33"/>
                      <a:pt x="9" y="28"/>
                      <a:pt x="6" y="28"/>
                    </a:cubicBezTo>
                    <a:cubicBezTo>
                      <a:pt x="3" y="27"/>
                      <a:pt x="0" y="26"/>
                      <a:pt x="7" y="21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solidFill>
                  <a:srgbClr val="3C9D53"/>
                </a:solidFill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Freeform 122"/>
              <p:cNvSpPr/>
              <p:nvPr/>
            </p:nvSpPr>
            <p:spPr bwMode="auto">
              <a:xfrm>
                <a:off x="7513188" y="5683578"/>
                <a:ext cx="66675" cy="79375"/>
              </a:xfrm>
              <a:custGeom>
                <a:avLst/>
                <a:gdLst>
                  <a:gd name="T0" fmla="*/ 1 w 37"/>
                  <a:gd name="T1" fmla="*/ 8 h 44"/>
                  <a:gd name="T2" fmla="*/ 10 w 37"/>
                  <a:gd name="T3" fmla="*/ 32 h 44"/>
                  <a:gd name="T4" fmla="*/ 36 w 37"/>
                  <a:gd name="T5" fmla="*/ 32 h 44"/>
                  <a:gd name="T6" fmla="*/ 16 w 37"/>
                  <a:gd name="T7" fmla="*/ 14 h 44"/>
                  <a:gd name="T8" fmla="*/ 1 w 37"/>
                  <a:gd name="T9" fmla="*/ 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44">
                    <a:moveTo>
                      <a:pt x="1" y="8"/>
                    </a:moveTo>
                    <a:cubicBezTo>
                      <a:pt x="0" y="17"/>
                      <a:pt x="0" y="26"/>
                      <a:pt x="10" y="32"/>
                    </a:cubicBezTo>
                    <a:cubicBezTo>
                      <a:pt x="19" y="37"/>
                      <a:pt x="36" y="44"/>
                      <a:pt x="36" y="32"/>
                    </a:cubicBezTo>
                    <a:cubicBezTo>
                      <a:pt x="37" y="22"/>
                      <a:pt x="25" y="25"/>
                      <a:pt x="16" y="14"/>
                    </a:cubicBezTo>
                    <a:cubicBezTo>
                      <a:pt x="9" y="6"/>
                      <a:pt x="2" y="0"/>
                      <a:pt x="1" y="8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solidFill>
                  <a:srgbClr val="3C9D53"/>
                </a:solidFill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Freeform 123"/>
              <p:cNvSpPr/>
              <p:nvPr/>
            </p:nvSpPr>
            <p:spPr bwMode="auto">
              <a:xfrm>
                <a:off x="7478263" y="5788353"/>
                <a:ext cx="220663" cy="92075"/>
              </a:xfrm>
              <a:custGeom>
                <a:avLst/>
                <a:gdLst>
                  <a:gd name="T0" fmla="*/ 7 w 122"/>
                  <a:gd name="T1" fmla="*/ 36 h 51"/>
                  <a:gd name="T2" fmla="*/ 19 w 122"/>
                  <a:gd name="T3" fmla="*/ 25 h 51"/>
                  <a:gd name="T4" fmla="*/ 33 w 122"/>
                  <a:gd name="T5" fmla="*/ 27 h 51"/>
                  <a:gd name="T6" fmla="*/ 50 w 122"/>
                  <a:gd name="T7" fmla="*/ 15 h 51"/>
                  <a:gd name="T8" fmla="*/ 67 w 122"/>
                  <a:gd name="T9" fmla="*/ 12 h 51"/>
                  <a:gd name="T10" fmla="*/ 87 w 122"/>
                  <a:gd name="T11" fmla="*/ 9 h 51"/>
                  <a:gd name="T12" fmla="*/ 106 w 122"/>
                  <a:gd name="T13" fmla="*/ 8 h 51"/>
                  <a:gd name="T14" fmla="*/ 118 w 122"/>
                  <a:gd name="T15" fmla="*/ 7 h 51"/>
                  <a:gd name="T16" fmla="*/ 70 w 122"/>
                  <a:gd name="T17" fmla="*/ 42 h 51"/>
                  <a:gd name="T18" fmla="*/ 10 w 122"/>
                  <a:gd name="T19" fmla="*/ 46 h 51"/>
                  <a:gd name="T20" fmla="*/ 7 w 122"/>
                  <a:gd name="T21" fmla="*/ 3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2" h="51">
                    <a:moveTo>
                      <a:pt x="7" y="36"/>
                    </a:moveTo>
                    <a:cubicBezTo>
                      <a:pt x="7" y="36"/>
                      <a:pt x="13" y="25"/>
                      <a:pt x="19" y="25"/>
                    </a:cubicBezTo>
                    <a:cubicBezTo>
                      <a:pt x="24" y="25"/>
                      <a:pt x="30" y="30"/>
                      <a:pt x="33" y="27"/>
                    </a:cubicBezTo>
                    <a:cubicBezTo>
                      <a:pt x="36" y="23"/>
                      <a:pt x="44" y="14"/>
                      <a:pt x="50" y="15"/>
                    </a:cubicBezTo>
                    <a:cubicBezTo>
                      <a:pt x="57" y="17"/>
                      <a:pt x="62" y="16"/>
                      <a:pt x="67" y="12"/>
                    </a:cubicBezTo>
                    <a:cubicBezTo>
                      <a:pt x="71" y="8"/>
                      <a:pt x="78" y="6"/>
                      <a:pt x="87" y="9"/>
                    </a:cubicBezTo>
                    <a:cubicBezTo>
                      <a:pt x="95" y="12"/>
                      <a:pt x="102" y="11"/>
                      <a:pt x="106" y="8"/>
                    </a:cubicBezTo>
                    <a:cubicBezTo>
                      <a:pt x="110" y="6"/>
                      <a:pt x="122" y="0"/>
                      <a:pt x="118" y="7"/>
                    </a:cubicBezTo>
                    <a:cubicBezTo>
                      <a:pt x="112" y="18"/>
                      <a:pt x="93" y="32"/>
                      <a:pt x="70" y="42"/>
                    </a:cubicBezTo>
                    <a:cubicBezTo>
                      <a:pt x="50" y="51"/>
                      <a:pt x="23" y="49"/>
                      <a:pt x="10" y="46"/>
                    </a:cubicBezTo>
                    <a:cubicBezTo>
                      <a:pt x="0" y="44"/>
                      <a:pt x="5" y="39"/>
                      <a:pt x="7" y="36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solidFill>
                  <a:srgbClr val="3C9D53"/>
                </a:solidFill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Freeform 124"/>
              <p:cNvSpPr/>
              <p:nvPr/>
            </p:nvSpPr>
            <p:spPr bwMode="auto">
              <a:xfrm>
                <a:off x="7514775" y="5847090"/>
                <a:ext cx="30163" cy="19050"/>
              </a:xfrm>
              <a:custGeom>
                <a:avLst/>
                <a:gdLst>
                  <a:gd name="T0" fmla="*/ 8 w 17"/>
                  <a:gd name="T1" fmla="*/ 1 h 10"/>
                  <a:gd name="T2" fmla="*/ 8 w 17"/>
                  <a:gd name="T3" fmla="*/ 8 h 10"/>
                  <a:gd name="T4" fmla="*/ 8 w 17"/>
                  <a:gd name="T5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10">
                    <a:moveTo>
                      <a:pt x="8" y="1"/>
                    </a:moveTo>
                    <a:cubicBezTo>
                      <a:pt x="8" y="1"/>
                      <a:pt x="0" y="5"/>
                      <a:pt x="8" y="8"/>
                    </a:cubicBezTo>
                    <a:cubicBezTo>
                      <a:pt x="16" y="10"/>
                      <a:pt x="17" y="0"/>
                      <a:pt x="8" y="1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solidFill>
                  <a:srgbClr val="3C9D53"/>
                </a:solidFill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Freeform 125"/>
              <p:cNvSpPr/>
              <p:nvPr/>
            </p:nvSpPr>
            <p:spPr bwMode="auto">
              <a:xfrm>
                <a:off x="7384600" y="5672465"/>
                <a:ext cx="111125" cy="150813"/>
              </a:xfrm>
              <a:custGeom>
                <a:avLst/>
                <a:gdLst>
                  <a:gd name="T0" fmla="*/ 2 w 61"/>
                  <a:gd name="T1" fmla="*/ 38 h 83"/>
                  <a:gd name="T2" fmla="*/ 2 w 61"/>
                  <a:gd name="T3" fmla="*/ 55 h 83"/>
                  <a:gd name="T4" fmla="*/ 23 w 61"/>
                  <a:gd name="T5" fmla="*/ 82 h 83"/>
                  <a:gd name="T6" fmla="*/ 50 w 61"/>
                  <a:gd name="T7" fmla="*/ 75 h 83"/>
                  <a:gd name="T8" fmla="*/ 46 w 61"/>
                  <a:gd name="T9" fmla="*/ 70 h 83"/>
                  <a:gd name="T10" fmla="*/ 44 w 61"/>
                  <a:gd name="T11" fmla="*/ 64 h 83"/>
                  <a:gd name="T12" fmla="*/ 53 w 61"/>
                  <a:gd name="T13" fmla="*/ 60 h 83"/>
                  <a:gd name="T14" fmla="*/ 42 w 61"/>
                  <a:gd name="T15" fmla="*/ 51 h 83"/>
                  <a:gd name="T16" fmla="*/ 47 w 61"/>
                  <a:gd name="T17" fmla="*/ 45 h 83"/>
                  <a:gd name="T18" fmla="*/ 48 w 61"/>
                  <a:gd name="T19" fmla="*/ 50 h 83"/>
                  <a:gd name="T20" fmla="*/ 59 w 61"/>
                  <a:gd name="T21" fmla="*/ 42 h 83"/>
                  <a:gd name="T22" fmla="*/ 56 w 61"/>
                  <a:gd name="T23" fmla="*/ 8 h 83"/>
                  <a:gd name="T24" fmla="*/ 48 w 61"/>
                  <a:gd name="T25" fmla="*/ 10 h 83"/>
                  <a:gd name="T26" fmla="*/ 36 w 61"/>
                  <a:gd name="T27" fmla="*/ 26 h 83"/>
                  <a:gd name="T28" fmla="*/ 35 w 61"/>
                  <a:gd name="T29" fmla="*/ 17 h 83"/>
                  <a:gd name="T30" fmla="*/ 39 w 61"/>
                  <a:gd name="T31" fmla="*/ 3 h 83"/>
                  <a:gd name="T32" fmla="*/ 21 w 61"/>
                  <a:gd name="T33" fmla="*/ 2 h 83"/>
                  <a:gd name="T34" fmla="*/ 20 w 61"/>
                  <a:gd name="T35" fmla="*/ 16 h 83"/>
                  <a:gd name="T36" fmla="*/ 13 w 61"/>
                  <a:gd name="T37" fmla="*/ 20 h 83"/>
                  <a:gd name="T38" fmla="*/ 14 w 61"/>
                  <a:gd name="T39" fmla="*/ 34 h 83"/>
                  <a:gd name="T40" fmla="*/ 24 w 61"/>
                  <a:gd name="T41" fmla="*/ 41 h 83"/>
                  <a:gd name="T42" fmla="*/ 26 w 61"/>
                  <a:gd name="T43" fmla="*/ 53 h 83"/>
                  <a:gd name="T44" fmla="*/ 40 w 61"/>
                  <a:gd name="T45" fmla="*/ 56 h 83"/>
                  <a:gd name="T46" fmla="*/ 28 w 61"/>
                  <a:gd name="T47" fmla="*/ 61 h 83"/>
                  <a:gd name="T48" fmla="*/ 18 w 61"/>
                  <a:gd name="T49" fmla="*/ 53 h 83"/>
                  <a:gd name="T50" fmla="*/ 15 w 61"/>
                  <a:gd name="T51" fmla="*/ 43 h 83"/>
                  <a:gd name="T52" fmla="*/ 11 w 61"/>
                  <a:gd name="T53" fmla="*/ 36 h 83"/>
                  <a:gd name="T54" fmla="*/ 2 w 61"/>
                  <a:gd name="T55" fmla="*/ 38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1" h="83">
                    <a:moveTo>
                      <a:pt x="2" y="38"/>
                    </a:moveTo>
                    <a:cubicBezTo>
                      <a:pt x="2" y="38"/>
                      <a:pt x="0" y="46"/>
                      <a:pt x="2" y="55"/>
                    </a:cubicBezTo>
                    <a:cubicBezTo>
                      <a:pt x="4" y="65"/>
                      <a:pt x="12" y="80"/>
                      <a:pt x="23" y="82"/>
                    </a:cubicBezTo>
                    <a:cubicBezTo>
                      <a:pt x="35" y="83"/>
                      <a:pt x="48" y="77"/>
                      <a:pt x="50" y="75"/>
                    </a:cubicBezTo>
                    <a:cubicBezTo>
                      <a:pt x="52" y="74"/>
                      <a:pt x="50" y="70"/>
                      <a:pt x="46" y="70"/>
                    </a:cubicBezTo>
                    <a:cubicBezTo>
                      <a:pt x="41" y="70"/>
                      <a:pt x="39" y="64"/>
                      <a:pt x="44" y="64"/>
                    </a:cubicBezTo>
                    <a:cubicBezTo>
                      <a:pt x="49" y="64"/>
                      <a:pt x="61" y="65"/>
                      <a:pt x="53" y="60"/>
                    </a:cubicBezTo>
                    <a:cubicBezTo>
                      <a:pt x="46" y="55"/>
                      <a:pt x="42" y="54"/>
                      <a:pt x="42" y="51"/>
                    </a:cubicBezTo>
                    <a:cubicBezTo>
                      <a:pt x="41" y="49"/>
                      <a:pt x="44" y="44"/>
                      <a:pt x="47" y="45"/>
                    </a:cubicBezTo>
                    <a:cubicBezTo>
                      <a:pt x="50" y="45"/>
                      <a:pt x="46" y="50"/>
                      <a:pt x="48" y="50"/>
                    </a:cubicBezTo>
                    <a:cubicBezTo>
                      <a:pt x="50" y="50"/>
                      <a:pt x="59" y="54"/>
                      <a:pt x="59" y="42"/>
                    </a:cubicBezTo>
                    <a:cubicBezTo>
                      <a:pt x="59" y="31"/>
                      <a:pt x="59" y="12"/>
                      <a:pt x="56" y="8"/>
                    </a:cubicBezTo>
                    <a:cubicBezTo>
                      <a:pt x="53" y="4"/>
                      <a:pt x="50" y="5"/>
                      <a:pt x="48" y="10"/>
                    </a:cubicBezTo>
                    <a:cubicBezTo>
                      <a:pt x="46" y="16"/>
                      <a:pt x="40" y="24"/>
                      <a:pt x="36" y="26"/>
                    </a:cubicBezTo>
                    <a:cubicBezTo>
                      <a:pt x="31" y="28"/>
                      <a:pt x="30" y="23"/>
                      <a:pt x="35" y="17"/>
                    </a:cubicBezTo>
                    <a:cubicBezTo>
                      <a:pt x="40" y="11"/>
                      <a:pt x="39" y="6"/>
                      <a:pt x="39" y="3"/>
                    </a:cubicBezTo>
                    <a:cubicBezTo>
                      <a:pt x="39" y="0"/>
                      <a:pt x="21" y="2"/>
                      <a:pt x="21" y="2"/>
                    </a:cubicBezTo>
                    <a:cubicBezTo>
                      <a:pt x="21" y="2"/>
                      <a:pt x="21" y="12"/>
                      <a:pt x="20" y="16"/>
                    </a:cubicBezTo>
                    <a:cubicBezTo>
                      <a:pt x="18" y="19"/>
                      <a:pt x="13" y="20"/>
                      <a:pt x="13" y="20"/>
                    </a:cubicBezTo>
                    <a:cubicBezTo>
                      <a:pt x="13" y="20"/>
                      <a:pt x="12" y="33"/>
                      <a:pt x="14" y="34"/>
                    </a:cubicBezTo>
                    <a:cubicBezTo>
                      <a:pt x="15" y="34"/>
                      <a:pt x="25" y="34"/>
                      <a:pt x="24" y="41"/>
                    </a:cubicBezTo>
                    <a:cubicBezTo>
                      <a:pt x="23" y="48"/>
                      <a:pt x="22" y="52"/>
                      <a:pt x="26" y="53"/>
                    </a:cubicBezTo>
                    <a:cubicBezTo>
                      <a:pt x="30" y="53"/>
                      <a:pt x="39" y="53"/>
                      <a:pt x="40" y="56"/>
                    </a:cubicBezTo>
                    <a:cubicBezTo>
                      <a:pt x="40" y="59"/>
                      <a:pt x="41" y="62"/>
                      <a:pt x="28" y="61"/>
                    </a:cubicBezTo>
                    <a:cubicBezTo>
                      <a:pt x="15" y="60"/>
                      <a:pt x="18" y="56"/>
                      <a:pt x="18" y="53"/>
                    </a:cubicBezTo>
                    <a:cubicBezTo>
                      <a:pt x="18" y="51"/>
                      <a:pt x="19" y="45"/>
                      <a:pt x="15" y="43"/>
                    </a:cubicBezTo>
                    <a:cubicBezTo>
                      <a:pt x="10" y="41"/>
                      <a:pt x="14" y="38"/>
                      <a:pt x="11" y="36"/>
                    </a:cubicBezTo>
                    <a:cubicBezTo>
                      <a:pt x="9" y="34"/>
                      <a:pt x="2" y="33"/>
                      <a:pt x="2" y="38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solidFill>
                  <a:srgbClr val="3C9D53"/>
                </a:solidFill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Freeform 126"/>
              <p:cNvSpPr/>
              <p:nvPr/>
            </p:nvSpPr>
            <p:spPr bwMode="auto">
              <a:xfrm>
                <a:off x="7405238" y="5791528"/>
                <a:ext cx="28575" cy="20638"/>
              </a:xfrm>
              <a:custGeom>
                <a:avLst/>
                <a:gdLst>
                  <a:gd name="T0" fmla="*/ 7 w 16"/>
                  <a:gd name="T1" fmla="*/ 2 h 11"/>
                  <a:gd name="T2" fmla="*/ 7 w 16"/>
                  <a:gd name="T3" fmla="*/ 8 h 11"/>
                  <a:gd name="T4" fmla="*/ 7 w 16"/>
                  <a:gd name="T5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1">
                    <a:moveTo>
                      <a:pt x="7" y="2"/>
                    </a:moveTo>
                    <a:cubicBezTo>
                      <a:pt x="7" y="2"/>
                      <a:pt x="0" y="6"/>
                      <a:pt x="7" y="8"/>
                    </a:cubicBezTo>
                    <a:cubicBezTo>
                      <a:pt x="15" y="11"/>
                      <a:pt x="16" y="0"/>
                      <a:pt x="7" y="2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solidFill>
                  <a:srgbClr val="3C9D53"/>
                </a:solidFill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Freeform 127"/>
              <p:cNvSpPr/>
              <p:nvPr/>
            </p:nvSpPr>
            <p:spPr bwMode="auto">
              <a:xfrm>
                <a:off x="7592563" y="5842328"/>
                <a:ext cx="23813" cy="14288"/>
              </a:xfrm>
              <a:custGeom>
                <a:avLst/>
                <a:gdLst>
                  <a:gd name="T0" fmla="*/ 6 w 13"/>
                  <a:gd name="T1" fmla="*/ 0 h 8"/>
                  <a:gd name="T2" fmla="*/ 6 w 13"/>
                  <a:gd name="T3" fmla="*/ 7 h 8"/>
                  <a:gd name="T4" fmla="*/ 6 w 13"/>
                  <a:gd name="T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8">
                    <a:moveTo>
                      <a:pt x="6" y="0"/>
                    </a:moveTo>
                    <a:cubicBezTo>
                      <a:pt x="3" y="0"/>
                      <a:pt x="0" y="5"/>
                      <a:pt x="6" y="7"/>
                    </a:cubicBezTo>
                    <a:cubicBezTo>
                      <a:pt x="13" y="8"/>
                      <a:pt x="13" y="1"/>
                      <a:pt x="6" y="0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solidFill>
                  <a:srgbClr val="3C9D53"/>
                </a:solidFill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Freeform 128"/>
              <p:cNvSpPr/>
              <p:nvPr/>
            </p:nvSpPr>
            <p:spPr bwMode="auto">
              <a:xfrm>
                <a:off x="7432225" y="5788353"/>
                <a:ext cx="23813" cy="14288"/>
              </a:xfrm>
              <a:custGeom>
                <a:avLst/>
                <a:gdLst>
                  <a:gd name="T0" fmla="*/ 6 w 13"/>
                  <a:gd name="T1" fmla="*/ 1 h 8"/>
                  <a:gd name="T2" fmla="*/ 6 w 13"/>
                  <a:gd name="T3" fmla="*/ 7 h 8"/>
                  <a:gd name="T4" fmla="*/ 6 w 13"/>
                  <a:gd name="T5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8">
                    <a:moveTo>
                      <a:pt x="6" y="1"/>
                    </a:moveTo>
                    <a:cubicBezTo>
                      <a:pt x="2" y="0"/>
                      <a:pt x="0" y="5"/>
                      <a:pt x="6" y="7"/>
                    </a:cubicBezTo>
                    <a:cubicBezTo>
                      <a:pt x="12" y="8"/>
                      <a:pt x="13" y="1"/>
                      <a:pt x="6" y="1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solidFill>
                  <a:srgbClr val="3C9D53"/>
                </a:solidFill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Freeform 129"/>
              <p:cNvSpPr/>
              <p:nvPr/>
            </p:nvSpPr>
            <p:spPr bwMode="auto">
              <a:xfrm>
                <a:off x="7559225" y="5840740"/>
                <a:ext cx="33338" cy="17463"/>
              </a:xfrm>
              <a:custGeom>
                <a:avLst/>
                <a:gdLst>
                  <a:gd name="T0" fmla="*/ 7 w 18"/>
                  <a:gd name="T1" fmla="*/ 0 h 10"/>
                  <a:gd name="T2" fmla="*/ 1 w 18"/>
                  <a:gd name="T3" fmla="*/ 5 h 10"/>
                  <a:gd name="T4" fmla="*/ 12 w 18"/>
                  <a:gd name="T5" fmla="*/ 8 h 10"/>
                  <a:gd name="T6" fmla="*/ 7 w 18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0">
                    <a:moveTo>
                      <a:pt x="7" y="0"/>
                    </a:moveTo>
                    <a:cubicBezTo>
                      <a:pt x="5" y="0"/>
                      <a:pt x="0" y="1"/>
                      <a:pt x="1" y="5"/>
                    </a:cubicBezTo>
                    <a:cubicBezTo>
                      <a:pt x="2" y="10"/>
                      <a:pt x="10" y="10"/>
                      <a:pt x="12" y="8"/>
                    </a:cubicBezTo>
                    <a:cubicBezTo>
                      <a:pt x="14" y="7"/>
                      <a:pt x="18" y="0"/>
                      <a:pt x="7" y="0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solidFill>
                  <a:srgbClr val="3C9D53"/>
                </a:solidFill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Freeform 130"/>
              <p:cNvSpPr/>
              <p:nvPr/>
            </p:nvSpPr>
            <p:spPr bwMode="auto">
              <a:xfrm>
                <a:off x="7579863" y="5818515"/>
                <a:ext cx="28575" cy="22225"/>
              </a:xfrm>
              <a:custGeom>
                <a:avLst/>
                <a:gdLst>
                  <a:gd name="T0" fmla="*/ 9 w 16"/>
                  <a:gd name="T1" fmla="*/ 10 h 12"/>
                  <a:gd name="T2" fmla="*/ 14 w 16"/>
                  <a:gd name="T3" fmla="*/ 5 h 12"/>
                  <a:gd name="T4" fmla="*/ 4 w 16"/>
                  <a:gd name="T5" fmla="*/ 4 h 12"/>
                  <a:gd name="T6" fmla="*/ 9 w 16"/>
                  <a:gd name="T7" fmla="*/ 1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12">
                    <a:moveTo>
                      <a:pt x="9" y="10"/>
                    </a:moveTo>
                    <a:cubicBezTo>
                      <a:pt x="11" y="10"/>
                      <a:pt x="16" y="9"/>
                      <a:pt x="14" y="5"/>
                    </a:cubicBezTo>
                    <a:cubicBezTo>
                      <a:pt x="12" y="0"/>
                      <a:pt x="5" y="2"/>
                      <a:pt x="4" y="4"/>
                    </a:cubicBezTo>
                    <a:cubicBezTo>
                      <a:pt x="2" y="5"/>
                      <a:pt x="0" y="12"/>
                      <a:pt x="9" y="10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solidFill>
                  <a:srgbClr val="3C9D53"/>
                </a:solidFill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Freeform 131"/>
              <p:cNvSpPr/>
              <p:nvPr/>
            </p:nvSpPr>
            <p:spPr bwMode="auto">
              <a:xfrm>
                <a:off x="7619550" y="5812165"/>
                <a:ext cx="30163" cy="19050"/>
              </a:xfrm>
              <a:custGeom>
                <a:avLst/>
                <a:gdLst>
                  <a:gd name="T0" fmla="*/ 7 w 17"/>
                  <a:gd name="T1" fmla="*/ 2 h 11"/>
                  <a:gd name="T2" fmla="*/ 3 w 17"/>
                  <a:gd name="T3" fmla="*/ 9 h 11"/>
                  <a:gd name="T4" fmla="*/ 16 w 17"/>
                  <a:gd name="T5" fmla="*/ 7 h 11"/>
                  <a:gd name="T6" fmla="*/ 7 w 17"/>
                  <a:gd name="T7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11">
                    <a:moveTo>
                      <a:pt x="7" y="2"/>
                    </a:moveTo>
                    <a:cubicBezTo>
                      <a:pt x="5" y="3"/>
                      <a:pt x="0" y="7"/>
                      <a:pt x="3" y="9"/>
                    </a:cubicBezTo>
                    <a:cubicBezTo>
                      <a:pt x="6" y="11"/>
                      <a:pt x="14" y="10"/>
                      <a:pt x="16" y="7"/>
                    </a:cubicBezTo>
                    <a:cubicBezTo>
                      <a:pt x="17" y="5"/>
                      <a:pt x="16" y="0"/>
                      <a:pt x="7" y="2"/>
                    </a:cubicBezTo>
                    <a:close/>
                  </a:path>
                </a:pathLst>
              </a:custGeom>
              <a:solidFill>
                <a:srgbClr val="3C9D53"/>
              </a:solidFill>
              <a:ln>
                <a:solidFill>
                  <a:srgbClr val="3C9D53"/>
                </a:solidFill>
              </a:ln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7" name="Rectangle 106"/>
            <p:cNvSpPr>
              <a:spLocks noChangeArrowheads="1"/>
            </p:cNvSpPr>
            <p:nvPr/>
          </p:nvSpPr>
          <p:spPr bwMode="auto">
            <a:xfrm>
              <a:off x="4419600" y="2677183"/>
              <a:ext cx="378309" cy="1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735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厨余垃圾</a:t>
              </a:r>
            </a:p>
          </p:txBody>
        </p:sp>
      </p:grpSp>
      <p:grpSp>
        <p:nvGrpSpPr>
          <p:cNvPr id="258" name="组合 257"/>
          <p:cNvGrpSpPr/>
          <p:nvPr/>
        </p:nvGrpSpPr>
        <p:grpSpPr>
          <a:xfrm>
            <a:off x="6973739" y="1721180"/>
            <a:ext cx="1178983" cy="1616829"/>
            <a:chOff x="6973739" y="1721180"/>
            <a:chExt cx="1178983" cy="1616829"/>
          </a:xfrm>
        </p:grpSpPr>
        <p:grpSp>
          <p:nvGrpSpPr>
            <p:cNvPr id="105" name="组合 104"/>
            <p:cNvGrpSpPr/>
            <p:nvPr/>
          </p:nvGrpSpPr>
          <p:grpSpPr>
            <a:xfrm>
              <a:off x="6973739" y="1721180"/>
              <a:ext cx="1178983" cy="1616829"/>
              <a:chOff x="2528437" y="7688263"/>
              <a:chExt cx="1768475" cy="2501900"/>
            </a:xfrm>
          </p:grpSpPr>
          <p:sp>
            <p:nvSpPr>
              <p:cNvPr id="106" name="Rectangle 159"/>
              <p:cNvSpPr>
                <a:spLocks noChangeArrowheads="1"/>
              </p:cNvSpPr>
              <p:nvPr/>
            </p:nvSpPr>
            <p:spPr bwMode="auto">
              <a:xfrm>
                <a:off x="2776087" y="9956800"/>
                <a:ext cx="98425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Freeform 160"/>
              <p:cNvSpPr/>
              <p:nvPr/>
            </p:nvSpPr>
            <p:spPr bwMode="auto">
              <a:xfrm>
                <a:off x="2687187" y="9771063"/>
                <a:ext cx="103188" cy="419100"/>
              </a:xfrm>
              <a:custGeom>
                <a:avLst/>
                <a:gdLst>
                  <a:gd name="T0" fmla="*/ 57 w 57"/>
                  <a:gd name="T1" fmla="*/ 203 h 232"/>
                  <a:gd name="T2" fmla="*/ 28 w 57"/>
                  <a:gd name="T3" fmla="*/ 232 h 232"/>
                  <a:gd name="T4" fmla="*/ 0 w 57"/>
                  <a:gd name="T5" fmla="*/ 203 h 232"/>
                  <a:gd name="T6" fmla="*/ 0 w 57"/>
                  <a:gd name="T7" fmla="*/ 29 h 232"/>
                  <a:gd name="T8" fmla="*/ 28 w 57"/>
                  <a:gd name="T9" fmla="*/ 0 h 232"/>
                  <a:gd name="T10" fmla="*/ 57 w 57"/>
                  <a:gd name="T11" fmla="*/ 29 h 232"/>
                  <a:gd name="T12" fmla="*/ 57 w 57"/>
                  <a:gd name="T13" fmla="*/ 20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57" y="203"/>
                    </a:moveTo>
                    <a:cubicBezTo>
                      <a:pt x="57" y="219"/>
                      <a:pt x="44" y="232"/>
                      <a:pt x="28" y="232"/>
                    </a:cubicBezTo>
                    <a:cubicBezTo>
                      <a:pt x="12" y="232"/>
                      <a:pt x="0" y="219"/>
                      <a:pt x="0" y="203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13"/>
                      <a:pt x="12" y="0"/>
                      <a:pt x="28" y="0"/>
                    </a:cubicBezTo>
                    <a:cubicBezTo>
                      <a:pt x="44" y="0"/>
                      <a:pt x="57" y="13"/>
                      <a:pt x="57" y="29"/>
                    </a:cubicBezTo>
                    <a:lnTo>
                      <a:pt x="57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8" name="Rectangle 161"/>
              <p:cNvSpPr>
                <a:spLocks noChangeArrowheads="1"/>
              </p:cNvSpPr>
              <p:nvPr/>
            </p:nvSpPr>
            <p:spPr bwMode="auto">
              <a:xfrm>
                <a:off x="3950837" y="9956800"/>
                <a:ext cx="101600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9" name="Freeform 162"/>
              <p:cNvSpPr/>
              <p:nvPr/>
            </p:nvSpPr>
            <p:spPr bwMode="auto">
              <a:xfrm>
                <a:off x="4038150" y="9771063"/>
                <a:ext cx="103188" cy="419100"/>
              </a:xfrm>
              <a:custGeom>
                <a:avLst/>
                <a:gdLst>
                  <a:gd name="T0" fmla="*/ 0 w 57"/>
                  <a:gd name="T1" fmla="*/ 203 h 232"/>
                  <a:gd name="T2" fmla="*/ 28 w 57"/>
                  <a:gd name="T3" fmla="*/ 232 h 232"/>
                  <a:gd name="T4" fmla="*/ 57 w 57"/>
                  <a:gd name="T5" fmla="*/ 203 h 232"/>
                  <a:gd name="T6" fmla="*/ 57 w 57"/>
                  <a:gd name="T7" fmla="*/ 30 h 232"/>
                  <a:gd name="T8" fmla="*/ 28 w 57"/>
                  <a:gd name="T9" fmla="*/ 0 h 232"/>
                  <a:gd name="T10" fmla="*/ 0 w 57"/>
                  <a:gd name="T11" fmla="*/ 30 h 232"/>
                  <a:gd name="T12" fmla="*/ 0 w 57"/>
                  <a:gd name="T13" fmla="*/ 20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0" y="203"/>
                    </a:moveTo>
                    <a:cubicBezTo>
                      <a:pt x="0" y="219"/>
                      <a:pt x="13" y="232"/>
                      <a:pt x="28" y="232"/>
                    </a:cubicBezTo>
                    <a:cubicBezTo>
                      <a:pt x="44" y="232"/>
                      <a:pt x="57" y="219"/>
                      <a:pt x="57" y="203"/>
                    </a:cubicBezTo>
                    <a:cubicBezTo>
                      <a:pt x="57" y="30"/>
                      <a:pt x="57" y="30"/>
                      <a:pt x="57" y="30"/>
                    </a:cubicBezTo>
                    <a:cubicBezTo>
                      <a:pt x="57" y="13"/>
                      <a:pt x="44" y="0"/>
                      <a:pt x="28" y="0"/>
                    </a:cubicBezTo>
                    <a:cubicBezTo>
                      <a:pt x="13" y="0"/>
                      <a:pt x="0" y="13"/>
                      <a:pt x="0" y="30"/>
                    </a:cubicBez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Freeform 163"/>
              <p:cNvSpPr/>
              <p:nvPr/>
            </p:nvSpPr>
            <p:spPr bwMode="auto">
              <a:xfrm>
                <a:off x="2528437" y="7907338"/>
                <a:ext cx="1768475" cy="180975"/>
              </a:xfrm>
              <a:custGeom>
                <a:avLst/>
                <a:gdLst>
                  <a:gd name="T0" fmla="*/ 972 w 1114"/>
                  <a:gd name="T1" fmla="*/ 114 h 114"/>
                  <a:gd name="T2" fmla="*/ 1043 w 1114"/>
                  <a:gd name="T3" fmla="*/ 56 h 114"/>
                  <a:gd name="T4" fmla="*/ 1114 w 1114"/>
                  <a:gd name="T5" fmla="*/ 15 h 114"/>
                  <a:gd name="T6" fmla="*/ 1114 w 1114"/>
                  <a:gd name="T7" fmla="*/ 0 h 114"/>
                  <a:gd name="T8" fmla="*/ 0 w 1114"/>
                  <a:gd name="T9" fmla="*/ 0 h 114"/>
                  <a:gd name="T10" fmla="*/ 0 w 1114"/>
                  <a:gd name="T11" fmla="*/ 15 h 114"/>
                  <a:gd name="T12" fmla="*/ 72 w 1114"/>
                  <a:gd name="T13" fmla="*/ 54 h 114"/>
                  <a:gd name="T14" fmla="*/ 134 w 1114"/>
                  <a:gd name="T15" fmla="*/ 114 h 114"/>
                  <a:gd name="T16" fmla="*/ 972 w 1114"/>
                  <a:gd name="T17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14" h="114">
                    <a:moveTo>
                      <a:pt x="972" y="114"/>
                    </a:moveTo>
                    <a:lnTo>
                      <a:pt x="1043" y="56"/>
                    </a:lnTo>
                    <a:lnTo>
                      <a:pt x="1114" y="15"/>
                    </a:lnTo>
                    <a:lnTo>
                      <a:pt x="111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72" y="54"/>
                    </a:lnTo>
                    <a:lnTo>
                      <a:pt x="134" y="114"/>
                    </a:lnTo>
                    <a:lnTo>
                      <a:pt x="972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1" name="Freeform 164"/>
              <p:cNvSpPr/>
              <p:nvPr/>
            </p:nvSpPr>
            <p:spPr bwMode="auto">
              <a:xfrm>
                <a:off x="2737987" y="7983538"/>
                <a:ext cx="1350963" cy="2192338"/>
              </a:xfrm>
              <a:custGeom>
                <a:avLst/>
                <a:gdLst>
                  <a:gd name="T0" fmla="*/ 0 w 750"/>
                  <a:gd name="T1" fmla="*/ 0 h 1217"/>
                  <a:gd name="T2" fmla="*/ 0 w 750"/>
                  <a:gd name="T3" fmla="*/ 1 h 1217"/>
                  <a:gd name="T4" fmla="*/ 62 w 750"/>
                  <a:gd name="T5" fmla="*/ 1188 h 1217"/>
                  <a:gd name="T6" fmla="*/ 90 w 750"/>
                  <a:gd name="T7" fmla="*/ 1217 h 1217"/>
                  <a:gd name="T8" fmla="*/ 660 w 750"/>
                  <a:gd name="T9" fmla="*/ 1217 h 1217"/>
                  <a:gd name="T10" fmla="*/ 688 w 750"/>
                  <a:gd name="T11" fmla="*/ 1189 h 1217"/>
                  <a:gd name="T12" fmla="*/ 750 w 750"/>
                  <a:gd name="T13" fmla="*/ 1 h 1217"/>
                  <a:gd name="T14" fmla="*/ 750 w 750"/>
                  <a:gd name="T15" fmla="*/ 0 h 1217"/>
                  <a:gd name="T16" fmla="*/ 0 w 750"/>
                  <a:gd name="T17" fmla="*/ 0 h 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0" h="1217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62" y="1188"/>
                      <a:pt x="62" y="1188"/>
                      <a:pt x="62" y="1188"/>
                    </a:cubicBezTo>
                    <a:cubicBezTo>
                      <a:pt x="62" y="1204"/>
                      <a:pt x="75" y="1217"/>
                      <a:pt x="90" y="1217"/>
                    </a:cubicBezTo>
                    <a:cubicBezTo>
                      <a:pt x="660" y="1217"/>
                      <a:pt x="660" y="1217"/>
                      <a:pt x="660" y="1217"/>
                    </a:cubicBezTo>
                    <a:cubicBezTo>
                      <a:pt x="676" y="1217"/>
                      <a:pt x="688" y="1204"/>
                      <a:pt x="688" y="1189"/>
                    </a:cubicBezTo>
                    <a:cubicBezTo>
                      <a:pt x="750" y="1"/>
                      <a:pt x="750" y="1"/>
                      <a:pt x="750" y="1"/>
                    </a:cubicBezTo>
                    <a:cubicBezTo>
                      <a:pt x="750" y="0"/>
                      <a:pt x="750" y="0"/>
                      <a:pt x="75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F25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2" name="Rectangle 165"/>
              <p:cNvSpPr>
                <a:spLocks noChangeArrowheads="1"/>
              </p:cNvSpPr>
              <p:nvPr/>
            </p:nvSpPr>
            <p:spPr bwMode="auto">
              <a:xfrm>
                <a:off x="2528437" y="7931150"/>
                <a:ext cx="1768475" cy="52388"/>
              </a:xfrm>
              <a:prstGeom prst="rect">
                <a:avLst/>
              </a:prstGeom>
              <a:solidFill>
                <a:srgbClr val="2F25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3" name="Rectangle 166"/>
              <p:cNvSpPr>
                <a:spLocks noChangeArrowheads="1"/>
              </p:cNvSpPr>
              <p:nvPr/>
            </p:nvSpPr>
            <p:spPr bwMode="auto">
              <a:xfrm>
                <a:off x="2528437" y="7854950"/>
                <a:ext cx="1768475" cy="52388"/>
              </a:xfrm>
              <a:prstGeom prst="rect">
                <a:avLst/>
              </a:prstGeom>
              <a:solidFill>
                <a:srgbClr val="2F25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4" name="Rectangle 167"/>
              <p:cNvSpPr>
                <a:spLocks noChangeArrowheads="1"/>
              </p:cNvSpPr>
              <p:nvPr/>
            </p:nvSpPr>
            <p:spPr bwMode="auto">
              <a:xfrm>
                <a:off x="2657025" y="7743825"/>
                <a:ext cx="1511300" cy="111125"/>
              </a:xfrm>
              <a:prstGeom prst="rect">
                <a:avLst/>
              </a:prstGeom>
              <a:solidFill>
                <a:srgbClr val="2A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5" name="Freeform 168"/>
              <p:cNvSpPr/>
              <p:nvPr/>
            </p:nvSpPr>
            <p:spPr bwMode="auto">
              <a:xfrm>
                <a:off x="3044375" y="7688263"/>
                <a:ext cx="741363" cy="55563"/>
              </a:xfrm>
              <a:custGeom>
                <a:avLst/>
                <a:gdLst>
                  <a:gd name="T0" fmla="*/ 438 w 467"/>
                  <a:gd name="T1" fmla="*/ 0 h 35"/>
                  <a:gd name="T2" fmla="*/ 29 w 467"/>
                  <a:gd name="T3" fmla="*/ 0 h 35"/>
                  <a:gd name="T4" fmla="*/ 0 w 467"/>
                  <a:gd name="T5" fmla="*/ 35 h 35"/>
                  <a:gd name="T6" fmla="*/ 467 w 467"/>
                  <a:gd name="T7" fmla="*/ 35 h 35"/>
                  <a:gd name="T8" fmla="*/ 438 w 467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7" h="35">
                    <a:moveTo>
                      <a:pt x="438" y="0"/>
                    </a:moveTo>
                    <a:lnTo>
                      <a:pt x="29" y="0"/>
                    </a:lnTo>
                    <a:lnTo>
                      <a:pt x="0" y="35"/>
                    </a:lnTo>
                    <a:lnTo>
                      <a:pt x="467" y="35"/>
                    </a:lnTo>
                    <a:lnTo>
                      <a:pt x="438" y="0"/>
                    </a:lnTo>
                    <a:close/>
                  </a:path>
                </a:pathLst>
              </a:custGeom>
              <a:solidFill>
                <a:srgbClr val="2F25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6" name="Rectangle 169"/>
              <p:cNvSpPr>
                <a:spLocks noChangeArrowheads="1"/>
              </p:cNvSpPr>
              <p:nvPr/>
            </p:nvSpPr>
            <p:spPr bwMode="auto">
              <a:xfrm>
                <a:off x="3049137" y="7983538"/>
                <a:ext cx="68263" cy="1317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7" name="Rectangle 170"/>
              <p:cNvSpPr>
                <a:spLocks noChangeArrowheads="1"/>
              </p:cNvSpPr>
              <p:nvPr/>
            </p:nvSpPr>
            <p:spPr bwMode="auto">
              <a:xfrm>
                <a:off x="3379337" y="7983538"/>
                <a:ext cx="68263" cy="1317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8" name="Rectangle 171"/>
              <p:cNvSpPr>
                <a:spLocks noChangeArrowheads="1"/>
              </p:cNvSpPr>
              <p:nvPr/>
            </p:nvSpPr>
            <p:spPr bwMode="auto">
              <a:xfrm>
                <a:off x="3714300" y="7983538"/>
                <a:ext cx="68263" cy="1317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9" name="Rectangle 172"/>
              <p:cNvSpPr>
                <a:spLocks noChangeArrowheads="1"/>
              </p:cNvSpPr>
              <p:nvPr/>
            </p:nvSpPr>
            <p:spPr bwMode="auto">
              <a:xfrm>
                <a:off x="3055487" y="8555038"/>
                <a:ext cx="719138" cy="9255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2" name="Rectangle 175"/>
              <p:cNvSpPr>
                <a:spLocks noChangeArrowheads="1"/>
              </p:cNvSpPr>
              <p:nvPr/>
            </p:nvSpPr>
            <p:spPr bwMode="auto">
              <a:xfrm>
                <a:off x="3342825" y="9332912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4" name="Rectangle 177"/>
              <p:cNvSpPr>
                <a:spLocks noChangeArrowheads="1"/>
              </p:cNvSpPr>
              <p:nvPr/>
            </p:nvSpPr>
            <p:spPr bwMode="auto">
              <a:xfrm>
                <a:off x="3574600" y="9332912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Rectangle 178"/>
              <p:cNvSpPr>
                <a:spLocks noChangeArrowheads="1"/>
              </p:cNvSpPr>
              <p:nvPr/>
            </p:nvSpPr>
            <p:spPr bwMode="auto">
              <a:xfrm>
                <a:off x="3611112" y="9332912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6" name="Oval 179"/>
              <p:cNvSpPr>
                <a:spLocks noChangeArrowheads="1"/>
              </p:cNvSpPr>
              <p:nvPr/>
            </p:nvSpPr>
            <p:spPr bwMode="auto">
              <a:xfrm>
                <a:off x="3325362" y="8655050"/>
                <a:ext cx="179388" cy="18097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7" name="Oval 180"/>
              <p:cNvSpPr>
                <a:spLocks noChangeArrowheads="1"/>
              </p:cNvSpPr>
              <p:nvPr/>
            </p:nvSpPr>
            <p:spPr bwMode="auto">
              <a:xfrm>
                <a:off x="3485700" y="8885238"/>
                <a:ext cx="155575" cy="15716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8" name="Rectangle 181"/>
              <p:cNvSpPr>
                <a:spLocks noChangeArrowheads="1"/>
              </p:cNvSpPr>
              <p:nvPr/>
            </p:nvSpPr>
            <p:spPr bwMode="auto">
              <a:xfrm>
                <a:off x="3441250" y="8986838"/>
                <a:ext cx="128588" cy="555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9" name="Freeform 182"/>
              <p:cNvSpPr/>
              <p:nvPr/>
            </p:nvSpPr>
            <p:spPr bwMode="auto">
              <a:xfrm>
                <a:off x="3436487" y="8693150"/>
                <a:ext cx="192088" cy="263525"/>
              </a:xfrm>
              <a:custGeom>
                <a:avLst/>
                <a:gdLst>
                  <a:gd name="T0" fmla="*/ 90 w 121"/>
                  <a:gd name="T1" fmla="*/ 166 h 166"/>
                  <a:gd name="T2" fmla="*/ 0 w 121"/>
                  <a:gd name="T3" fmla="*/ 19 h 166"/>
                  <a:gd name="T4" fmla="*/ 33 w 121"/>
                  <a:gd name="T5" fmla="*/ 0 h 166"/>
                  <a:gd name="T6" fmla="*/ 121 w 121"/>
                  <a:gd name="T7" fmla="*/ 145 h 166"/>
                  <a:gd name="T8" fmla="*/ 90 w 121"/>
                  <a:gd name="T9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0" h="166">
                    <a:moveTo>
                      <a:pt x="90" y="166"/>
                    </a:moveTo>
                    <a:lnTo>
                      <a:pt x="0" y="19"/>
                    </a:lnTo>
                    <a:lnTo>
                      <a:pt x="33" y="0"/>
                    </a:lnTo>
                    <a:lnTo>
                      <a:pt x="121" y="145"/>
                    </a:lnTo>
                    <a:lnTo>
                      <a:pt x="90" y="1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0" name="Rectangle 183"/>
              <p:cNvSpPr>
                <a:spLocks noChangeArrowheads="1"/>
              </p:cNvSpPr>
              <p:nvPr/>
            </p:nvSpPr>
            <p:spPr bwMode="auto">
              <a:xfrm>
                <a:off x="3441250" y="8986838"/>
                <a:ext cx="61913" cy="1190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1" name="Freeform 184"/>
              <p:cNvSpPr/>
              <p:nvPr/>
            </p:nvSpPr>
            <p:spPr bwMode="auto">
              <a:xfrm>
                <a:off x="3441250" y="9086850"/>
                <a:ext cx="96838" cy="71438"/>
              </a:xfrm>
              <a:custGeom>
                <a:avLst/>
                <a:gdLst>
                  <a:gd name="T0" fmla="*/ 0 w 53"/>
                  <a:gd name="T1" fmla="*/ 34 h 39"/>
                  <a:gd name="T2" fmla="*/ 0 w 53"/>
                  <a:gd name="T3" fmla="*/ 31 h 39"/>
                  <a:gd name="T4" fmla="*/ 0 w 53"/>
                  <a:gd name="T5" fmla="*/ 0 h 39"/>
                  <a:gd name="T6" fmla="*/ 47 w 53"/>
                  <a:gd name="T7" fmla="*/ 0 h 39"/>
                  <a:gd name="T8" fmla="*/ 50 w 53"/>
                  <a:gd name="T9" fmla="*/ 0 h 39"/>
                  <a:gd name="T10" fmla="*/ 51 w 53"/>
                  <a:gd name="T11" fmla="*/ 3 h 39"/>
                  <a:gd name="T12" fmla="*/ 49 w 53"/>
                  <a:gd name="T13" fmla="*/ 5 h 39"/>
                  <a:gd name="T14" fmla="*/ 9 w 53"/>
                  <a:gd name="T15" fmla="*/ 33 h 39"/>
                  <a:gd name="T16" fmla="*/ 5 w 53"/>
                  <a:gd name="T17" fmla="*/ 36 h 39"/>
                  <a:gd name="T18" fmla="*/ 0 w 53"/>
                  <a:gd name="T19" fmla="*/ 34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39">
                    <a:moveTo>
                      <a:pt x="0" y="34"/>
                    </a:moveTo>
                    <a:cubicBezTo>
                      <a:pt x="0" y="33"/>
                      <a:pt x="0" y="31"/>
                      <a:pt x="0" y="3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7" y="0"/>
                      <a:pt x="48" y="0"/>
                      <a:pt x="50" y="0"/>
                    </a:cubicBezTo>
                    <a:cubicBezTo>
                      <a:pt x="53" y="0"/>
                      <a:pt x="52" y="2"/>
                      <a:pt x="51" y="3"/>
                    </a:cubicBezTo>
                    <a:cubicBezTo>
                      <a:pt x="50" y="4"/>
                      <a:pt x="49" y="5"/>
                      <a:pt x="49" y="5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9" y="33"/>
                      <a:pt x="6" y="35"/>
                      <a:pt x="5" y="36"/>
                    </a:cubicBezTo>
                    <a:cubicBezTo>
                      <a:pt x="4" y="37"/>
                      <a:pt x="0" y="39"/>
                      <a:pt x="0" y="3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2" name="Oval 185"/>
              <p:cNvSpPr>
                <a:spLocks noChangeArrowheads="1"/>
              </p:cNvSpPr>
              <p:nvPr/>
            </p:nvSpPr>
            <p:spPr bwMode="auto">
              <a:xfrm>
                <a:off x="3190425" y="8885238"/>
                <a:ext cx="155575" cy="15716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" name="Rectangle 186"/>
              <p:cNvSpPr>
                <a:spLocks noChangeArrowheads="1"/>
              </p:cNvSpPr>
              <p:nvPr/>
            </p:nvSpPr>
            <p:spPr bwMode="auto">
              <a:xfrm>
                <a:off x="3261862" y="8986838"/>
                <a:ext cx="128588" cy="555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4" name="Freeform 187"/>
              <p:cNvSpPr/>
              <p:nvPr/>
            </p:nvSpPr>
            <p:spPr bwMode="auto">
              <a:xfrm>
                <a:off x="3199950" y="8693150"/>
                <a:ext cx="195263" cy="263525"/>
              </a:xfrm>
              <a:custGeom>
                <a:avLst/>
                <a:gdLst>
                  <a:gd name="T0" fmla="*/ 33 w 123"/>
                  <a:gd name="T1" fmla="*/ 166 h 166"/>
                  <a:gd name="T2" fmla="*/ 123 w 123"/>
                  <a:gd name="T3" fmla="*/ 19 h 166"/>
                  <a:gd name="T4" fmla="*/ 90 w 123"/>
                  <a:gd name="T5" fmla="*/ 0 h 166"/>
                  <a:gd name="T6" fmla="*/ 0 w 123"/>
                  <a:gd name="T7" fmla="*/ 145 h 166"/>
                  <a:gd name="T8" fmla="*/ 33 w 123"/>
                  <a:gd name="T9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3" h="166">
                    <a:moveTo>
                      <a:pt x="33" y="166"/>
                    </a:moveTo>
                    <a:lnTo>
                      <a:pt x="123" y="19"/>
                    </a:lnTo>
                    <a:lnTo>
                      <a:pt x="90" y="0"/>
                    </a:lnTo>
                    <a:lnTo>
                      <a:pt x="0" y="145"/>
                    </a:lnTo>
                    <a:lnTo>
                      <a:pt x="33" y="1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5" name="Rectangle 188"/>
              <p:cNvSpPr>
                <a:spLocks noChangeArrowheads="1"/>
              </p:cNvSpPr>
              <p:nvPr/>
            </p:nvSpPr>
            <p:spPr bwMode="auto">
              <a:xfrm>
                <a:off x="3328537" y="8986838"/>
                <a:ext cx="61913" cy="1190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6" name="Freeform 189"/>
              <p:cNvSpPr/>
              <p:nvPr/>
            </p:nvSpPr>
            <p:spPr bwMode="auto">
              <a:xfrm>
                <a:off x="3293612" y="9086850"/>
                <a:ext cx="96838" cy="71438"/>
              </a:xfrm>
              <a:custGeom>
                <a:avLst/>
                <a:gdLst>
                  <a:gd name="T0" fmla="*/ 53 w 53"/>
                  <a:gd name="T1" fmla="*/ 34 h 39"/>
                  <a:gd name="T2" fmla="*/ 53 w 53"/>
                  <a:gd name="T3" fmla="*/ 31 h 39"/>
                  <a:gd name="T4" fmla="*/ 53 w 53"/>
                  <a:gd name="T5" fmla="*/ 0 h 39"/>
                  <a:gd name="T6" fmla="*/ 6 w 53"/>
                  <a:gd name="T7" fmla="*/ 0 h 39"/>
                  <a:gd name="T8" fmla="*/ 3 w 53"/>
                  <a:gd name="T9" fmla="*/ 0 h 39"/>
                  <a:gd name="T10" fmla="*/ 1 w 53"/>
                  <a:gd name="T11" fmla="*/ 3 h 39"/>
                  <a:gd name="T12" fmla="*/ 4 w 53"/>
                  <a:gd name="T13" fmla="*/ 5 h 39"/>
                  <a:gd name="T14" fmla="*/ 44 w 53"/>
                  <a:gd name="T15" fmla="*/ 33 h 39"/>
                  <a:gd name="T16" fmla="*/ 48 w 53"/>
                  <a:gd name="T17" fmla="*/ 36 h 39"/>
                  <a:gd name="T18" fmla="*/ 53 w 53"/>
                  <a:gd name="T19" fmla="*/ 34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39">
                    <a:moveTo>
                      <a:pt x="53" y="34"/>
                    </a:moveTo>
                    <a:cubicBezTo>
                      <a:pt x="53" y="33"/>
                      <a:pt x="53" y="31"/>
                      <a:pt x="53" y="31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0" y="0"/>
                      <a:pt x="1" y="2"/>
                      <a:pt x="1" y="3"/>
                    </a:cubicBezTo>
                    <a:cubicBezTo>
                      <a:pt x="2" y="4"/>
                      <a:pt x="4" y="5"/>
                      <a:pt x="4" y="5"/>
                    </a:cubicBezTo>
                    <a:cubicBezTo>
                      <a:pt x="44" y="33"/>
                      <a:pt x="44" y="33"/>
                      <a:pt x="44" y="33"/>
                    </a:cubicBezTo>
                    <a:cubicBezTo>
                      <a:pt x="44" y="33"/>
                      <a:pt x="47" y="35"/>
                      <a:pt x="48" y="36"/>
                    </a:cubicBezTo>
                    <a:cubicBezTo>
                      <a:pt x="49" y="37"/>
                      <a:pt x="53" y="39"/>
                      <a:pt x="53" y="3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7" name="Freeform 190"/>
              <p:cNvSpPr>
                <a:spLocks noEditPoints="1"/>
              </p:cNvSpPr>
              <p:nvPr/>
            </p:nvSpPr>
            <p:spPr bwMode="auto">
              <a:xfrm>
                <a:off x="3242812" y="8699500"/>
                <a:ext cx="344488" cy="295275"/>
              </a:xfrm>
              <a:custGeom>
                <a:avLst/>
                <a:gdLst>
                  <a:gd name="T0" fmla="*/ 184 w 192"/>
                  <a:gd name="T1" fmla="*/ 129 h 164"/>
                  <a:gd name="T2" fmla="*/ 138 w 192"/>
                  <a:gd name="T3" fmla="*/ 54 h 164"/>
                  <a:gd name="T4" fmla="*/ 123 w 192"/>
                  <a:gd name="T5" fmla="*/ 29 h 164"/>
                  <a:gd name="T6" fmla="*/ 97 w 192"/>
                  <a:gd name="T7" fmla="*/ 1 h 164"/>
                  <a:gd name="T8" fmla="*/ 64 w 192"/>
                  <a:gd name="T9" fmla="*/ 36 h 164"/>
                  <a:gd name="T10" fmla="*/ 54 w 192"/>
                  <a:gd name="T11" fmla="*/ 52 h 164"/>
                  <a:gd name="T12" fmla="*/ 54 w 192"/>
                  <a:gd name="T13" fmla="*/ 52 h 164"/>
                  <a:gd name="T14" fmla="*/ 7 w 192"/>
                  <a:gd name="T15" fmla="*/ 129 h 164"/>
                  <a:gd name="T16" fmla="*/ 3 w 192"/>
                  <a:gd name="T17" fmla="*/ 151 h 164"/>
                  <a:gd name="T18" fmla="*/ 27 w 192"/>
                  <a:gd name="T19" fmla="*/ 163 h 164"/>
                  <a:gd name="T20" fmla="*/ 27 w 192"/>
                  <a:gd name="T21" fmla="*/ 163 h 164"/>
                  <a:gd name="T22" fmla="*/ 37 w 192"/>
                  <a:gd name="T23" fmla="*/ 163 h 164"/>
                  <a:gd name="T24" fmla="*/ 37 w 192"/>
                  <a:gd name="T25" fmla="*/ 163 h 164"/>
                  <a:gd name="T26" fmla="*/ 86 w 192"/>
                  <a:gd name="T27" fmla="*/ 163 h 164"/>
                  <a:gd name="T28" fmla="*/ 86 w 192"/>
                  <a:gd name="T29" fmla="*/ 163 h 164"/>
                  <a:gd name="T30" fmla="*/ 104 w 192"/>
                  <a:gd name="T31" fmla="*/ 163 h 164"/>
                  <a:gd name="T32" fmla="*/ 106 w 192"/>
                  <a:gd name="T33" fmla="*/ 163 h 164"/>
                  <a:gd name="T34" fmla="*/ 106 w 192"/>
                  <a:gd name="T35" fmla="*/ 163 h 164"/>
                  <a:gd name="T36" fmla="*/ 154 w 192"/>
                  <a:gd name="T37" fmla="*/ 163 h 164"/>
                  <a:gd name="T38" fmla="*/ 154 w 192"/>
                  <a:gd name="T39" fmla="*/ 163 h 164"/>
                  <a:gd name="T40" fmla="*/ 165 w 192"/>
                  <a:gd name="T41" fmla="*/ 163 h 164"/>
                  <a:gd name="T42" fmla="*/ 165 w 192"/>
                  <a:gd name="T43" fmla="*/ 163 h 164"/>
                  <a:gd name="T44" fmla="*/ 188 w 192"/>
                  <a:gd name="T45" fmla="*/ 151 h 164"/>
                  <a:gd name="T46" fmla="*/ 184 w 192"/>
                  <a:gd name="T47" fmla="*/ 129 h 164"/>
                  <a:gd name="T48" fmla="*/ 86 w 192"/>
                  <a:gd name="T49" fmla="*/ 159 h 164"/>
                  <a:gd name="T50" fmla="*/ 86 w 192"/>
                  <a:gd name="T51" fmla="*/ 159 h 164"/>
                  <a:gd name="T52" fmla="*/ 106 w 192"/>
                  <a:gd name="T53" fmla="*/ 159 h 164"/>
                  <a:gd name="T54" fmla="*/ 106 w 192"/>
                  <a:gd name="T55" fmla="*/ 159 h 164"/>
                  <a:gd name="T56" fmla="*/ 104 w 192"/>
                  <a:gd name="T57" fmla="*/ 159 h 164"/>
                  <a:gd name="T58" fmla="*/ 86 w 192"/>
                  <a:gd name="T59" fmla="*/ 159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92" h="164">
                    <a:moveTo>
                      <a:pt x="184" y="129"/>
                    </a:moveTo>
                    <a:cubicBezTo>
                      <a:pt x="138" y="54"/>
                      <a:pt x="138" y="54"/>
                      <a:pt x="138" y="54"/>
                    </a:cubicBezTo>
                    <a:cubicBezTo>
                      <a:pt x="123" y="29"/>
                      <a:pt x="123" y="29"/>
                      <a:pt x="123" y="29"/>
                    </a:cubicBezTo>
                    <a:cubicBezTo>
                      <a:pt x="117" y="18"/>
                      <a:pt x="108" y="2"/>
                      <a:pt x="97" y="1"/>
                    </a:cubicBezTo>
                    <a:cubicBezTo>
                      <a:pt x="83" y="0"/>
                      <a:pt x="75" y="19"/>
                      <a:pt x="64" y="36"/>
                    </a:cubicBezTo>
                    <a:cubicBezTo>
                      <a:pt x="54" y="52"/>
                      <a:pt x="54" y="52"/>
                      <a:pt x="54" y="52"/>
                    </a:cubicBezTo>
                    <a:cubicBezTo>
                      <a:pt x="54" y="52"/>
                      <a:pt x="54" y="52"/>
                      <a:pt x="54" y="52"/>
                    </a:cubicBezTo>
                    <a:cubicBezTo>
                      <a:pt x="7" y="129"/>
                      <a:pt x="7" y="129"/>
                      <a:pt x="7" y="129"/>
                    </a:cubicBezTo>
                    <a:cubicBezTo>
                      <a:pt x="2" y="135"/>
                      <a:pt x="0" y="144"/>
                      <a:pt x="3" y="151"/>
                    </a:cubicBezTo>
                    <a:cubicBezTo>
                      <a:pt x="7" y="160"/>
                      <a:pt x="17" y="164"/>
                      <a:pt x="27" y="163"/>
                    </a:cubicBezTo>
                    <a:cubicBezTo>
                      <a:pt x="27" y="163"/>
                      <a:pt x="27" y="163"/>
                      <a:pt x="27" y="163"/>
                    </a:cubicBezTo>
                    <a:cubicBezTo>
                      <a:pt x="37" y="163"/>
                      <a:pt x="37" y="163"/>
                      <a:pt x="37" y="163"/>
                    </a:cubicBezTo>
                    <a:cubicBezTo>
                      <a:pt x="37" y="163"/>
                      <a:pt x="37" y="163"/>
                      <a:pt x="37" y="163"/>
                    </a:cubicBezTo>
                    <a:cubicBezTo>
                      <a:pt x="86" y="163"/>
                      <a:pt x="86" y="163"/>
                      <a:pt x="86" y="163"/>
                    </a:cubicBezTo>
                    <a:cubicBezTo>
                      <a:pt x="86" y="163"/>
                      <a:pt x="86" y="163"/>
                      <a:pt x="86" y="163"/>
                    </a:cubicBezTo>
                    <a:cubicBezTo>
                      <a:pt x="104" y="163"/>
                      <a:pt x="104" y="163"/>
                      <a:pt x="104" y="163"/>
                    </a:cubicBezTo>
                    <a:cubicBezTo>
                      <a:pt x="106" y="163"/>
                      <a:pt x="106" y="163"/>
                      <a:pt x="106" y="163"/>
                    </a:cubicBezTo>
                    <a:cubicBezTo>
                      <a:pt x="106" y="163"/>
                      <a:pt x="106" y="163"/>
                      <a:pt x="106" y="163"/>
                    </a:cubicBezTo>
                    <a:cubicBezTo>
                      <a:pt x="154" y="163"/>
                      <a:pt x="154" y="163"/>
                      <a:pt x="154" y="163"/>
                    </a:cubicBezTo>
                    <a:cubicBezTo>
                      <a:pt x="154" y="163"/>
                      <a:pt x="154" y="163"/>
                      <a:pt x="154" y="163"/>
                    </a:cubicBezTo>
                    <a:cubicBezTo>
                      <a:pt x="165" y="163"/>
                      <a:pt x="165" y="163"/>
                      <a:pt x="165" y="163"/>
                    </a:cubicBezTo>
                    <a:cubicBezTo>
                      <a:pt x="165" y="163"/>
                      <a:pt x="165" y="163"/>
                      <a:pt x="165" y="163"/>
                    </a:cubicBezTo>
                    <a:cubicBezTo>
                      <a:pt x="174" y="164"/>
                      <a:pt x="185" y="160"/>
                      <a:pt x="188" y="151"/>
                    </a:cubicBezTo>
                    <a:cubicBezTo>
                      <a:pt x="192" y="144"/>
                      <a:pt x="189" y="135"/>
                      <a:pt x="184" y="129"/>
                    </a:cubicBezTo>
                    <a:close/>
                    <a:moveTo>
                      <a:pt x="86" y="159"/>
                    </a:moveTo>
                    <a:cubicBezTo>
                      <a:pt x="86" y="159"/>
                      <a:pt x="86" y="159"/>
                      <a:pt x="86" y="159"/>
                    </a:cubicBezTo>
                    <a:cubicBezTo>
                      <a:pt x="106" y="159"/>
                      <a:pt x="106" y="159"/>
                      <a:pt x="106" y="159"/>
                    </a:cubicBezTo>
                    <a:cubicBezTo>
                      <a:pt x="106" y="159"/>
                      <a:pt x="106" y="159"/>
                      <a:pt x="106" y="159"/>
                    </a:cubicBezTo>
                    <a:cubicBezTo>
                      <a:pt x="104" y="159"/>
                      <a:pt x="104" y="159"/>
                      <a:pt x="104" y="159"/>
                    </a:cubicBezTo>
                    <a:lnTo>
                      <a:pt x="86" y="15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8" name="Freeform 191"/>
              <p:cNvSpPr/>
              <p:nvPr/>
            </p:nvSpPr>
            <p:spPr bwMode="auto">
              <a:xfrm>
                <a:off x="3196775" y="8958263"/>
                <a:ext cx="66675" cy="65088"/>
              </a:xfrm>
              <a:custGeom>
                <a:avLst/>
                <a:gdLst>
                  <a:gd name="T0" fmla="*/ 37 w 37"/>
                  <a:gd name="T1" fmla="*/ 16 h 36"/>
                  <a:gd name="T2" fmla="*/ 21 w 37"/>
                  <a:gd name="T3" fmla="*/ 23 h 36"/>
                  <a:gd name="T4" fmla="*/ 9 w 37"/>
                  <a:gd name="T5" fmla="*/ 36 h 36"/>
                  <a:gd name="T6" fmla="*/ 0 w 37"/>
                  <a:gd name="T7" fmla="*/ 24 h 36"/>
                  <a:gd name="T8" fmla="*/ 12 w 37"/>
                  <a:gd name="T9" fmla="*/ 11 h 36"/>
                  <a:gd name="T10" fmla="*/ 28 w 37"/>
                  <a:gd name="T11" fmla="*/ 2 h 36"/>
                  <a:gd name="T12" fmla="*/ 37 w 37"/>
                  <a:gd name="T13" fmla="*/ 1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36">
                    <a:moveTo>
                      <a:pt x="37" y="16"/>
                    </a:moveTo>
                    <a:cubicBezTo>
                      <a:pt x="31" y="16"/>
                      <a:pt x="25" y="20"/>
                      <a:pt x="21" y="23"/>
                    </a:cubicBezTo>
                    <a:cubicBezTo>
                      <a:pt x="16" y="26"/>
                      <a:pt x="9" y="36"/>
                      <a:pt x="9" y="36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5" y="16"/>
                      <a:pt x="12" y="11"/>
                    </a:cubicBezTo>
                    <a:cubicBezTo>
                      <a:pt x="18" y="6"/>
                      <a:pt x="22" y="4"/>
                      <a:pt x="28" y="2"/>
                    </a:cubicBezTo>
                    <a:cubicBezTo>
                      <a:pt x="32" y="0"/>
                      <a:pt x="37" y="16"/>
                      <a:pt x="37" y="1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Freeform 192"/>
              <p:cNvSpPr/>
              <p:nvPr/>
            </p:nvSpPr>
            <p:spPr bwMode="auto">
              <a:xfrm>
                <a:off x="3568250" y="8918575"/>
                <a:ext cx="73025" cy="57150"/>
              </a:xfrm>
              <a:custGeom>
                <a:avLst/>
                <a:gdLst>
                  <a:gd name="T0" fmla="*/ 2 w 41"/>
                  <a:gd name="T1" fmla="*/ 14 h 32"/>
                  <a:gd name="T2" fmla="*/ 19 w 41"/>
                  <a:gd name="T3" fmla="*/ 11 h 32"/>
                  <a:gd name="T4" fmla="*/ 33 w 41"/>
                  <a:gd name="T5" fmla="*/ 0 h 32"/>
                  <a:gd name="T6" fmla="*/ 41 w 41"/>
                  <a:gd name="T7" fmla="*/ 16 h 32"/>
                  <a:gd name="T8" fmla="*/ 26 w 41"/>
                  <a:gd name="T9" fmla="*/ 26 h 32"/>
                  <a:gd name="T10" fmla="*/ 7 w 41"/>
                  <a:gd name="T11" fmla="*/ 32 h 32"/>
                  <a:gd name="T12" fmla="*/ 0 w 41"/>
                  <a:gd name="T13" fmla="*/ 14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32">
                    <a:moveTo>
                      <a:pt x="2" y="14"/>
                    </a:moveTo>
                    <a:cubicBezTo>
                      <a:pt x="7" y="15"/>
                      <a:pt x="14" y="13"/>
                      <a:pt x="19" y="11"/>
                    </a:cubicBezTo>
                    <a:cubicBezTo>
                      <a:pt x="24" y="8"/>
                      <a:pt x="33" y="0"/>
                      <a:pt x="33" y="0"/>
                    </a:cubicBezTo>
                    <a:cubicBezTo>
                      <a:pt x="41" y="16"/>
                      <a:pt x="41" y="16"/>
                      <a:pt x="41" y="16"/>
                    </a:cubicBezTo>
                    <a:cubicBezTo>
                      <a:pt x="41" y="16"/>
                      <a:pt x="34" y="22"/>
                      <a:pt x="26" y="26"/>
                    </a:cubicBezTo>
                    <a:cubicBezTo>
                      <a:pt x="19" y="30"/>
                      <a:pt x="13" y="31"/>
                      <a:pt x="7" y="32"/>
                    </a:cubicBezTo>
                    <a:cubicBezTo>
                      <a:pt x="3" y="32"/>
                      <a:pt x="0" y="14"/>
                      <a:pt x="0" y="1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0" name="Freeform 193"/>
              <p:cNvSpPr/>
              <p:nvPr/>
            </p:nvSpPr>
            <p:spPr bwMode="auto">
              <a:xfrm>
                <a:off x="3350762" y="8658225"/>
                <a:ext cx="73025" cy="65088"/>
              </a:xfrm>
              <a:custGeom>
                <a:avLst/>
                <a:gdLst>
                  <a:gd name="T0" fmla="*/ 25 w 41"/>
                  <a:gd name="T1" fmla="*/ 36 h 36"/>
                  <a:gd name="T2" fmla="*/ 15 w 41"/>
                  <a:gd name="T3" fmla="*/ 20 h 36"/>
                  <a:gd name="T4" fmla="*/ 0 w 41"/>
                  <a:gd name="T5" fmla="*/ 11 h 36"/>
                  <a:gd name="T6" fmla="*/ 12 w 41"/>
                  <a:gd name="T7" fmla="*/ 0 h 36"/>
                  <a:gd name="T8" fmla="*/ 27 w 41"/>
                  <a:gd name="T9" fmla="*/ 8 h 36"/>
                  <a:gd name="T10" fmla="*/ 39 w 41"/>
                  <a:gd name="T11" fmla="*/ 24 h 36"/>
                  <a:gd name="T12" fmla="*/ 25 w 41"/>
                  <a:gd name="T13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36">
                    <a:moveTo>
                      <a:pt x="25" y="36"/>
                    </a:moveTo>
                    <a:cubicBezTo>
                      <a:pt x="23" y="30"/>
                      <a:pt x="19" y="24"/>
                      <a:pt x="15" y="20"/>
                    </a:cubicBezTo>
                    <a:cubicBezTo>
                      <a:pt x="11" y="16"/>
                      <a:pt x="0" y="11"/>
                      <a:pt x="0" y="11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20" y="2"/>
                      <a:pt x="27" y="8"/>
                    </a:cubicBezTo>
                    <a:cubicBezTo>
                      <a:pt x="33" y="13"/>
                      <a:pt x="35" y="19"/>
                      <a:pt x="39" y="24"/>
                    </a:cubicBezTo>
                    <a:cubicBezTo>
                      <a:pt x="41" y="28"/>
                      <a:pt x="25" y="36"/>
                      <a:pt x="25" y="3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8" name="Rectangle 173"/>
            <p:cNvSpPr>
              <a:spLocks noChangeArrowheads="1"/>
            </p:cNvSpPr>
            <p:nvPr/>
          </p:nvSpPr>
          <p:spPr bwMode="auto">
            <a:xfrm>
              <a:off x="7388143" y="2686233"/>
              <a:ext cx="378309" cy="1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735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其他垃圾</a:t>
              </a:r>
              <a:endParaRPr lang="zh-CN" altLang="en-US" sz="1200">
                <a:solidFill>
                  <a:prstClr val="black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  <p:grpSp>
        <p:nvGrpSpPr>
          <p:cNvPr id="259" name="组合 258"/>
          <p:cNvGrpSpPr/>
          <p:nvPr/>
        </p:nvGrpSpPr>
        <p:grpSpPr>
          <a:xfrm>
            <a:off x="9946217" y="1711655"/>
            <a:ext cx="1178983" cy="1616829"/>
            <a:chOff x="9946217" y="1711655"/>
            <a:chExt cx="1178983" cy="1616829"/>
          </a:xfrm>
        </p:grpSpPr>
        <p:grpSp>
          <p:nvGrpSpPr>
            <p:cNvPr id="77" name="组合 76"/>
            <p:cNvGrpSpPr/>
            <p:nvPr/>
          </p:nvGrpSpPr>
          <p:grpSpPr>
            <a:xfrm>
              <a:off x="9946217" y="1711655"/>
              <a:ext cx="1178983" cy="1616829"/>
              <a:chOff x="8348213" y="7688263"/>
              <a:chExt cx="1768475" cy="2501900"/>
            </a:xfrm>
          </p:grpSpPr>
          <p:sp>
            <p:nvSpPr>
              <p:cNvPr id="78" name="Rectangle 132"/>
              <p:cNvSpPr>
                <a:spLocks noChangeArrowheads="1"/>
              </p:cNvSpPr>
              <p:nvPr/>
            </p:nvSpPr>
            <p:spPr bwMode="auto">
              <a:xfrm>
                <a:off x="8595863" y="9956800"/>
                <a:ext cx="98425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Freeform 133"/>
              <p:cNvSpPr/>
              <p:nvPr/>
            </p:nvSpPr>
            <p:spPr bwMode="auto">
              <a:xfrm>
                <a:off x="8505375" y="9771063"/>
                <a:ext cx="103188" cy="419100"/>
              </a:xfrm>
              <a:custGeom>
                <a:avLst/>
                <a:gdLst>
                  <a:gd name="T0" fmla="*/ 57 w 57"/>
                  <a:gd name="T1" fmla="*/ 203 h 232"/>
                  <a:gd name="T2" fmla="*/ 29 w 57"/>
                  <a:gd name="T3" fmla="*/ 232 h 232"/>
                  <a:gd name="T4" fmla="*/ 0 w 57"/>
                  <a:gd name="T5" fmla="*/ 203 h 232"/>
                  <a:gd name="T6" fmla="*/ 0 w 57"/>
                  <a:gd name="T7" fmla="*/ 29 h 232"/>
                  <a:gd name="T8" fmla="*/ 29 w 57"/>
                  <a:gd name="T9" fmla="*/ 0 h 232"/>
                  <a:gd name="T10" fmla="*/ 57 w 57"/>
                  <a:gd name="T11" fmla="*/ 29 h 232"/>
                  <a:gd name="T12" fmla="*/ 57 w 57"/>
                  <a:gd name="T13" fmla="*/ 20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57" y="203"/>
                    </a:moveTo>
                    <a:cubicBezTo>
                      <a:pt x="57" y="219"/>
                      <a:pt x="45" y="232"/>
                      <a:pt x="29" y="232"/>
                    </a:cubicBezTo>
                    <a:cubicBezTo>
                      <a:pt x="13" y="232"/>
                      <a:pt x="0" y="219"/>
                      <a:pt x="0" y="203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13"/>
                      <a:pt x="13" y="0"/>
                      <a:pt x="29" y="0"/>
                    </a:cubicBezTo>
                    <a:cubicBezTo>
                      <a:pt x="45" y="0"/>
                      <a:pt x="57" y="13"/>
                      <a:pt x="57" y="29"/>
                    </a:cubicBezTo>
                    <a:lnTo>
                      <a:pt x="57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Rectangle 134"/>
              <p:cNvSpPr>
                <a:spLocks noChangeArrowheads="1"/>
              </p:cNvSpPr>
              <p:nvPr/>
            </p:nvSpPr>
            <p:spPr bwMode="auto">
              <a:xfrm>
                <a:off x="9770613" y="9956800"/>
                <a:ext cx="100013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Freeform 135"/>
              <p:cNvSpPr/>
              <p:nvPr/>
            </p:nvSpPr>
            <p:spPr bwMode="auto">
              <a:xfrm>
                <a:off x="9857925" y="9771063"/>
                <a:ext cx="100013" cy="419100"/>
              </a:xfrm>
              <a:custGeom>
                <a:avLst/>
                <a:gdLst>
                  <a:gd name="T0" fmla="*/ 0 w 56"/>
                  <a:gd name="T1" fmla="*/ 203 h 232"/>
                  <a:gd name="T2" fmla="*/ 28 w 56"/>
                  <a:gd name="T3" fmla="*/ 232 h 232"/>
                  <a:gd name="T4" fmla="*/ 56 w 56"/>
                  <a:gd name="T5" fmla="*/ 203 h 232"/>
                  <a:gd name="T6" fmla="*/ 56 w 56"/>
                  <a:gd name="T7" fmla="*/ 30 h 232"/>
                  <a:gd name="T8" fmla="*/ 28 w 56"/>
                  <a:gd name="T9" fmla="*/ 0 h 232"/>
                  <a:gd name="T10" fmla="*/ 0 w 56"/>
                  <a:gd name="T11" fmla="*/ 30 h 232"/>
                  <a:gd name="T12" fmla="*/ 0 w 56"/>
                  <a:gd name="T13" fmla="*/ 20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" h="231">
                    <a:moveTo>
                      <a:pt x="0" y="203"/>
                    </a:moveTo>
                    <a:cubicBezTo>
                      <a:pt x="0" y="219"/>
                      <a:pt x="12" y="232"/>
                      <a:pt x="28" y="232"/>
                    </a:cubicBezTo>
                    <a:cubicBezTo>
                      <a:pt x="44" y="232"/>
                      <a:pt x="56" y="219"/>
                      <a:pt x="56" y="203"/>
                    </a:cubicBezTo>
                    <a:cubicBezTo>
                      <a:pt x="56" y="30"/>
                      <a:pt x="56" y="30"/>
                      <a:pt x="56" y="30"/>
                    </a:cubicBezTo>
                    <a:cubicBezTo>
                      <a:pt x="56" y="13"/>
                      <a:pt x="44" y="0"/>
                      <a:pt x="28" y="0"/>
                    </a:cubicBezTo>
                    <a:cubicBezTo>
                      <a:pt x="12" y="0"/>
                      <a:pt x="0" y="13"/>
                      <a:pt x="0" y="30"/>
                    </a:cubicBez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Freeform 136"/>
              <p:cNvSpPr/>
              <p:nvPr/>
            </p:nvSpPr>
            <p:spPr bwMode="auto">
              <a:xfrm>
                <a:off x="8348213" y="7907338"/>
                <a:ext cx="1768475" cy="180975"/>
              </a:xfrm>
              <a:custGeom>
                <a:avLst/>
                <a:gdLst>
                  <a:gd name="T0" fmla="*/ 972 w 1114"/>
                  <a:gd name="T1" fmla="*/ 114 h 114"/>
                  <a:gd name="T2" fmla="*/ 1043 w 1114"/>
                  <a:gd name="T3" fmla="*/ 56 h 114"/>
                  <a:gd name="T4" fmla="*/ 1114 w 1114"/>
                  <a:gd name="T5" fmla="*/ 15 h 114"/>
                  <a:gd name="T6" fmla="*/ 1114 w 1114"/>
                  <a:gd name="T7" fmla="*/ 0 h 114"/>
                  <a:gd name="T8" fmla="*/ 0 w 1114"/>
                  <a:gd name="T9" fmla="*/ 0 h 114"/>
                  <a:gd name="T10" fmla="*/ 0 w 1114"/>
                  <a:gd name="T11" fmla="*/ 15 h 114"/>
                  <a:gd name="T12" fmla="*/ 72 w 1114"/>
                  <a:gd name="T13" fmla="*/ 54 h 114"/>
                  <a:gd name="T14" fmla="*/ 134 w 1114"/>
                  <a:gd name="T15" fmla="*/ 114 h 114"/>
                  <a:gd name="T16" fmla="*/ 972 w 1114"/>
                  <a:gd name="T17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14" h="114">
                    <a:moveTo>
                      <a:pt x="972" y="114"/>
                    </a:moveTo>
                    <a:lnTo>
                      <a:pt x="1043" y="56"/>
                    </a:lnTo>
                    <a:lnTo>
                      <a:pt x="1114" y="15"/>
                    </a:lnTo>
                    <a:lnTo>
                      <a:pt x="111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72" y="54"/>
                    </a:lnTo>
                    <a:lnTo>
                      <a:pt x="134" y="114"/>
                    </a:lnTo>
                    <a:lnTo>
                      <a:pt x="972" y="114"/>
                    </a:lnTo>
                    <a:close/>
                  </a:path>
                </a:pathLst>
              </a:custGeom>
              <a:solidFill>
                <a:srgbClr val="9420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Freeform 137"/>
              <p:cNvSpPr/>
              <p:nvPr/>
            </p:nvSpPr>
            <p:spPr bwMode="auto">
              <a:xfrm>
                <a:off x="8557763" y="7983538"/>
                <a:ext cx="1349375" cy="2192338"/>
              </a:xfrm>
              <a:custGeom>
                <a:avLst/>
                <a:gdLst>
                  <a:gd name="T0" fmla="*/ 0 w 750"/>
                  <a:gd name="T1" fmla="*/ 0 h 1217"/>
                  <a:gd name="T2" fmla="*/ 0 w 750"/>
                  <a:gd name="T3" fmla="*/ 1 h 1217"/>
                  <a:gd name="T4" fmla="*/ 62 w 750"/>
                  <a:gd name="T5" fmla="*/ 1188 h 1217"/>
                  <a:gd name="T6" fmla="*/ 90 w 750"/>
                  <a:gd name="T7" fmla="*/ 1217 h 1217"/>
                  <a:gd name="T8" fmla="*/ 660 w 750"/>
                  <a:gd name="T9" fmla="*/ 1217 h 1217"/>
                  <a:gd name="T10" fmla="*/ 688 w 750"/>
                  <a:gd name="T11" fmla="*/ 1189 h 1217"/>
                  <a:gd name="T12" fmla="*/ 750 w 750"/>
                  <a:gd name="T13" fmla="*/ 1 h 1217"/>
                  <a:gd name="T14" fmla="*/ 750 w 750"/>
                  <a:gd name="T15" fmla="*/ 0 h 1217"/>
                  <a:gd name="T16" fmla="*/ 0 w 750"/>
                  <a:gd name="T17" fmla="*/ 0 h 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0" h="1217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62" y="1188"/>
                      <a:pt x="62" y="1188"/>
                      <a:pt x="62" y="1188"/>
                    </a:cubicBezTo>
                    <a:cubicBezTo>
                      <a:pt x="62" y="1204"/>
                      <a:pt x="74" y="1217"/>
                      <a:pt x="90" y="1217"/>
                    </a:cubicBezTo>
                    <a:cubicBezTo>
                      <a:pt x="660" y="1217"/>
                      <a:pt x="660" y="1217"/>
                      <a:pt x="660" y="1217"/>
                    </a:cubicBezTo>
                    <a:cubicBezTo>
                      <a:pt x="675" y="1217"/>
                      <a:pt x="688" y="1204"/>
                      <a:pt x="688" y="1189"/>
                    </a:cubicBezTo>
                    <a:cubicBezTo>
                      <a:pt x="750" y="1"/>
                      <a:pt x="750" y="1"/>
                      <a:pt x="750" y="1"/>
                    </a:cubicBezTo>
                    <a:cubicBezTo>
                      <a:pt x="750" y="0"/>
                      <a:pt x="750" y="0"/>
                      <a:pt x="75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F21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Rectangle 138"/>
              <p:cNvSpPr>
                <a:spLocks noChangeArrowheads="1"/>
              </p:cNvSpPr>
              <p:nvPr/>
            </p:nvSpPr>
            <p:spPr bwMode="auto">
              <a:xfrm>
                <a:off x="8348213" y="7931150"/>
                <a:ext cx="1768475" cy="52388"/>
              </a:xfrm>
              <a:prstGeom prst="rect">
                <a:avLst/>
              </a:prstGeom>
              <a:solidFill>
                <a:srgbClr val="BF21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Rectangle 139"/>
              <p:cNvSpPr>
                <a:spLocks noChangeArrowheads="1"/>
              </p:cNvSpPr>
              <p:nvPr/>
            </p:nvSpPr>
            <p:spPr bwMode="auto">
              <a:xfrm>
                <a:off x="8348213" y="7854950"/>
                <a:ext cx="1768475" cy="52388"/>
              </a:xfrm>
              <a:prstGeom prst="rect">
                <a:avLst/>
              </a:prstGeom>
              <a:solidFill>
                <a:srgbClr val="BF21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Rectangle 140"/>
              <p:cNvSpPr>
                <a:spLocks noChangeArrowheads="1"/>
              </p:cNvSpPr>
              <p:nvPr/>
            </p:nvSpPr>
            <p:spPr bwMode="auto">
              <a:xfrm>
                <a:off x="8476800" y="7743825"/>
                <a:ext cx="1509713" cy="111125"/>
              </a:xfrm>
              <a:prstGeom prst="rect">
                <a:avLst/>
              </a:prstGeom>
              <a:solidFill>
                <a:srgbClr val="A820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Freeform 141"/>
              <p:cNvSpPr/>
              <p:nvPr/>
            </p:nvSpPr>
            <p:spPr bwMode="auto">
              <a:xfrm>
                <a:off x="8864150" y="7688263"/>
                <a:ext cx="739775" cy="55563"/>
              </a:xfrm>
              <a:custGeom>
                <a:avLst/>
                <a:gdLst>
                  <a:gd name="T0" fmla="*/ 436 w 466"/>
                  <a:gd name="T1" fmla="*/ 0 h 35"/>
                  <a:gd name="T2" fmla="*/ 29 w 466"/>
                  <a:gd name="T3" fmla="*/ 0 h 35"/>
                  <a:gd name="T4" fmla="*/ 0 w 466"/>
                  <a:gd name="T5" fmla="*/ 35 h 35"/>
                  <a:gd name="T6" fmla="*/ 466 w 466"/>
                  <a:gd name="T7" fmla="*/ 35 h 35"/>
                  <a:gd name="T8" fmla="*/ 436 w 466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6" h="35">
                    <a:moveTo>
                      <a:pt x="436" y="0"/>
                    </a:moveTo>
                    <a:lnTo>
                      <a:pt x="29" y="0"/>
                    </a:lnTo>
                    <a:lnTo>
                      <a:pt x="0" y="35"/>
                    </a:lnTo>
                    <a:lnTo>
                      <a:pt x="466" y="35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rgbClr val="BF21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Rectangle 142"/>
              <p:cNvSpPr>
                <a:spLocks noChangeArrowheads="1"/>
              </p:cNvSpPr>
              <p:nvPr/>
            </p:nvSpPr>
            <p:spPr bwMode="auto">
              <a:xfrm>
                <a:off x="8868913" y="7983538"/>
                <a:ext cx="68263" cy="131763"/>
              </a:xfrm>
              <a:prstGeom prst="rect">
                <a:avLst/>
              </a:prstGeom>
              <a:solidFill>
                <a:srgbClr val="9420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Rectangle 143"/>
              <p:cNvSpPr>
                <a:spLocks noChangeArrowheads="1"/>
              </p:cNvSpPr>
              <p:nvPr/>
            </p:nvSpPr>
            <p:spPr bwMode="auto">
              <a:xfrm>
                <a:off x="9195938" y="7983538"/>
                <a:ext cx="69850" cy="131763"/>
              </a:xfrm>
              <a:prstGeom prst="rect">
                <a:avLst/>
              </a:prstGeom>
              <a:solidFill>
                <a:srgbClr val="9420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0" name="Rectangle 144"/>
              <p:cNvSpPr>
                <a:spLocks noChangeArrowheads="1"/>
              </p:cNvSpPr>
              <p:nvPr/>
            </p:nvSpPr>
            <p:spPr bwMode="auto">
              <a:xfrm>
                <a:off x="9534075" y="7983538"/>
                <a:ext cx="68263" cy="131763"/>
              </a:xfrm>
              <a:prstGeom prst="rect">
                <a:avLst/>
              </a:prstGeom>
              <a:solidFill>
                <a:srgbClr val="9420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Rectangle 145"/>
              <p:cNvSpPr>
                <a:spLocks noChangeArrowheads="1"/>
              </p:cNvSpPr>
              <p:nvPr/>
            </p:nvSpPr>
            <p:spPr bwMode="auto">
              <a:xfrm>
                <a:off x="8873675" y="8555038"/>
                <a:ext cx="719138" cy="9255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Rectangle 147"/>
              <p:cNvSpPr>
                <a:spLocks noChangeArrowheads="1"/>
              </p:cNvSpPr>
              <p:nvPr/>
            </p:nvSpPr>
            <p:spPr bwMode="auto">
              <a:xfrm>
                <a:off x="8927650" y="9332912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Rectangle 148"/>
              <p:cNvSpPr>
                <a:spLocks noChangeArrowheads="1"/>
              </p:cNvSpPr>
              <p:nvPr/>
            </p:nvSpPr>
            <p:spPr bwMode="auto">
              <a:xfrm>
                <a:off x="8973688" y="9332912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Rectangle 149"/>
              <p:cNvSpPr>
                <a:spLocks noChangeArrowheads="1"/>
              </p:cNvSpPr>
              <p:nvPr/>
            </p:nvSpPr>
            <p:spPr bwMode="auto">
              <a:xfrm>
                <a:off x="9013375" y="9332912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Rectangle 150"/>
              <p:cNvSpPr>
                <a:spLocks noChangeArrowheads="1"/>
              </p:cNvSpPr>
              <p:nvPr/>
            </p:nvSpPr>
            <p:spPr bwMode="auto">
              <a:xfrm>
                <a:off x="9051475" y="9332912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7" name="Rectangle 151"/>
              <p:cNvSpPr>
                <a:spLocks noChangeArrowheads="1"/>
              </p:cNvSpPr>
              <p:nvPr/>
            </p:nvSpPr>
            <p:spPr bwMode="auto">
              <a:xfrm>
                <a:off x="9226100" y="9332912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8" name="Rectangle 152"/>
              <p:cNvSpPr>
                <a:spLocks noChangeArrowheads="1"/>
              </p:cNvSpPr>
              <p:nvPr/>
            </p:nvSpPr>
            <p:spPr bwMode="auto">
              <a:xfrm>
                <a:off x="9270550" y="9332912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9" name="Rectangle 153"/>
              <p:cNvSpPr>
                <a:spLocks noChangeArrowheads="1"/>
              </p:cNvSpPr>
              <p:nvPr/>
            </p:nvSpPr>
            <p:spPr bwMode="auto">
              <a:xfrm>
                <a:off x="9419774" y="9332912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Rectangle 154"/>
              <p:cNvSpPr>
                <a:spLocks noChangeArrowheads="1"/>
              </p:cNvSpPr>
              <p:nvPr/>
            </p:nvSpPr>
            <p:spPr bwMode="auto">
              <a:xfrm>
                <a:off x="9457874" y="9332912"/>
                <a:ext cx="98" cy="2857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1" name="Freeform 155"/>
              <p:cNvSpPr/>
              <p:nvPr/>
            </p:nvSpPr>
            <p:spPr bwMode="auto">
              <a:xfrm>
                <a:off x="9081638" y="8662988"/>
                <a:ext cx="404813" cy="411163"/>
              </a:xfrm>
              <a:custGeom>
                <a:avLst/>
                <a:gdLst>
                  <a:gd name="T0" fmla="*/ 11 w 225"/>
                  <a:gd name="T1" fmla="*/ 32 h 229"/>
                  <a:gd name="T2" fmla="*/ 11 w 225"/>
                  <a:gd name="T3" fmla="*/ 95 h 229"/>
                  <a:gd name="T4" fmla="*/ 18 w 225"/>
                  <a:gd name="T5" fmla="*/ 118 h 229"/>
                  <a:gd name="T6" fmla="*/ 22 w 225"/>
                  <a:gd name="T7" fmla="*/ 137 h 229"/>
                  <a:gd name="T8" fmla="*/ 20 w 225"/>
                  <a:gd name="T9" fmla="*/ 171 h 229"/>
                  <a:gd name="T10" fmla="*/ 2 w 225"/>
                  <a:gd name="T11" fmla="*/ 211 h 229"/>
                  <a:gd name="T12" fmla="*/ 1 w 225"/>
                  <a:gd name="T13" fmla="*/ 229 h 229"/>
                  <a:gd name="T14" fmla="*/ 16 w 225"/>
                  <a:gd name="T15" fmla="*/ 208 h 229"/>
                  <a:gd name="T16" fmla="*/ 23 w 225"/>
                  <a:gd name="T17" fmla="*/ 208 h 229"/>
                  <a:gd name="T18" fmla="*/ 24 w 225"/>
                  <a:gd name="T19" fmla="*/ 225 h 229"/>
                  <a:gd name="T20" fmla="*/ 30 w 225"/>
                  <a:gd name="T21" fmla="*/ 225 h 229"/>
                  <a:gd name="T22" fmla="*/ 35 w 225"/>
                  <a:gd name="T23" fmla="*/ 225 h 229"/>
                  <a:gd name="T24" fmla="*/ 39 w 225"/>
                  <a:gd name="T25" fmla="*/ 186 h 229"/>
                  <a:gd name="T26" fmla="*/ 42 w 225"/>
                  <a:gd name="T27" fmla="*/ 159 h 229"/>
                  <a:gd name="T28" fmla="*/ 42 w 225"/>
                  <a:gd name="T29" fmla="*/ 125 h 229"/>
                  <a:gd name="T30" fmla="*/ 28 w 225"/>
                  <a:gd name="T31" fmla="*/ 105 h 229"/>
                  <a:gd name="T32" fmla="*/ 27 w 225"/>
                  <a:gd name="T33" fmla="*/ 70 h 229"/>
                  <a:gd name="T34" fmla="*/ 116 w 225"/>
                  <a:gd name="T35" fmla="*/ 85 h 229"/>
                  <a:gd name="T36" fmla="*/ 225 w 225"/>
                  <a:gd name="T37" fmla="*/ 25 h 229"/>
                  <a:gd name="T38" fmla="*/ 147 w 225"/>
                  <a:gd name="T39" fmla="*/ 2 h 229"/>
                  <a:gd name="T40" fmla="*/ 63 w 225"/>
                  <a:gd name="T41" fmla="*/ 23 h 229"/>
                  <a:gd name="T42" fmla="*/ 36 w 225"/>
                  <a:gd name="T43" fmla="*/ 44 h 229"/>
                  <a:gd name="T44" fmla="*/ 20 w 225"/>
                  <a:gd name="T45" fmla="*/ 32 h 229"/>
                  <a:gd name="T46" fmla="*/ 11 w 225"/>
                  <a:gd name="T47" fmla="*/ 32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25" h="229">
                    <a:moveTo>
                      <a:pt x="11" y="32"/>
                    </a:moveTo>
                    <a:cubicBezTo>
                      <a:pt x="11" y="32"/>
                      <a:pt x="11" y="76"/>
                      <a:pt x="11" y="95"/>
                    </a:cubicBezTo>
                    <a:cubicBezTo>
                      <a:pt x="11" y="107"/>
                      <a:pt x="15" y="113"/>
                      <a:pt x="18" y="118"/>
                    </a:cubicBezTo>
                    <a:cubicBezTo>
                      <a:pt x="22" y="125"/>
                      <a:pt x="22" y="130"/>
                      <a:pt x="22" y="137"/>
                    </a:cubicBezTo>
                    <a:cubicBezTo>
                      <a:pt x="22" y="144"/>
                      <a:pt x="20" y="171"/>
                      <a:pt x="20" y="171"/>
                    </a:cubicBezTo>
                    <a:cubicBezTo>
                      <a:pt x="20" y="171"/>
                      <a:pt x="4" y="208"/>
                      <a:pt x="2" y="211"/>
                    </a:cubicBezTo>
                    <a:cubicBezTo>
                      <a:pt x="0" y="214"/>
                      <a:pt x="1" y="229"/>
                      <a:pt x="1" y="229"/>
                    </a:cubicBezTo>
                    <a:cubicBezTo>
                      <a:pt x="1" y="229"/>
                      <a:pt x="11" y="213"/>
                      <a:pt x="16" y="208"/>
                    </a:cubicBezTo>
                    <a:cubicBezTo>
                      <a:pt x="23" y="208"/>
                      <a:pt x="23" y="208"/>
                      <a:pt x="23" y="208"/>
                    </a:cubicBezTo>
                    <a:cubicBezTo>
                      <a:pt x="24" y="225"/>
                      <a:pt x="24" y="225"/>
                      <a:pt x="24" y="225"/>
                    </a:cubicBezTo>
                    <a:cubicBezTo>
                      <a:pt x="30" y="225"/>
                      <a:pt x="30" y="225"/>
                      <a:pt x="30" y="225"/>
                    </a:cubicBezTo>
                    <a:cubicBezTo>
                      <a:pt x="35" y="225"/>
                      <a:pt x="35" y="225"/>
                      <a:pt x="35" y="225"/>
                    </a:cubicBezTo>
                    <a:cubicBezTo>
                      <a:pt x="35" y="225"/>
                      <a:pt x="38" y="194"/>
                      <a:pt x="39" y="186"/>
                    </a:cubicBezTo>
                    <a:cubicBezTo>
                      <a:pt x="39" y="178"/>
                      <a:pt x="42" y="159"/>
                      <a:pt x="42" y="159"/>
                    </a:cubicBezTo>
                    <a:cubicBezTo>
                      <a:pt x="42" y="159"/>
                      <a:pt x="42" y="132"/>
                      <a:pt x="42" y="125"/>
                    </a:cubicBezTo>
                    <a:cubicBezTo>
                      <a:pt x="42" y="119"/>
                      <a:pt x="30" y="111"/>
                      <a:pt x="28" y="105"/>
                    </a:cubicBezTo>
                    <a:cubicBezTo>
                      <a:pt x="26" y="100"/>
                      <a:pt x="27" y="77"/>
                      <a:pt x="27" y="70"/>
                    </a:cubicBezTo>
                    <a:cubicBezTo>
                      <a:pt x="27" y="70"/>
                      <a:pt x="74" y="90"/>
                      <a:pt x="116" y="85"/>
                    </a:cubicBezTo>
                    <a:cubicBezTo>
                      <a:pt x="158" y="79"/>
                      <a:pt x="199" y="70"/>
                      <a:pt x="225" y="25"/>
                    </a:cubicBezTo>
                    <a:cubicBezTo>
                      <a:pt x="225" y="25"/>
                      <a:pt x="203" y="0"/>
                      <a:pt x="147" y="2"/>
                    </a:cubicBezTo>
                    <a:cubicBezTo>
                      <a:pt x="90" y="4"/>
                      <a:pt x="72" y="18"/>
                      <a:pt x="63" y="23"/>
                    </a:cubicBezTo>
                    <a:cubicBezTo>
                      <a:pt x="55" y="29"/>
                      <a:pt x="39" y="42"/>
                      <a:pt x="36" y="44"/>
                    </a:cubicBezTo>
                    <a:cubicBezTo>
                      <a:pt x="30" y="48"/>
                      <a:pt x="25" y="42"/>
                      <a:pt x="20" y="32"/>
                    </a:cubicBezTo>
                    <a:cubicBezTo>
                      <a:pt x="14" y="21"/>
                      <a:pt x="11" y="28"/>
                      <a:pt x="11" y="32"/>
                    </a:cubicBezTo>
                    <a:close/>
                  </a:path>
                </a:pathLst>
              </a:custGeom>
              <a:solidFill>
                <a:srgbClr val="CF37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2" name="Line 156"/>
              <p:cNvSpPr>
                <a:spLocks noChangeShapeType="1"/>
              </p:cNvSpPr>
              <p:nvPr/>
            </p:nvSpPr>
            <p:spPr bwMode="auto">
              <a:xfrm>
                <a:off x="9097513" y="8913813"/>
                <a:ext cx="228600" cy="227013"/>
              </a:xfrm>
              <a:prstGeom prst="line">
                <a:avLst/>
              </a:prstGeom>
              <a:noFill/>
              <a:ln w="122238" cap="flat">
                <a:solidFill>
                  <a:srgbClr val="CC362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Line 157"/>
              <p:cNvSpPr>
                <a:spLocks noChangeShapeType="1"/>
              </p:cNvSpPr>
              <p:nvPr/>
            </p:nvSpPr>
            <p:spPr bwMode="auto">
              <a:xfrm flipH="1">
                <a:off x="9097513" y="8913813"/>
                <a:ext cx="228600" cy="227013"/>
              </a:xfrm>
              <a:prstGeom prst="line">
                <a:avLst/>
              </a:prstGeom>
              <a:noFill/>
              <a:ln w="122238" cap="flat">
                <a:solidFill>
                  <a:srgbClr val="CC362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4" name="Freeform 158"/>
              <p:cNvSpPr/>
              <p:nvPr/>
            </p:nvSpPr>
            <p:spPr bwMode="auto">
              <a:xfrm>
                <a:off x="9211813" y="9050338"/>
                <a:ext cx="28575" cy="65088"/>
              </a:xfrm>
              <a:custGeom>
                <a:avLst/>
                <a:gdLst>
                  <a:gd name="T0" fmla="*/ 2 w 16"/>
                  <a:gd name="T1" fmla="*/ 1 h 37"/>
                  <a:gd name="T2" fmla="*/ 2 w 16"/>
                  <a:gd name="T3" fmla="*/ 22 h 37"/>
                  <a:gd name="T4" fmla="*/ 13 w 16"/>
                  <a:gd name="T5" fmla="*/ 34 h 37"/>
                  <a:gd name="T6" fmla="*/ 15 w 16"/>
                  <a:gd name="T7" fmla="*/ 1 h 37"/>
                  <a:gd name="T8" fmla="*/ 1 w 16"/>
                  <a:gd name="T9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37">
                    <a:moveTo>
                      <a:pt x="2" y="1"/>
                    </a:moveTo>
                    <a:cubicBezTo>
                      <a:pt x="2" y="1"/>
                      <a:pt x="0" y="20"/>
                      <a:pt x="2" y="22"/>
                    </a:cubicBezTo>
                    <a:cubicBezTo>
                      <a:pt x="3" y="23"/>
                      <a:pt x="10" y="37"/>
                      <a:pt x="13" y="34"/>
                    </a:cubicBezTo>
                    <a:cubicBezTo>
                      <a:pt x="16" y="31"/>
                      <a:pt x="15" y="1"/>
                      <a:pt x="15" y="1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CF37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49" name="Rectangle 146"/>
            <p:cNvSpPr>
              <a:spLocks noChangeArrowheads="1"/>
            </p:cNvSpPr>
            <p:nvPr/>
          </p:nvSpPr>
          <p:spPr bwMode="auto">
            <a:xfrm>
              <a:off x="10371138" y="2683208"/>
              <a:ext cx="378309" cy="1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735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有害垃圾</a:t>
              </a:r>
              <a:endParaRPr lang="zh-CN" altLang="en-US" sz="1200">
                <a:solidFill>
                  <a:prstClr val="black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矩形 255"/>
          <p:cNvSpPr/>
          <p:nvPr/>
        </p:nvSpPr>
        <p:spPr>
          <a:xfrm>
            <a:off x="660400" y="685800"/>
            <a:ext cx="355600" cy="360000"/>
          </a:xfrm>
          <a:prstGeom prst="rect">
            <a:avLst/>
          </a:prstGeom>
          <a:solidFill>
            <a:srgbClr val="77A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prstClr val="white"/>
              </a:solidFill>
            </a:endParaRPr>
          </a:p>
        </p:txBody>
      </p:sp>
      <p:cxnSp>
        <p:nvCxnSpPr>
          <p:cNvPr id="257" name="直接连接符 256"/>
          <p:cNvCxnSpPr/>
          <p:nvPr/>
        </p:nvCxnSpPr>
        <p:spPr>
          <a:xfrm>
            <a:off x="1016000" y="865800"/>
            <a:ext cx="812800" cy="0"/>
          </a:xfrm>
          <a:prstGeom prst="line">
            <a:avLst/>
          </a:prstGeom>
          <a:ln w="50800">
            <a:solidFill>
              <a:srgbClr val="77A1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846729" y="629838"/>
            <a:ext cx="2574744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>
              <a:defRPr/>
            </a:pPr>
            <a:r>
              <a:rPr lang="zh-CN" altLang="en-US" sz="2665" b="1" kern="0">
                <a:solidFill>
                  <a:srgbClr val="55B12D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垃圾分类明细表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920330" y="1600200"/>
          <a:ext cx="1423404" cy="233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3404"/>
              </a:tblGrid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旧塑料篮子</a:t>
                      </a:r>
                    </a:p>
                  </a:txBody>
                  <a:tcPr marL="60960" marR="60960" marT="30480" marB="30480" anchor="ctr" anchorCtr="1">
                    <a:solidFill>
                      <a:srgbClr val="E7E7E7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旧玩偶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玻璃壶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旧铁锅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垃圾桶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旧镜子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牙刷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塑料梳子</a:t>
                      </a:r>
                    </a:p>
                  </a:txBody>
                  <a:tcPr marL="60960" marR="60960" marT="30480" marB="30480" anchor="ctr" anchorCtr="1"/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867408" y="1600200"/>
          <a:ext cx="1423404" cy="233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3404"/>
              </a:tblGrid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苹果</a:t>
                      </a:r>
                    </a:p>
                  </a:txBody>
                  <a:tcPr marL="60960" marR="60960" marT="30480" marB="30480" anchor="ctr" anchorCtr="1">
                    <a:solidFill>
                      <a:srgbClr val="E7E7E7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豌豆皮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茄子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巧克力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辣椒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香蕉皮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蟹壳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梨</a:t>
                      </a:r>
                    </a:p>
                  </a:txBody>
                  <a:tcPr marL="60960" marR="60960" marT="30480" marB="30480" anchor="ctr" anchorCtr="1"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6908800" y="1549400"/>
          <a:ext cx="1423404" cy="233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3404"/>
              </a:tblGrid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花生壳</a:t>
                      </a:r>
                    </a:p>
                  </a:txBody>
                  <a:tcPr marL="60960" marR="60960" marT="30480" marB="30480" anchor="ctr" anchorCtr="1">
                    <a:solidFill>
                      <a:srgbClr val="E7E7E7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菜板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砖块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卫生纸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篮球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杯子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陶瓷碗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一次性筷子</a:t>
                      </a:r>
                    </a:p>
                  </a:txBody>
                  <a:tcPr marL="60960" marR="60960" marT="30480" marB="30480" anchor="ctr" anchorCtr="1"/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9855200" y="1549400"/>
          <a:ext cx="1423404" cy="233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3404"/>
              </a:tblGrid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药品内包装</a:t>
                      </a:r>
                      <a:endParaRPr lang="zh-CN" altLang="en-US" sz="12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思源黑体" panose="020B0500000000000000" pitchFamily="34" charset="-122"/>
                        <a:ea typeface="思源黑体" panose="020B0500000000000000" pitchFamily="34" charset="-122"/>
                      </a:endParaRPr>
                    </a:p>
                  </a:txBody>
                  <a:tcPr marL="60960" marR="60960" marT="30480" marB="30480" anchor="ctr" anchorCtr="1">
                    <a:solidFill>
                      <a:srgbClr val="E7E7E7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医用纱布棉签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染发剂壳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指甲油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洗甲水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废矿物油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废含汞温度计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水银血压计</a:t>
                      </a:r>
                    </a:p>
                  </a:txBody>
                  <a:tcPr marL="60960" marR="60960" marT="30480" marB="30480" anchor="ctr" anchorCtr="1"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913396" y="3937000"/>
          <a:ext cx="1423404" cy="233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3404"/>
              </a:tblGrid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旧帽子</a:t>
                      </a:r>
                    </a:p>
                  </a:txBody>
                  <a:tcPr marL="60960" marR="60960" marT="30480" marB="30480" anchor="ctr" anchorCtr="1">
                    <a:solidFill>
                      <a:srgbClr val="E7E7E7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旧夹子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废锁头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雨伞骨架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牙膏皮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旧纸袋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纸盒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旧玩具</a:t>
                      </a:r>
                    </a:p>
                  </a:txBody>
                  <a:tcPr marL="60960" marR="60960" marT="30480" marB="30480" anchor="ctr" anchorCtr="1"/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3860474" y="3937000"/>
          <a:ext cx="1423404" cy="233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3404"/>
              </a:tblGrid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西红柿</a:t>
                      </a:r>
                    </a:p>
                  </a:txBody>
                  <a:tcPr marL="60960" marR="60960" marT="30480" marB="30480" anchor="ctr" anchorCtr="1">
                    <a:solidFill>
                      <a:srgbClr val="E7E7E7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草莓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面包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蛋糕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甘蔗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玉米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虾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骨头（鸡鸭鹅）</a:t>
                      </a:r>
                    </a:p>
                  </a:txBody>
                  <a:tcPr marL="60960" marR="60960" marT="30480" marB="30480" anchor="ctr" anchorCtr="1"/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901866" y="3886200"/>
          <a:ext cx="1423404" cy="233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3404"/>
              </a:tblGrid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西梅核</a:t>
                      </a:r>
                    </a:p>
                  </a:txBody>
                  <a:tcPr marL="60960" marR="60960" marT="30480" marB="30480" anchor="ctr" anchorCtr="1">
                    <a:solidFill>
                      <a:srgbClr val="E7E7E7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坏的花盆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木质梳子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脏污衣服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烟蒂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渣土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湿垃圾袋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瓦片</a:t>
                      </a:r>
                    </a:p>
                  </a:txBody>
                  <a:tcPr marL="60960" marR="60960" marT="30480" marB="30480" anchor="ctr" anchorCtr="1"/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9848266" y="3886200"/>
          <a:ext cx="1423404" cy="2336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23404"/>
              </a:tblGrid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水银体温计</a:t>
                      </a:r>
                      <a:endParaRPr lang="zh-CN" altLang="en-US" sz="12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思源黑体" panose="020B0500000000000000" pitchFamily="34" charset="-122"/>
                        <a:ea typeface="思源黑体" panose="020B0500000000000000" pitchFamily="34" charset="-122"/>
                      </a:endParaRPr>
                    </a:p>
                  </a:txBody>
                  <a:tcPr marL="60960" marR="60960" marT="30480" marB="30480" anchor="ctr" anchorCtr="1">
                    <a:solidFill>
                      <a:srgbClr val="E7E7E7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水银温度计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老鼠药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杀虫喷雾罐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x</a:t>
                      </a: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光片等感光胶片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相片底片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荧光（日光）灯管</a:t>
                      </a:r>
                    </a:p>
                  </a:txBody>
                  <a:tcPr marL="60960" marR="60960" marT="30480" marB="30480" anchor="ctr" anchorCtr="1"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0" u="none" strike="noStrike" kern="12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纽扣电池</a:t>
                      </a:r>
                    </a:p>
                  </a:txBody>
                  <a:tcPr marL="60960" marR="60960" marT="30480" marB="30480" anchor="ctr" anchorCtr="1"/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8400" cy="6861600"/>
          </a:xfrm>
          <a:prstGeom prst="rect">
            <a:avLst/>
          </a:prstGeom>
        </p:spPr>
      </p:pic>
      <p:grpSp>
        <p:nvGrpSpPr>
          <p:cNvPr id="254" name="组合 253"/>
          <p:cNvGrpSpPr/>
          <p:nvPr/>
        </p:nvGrpSpPr>
        <p:grpSpPr>
          <a:xfrm>
            <a:off x="1581393" y="3835401"/>
            <a:ext cx="5082163" cy="1756835"/>
            <a:chOff x="4803821" y="5703895"/>
            <a:chExt cx="7623244" cy="2635253"/>
          </a:xfrm>
        </p:grpSpPr>
        <p:grpSp>
          <p:nvGrpSpPr>
            <p:cNvPr id="255" name="Group 205"/>
            <p:cNvGrpSpPr/>
            <p:nvPr/>
          </p:nvGrpSpPr>
          <p:grpSpPr>
            <a:xfrm>
              <a:off x="4803821" y="5703895"/>
              <a:ext cx="7623244" cy="2635253"/>
              <a:chOff x="3026" y="3593"/>
              <a:chExt cx="4802" cy="1660"/>
            </a:xfrm>
          </p:grpSpPr>
          <p:sp>
            <p:nvSpPr>
              <p:cNvPr id="289" name="Freeform 5"/>
              <p:cNvSpPr/>
              <p:nvPr/>
            </p:nvSpPr>
            <p:spPr bwMode="auto">
              <a:xfrm>
                <a:off x="3540" y="4006"/>
                <a:ext cx="187" cy="64"/>
              </a:xfrm>
              <a:custGeom>
                <a:avLst/>
                <a:gdLst>
                  <a:gd name="T0" fmla="*/ 0 w 251"/>
                  <a:gd name="T1" fmla="*/ 0 h 86"/>
                  <a:gd name="T2" fmla="*/ 115 w 251"/>
                  <a:gd name="T3" fmla="*/ 70 h 86"/>
                  <a:gd name="T4" fmla="*/ 251 w 251"/>
                  <a:gd name="T5" fmla="*/ 37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1" h="86">
                    <a:moveTo>
                      <a:pt x="0" y="0"/>
                    </a:moveTo>
                    <a:cubicBezTo>
                      <a:pt x="0" y="0"/>
                      <a:pt x="9" y="49"/>
                      <a:pt x="115" y="70"/>
                    </a:cubicBezTo>
                    <a:cubicBezTo>
                      <a:pt x="115" y="70"/>
                      <a:pt x="229" y="86"/>
                      <a:pt x="251" y="37"/>
                    </a:cubicBezTo>
                  </a:path>
                </a:pathLst>
              </a:custGeom>
              <a:solidFill>
                <a:srgbClr val="BDA3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0" name="Freeform 6"/>
              <p:cNvSpPr/>
              <p:nvPr/>
            </p:nvSpPr>
            <p:spPr bwMode="auto">
              <a:xfrm>
                <a:off x="3508" y="3689"/>
                <a:ext cx="289" cy="374"/>
              </a:xfrm>
              <a:custGeom>
                <a:avLst/>
                <a:gdLst>
                  <a:gd name="T0" fmla="*/ 110 w 389"/>
                  <a:gd name="T1" fmla="*/ 0 h 503"/>
                  <a:gd name="T2" fmla="*/ 60 w 389"/>
                  <a:gd name="T3" fmla="*/ 97 h 503"/>
                  <a:gd name="T4" fmla="*/ 15 w 389"/>
                  <a:gd name="T5" fmla="*/ 373 h 503"/>
                  <a:gd name="T6" fmla="*/ 153 w 389"/>
                  <a:gd name="T7" fmla="*/ 473 h 503"/>
                  <a:gd name="T8" fmla="*/ 334 w 389"/>
                  <a:gd name="T9" fmla="*/ 410 h 503"/>
                  <a:gd name="T10" fmla="*/ 376 w 389"/>
                  <a:gd name="T11" fmla="*/ 148 h 503"/>
                  <a:gd name="T12" fmla="*/ 357 w 389"/>
                  <a:gd name="T13" fmla="*/ 43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9" h="502">
                    <a:moveTo>
                      <a:pt x="110" y="0"/>
                    </a:moveTo>
                    <a:cubicBezTo>
                      <a:pt x="110" y="0"/>
                      <a:pt x="67" y="44"/>
                      <a:pt x="60" y="97"/>
                    </a:cubicBezTo>
                    <a:cubicBezTo>
                      <a:pt x="15" y="373"/>
                      <a:pt x="15" y="373"/>
                      <a:pt x="15" y="373"/>
                    </a:cubicBezTo>
                    <a:cubicBezTo>
                      <a:pt x="15" y="373"/>
                      <a:pt x="0" y="441"/>
                      <a:pt x="153" y="473"/>
                    </a:cubicBezTo>
                    <a:cubicBezTo>
                      <a:pt x="153" y="473"/>
                      <a:pt x="329" y="503"/>
                      <a:pt x="334" y="410"/>
                    </a:cubicBezTo>
                    <a:cubicBezTo>
                      <a:pt x="376" y="148"/>
                      <a:pt x="376" y="148"/>
                      <a:pt x="376" y="148"/>
                    </a:cubicBezTo>
                    <a:cubicBezTo>
                      <a:pt x="376" y="148"/>
                      <a:pt x="389" y="83"/>
                      <a:pt x="357" y="43"/>
                    </a:cubicBezTo>
                  </a:path>
                </a:pathLst>
              </a:custGeom>
              <a:solidFill>
                <a:srgbClr val="E2A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1" name="Freeform 7"/>
              <p:cNvSpPr/>
              <p:nvPr/>
            </p:nvSpPr>
            <p:spPr bwMode="auto">
              <a:xfrm>
                <a:off x="3590" y="3653"/>
                <a:ext cx="192" cy="76"/>
              </a:xfrm>
              <a:custGeom>
                <a:avLst/>
                <a:gdLst>
                  <a:gd name="T0" fmla="*/ 255 w 258"/>
                  <a:gd name="T1" fmla="*/ 72 h 102"/>
                  <a:gd name="T2" fmla="*/ 253 w 258"/>
                  <a:gd name="T3" fmla="*/ 76 h 102"/>
                  <a:gd name="T4" fmla="*/ 121 w 258"/>
                  <a:gd name="T5" fmla="*/ 91 h 102"/>
                  <a:gd name="T6" fmla="*/ 1 w 258"/>
                  <a:gd name="T7" fmla="*/ 36 h 102"/>
                  <a:gd name="T8" fmla="*/ 1 w 258"/>
                  <a:gd name="T9" fmla="*/ 31 h 102"/>
                  <a:gd name="T10" fmla="*/ 134 w 258"/>
                  <a:gd name="T11" fmla="*/ 11 h 102"/>
                  <a:gd name="T12" fmla="*/ 255 w 258"/>
                  <a:gd name="T13" fmla="*/ 7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8" h="102">
                    <a:moveTo>
                      <a:pt x="255" y="72"/>
                    </a:moveTo>
                    <a:cubicBezTo>
                      <a:pt x="255" y="73"/>
                      <a:pt x="254" y="75"/>
                      <a:pt x="253" y="76"/>
                    </a:cubicBezTo>
                    <a:cubicBezTo>
                      <a:pt x="243" y="95"/>
                      <a:pt x="187" y="102"/>
                      <a:pt x="121" y="91"/>
                    </a:cubicBezTo>
                    <a:cubicBezTo>
                      <a:pt x="56" y="81"/>
                      <a:pt x="5" y="57"/>
                      <a:pt x="1" y="36"/>
                    </a:cubicBezTo>
                    <a:cubicBezTo>
                      <a:pt x="0" y="34"/>
                      <a:pt x="0" y="33"/>
                      <a:pt x="1" y="31"/>
                    </a:cubicBezTo>
                    <a:cubicBezTo>
                      <a:pt x="4" y="9"/>
                      <a:pt x="64" y="0"/>
                      <a:pt x="134" y="11"/>
                    </a:cubicBezTo>
                    <a:cubicBezTo>
                      <a:pt x="204" y="23"/>
                      <a:pt x="258" y="50"/>
                      <a:pt x="255" y="72"/>
                    </a:cubicBezTo>
                  </a:path>
                </a:pathLst>
              </a:custGeom>
              <a:solidFill>
                <a:srgbClr val="FDF2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2" name="Freeform 8"/>
              <p:cNvSpPr/>
              <p:nvPr/>
            </p:nvSpPr>
            <p:spPr bwMode="auto">
              <a:xfrm>
                <a:off x="3587" y="3680"/>
                <a:ext cx="192" cy="56"/>
              </a:xfrm>
              <a:custGeom>
                <a:avLst/>
                <a:gdLst>
                  <a:gd name="T0" fmla="*/ 257 w 258"/>
                  <a:gd name="T1" fmla="*/ 45 h 76"/>
                  <a:gd name="T2" fmla="*/ 124 w 258"/>
                  <a:gd name="T3" fmla="*/ 65 h 76"/>
                  <a:gd name="T4" fmla="*/ 3 w 258"/>
                  <a:gd name="T5" fmla="*/ 4 h 76"/>
                  <a:gd name="T6" fmla="*/ 5 w 258"/>
                  <a:gd name="T7" fmla="*/ 0 h 76"/>
                  <a:gd name="T8" fmla="*/ 125 w 258"/>
                  <a:gd name="T9" fmla="*/ 55 h 76"/>
                  <a:gd name="T10" fmla="*/ 257 w 258"/>
                  <a:gd name="T11" fmla="*/ 40 h 76"/>
                  <a:gd name="T12" fmla="*/ 257 w 258"/>
                  <a:gd name="T13" fmla="*/ 45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8" h="76">
                    <a:moveTo>
                      <a:pt x="257" y="45"/>
                    </a:moveTo>
                    <a:cubicBezTo>
                      <a:pt x="254" y="67"/>
                      <a:pt x="194" y="76"/>
                      <a:pt x="124" y="65"/>
                    </a:cubicBezTo>
                    <a:cubicBezTo>
                      <a:pt x="54" y="53"/>
                      <a:pt x="0" y="26"/>
                      <a:pt x="3" y="4"/>
                    </a:cubicBezTo>
                    <a:cubicBezTo>
                      <a:pt x="3" y="3"/>
                      <a:pt x="4" y="1"/>
                      <a:pt x="5" y="0"/>
                    </a:cubicBezTo>
                    <a:cubicBezTo>
                      <a:pt x="9" y="21"/>
                      <a:pt x="60" y="45"/>
                      <a:pt x="125" y="55"/>
                    </a:cubicBezTo>
                    <a:cubicBezTo>
                      <a:pt x="191" y="66"/>
                      <a:pt x="247" y="59"/>
                      <a:pt x="257" y="40"/>
                    </a:cubicBezTo>
                    <a:cubicBezTo>
                      <a:pt x="258" y="42"/>
                      <a:pt x="258" y="44"/>
                      <a:pt x="257" y="45"/>
                    </a:cubicBezTo>
                  </a:path>
                </a:pathLst>
              </a:custGeom>
              <a:solidFill>
                <a:srgbClr val="BCA3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3" name="Freeform 9"/>
              <p:cNvSpPr/>
              <p:nvPr/>
            </p:nvSpPr>
            <p:spPr bwMode="auto">
              <a:xfrm>
                <a:off x="3602" y="3655"/>
                <a:ext cx="169" cy="48"/>
              </a:xfrm>
              <a:custGeom>
                <a:avLst/>
                <a:gdLst>
                  <a:gd name="T0" fmla="*/ 225 w 228"/>
                  <a:gd name="T1" fmla="*/ 61 h 64"/>
                  <a:gd name="T2" fmla="*/ 224 w 228"/>
                  <a:gd name="T3" fmla="*/ 64 h 64"/>
                  <a:gd name="T4" fmla="*/ 117 w 228"/>
                  <a:gd name="T5" fmla="*/ 16 h 64"/>
                  <a:gd name="T6" fmla="*/ 0 w 228"/>
                  <a:gd name="T7" fmla="*/ 28 h 64"/>
                  <a:gd name="T8" fmla="*/ 0 w 228"/>
                  <a:gd name="T9" fmla="*/ 25 h 64"/>
                  <a:gd name="T10" fmla="*/ 118 w 228"/>
                  <a:gd name="T11" fmla="*/ 10 h 64"/>
                  <a:gd name="T12" fmla="*/ 225 w 228"/>
                  <a:gd name="T13" fmla="*/ 61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8" h="64">
                    <a:moveTo>
                      <a:pt x="225" y="61"/>
                    </a:moveTo>
                    <a:cubicBezTo>
                      <a:pt x="225" y="62"/>
                      <a:pt x="225" y="63"/>
                      <a:pt x="224" y="64"/>
                    </a:cubicBezTo>
                    <a:cubicBezTo>
                      <a:pt x="222" y="46"/>
                      <a:pt x="176" y="25"/>
                      <a:pt x="117" y="16"/>
                    </a:cubicBezTo>
                    <a:cubicBezTo>
                      <a:pt x="58" y="7"/>
                      <a:pt x="8" y="12"/>
                      <a:pt x="0" y="28"/>
                    </a:cubicBezTo>
                    <a:cubicBezTo>
                      <a:pt x="0" y="27"/>
                      <a:pt x="0" y="26"/>
                      <a:pt x="0" y="25"/>
                    </a:cubicBezTo>
                    <a:cubicBezTo>
                      <a:pt x="3" y="7"/>
                      <a:pt x="56" y="0"/>
                      <a:pt x="118" y="10"/>
                    </a:cubicBezTo>
                    <a:cubicBezTo>
                      <a:pt x="180" y="20"/>
                      <a:pt x="228" y="43"/>
                      <a:pt x="225" y="61"/>
                    </a:cubicBezTo>
                  </a:path>
                </a:pathLst>
              </a:custGeom>
              <a:solidFill>
                <a:srgbClr val="9C5D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4" name="Freeform 10"/>
              <p:cNvSpPr/>
              <p:nvPr/>
            </p:nvSpPr>
            <p:spPr bwMode="auto">
              <a:xfrm>
                <a:off x="3602" y="3660"/>
                <a:ext cx="166" cy="58"/>
              </a:xfrm>
              <a:custGeom>
                <a:avLst/>
                <a:gdLst>
                  <a:gd name="T0" fmla="*/ 224 w 224"/>
                  <a:gd name="T1" fmla="*/ 57 h 78"/>
                  <a:gd name="T2" fmla="*/ 107 w 224"/>
                  <a:gd name="T3" fmla="*/ 68 h 78"/>
                  <a:gd name="T4" fmla="*/ 0 w 224"/>
                  <a:gd name="T5" fmla="*/ 21 h 78"/>
                  <a:gd name="T6" fmla="*/ 117 w 224"/>
                  <a:gd name="T7" fmla="*/ 9 h 78"/>
                  <a:gd name="T8" fmla="*/ 224 w 224"/>
                  <a:gd name="T9" fmla="*/ 57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4" h="78">
                    <a:moveTo>
                      <a:pt x="224" y="57"/>
                    </a:moveTo>
                    <a:cubicBezTo>
                      <a:pt x="217" y="72"/>
                      <a:pt x="166" y="78"/>
                      <a:pt x="107" y="68"/>
                    </a:cubicBezTo>
                    <a:cubicBezTo>
                      <a:pt x="49" y="59"/>
                      <a:pt x="3" y="38"/>
                      <a:pt x="0" y="21"/>
                    </a:cubicBezTo>
                    <a:cubicBezTo>
                      <a:pt x="8" y="5"/>
                      <a:pt x="58" y="0"/>
                      <a:pt x="117" y="9"/>
                    </a:cubicBezTo>
                    <a:cubicBezTo>
                      <a:pt x="176" y="18"/>
                      <a:pt x="222" y="39"/>
                      <a:pt x="224" y="57"/>
                    </a:cubicBezTo>
                  </a:path>
                </a:pathLst>
              </a:custGeom>
              <a:solidFill>
                <a:srgbClr val="BDA3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5" name="Freeform 11"/>
              <p:cNvSpPr/>
              <p:nvPr/>
            </p:nvSpPr>
            <p:spPr bwMode="auto">
              <a:xfrm>
                <a:off x="3571" y="3700"/>
                <a:ext cx="212" cy="75"/>
              </a:xfrm>
              <a:custGeom>
                <a:avLst/>
                <a:gdLst>
                  <a:gd name="T0" fmla="*/ 21 w 286"/>
                  <a:gd name="T1" fmla="*/ 0 h 101"/>
                  <a:gd name="T2" fmla="*/ 0 w 286"/>
                  <a:gd name="T3" fmla="*/ 29 h 101"/>
                  <a:gd name="T4" fmla="*/ 140 w 286"/>
                  <a:gd name="T5" fmla="*/ 86 h 101"/>
                  <a:gd name="T6" fmla="*/ 286 w 286"/>
                  <a:gd name="T7" fmla="*/ 76 h 101"/>
                  <a:gd name="T8" fmla="*/ 273 w 286"/>
                  <a:gd name="T9" fmla="*/ 40 h 101"/>
                  <a:gd name="T10" fmla="*/ 21 w 286"/>
                  <a:gd name="T11" fmla="*/ 0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6" h="100">
                    <a:moveTo>
                      <a:pt x="21" y="0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28" y="70"/>
                      <a:pt x="140" y="86"/>
                    </a:cubicBezTo>
                    <a:cubicBezTo>
                      <a:pt x="140" y="86"/>
                      <a:pt x="235" y="101"/>
                      <a:pt x="286" y="76"/>
                    </a:cubicBezTo>
                    <a:cubicBezTo>
                      <a:pt x="273" y="40"/>
                      <a:pt x="273" y="40"/>
                      <a:pt x="273" y="40"/>
                    </a:cubicBezTo>
                    <a:cubicBezTo>
                      <a:pt x="273" y="40"/>
                      <a:pt x="146" y="78"/>
                      <a:pt x="21" y="0"/>
                    </a:cubicBezTo>
                  </a:path>
                </a:pathLst>
              </a:custGeom>
              <a:solidFill>
                <a:srgbClr val="ECD4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6" name="Freeform 12"/>
              <p:cNvSpPr/>
              <p:nvPr/>
            </p:nvSpPr>
            <p:spPr bwMode="auto">
              <a:xfrm>
                <a:off x="3606" y="3652"/>
                <a:ext cx="158" cy="50"/>
              </a:xfrm>
              <a:custGeom>
                <a:avLst/>
                <a:gdLst>
                  <a:gd name="T0" fmla="*/ 0 w 213"/>
                  <a:gd name="T1" fmla="*/ 33 h 67"/>
                  <a:gd name="T2" fmla="*/ 213 w 213"/>
                  <a:gd name="T3" fmla="*/ 67 h 67"/>
                  <a:gd name="T4" fmla="*/ 114 w 213"/>
                  <a:gd name="T5" fmla="*/ 23 h 67"/>
                  <a:gd name="T6" fmla="*/ 0 w 213"/>
                  <a:gd name="T7" fmla="*/ 33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3" h="67">
                    <a:moveTo>
                      <a:pt x="0" y="33"/>
                    </a:moveTo>
                    <a:cubicBezTo>
                      <a:pt x="0" y="33"/>
                      <a:pt x="97" y="0"/>
                      <a:pt x="213" y="67"/>
                    </a:cubicBezTo>
                    <a:cubicBezTo>
                      <a:pt x="213" y="67"/>
                      <a:pt x="202" y="38"/>
                      <a:pt x="114" y="23"/>
                    </a:cubicBezTo>
                    <a:cubicBezTo>
                      <a:pt x="114" y="23"/>
                      <a:pt x="31" y="8"/>
                      <a:pt x="0" y="33"/>
                    </a:cubicBezTo>
                  </a:path>
                </a:pathLst>
              </a:custGeom>
              <a:solidFill>
                <a:srgbClr val="D9BF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7" name="Freeform 13"/>
              <p:cNvSpPr/>
              <p:nvPr/>
            </p:nvSpPr>
            <p:spPr bwMode="auto">
              <a:xfrm>
                <a:off x="3653" y="3677"/>
                <a:ext cx="58" cy="35"/>
              </a:xfrm>
              <a:custGeom>
                <a:avLst/>
                <a:gdLst>
                  <a:gd name="T0" fmla="*/ 39 w 78"/>
                  <a:gd name="T1" fmla="*/ 43 h 47"/>
                  <a:gd name="T2" fmla="*/ 22 w 78"/>
                  <a:gd name="T3" fmla="*/ 29 h 47"/>
                  <a:gd name="T4" fmla="*/ 24 w 78"/>
                  <a:gd name="T5" fmla="*/ 5 h 47"/>
                  <a:gd name="T6" fmla="*/ 65 w 78"/>
                  <a:gd name="T7" fmla="*/ 12 h 47"/>
                  <a:gd name="T8" fmla="*/ 61 w 78"/>
                  <a:gd name="T9" fmla="*/ 34 h 47"/>
                  <a:gd name="T10" fmla="*/ 39 w 78"/>
                  <a:gd name="T11" fmla="*/ 43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47">
                    <a:moveTo>
                      <a:pt x="39" y="43"/>
                    </a:moveTo>
                    <a:cubicBezTo>
                      <a:pt x="0" y="37"/>
                      <a:pt x="22" y="29"/>
                      <a:pt x="22" y="29"/>
                    </a:cubicBezTo>
                    <a:cubicBezTo>
                      <a:pt x="20" y="21"/>
                      <a:pt x="22" y="11"/>
                      <a:pt x="24" y="5"/>
                    </a:cubicBezTo>
                    <a:cubicBezTo>
                      <a:pt x="32" y="3"/>
                      <a:pt x="48" y="0"/>
                      <a:pt x="65" y="12"/>
                    </a:cubicBezTo>
                    <a:cubicBezTo>
                      <a:pt x="64" y="21"/>
                      <a:pt x="61" y="34"/>
                      <a:pt x="61" y="34"/>
                    </a:cubicBezTo>
                    <a:cubicBezTo>
                      <a:pt x="78" y="47"/>
                      <a:pt x="39" y="43"/>
                      <a:pt x="39" y="43"/>
                    </a:cubicBezTo>
                  </a:path>
                </a:pathLst>
              </a:custGeom>
              <a:solidFill>
                <a:srgbClr val="FDF2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8" name="Freeform 14"/>
              <p:cNvSpPr/>
              <p:nvPr/>
            </p:nvSpPr>
            <p:spPr bwMode="auto">
              <a:xfrm>
                <a:off x="3671" y="3660"/>
                <a:ext cx="30" cy="26"/>
              </a:xfrm>
              <a:custGeom>
                <a:avLst/>
                <a:gdLst>
                  <a:gd name="T0" fmla="*/ 7 w 41"/>
                  <a:gd name="T1" fmla="*/ 23 h 35"/>
                  <a:gd name="T2" fmla="*/ 6 w 41"/>
                  <a:gd name="T3" fmla="*/ 26 h 35"/>
                  <a:gd name="T4" fmla="*/ 34 w 41"/>
                  <a:gd name="T5" fmla="*/ 31 h 35"/>
                  <a:gd name="T6" fmla="*/ 0 w 41"/>
                  <a:gd name="T7" fmla="*/ 28 h 35"/>
                  <a:gd name="T8" fmla="*/ 3 w 41"/>
                  <a:gd name="T9" fmla="*/ 23 h 35"/>
                  <a:gd name="T10" fmla="*/ 38 w 41"/>
                  <a:gd name="T11" fmla="*/ 25 h 35"/>
                  <a:gd name="T12" fmla="*/ 41 w 41"/>
                  <a:gd name="T13" fmla="*/ 35 h 35"/>
                  <a:gd name="T14" fmla="*/ 35 w 41"/>
                  <a:gd name="T15" fmla="*/ 31 h 35"/>
                  <a:gd name="T16" fmla="*/ 33 w 41"/>
                  <a:gd name="T17" fmla="*/ 24 h 35"/>
                  <a:gd name="T18" fmla="*/ 7 w 41"/>
                  <a:gd name="T19" fmla="*/ 23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35">
                    <a:moveTo>
                      <a:pt x="7" y="23"/>
                    </a:moveTo>
                    <a:cubicBezTo>
                      <a:pt x="7" y="23"/>
                      <a:pt x="7" y="24"/>
                      <a:pt x="6" y="26"/>
                    </a:cubicBezTo>
                    <a:cubicBezTo>
                      <a:pt x="11" y="25"/>
                      <a:pt x="22" y="23"/>
                      <a:pt x="34" y="31"/>
                    </a:cubicBezTo>
                    <a:cubicBezTo>
                      <a:pt x="20" y="24"/>
                      <a:pt x="7" y="26"/>
                      <a:pt x="0" y="28"/>
                    </a:cubicBezTo>
                    <a:cubicBezTo>
                      <a:pt x="2" y="25"/>
                      <a:pt x="3" y="23"/>
                      <a:pt x="3" y="23"/>
                    </a:cubicBezTo>
                    <a:cubicBezTo>
                      <a:pt x="22" y="0"/>
                      <a:pt x="38" y="25"/>
                      <a:pt x="38" y="25"/>
                    </a:cubicBezTo>
                    <a:cubicBezTo>
                      <a:pt x="40" y="27"/>
                      <a:pt x="41" y="31"/>
                      <a:pt x="41" y="35"/>
                    </a:cubicBezTo>
                    <a:cubicBezTo>
                      <a:pt x="39" y="34"/>
                      <a:pt x="37" y="32"/>
                      <a:pt x="35" y="31"/>
                    </a:cubicBezTo>
                    <a:cubicBezTo>
                      <a:pt x="35" y="28"/>
                      <a:pt x="34" y="26"/>
                      <a:pt x="33" y="24"/>
                    </a:cubicBezTo>
                    <a:cubicBezTo>
                      <a:pt x="33" y="24"/>
                      <a:pt x="23" y="7"/>
                      <a:pt x="7" y="23"/>
                    </a:cubicBezTo>
                  </a:path>
                </a:pathLst>
              </a:custGeom>
              <a:solidFill>
                <a:srgbClr val="FBF1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9" name="Freeform 15"/>
              <p:cNvSpPr/>
              <p:nvPr/>
            </p:nvSpPr>
            <p:spPr bwMode="auto">
              <a:xfrm>
                <a:off x="3674" y="3684"/>
                <a:ext cx="22" cy="14"/>
              </a:xfrm>
              <a:custGeom>
                <a:avLst/>
                <a:gdLst>
                  <a:gd name="T0" fmla="*/ 29 w 30"/>
                  <a:gd name="T1" fmla="*/ 12 h 19"/>
                  <a:gd name="T2" fmla="*/ 13 w 30"/>
                  <a:gd name="T3" fmla="*/ 18 h 19"/>
                  <a:gd name="T4" fmla="*/ 0 w 30"/>
                  <a:gd name="T5" fmla="*/ 7 h 19"/>
                  <a:gd name="T6" fmla="*/ 16 w 30"/>
                  <a:gd name="T7" fmla="*/ 1 h 19"/>
                  <a:gd name="T8" fmla="*/ 29 w 30"/>
                  <a:gd name="T9" fmla="*/ 1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19">
                    <a:moveTo>
                      <a:pt x="29" y="12"/>
                    </a:moveTo>
                    <a:cubicBezTo>
                      <a:pt x="28" y="17"/>
                      <a:pt x="21" y="19"/>
                      <a:pt x="13" y="18"/>
                    </a:cubicBezTo>
                    <a:cubicBezTo>
                      <a:pt x="5" y="17"/>
                      <a:pt x="0" y="12"/>
                      <a:pt x="0" y="7"/>
                    </a:cubicBezTo>
                    <a:cubicBezTo>
                      <a:pt x="1" y="2"/>
                      <a:pt x="8" y="0"/>
                      <a:pt x="16" y="1"/>
                    </a:cubicBezTo>
                    <a:cubicBezTo>
                      <a:pt x="24" y="2"/>
                      <a:pt x="30" y="7"/>
                      <a:pt x="29" y="12"/>
                    </a:cubicBezTo>
                  </a:path>
                </a:pathLst>
              </a:custGeom>
              <a:solidFill>
                <a:srgbClr val="BDA3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0" name="Freeform 16"/>
              <p:cNvSpPr/>
              <p:nvPr/>
            </p:nvSpPr>
            <p:spPr bwMode="auto">
              <a:xfrm>
                <a:off x="3680" y="3687"/>
                <a:ext cx="10" cy="7"/>
              </a:xfrm>
              <a:custGeom>
                <a:avLst/>
                <a:gdLst>
                  <a:gd name="T0" fmla="*/ 13 w 14"/>
                  <a:gd name="T1" fmla="*/ 6 h 9"/>
                  <a:gd name="T2" fmla="*/ 6 w 14"/>
                  <a:gd name="T3" fmla="*/ 9 h 9"/>
                  <a:gd name="T4" fmla="*/ 0 w 14"/>
                  <a:gd name="T5" fmla="*/ 4 h 9"/>
                  <a:gd name="T6" fmla="*/ 7 w 14"/>
                  <a:gd name="T7" fmla="*/ 1 h 9"/>
                  <a:gd name="T8" fmla="*/ 13 w 14"/>
                  <a:gd name="T9" fmla="*/ 6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9">
                    <a:moveTo>
                      <a:pt x="13" y="6"/>
                    </a:moveTo>
                    <a:cubicBezTo>
                      <a:pt x="13" y="8"/>
                      <a:pt x="10" y="9"/>
                      <a:pt x="6" y="9"/>
                    </a:cubicBezTo>
                    <a:cubicBezTo>
                      <a:pt x="3" y="8"/>
                      <a:pt x="0" y="6"/>
                      <a:pt x="0" y="4"/>
                    </a:cubicBezTo>
                    <a:cubicBezTo>
                      <a:pt x="1" y="2"/>
                      <a:pt x="4" y="0"/>
                      <a:pt x="7" y="1"/>
                    </a:cubicBezTo>
                    <a:cubicBezTo>
                      <a:pt x="11" y="2"/>
                      <a:pt x="14" y="4"/>
                      <a:pt x="13" y="6"/>
                    </a:cubicBezTo>
                  </a:path>
                </a:pathLst>
              </a:custGeom>
              <a:solidFill>
                <a:srgbClr val="FCF1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1" name="Freeform 17"/>
              <p:cNvSpPr/>
              <p:nvPr/>
            </p:nvSpPr>
            <p:spPr bwMode="auto">
              <a:xfrm>
                <a:off x="3559" y="3700"/>
                <a:ext cx="49" cy="135"/>
              </a:xfrm>
              <a:custGeom>
                <a:avLst/>
                <a:gdLst>
                  <a:gd name="T0" fmla="*/ 49 w 65"/>
                  <a:gd name="T1" fmla="*/ 4 h 182"/>
                  <a:gd name="T2" fmla="*/ 0 w 65"/>
                  <a:gd name="T3" fmla="*/ 168 h 182"/>
                  <a:gd name="T4" fmla="*/ 15 w 65"/>
                  <a:gd name="T5" fmla="*/ 170 h 182"/>
                  <a:gd name="T6" fmla="*/ 58 w 65"/>
                  <a:gd name="T7" fmla="*/ 17 h 182"/>
                  <a:gd name="T8" fmla="*/ 60 w 65"/>
                  <a:gd name="T9" fmla="*/ 6 h 182"/>
                  <a:gd name="T10" fmla="*/ 49 w 65"/>
                  <a:gd name="T11" fmla="*/ 4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5" h="182">
                    <a:moveTo>
                      <a:pt x="49" y="4"/>
                    </a:moveTo>
                    <a:cubicBezTo>
                      <a:pt x="49" y="4"/>
                      <a:pt x="14" y="18"/>
                      <a:pt x="0" y="168"/>
                    </a:cubicBezTo>
                    <a:cubicBezTo>
                      <a:pt x="0" y="168"/>
                      <a:pt x="4" y="182"/>
                      <a:pt x="15" y="170"/>
                    </a:cubicBezTo>
                    <a:cubicBezTo>
                      <a:pt x="15" y="170"/>
                      <a:pt x="30" y="33"/>
                      <a:pt x="58" y="17"/>
                    </a:cubicBezTo>
                    <a:cubicBezTo>
                      <a:pt x="58" y="17"/>
                      <a:pt x="65" y="9"/>
                      <a:pt x="60" y="6"/>
                    </a:cubicBezTo>
                    <a:cubicBezTo>
                      <a:pt x="60" y="6"/>
                      <a:pt x="54" y="0"/>
                      <a:pt x="49" y="4"/>
                    </a:cubicBezTo>
                  </a:path>
                </a:pathLst>
              </a:custGeom>
              <a:solidFill>
                <a:srgbClr val="F4E7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2" name="Freeform 18"/>
              <p:cNvSpPr/>
              <p:nvPr/>
            </p:nvSpPr>
            <p:spPr bwMode="auto">
              <a:xfrm>
                <a:off x="3554" y="3837"/>
                <a:ext cx="14" cy="29"/>
              </a:xfrm>
              <a:custGeom>
                <a:avLst/>
                <a:gdLst>
                  <a:gd name="T0" fmla="*/ 15 w 20"/>
                  <a:gd name="T1" fmla="*/ 32 h 38"/>
                  <a:gd name="T2" fmla="*/ 7 w 20"/>
                  <a:gd name="T3" fmla="*/ 37 h 38"/>
                  <a:gd name="T4" fmla="*/ 0 w 20"/>
                  <a:gd name="T5" fmla="*/ 29 h 38"/>
                  <a:gd name="T6" fmla="*/ 4 w 20"/>
                  <a:gd name="T7" fmla="*/ 6 h 38"/>
                  <a:gd name="T8" fmla="*/ 13 w 20"/>
                  <a:gd name="T9" fmla="*/ 0 h 38"/>
                  <a:gd name="T10" fmla="*/ 19 w 20"/>
                  <a:gd name="T11" fmla="*/ 8 h 38"/>
                  <a:gd name="T12" fmla="*/ 15 w 20"/>
                  <a:gd name="T13" fmla="*/ 3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38">
                    <a:moveTo>
                      <a:pt x="15" y="32"/>
                    </a:moveTo>
                    <a:cubicBezTo>
                      <a:pt x="15" y="35"/>
                      <a:pt x="11" y="38"/>
                      <a:pt x="7" y="37"/>
                    </a:cubicBezTo>
                    <a:cubicBezTo>
                      <a:pt x="3" y="36"/>
                      <a:pt x="0" y="33"/>
                      <a:pt x="0" y="29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5" y="2"/>
                      <a:pt x="8" y="0"/>
                      <a:pt x="13" y="0"/>
                    </a:cubicBezTo>
                    <a:cubicBezTo>
                      <a:pt x="17" y="1"/>
                      <a:pt x="20" y="5"/>
                      <a:pt x="19" y="8"/>
                    </a:cubicBezTo>
                    <a:lnTo>
                      <a:pt x="15" y="32"/>
                    </a:lnTo>
                    <a:close/>
                  </a:path>
                </a:pathLst>
              </a:custGeom>
              <a:solidFill>
                <a:srgbClr val="F4E7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3" name="Freeform 19"/>
              <p:cNvSpPr/>
              <p:nvPr/>
            </p:nvSpPr>
            <p:spPr bwMode="auto">
              <a:xfrm>
                <a:off x="3580" y="3867"/>
                <a:ext cx="136" cy="134"/>
              </a:xfrm>
              <a:custGeom>
                <a:avLst/>
                <a:gdLst>
                  <a:gd name="T0" fmla="*/ 181 w 183"/>
                  <a:gd name="T1" fmla="*/ 95 h 180"/>
                  <a:gd name="T2" fmla="*/ 75 w 183"/>
                  <a:gd name="T3" fmla="*/ 172 h 180"/>
                  <a:gd name="T4" fmla="*/ 1 w 183"/>
                  <a:gd name="T5" fmla="*/ 108 h 180"/>
                  <a:gd name="T6" fmla="*/ 1 w 183"/>
                  <a:gd name="T7" fmla="*/ 108 h 180"/>
                  <a:gd name="T8" fmla="*/ 2 w 183"/>
                  <a:gd name="T9" fmla="*/ 85 h 180"/>
                  <a:gd name="T10" fmla="*/ 108 w 183"/>
                  <a:gd name="T11" fmla="*/ 8 h 180"/>
                  <a:gd name="T12" fmla="*/ 182 w 183"/>
                  <a:gd name="T13" fmla="*/ 72 h 180"/>
                  <a:gd name="T14" fmla="*/ 181 w 183"/>
                  <a:gd name="T15" fmla="*/ 9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3" h="180">
                    <a:moveTo>
                      <a:pt x="181" y="95"/>
                    </a:moveTo>
                    <a:cubicBezTo>
                      <a:pt x="173" y="145"/>
                      <a:pt x="125" y="180"/>
                      <a:pt x="75" y="172"/>
                    </a:cubicBezTo>
                    <a:cubicBezTo>
                      <a:pt x="39" y="166"/>
                      <a:pt x="11" y="140"/>
                      <a:pt x="1" y="108"/>
                    </a:cubicBezTo>
                    <a:cubicBezTo>
                      <a:pt x="1" y="108"/>
                      <a:pt x="1" y="108"/>
                      <a:pt x="1" y="108"/>
                    </a:cubicBezTo>
                    <a:cubicBezTo>
                      <a:pt x="0" y="100"/>
                      <a:pt x="0" y="93"/>
                      <a:pt x="2" y="85"/>
                    </a:cubicBezTo>
                    <a:cubicBezTo>
                      <a:pt x="10" y="35"/>
                      <a:pt x="57" y="0"/>
                      <a:pt x="108" y="8"/>
                    </a:cubicBezTo>
                    <a:cubicBezTo>
                      <a:pt x="144" y="14"/>
                      <a:pt x="172" y="40"/>
                      <a:pt x="182" y="72"/>
                    </a:cubicBezTo>
                    <a:cubicBezTo>
                      <a:pt x="183" y="80"/>
                      <a:pt x="182" y="87"/>
                      <a:pt x="181" y="95"/>
                    </a:cubicBezTo>
                  </a:path>
                </a:pathLst>
              </a:custGeom>
              <a:solidFill>
                <a:srgbClr val="E0874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4" name="Freeform 20"/>
              <p:cNvSpPr/>
              <p:nvPr/>
            </p:nvSpPr>
            <p:spPr bwMode="auto">
              <a:xfrm>
                <a:off x="3581" y="3921"/>
                <a:ext cx="138" cy="95"/>
              </a:xfrm>
              <a:custGeom>
                <a:avLst/>
                <a:gdLst>
                  <a:gd name="T0" fmla="*/ 184 w 186"/>
                  <a:gd name="T1" fmla="*/ 43 h 128"/>
                  <a:gd name="T2" fmla="*/ 78 w 186"/>
                  <a:gd name="T3" fmla="*/ 120 h 128"/>
                  <a:gd name="T4" fmla="*/ 0 w 186"/>
                  <a:gd name="T5" fmla="*/ 36 h 128"/>
                  <a:gd name="T6" fmla="*/ 74 w 186"/>
                  <a:gd name="T7" fmla="*/ 100 h 128"/>
                  <a:gd name="T8" fmla="*/ 180 w 186"/>
                  <a:gd name="T9" fmla="*/ 23 h 128"/>
                  <a:gd name="T10" fmla="*/ 181 w 186"/>
                  <a:gd name="T11" fmla="*/ 0 h 128"/>
                  <a:gd name="T12" fmla="*/ 184 w 186"/>
                  <a:gd name="T13" fmla="*/ 43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" h="128">
                    <a:moveTo>
                      <a:pt x="184" y="43"/>
                    </a:moveTo>
                    <a:cubicBezTo>
                      <a:pt x="176" y="93"/>
                      <a:pt x="128" y="128"/>
                      <a:pt x="78" y="120"/>
                    </a:cubicBezTo>
                    <a:cubicBezTo>
                      <a:pt x="35" y="113"/>
                      <a:pt x="3" y="77"/>
                      <a:pt x="0" y="36"/>
                    </a:cubicBezTo>
                    <a:cubicBezTo>
                      <a:pt x="10" y="68"/>
                      <a:pt x="38" y="94"/>
                      <a:pt x="74" y="100"/>
                    </a:cubicBezTo>
                    <a:cubicBezTo>
                      <a:pt x="124" y="108"/>
                      <a:pt x="172" y="73"/>
                      <a:pt x="180" y="23"/>
                    </a:cubicBezTo>
                    <a:cubicBezTo>
                      <a:pt x="181" y="15"/>
                      <a:pt x="182" y="8"/>
                      <a:pt x="181" y="0"/>
                    </a:cubicBezTo>
                    <a:cubicBezTo>
                      <a:pt x="185" y="14"/>
                      <a:pt x="186" y="28"/>
                      <a:pt x="184" y="43"/>
                    </a:cubicBezTo>
                  </a:path>
                </a:pathLst>
              </a:custGeom>
              <a:solidFill>
                <a:srgbClr val="C256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5" name="Freeform 21"/>
              <p:cNvSpPr/>
              <p:nvPr/>
            </p:nvSpPr>
            <p:spPr bwMode="auto">
              <a:xfrm>
                <a:off x="3633" y="3880"/>
                <a:ext cx="14" cy="14"/>
              </a:xfrm>
              <a:custGeom>
                <a:avLst/>
                <a:gdLst>
                  <a:gd name="T0" fmla="*/ 19 w 19"/>
                  <a:gd name="T1" fmla="*/ 11 h 19"/>
                  <a:gd name="T2" fmla="*/ 8 w 19"/>
                  <a:gd name="T3" fmla="*/ 19 h 19"/>
                  <a:gd name="T4" fmla="*/ 1 w 19"/>
                  <a:gd name="T5" fmla="*/ 8 h 19"/>
                  <a:gd name="T6" fmla="*/ 11 w 19"/>
                  <a:gd name="T7" fmla="*/ 1 h 19"/>
                  <a:gd name="T8" fmla="*/ 19 w 19"/>
                  <a:gd name="T9" fmla="*/ 11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19">
                    <a:moveTo>
                      <a:pt x="19" y="11"/>
                    </a:moveTo>
                    <a:cubicBezTo>
                      <a:pt x="18" y="16"/>
                      <a:pt x="13" y="19"/>
                      <a:pt x="8" y="19"/>
                    </a:cubicBezTo>
                    <a:cubicBezTo>
                      <a:pt x="3" y="18"/>
                      <a:pt x="0" y="13"/>
                      <a:pt x="1" y="8"/>
                    </a:cubicBezTo>
                    <a:cubicBezTo>
                      <a:pt x="2" y="3"/>
                      <a:pt x="6" y="0"/>
                      <a:pt x="11" y="1"/>
                    </a:cubicBezTo>
                    <a:cubicBezTo>
                      <a:pt x="16" y="2"/>
                      <a:pt x="19" y="6"/>
                      <a:pt x="19" y="11"/>
                    </a:cubicBezTo>
                  </a:path>
                </a:pathLst>
              </a:custGeom>
              <a:solidFill>
                <a:srgbClr val="F4E7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6" name="Freeform 22"/>
              <p:cNvSpPr/>
              <p:nvPr/>
            </p:nvSpPr>
            <p:spPr bwMode="auto">
              <a:xfrm>
                <a:off x="3681" y="3896"/>
                <a:ext cx="13" cy="10"/>
              </a:xfrm>
              <a:custGeom>
                <a:avLst/>
                <a:gdLst>
                  <a:gd name="T0" fmla="*/ 0 w 17"/>
                  <a:gd name="T1" fmla="*/ 6 h 14"/>
                  <a:gd name="T2" fmla="*/ 8 w 17"/>
                  <a:gd name="T3" fmla="*/ 13 h 14"/>
                  <a:gd name="T4" fmla="*/ 14 w 17"/>
                  <a:gd name="T5" fmla="*/ 14 h 14"/>
                  <a:gd name="T6" fmla="*/ 17 w 17"/>
                  <a:gd name="T7" fmla="*/ 9 h 14"/>
                  <a:gd name="T8" fmla="*/ 5 w 17"/>
                  <a:gd name="T9" fmla="*/ 0 h 14"/>
                  <a:gd name="T10" fmla="*/ 0 w 17"/>
                  <a:gd name="T11" fmla="*/ 6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4">
                    <a:moveTo>
                      <a:pt x="0" y="6"/>
                    </a:moveTo>
                    <a:cubicBezTo>
                      <a:pt x="0" y="6"/>
                      <a:pt x="9" y="8"/>
                      <a:pt x="8" y="13"/>
                    </a:cubicBezTo>
                    <a:cubicBezTo>
                      <a:pt x="8" y="13"/>
                      <a:pt x="11" y="8"/>
                      <a:pt x="14" y="14"/>
                    </a:cubicBezTo>
                    <a:cubicBezTo>
                      <a:pt x="14" y="14"/>
                      <a:pt x="13" y="6"/>
                      <a:pt x="17" y="9"/>
                    </a:cubicBezTo>
                    <a:cubicBezTo>
                      <a:pt x="17" y="9"/>
                      <a:pt x="9" y="6"/>
                      <a:pt x="5" y="0"/>
                    </a:cubicBezTo>
                    <a:cubicBezTo>
                      <a:pt x="5" y="0"/>
                      <a:pt x="9" y="4"/>
                      <a:pt x="0" y="6"/>
                    </a:cubicBezTo>
                  </a:path>
                </a:pathLst>
              </a:custGeom>
              <a:solidFill>
                <a:srgbClr val="261F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7" name="Freeform 23"/>
              <p:cNvSpPr/>
              <p:nvPr/>
            </p:nvSpPr>
            <p:spPr bwMode="auto">
              <a:xfrm>
                <a:off x="3203" y="3747"/>
                <a:ext cx="264" cy="362"/>
              </a:xfrm>
              <a:custGeom>
                <a:avLst/>
                <a:gdLst>
                  <a:gd name="T0" fmla="*/ 354 w 354"/>
                  <a:gd name="T1" fmla="*/ 379 h 486"/>
                  <a:gd name="T2" fmla="*/ 334 w 354"/>
                  <a:gd name="T3" fmla="*/ 411 h 486"/>
                  <a:gd name="T4" fmla="*/ 177 w 354"/>
                  <a:gd name="T5" fmla="*/ 452 h 486"/>
                  <a:gd name="T6" fmla="*/ 0 w 354"/>
                  <a:gd name="T7" fmla="*/ 92 h 486"/>
                  <a:gd name="T8" fmla="*/ 126 w 354"/>
                  <a:gd name="T9" fmla="*/ 74 h 486"/>
                  <a:gd name="T10" fmla="*/ 197 w 354"/>
                  <a:gd name="T11" fmla="*/ 30 h 486"/>
                  <a:gd name="T12" fmla="*/ 226 w 354"/>
                  <a:gd name="T13" fmla="*/ 0 h 486"/>
                  <a:gd name="T14" fmla="*/ 354 w 354"/>
                  <a:gd name="T15" fmla="*/ 379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4" h="486">
                    <a:moveTo>
                      <a:pt x="354" y="379"/>
                    </a:moveTo>
                    <a:cubicBezTo>
                      <a:pt x="348" y="391"/>
                      <a:pt x="341" y="402"/>
                      <a:pt x="334" y="411"/>
                    </a:cubicBezTo>
                    <a:cubicBezTo>
                      <a:pt x="274" y="486"/>
                      <a:pt x="177" y="452"/>
                      <a:pt x="177" y="452"/>
                    </a:cubicBezTo>
                    <a:cubicBezTo>
                      <a:pt x="121" y="371"/>
                      <a:pt x="20" y="137"/>
                      <a:pt x="0" y="92"/>
                    </a:cubicBezTo>
                    <a:cubicBezTo>
                      <a:pt x="16" y="98"/>
                      <a:pt x="53" y="103"/>
                      <a:pt x="126" y="74"/>
                    </a:cubicBezTo>
                    <a:cubicBezTo>
                      <a:pt x="126" y="74"/>
                      <a:pt x="162" y="60"/>
                      <a:pt x="197" y="30"/>
                    </a:cubicBezTo>
                    <a:cubicBezTo>
                      <a:pt x="207" y="21"/>
                      <a:pt x="217" y="11"/>
                      <a:pt x="226" y="0"/>
                    </a:cubicBezTo>
                    <a:cubicBezTo>
                      <a:pt x="267" y="79"/>
                      <a:pt x="354" y="379"/>
                      <a:pt x="354" y="379"/>
                    </a:cubicBezTo>
                  </a:path>
                </a:pathLst>
              </a:custGeom>
              <a:solidFill>
                <a:srgbClr val="F5D3C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8" name="Freeform 24"/>
              <p:cNvSpPr/>
              <p:nvPr/>
            </p:nvSpPr>
            <p:spPr bwMode="auto">
              <a:xfrm>
                <a:off x="3203" y="3747"/>
                <a:ext cx="264" cy="362"/>
              </a:xfrm>
              <a:custGeom>
                <a:avLst/>
                <a:gdLst>
                  <a:gd name="T0" fmla="*/ 354 w 354"/>
                  <a:gd name="T1" fmla="*/ 379 h 486"/>
                  <a:gd name="T2" fmla="*/ 334 w 354"/>
                  <a:gd name="T3" fmla="*/ 411 h 486"/>
                  <a:gd name="T4" fmla="*/ 177 w 354"/>
                  <a:gd name="T5" fmla="*/ 452 h 486"/>
                  <a:gd name="T6" fmla="*/ 0 w 354"/>
                  <a:gd name="T7" fmla="*/ 92 h 486"/>
                  <a:gd name="T8" fmla="*/ 126 w 354"/>
                  <a:gd name="T9" fmla="*/ 74 h 486"/>
                  <a:gd name="T10" fmla="*/ 197 w 354"/>
                  <a:gd name="T11" fmla="*/ 30 h 486"/>
                  <a:gd name="T12" fmla="*/ 226 w 354"/>
                  <a:gd name="T13" fmla="*/ 0 h 486"/>
                  <a:gd name="T14" fmla="*/ 354 w 354"/>
                  <a:gd name="T15" fmla="*/ 379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4" h="486">
                    <a:moveTo>
                      <a:pt x="354" y="379"/>
                    </a:moveTo>
                    <a:cubicBezTo>
                      <a:pt x="348" y="391"/>
                      <a:pt x="341" y="402"/>
                      <a:pt x="334" y="411"/>
                    </a:cubicBezTo>
                    <a:cubicBezTo>
                      <a:pt x="274" y="486"/>
                      <a:pt x="177" y="452"/>
                      <a:pt x="177" y="452"/>
                    </a:cubicBezTo>
                    <a:cubicBezTo>
                      <a:pt x="121" y="371"/>
                      <a:pt x="20" y="137"/>
                      <a:pt x="0" y="92"/>
                    </a:cubicBezTo>
                    <a:cubicBezTo>
                      <a:pt x="16" y="98"/>
                      <a:pt x="53" y="103"/>
                      <a:pt x="126" y="74"/>
                    </a:cubicBezTo>
                    <a:cubicBezTo>
                      <a:pt x="126" y="74"/>
                      <a:pt x="162" y="60"/>
                      <a:pt x="197" y="30"/>
                    </a:cubicBezTo>
                    <a:cubicBezTo>
                      <a:pt x="207" y="21"/>
                      <a:pt x="217" y="11"/>
                      <a:pt x="226" y="0"/>
                    </a:cubicBezTo>
                    <a:cubicBezTo>
                      <a:pt x="267" y="79"/>
                      <a:pt x="354" y="379"/>
                      <a:pt x="354" y="379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04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9" name="Freeform 25"/>
              <p:cNvSpPr/>
              <p:nvPr/>
            </p:nvSpPr>
            <p:spPr bwMode="auto">
              <a:xfrm>
                <a:off x="3179" y="3711"/>
                <a:ext cx="198" cy="113"/>
              </a:xfrm>
              <a:custGeom>
                <a:avLst/>
                <a:gdLst>
                  <a:gd name="T0" fmla="*/ 252 w 266"/>
                  <a:gd name="T1" fmla="*/ 7 h 152"/>
                  <a:gd name="T2" fmla="*/ 266 w 266"/>
                  <a:gd name="T3" fmla="*/ 40 h 152"/>
                  <a:gd name="T4" fmla="*/ 259 w 266"/>
                  <a:gd name="T5" fmla="*/ 49 h 152"/>
                  <a:gd name="T6" fmla="*/ 159 w 266"/>
                  <a:gd name="T7" fmla="*/ 123 h 152"/>
                  <a:gd name="T8" fmla="*/ 33 w 266"/>
                  <a:gd name="T9" fmla="*/ 141 h 152"/>
                  <a:gd name="T10" fmla="*/ 23 w 266"/>
                  <a:gd name="T11" fmla="*/ 135 h 152"/>
                  <a:gd name="T12" fmla="*/ 11 w 266"/>
                  <a:gd name="T13" fmla="*/ 106 h 152"/>
                  <a:gd name="T14" fmla="*/ 115 w 266"/>
                  <a:gd name="T15" fmla="*/ 18 h 152"/>
                  <a:gd name="T16" fmla="*/ 213 w 266"/>
                  <a:gd name="T17" fmla="*/ 1 h 152"/>
                  <a:gd name="T18" fmla="*/ 247 w 266"/>
                  <a:gd name="T19" fmla="*/ 6 h 152"/>
                  <a:gd name="T20" fmla="*/ 252 w 266"/>
                  <a:gd name="T21" fmla="*/ 7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6" h="152">
                    <a:moveTo>
                      <a:pt x="252" y="7"/>
                    </a:moveTo>
                    <a:cubicBezTo>
                      <a:pt x="266" y="40"/>
                      <a:pt x="266" y="40"/>
                      <a:pt x="266" y="40"/>
                    </a:cubicBezTo>
                    <a:cubicBezTo>
                      <a:pt x="263" y="43"/>
                      <a:pt x="261" y="46"/>
                      <a:pt x="259" y="49"/>
                    </a:cubicBezTo>
                    <a:cubicBezTo>
                      <a:pt x="220" y="99"/>
                      <a:pt x="159" y="123"/>
                      <a:pt x="159" y="123"/>
                    </a:cubicBezTo>
                    <a:cubicBezTo>
                      <a:pt x="86" y="152"/>
                      <a:pt x="49" y="147"/>
                      <a:pt x="33" y="141"/>
                    </a:cubicBezTo>
                    <a:cubicBezTo>
                      <a:pt x="26" y="138"/>
                      <a:pt x="23" y="135"/>
                      <a:pt x="23" y="135"/>
                    </a:cubicBezTo>
                    <a:cubicBezTo>
                      <a:pt x="11" y="106"/>
                      <a:pt x="11" y="106"/>
                      <a:pt x="11" y="106"/>
                    </a:cubicBezTo>
                    <a:cubicBezTo>
                      <a:pt x="0" y="68"/>
                      <a:pt x="115" y="18"/>
                      <a:pt x="115" y="18"/>
                    </a:cubicBezTo>
                    <a:cubicBezTo>
                      <a:pt x="154" y="2"/>
                      <a:pt x="189" y="0"/>
                      <a:pt x="213" y="1"/>
                    </a:cubicBezTo>
                    <a:cubicBezTo>
                      <a:pt x="229" y="2"/>
                      <a:pt x="241" y="4"/>
                      <a:pt x="247" y="6"/>
                    </a:cubicBezTo>
                    <a:cubicBezTo>
                      <a:pt x="250" y="7"/>
                      <a:pt x="252" y="7"/>
                      <a:pt x="252" y="7"/>
                    </a:cubicBezTo>
                  </a:path>
                </a:pathLst>
              </a:custGeom>
              <a:solidFill>
                <a:srgbClr val="CA65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0" name="Freeform 26"/>
              <p:cNvSpPr/>
              <p:nvPr/>
            </p:nvSpPr>
            <p:spPr bwMode="auto">
              <a:xfrm>
                <a:off x="3179" y="3711"/>
                <a:ext cx="198" cy="113"/>
              </a:xfrm>
              <a:custGeom>
                <a:avLst/>
                <a:gdLst>
                  <a:gd name="T0" fmla="*/ 252 w 266"/>
                  <a:gd name="T1" fmla="*/ 7 h 152"/>
                  <a:gd name="T2" fmla="*/ 266 w 266"/>
                  <a:gd name="T3" fmla="*/ 40 h 152"/>
                  <a:gd name="T4" fmla="*/ 259 w 266"/>
                  <a:gd name="T5" fmla="*/ 49 h 152"/>
                  <a:gd name="T6" fmla="*/ 159 w 266"/>
                  <a:gd name="T7" fmla="*/ 123 h 152"/>
                  <a:gd name="T8" fmla="*/ 33 w 266"/>
                  <a:gd name="T9" fmla="*/ 141 h 152"/>
                  <a:gd name="T10" fmla="*/ 23 w 266"/>
                  <a:gd name="T11" fmla="*/ 135 h 152"/>
                  <a:gd name="T12" fmla="*/ 11 w 266"/>
                  <a:gd name="T13" fmla="*/ 106 h 152"/>
                  <a:gd name="T14" fmla="*/ 115 w 266"/>
                  <a:gd name="T15" fmla="*/ 18 h 152"/>
                  <a:gd name="T16" fmla="*/ 213 w 266"/>
                  <a:gd name="T17" fmla="*/ 1 h 152"/>
                  <a:gd name="T18" fmla="*/ 247 w 266"/>
                  <a:gd name="T19" fmla="*/ 6 h 152"/>
                  <a:gd name="T20" fmla="*/ 252 w 266"/>
                  <a:gd name="T21" fmla="*/ 7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66" h="152">
                    <a:moveTo>
                      <a:pt x="252" y="7"/>
                    </a:moveTo>
                    <a:cubicBezTo>
                      <a:pt x="266" y="40"/>
                      <a:pt x="266" y="40"/>
                      <a:pt x="266" y="40"/>
                    </a:cubicBezTo>
                    <a:cubicBezTo>
                      <a:pt x="263" y="43"/>
                      <a:pt x="261" y="46"/>
                      <a:pt x="259" y="49"/>
                    </a:cubicBezTo>
                    <a:cubicBezTo>
                      <a:pt x="220" y="99"/>
                      <a:pt x="159" y="123"/>
                      <a:pt x="159" y="123"/>
                    </a:cubicBezTo>
                    <a:cubicBezTo>
                      <a:pt x="86" y="152"/>
                      <a:pt x="49" y="147"/>
                      <a:pt x="33" y="141"/>
                    </a:cubicBezTo>
                    <a:cubicBezTo>
                      <a:pt x="26" y="138"/>
                      <a:pt x="23" y="135"/>
                      <a:pt x="23" y="135"/>
                    </a:cubicBezTo>
                    <a:cubicBezTo>
                      <a:pt x="11" y="106"/>
                      <a:pt x="11" y="106"/>
                      <a:pt x="11" y="106"/>
                    </a:cubicBezTo>
                    <a:cubicBezTo>
                      <a:pt x="0" y="68"/>
                      <a:pt x="115" y="18"/>
                      <a:pt x="115" y="18"/>
                    </a:cubicBezTo>
                    <a:cubicBezTo>
                      <a:pt x="154" y="2"/>
                      <a:pt x="189" y="0"/>
                      <a:pt x="213" y="1"/>
                    </a:cubicBezTo>
                    <a:cubicBezTo>
                      <a:pt x="229" y="2"/>
                      <a:pt x="241" y="4"/>
                      <a:pt x="247" y="6"/>
                    </a:cubicBezTo>
                    <a:cubicBezTo>
                      <a:pt x="250" y="7"/>
                      <a:pt x="252" y="7"/>
                      <a:pt x="252" y="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03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1" name="Freeform 27"/>
              <p:cNvSpPr/>
              <p:nvPr/>
            </p:nvSpPr>
            <p:spPr bwMode="auto">
              <a:xfrm>
                <a:off x="3193" y="3725"/>
                <a:ext cx="165" cy="80"/>
              </a:xfrm>
              <a:custGeom>
                <a:avLst/>
                <a:gdLst>
                  <a:gd name="T0" fmla="*/ 0 w 222"/>
                  <a:gd name="T1" fmla="*/ 86 h 108"/>
                  <a:gd name="T2" fmla="*/ 222 w 222"/>
                  <a:gd name="T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21" h="108">
                    <a:moveTo>
                      <a:pt x="0" y="86"/>
                    </a:moveTo>
                    <a:cubicBezTo>
                      <a:pt x="0" y="86"/>
                      <a:pt x="133" y="108"/>
                      <a:pt x="222" y="0"/>
                    </a:cubicBezTo>
                  </a:path>
                </a:pathLst>
              </a:custGeom>
              <a:noFill/>
              <a:ln w="3175" cap="flat">
                <a:solidFill>
                  <a:srgbClr val="03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2" name="Freeform 28"/>
              <p:cNvSpPr/>
              <p:nvPr/>
            </p:nvSpPr>
            <p:spPr bwMode="auto">
              <a:xfrm>
                <a:off x="3346" y="3701"/>
                <a:ext cx="54" cy="36"/>
              </a:xfrm>
              <a:custGeom>
                <a:avLst/>
                <a:gdLst>
                  <a:gd name="T0" fmla="*/ 64 w 72"/>
                  <a:gd name="T1" fmla="*/ 28 h 48"/>
                  <a:gd name="T2" fmla="*/ 38 w 72"/>
                  <a:gd name="T3" fmla="*/ 48 h 48"/>
                  <a:gd name="T4" fmla="*/ 33 w 72"/>
                  <a:gd name="T5" fmla="*/ 35 h 48"/>
                  <a:gd name="T6" fmla="*/ 6 w 72"/>
                  <a:gd name="T7" fmla="*/ 29 h 48"/>
                  <a:gd name="T8" fmla="*/ 0 w 72"/>
                  <a:gd name="T9" fmla="*/ 9 h 48"/>
                  <a:gd name="T10" fmla="*/ 42 w 72"/>
                  <a:gd name="T11" fmla="*/ 0 h 48"/>
                  <a:gd name="T12" fmla="*/ 64 w 72"/>
                  <a:gd name="T13" fmla="*/ 2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" h="48">
                    <a:moveTo>
                      <a:pt x="64" y="28"/>
                    </a:moveTo>
                    <a:cubicBezTo>
                      <a:pt x="59" y="36"/>
                      <a:pt x="48" y="43"/>
                      <a:pt x="38" y="48"/>
                    </a:cubicBezTo>
                    <a:cubicBezTo>
                      <a:pt x="33" y="35"/>
                      <a:pt x="33" y="35"/>
                      <a:pt x="33" y="35"/>
                    </a:cubicBezTo>
                    <a:cubicBezTo>
                      <a:pt x="72" y="3"/>
                      <a:pt x="29" y="20"/>
                      <a:pt x="6" y="29"/>
                    </a:cubicBezTo>
                    <a:cubicBezTo>
                      <a:pt x="0" y="27"/>
                      <a:pt x="5" y="24"/>
                      <a:pt x="0" y="9"/>
                    </a:cubicBezTo>
                    <a:cubicBezTo>
                      <a:pt x="16" y="2"/>
                      <a:pt x="25" y="0"/>
                      <a:pt x="42" y="0"/>
                    </a:cubicBezTo>
                    <a:cubicBezTo>
                      <a:pt x="59" y="0"/>
                      <a:pt x="72" y="12"/>
                      <a:pt x="64" y="28"/>
                    </a:cubicBezTo>
                  </a:path>
                </a:pathLst>
              </a:custGeom>
              <a:solidFill>
                <a:srgbClr val="CA65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3" name="Freeform 29"/>
              <p:cNvSpPr/>
              <p:nvPr/>
            </p:nvSpPr>
            <p:spPr bwMode="auto">
              <a:xfrm>
                <a:off x="3346" y="3701"/>
                <a:ext cx="54" cy="36"/>
              </a:xfrm>
              <a:custGeom>
                <a:avLst/>
                <a:gdLst>
                  <a:gd name="T0" fmla="*/ 64 w 72"/>
                  <a:gd name="T1" fmla="*/ 28 h 48"/>
                  <a:gd name="T2" fmla="*/ 38 w 72"/>
                  <a:gd name="T3" fmla="*/ 48 h 48"/>
                  <a:gd name="T4" fmla="*/ 33 w 72"/>
                  <a:gd name="T5" fmla="*/ 35 h 48"/>
                  <a:gd name="T6" fmla="*/ 6 w 72"/>
                  <a:gd name="T7" fmla="*/ 29 h 48"/>
                  <a:gd name="T8" fmla="*/ 0 w 72"/>
                  <a:gd name="T9" fmla="*/ 9 h 48"/>
                  <a:gd name="T10" fmla="*/ 42 w 72"/>
                  <a:gd name="T11" fmla="*/ 0 h 48"/>
                  <a:gd name="T12" fmla="*/ 64 w 72"/>
                  <a:gd name="T13" fmla="*/ 2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" h="48">
                    <a:moveTo>
                      <a:pt x="64" y="28"/>
                    </a:moveTo>
                    <a:cubicBezTo>
                      <a:pt x="59" y="36"/>
                      <a:pt x="48" y="43"/>
                      <a:pt x="38" y="48"/>
                    </a:cubicBezTo>
                    <a:cubicBezTo>
                      <a:pt x="33" y="35"/>
                      <a:pt x="33" y="35"/>
                      <a:pt x="33" y="35"/>
                    </a:cubicBezTo>
                    <a:cubicBezTo>
                      <a:pt x="72" y="3"/>
                      <a:pt x="29" y="20"/>
                      <a:pt x="6" y="29"/>
                    </a:cubicBezTo>
                    <a:cubicBezTo>
                      <a:pt x="0" y="27"/>
                      <a:pt x="5" y="24"/>
                      <a:pt x="0" y="9"/>
                    </a:cubicBezTo>
                    <a:cubicBezTo>
                      <a:pt x="16" y="2"/>
                      <a:pt x="25" y="0"/>
                      <a:pt x="42" y="0"/>
                    </a:cubicBezTo>
                    <a:cubicBezTo>
                      <a:pt x="59" y="0"/>
                      <a:pt x="72" y="12"/>
                      <a:pt x="64" y="28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03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4" name="Freeform 30"/>
              <p:cNvSpPr/>
              <p:nvPr/>
            </p:nvSpPr>
            <p:spPr bwMode="auto">
              <a:xfrm>
                <a:off x="3345" y="4011"/>
                <a:ext cx="110" cy="61"/>
              </a:xfrm>
              <a:custGeom>
                <a:avLst/>
                <a:gdLst>
                  <a:gd name="T0" fmla="*/ 0 w 149"/>
                  <a:gd name="T1" fmla="*/ 82 h 82"/>
                  <a:gd name="T2" fmla="*/ 149 w 149"/>
                  <a:gd name="T3" fmla="*/ 2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9" h="82">
                    <a:moveTo>
                      <a:pt x="0" y="82"/>
                    </a:moveTo>
                    <a:cubicBezTo>
                      <a:pt x="0" y="82"/>
                      <a:pt x="33" y="0"/>
                      <a:pt x="149" y="20"/>
                    </a:cubicBezTo>
                  </a:path>
                </a:pathLst>
              </a:custGeom>
              <a:noFill/>
              <a:ln w="3175" cap="flat">
                <a:solidFill>
                  <a:srgbClr val="03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5" name="Freeform 31"/>
              <p:cNvSpPr/>
              <p:nvPr/>
            </p:nvSpPr>
            <p:spPr bwMode="auto">
              <a:xfrm>
                <a:off x="3351" y="3750"/>
                <a:ext cx="115" cy="301"/>
              </a:xfrm>
              <a:custGeom>
                <a:avLst/>
                <a:gdLst>
                  <a:gd name="T0" fmla="*/ 154 w 154"/>
                  <a:gd name="T1" fmla="*/ 374 h 405"/>
                  <a:gd name="T2" fmla="*/ 135 w 154"/>
                  <a:gd name="T3" fmla="*/ 405 h 405"/>
                  <a:gd name="T4" fmla="*/ 0 w 154"/>
                  <a:gd name="T5" fmla="*/ 29 h 405"/>
                  <a:gd name="T6" fmla="*/ 27 w 154"/>
                  <a:gd name="T7" fmla="*/ 0 h 405"/>
                  <a:gd name="T8" fmla="*/ 154 w 154"/>
                  <a:gd name="T9" fmla="*/ 374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4" h="405">
                    <a:moveTo>
                      <a:pt x="154" y="374"/>
                    </a:moveTo>
                    <a:cubicBezTo>
                      <a:pt x="148" y="386"/>
                      <a:pt x="142" y="396"/>
                      <a:pt x="135" y="405"/>
                    </a:cubicBezTo>
                    <a:cubicBezTo>
                      <a:pt x="118" y="336"/>
                      <a:pt x="21" y="83"/>
                      <a:pt x="0" y="29"/>
                    </a:cubicBezTo>
                    <a:cubicBezTo>
                      <a:pt x="9" y="21"/>
                      <a:pt x="19" y="11"/>
                      <a:pt x="27" y="0"/>
                    </a:cubicBezTo>
                    <a:cubicBezTo>
                      <a:pt x="67" y="78"/>
                      <a:pt x="154" y="374"/>
                      <a:pt x="154" y="374"/>
                    </a:cubicBezTo>
                  </a:path>
                </a:pathLst>
              </a:custGeom>
              <a:solidFill>
                <a:srgbClr val="E5C5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6" name="Freeform 32"/>
              <p:cNvSpPr/>
              <p:nvPr/>
            </p:nvSpPr>
            <p:spPr bwMode="auto">
              <a:xfrm>
                <a:off x="3278" y="3699"/>
                <a:ext cx="74" cy="54"/>
              </a:xfrm>
              <a:custGeom>
                <a:avLst/>
                <a:gdLst>
                  <a:gd name="T0" fmla="*/ 31 w 99"/>
                  <a:gd name="T1" fmla="*/ 68 h 73"/>
                  <a:gd name="T2" fmla="*/ 0 w 99"/>
                  <a:gd name="T3" fmla="*/ 48 h 73"/>
                  <a:gd name="T4" fmla="*/ 63 w 99"/>
                  <a:gd name="T5" fmla="*/ 7 h 73"/>
                  <a:gd name="T6" fmla="*/ 97 w 99"/>
                  <a:gd name="T7" fmla="*/ 32 h 73"/>
                  <a:gd name="T8" fmla="*/ 31 w 99"/>
                  <a:gd name="T9" fmla="*/ 6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" h="73">
                    <a:moveTo>
                      <a:pt x="31" y="68"/>
                    </a:moveTo>
                    <a:cubicBezTo>
                      <a:pt x="31" y="68"/>
                      <a:pt x="1" y="73"/>
                      <a:pt x="0" y="48"/>
                    </a:cubicBezTo>
                    <a:cubicBezTo>
                      <a:pt x="0" y="48"/>
                      <a:pt x="5" y="16"/>
                      <a:pt x="63" y="7"/>
                    </a:cubicBezTo>
                    <a:cubicBezTo>
                      <a:pt x="63" y="7"/>
                      <a:pt x="99" y="0"/>
                      <a:pt x="97" y="32"/>
                    </a:cubicBezTo>
                    <a:cubicBezTo>
                      <a:pt x="97" y="32"/>
                      <a:pt x="66" y="69"/>
                      <a:pt x="31" y="68"/>
                    </a:cubicBezTo>
                  </a:path>
                </a:pathLst>
              </a:custGeom>
              <a:solidFill>
                <a:srgbClr val="CA656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7" name="Freeform 33"/>
              <p:cNvSpPr/>
              <p:nvPr/>
            </p:nvSpPr>
            <p:spPr bwMode="auto">
              <a:xfrm>
                <a:off x="3278" y="3699"/>
                <a:ext cx="74" cy="54"/>
              </a:xfrm>
              <a:custGeom>
                <a:avLst/>
                <a:gdLst>
                  <a:gd name="T0" fmla="*/ 31 w 99"/>
                  <a:gd name="T1" fmla="*/ 68 h 73"/>
                  <a:gd name="T2" fmla="*/ 0 w 99"/>
                  <a:gd name="T3" fmla="*/ 48 h 73"/>
                  <a:gd name="T4" fmla="*/ 63 w 99"/>
                  <a:gd name="T5" fmla="*/ 7 h 73"/>
                  <a:gd name="T6" fmla="*/ 97 w 99"/>
                  <a:gd name="T7" fmla="*/ 32 h 73"/>
                  <a:gd name="T8" fmla="*/ 31 w 99"/>
                  <a:gd name="T9" fmla="*/ 68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" h="73">
                    <a:moveTo>
                      <a:pt x="31" y="68"/>
                    </a:moveTo>
                    <a:cubicBezTo>
                      <a:pt x="31" y="68"/>
                      <a:pt x="1" y="73"/>
                      <a:pt x="0" y="48"/>
                    </a:cubicBezTo>
                    <a:cubicBezTo>
                      <a:pt x="0" y="48"/>
                      <a:pt x="5" y="16"/>
                      <a:pt x="63" y="7"/>
                    </a:cubicBezTo>
                    <a:cubicBezTo>
                      <a:pt x="63" y="7"/>
                      <a:pt x="99" y="0"/>
                      <a:pt x="97" y="32"/>
                    </a:cubicBezTo>
                    <a:cubicBezTo>
                      <a:pt x="97" y="32"/>
                      <a:pt x="66" y="69"/>
                      <a:pt x="31" y="68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03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8" name="Freeform 34"/>
              <p:cNvSpPr/>
              <p:nvPr/>
            </p:nvSpPr>
            <p:spPr bwMode="auto">
              <a:xfrm>
                <a:off x="3290" y="3706"/>
                <a:ext cx="53" cy="32"/>
              </a:xfrm>
              <a:custGeom>
                <a:avLst/>
                <a:gdLst>
                  <a:gd name="T0" fmla="*/ 0 w 71"/>
                  <a:gd name="T1" fmla="*/ 41 h 43"/>
                  <a:gd name="T2" fmla="*/ 71 w 71"/>
                  <a:gd name="T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71" h="43">
                    <a:moveTo>
                      <a:pt x="0" y="41"/>
                    </a:moveTo>
                    <a:cubicBezTo>
                      <a:pt x="0" y="41"/>
                      <a:pt x="43" y="43"/>
                      <a:pt x="71" y="0"/>
                    </a:cubicBezTo>
                  </a:path>
                </a:pathLst>
              </a:custGeom>
              <a:noFill/>
              <a:ln w="3175" cap="flat">
                <a:solidFill>
                  <a:srgbClr val="030000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9" name="Freeform 35"/>
              <p:cNvSpPr/>
              <p:nvPr/>
            </p:nvSpPr>
            <p:spPr bwMode="auto">
              <a:xfrm>
                <a:off x="3234" y="3983"/>
                <a:ext cx="306" cy="224"/>
              </a:xfrm>
              <a:custGeom>
                <a:avLst/>
                <a:gdLst>
                  <a:gd name="T0" fmla="*/ 306 w 306"/>
                  <a:gd name="T1" fmla="*/ 89 h 224"/>
                  <a:gd name="T2" fmla="*/ 306 w 306"/>
                  <a:gd name="T3" fmla="*/ 224 h 224"/>
                  <a:gd name="T4" fmla="*/ 0 w 306"/>
                  <a:gd name="T5" fmla="*/ 138 h 224"/>
                  <a:gd name="T6" fmla="*/ 0 w 306"/>
                  <a:gd name="T7" fmla="*/ 0 h 224"/>
                  <a:gd name="T8" fmla="*/ 306 w 306"/>
                  <a:gd name="T9" fmla="*/ 89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6" h="224">
                    <a:moveTo>
                      <a:pt x="306" y="89"/>
                    </a:moveTo>
                    <a:lnTo>
                      <a:pt x="306" y="224"/>
                    </a:lnTo>
                    <a:lnTo>
                      <a:pt x="0" y="138"/>
                    </a:lnTo>
                    <a:lnTo>
                      <a:pt x="0" y="0"/>
                    </a:lnTo>
                    <a:lnTo>
                      <a:pt x="306" y="89"/>
                    </a:lnTo>
                    <a:close/>
                  </a:path>
                </a:pathLst>
              </a:custGeom>
              <a:solidFill>
                <a:srgbClr val="5FBE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0" name="Freeform 36"/>
              <p:cNvSpPr/>
              <p:nvPr/>
            </p:nvSpPr>
            <p:spPr bwMode="auto">
              <a:xfrm>
                <a:off x="3234" y="3918"/>
                <a:ext cx="491" cy="154"/>
              </a:xfrm>
              <a:custGeom>
                <a:avLst/>
                <a:gdLst>
                  <a:gd name="T0" fmla="*/ 491 w 491"/>
                  <a:gd name="T1" fmla="*/ 65 h 154"/>
                  <a:gd name="T2" fmla="*/ 306 w 491"/>
                  <a:gd name="T3" fmla="*/ 154 h 154"/>
                  <a:gd name="T4" fmla="*/ 0 w 491"/>
                  <a:gd name="T5" fmla="*/ 65 h 154"/>
                  <a:gd name="T6" fmla="*/ 203 w 491"/>
                  <a:gd name="T7" fmla="*/ 0 h 154"/>
                  <a:gd name="T8" fmla="*/ 491 w 491"/>
                  <a:gd name="T9" fmla="*/ 65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1" h="154">
                    <a:moveTo>
                      <a:pt x="491" y="65"/>
                    </a:moveTo>
                    <a:lnTo>
                      <a:pt x="306" y="154"/>
                    </a:lnTo>
                    <a:lnTo>
                      <a:pt x="0" y="65"/>
                    </a:lnTo>
                    <a:lnTo>
                      <a:pt x="203" y="0"/>
                    </a:lnTo>
                    <a:lnTo>
                      <a:pt x="491" y="65"/>
                    </a:lnTo>
                    <a:close/>
                  </a:path>
                </a:pathLst>
              </a:custGeom>
              <a:solidFill>
                <a:srgbClr val="96D1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1" name="Freeform 37"/>
              <p:cNvSpPr/>
              <p:nvPr/>
            </p:nvSpPr>
            <p:spPr bwMode="auto">
              <a:xfrm>
                <a:off x="3540" y="3983"/>
                <a:ext cx="185" cy="224"/>
              </a:xfrm>
              <a:custGeom>
                <a:avLst/>
                <a:gdLst>
                  <a:gd name="T0" fmla="*/ 185 w 185"/>
                  <a:gd name="T1" fmla="*/ 0 h 224"/>
                  <a:gd name="T2" fmla="*/ 185 w 185"/>
                  <a:gd name="T3" fmla="*/ 123 h 224"/>
                  <a:gd name="T4" fmla="*/ 0 w 185"/>
                  <a:gd name="T5" fmla="*/ 224 h 224"/>
                  <a:gd name="T6" fmla="*/ 0 w 185"/>
                  <a:gd name="T7" fmla="*/ 89 h 224"/>
                  <a:gd name="T8" fmla="*/ 185 w 185"/>
                  <a:gd name="T9" fmla="*/ 0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5" h="224">
                    <a:moveTo>
                      <a:pt x="185" y="0"/>
                    </a:moveTo>
                    <a:lnTo>
                      <a:pt x="185" y="123"/>
                    </a:lnTo>
                    <a:lnTo>
                      <a:pt x="0" y="224"/>
                    </a:lnTo>
                    <a:lnTo>
                      <a:pt x="0" y="89"/>
                    </a:lnTo>
                    <a:lnTo>
                      <a:pt x="185" y="0"/>
                    </a:lnTo>
                    <a:close/>
                  </a:path>
                </a:pathLst>
              </a:custGeom>
              <a:solidFill>
                <a:srgbClr val="10887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2" name="Freeform 38"/>
              <p:cNvSpPr/>
              <p:nvPr/>
            </p:nvSpPr>
            <p:spPr bwMode="auto">
              <a:xfrm>
                <a:off x="3351" y="3785"/>
                <a:ext cx="252" cy="238"/>
              </a:xfrm>
              <a:custGeom>
                <a:avLst/>
                <a:gdLst>
                  <a:gd name="T0" fmla="*/ 21 w 338"/>
                  <a:gd name="T1" fmla="*/ 227 h 321"/>
                  <a:gd name="T2" fmla="*/ 0 w 338"/>
                  <a:gd name="T3" fmla="*/ 0 h 321"/>
                  <a:gd name="T4" fmla="*/ 173 w 338"/>
                  <a:gd name="T5" fmla="*/ 56 h 321"/>
                  <a:gd name="T6" fmla="*/ 338 w 338"/>
                  <a:gd name="T7" fmla="*/ 109 h 321"/>
                  <a:gd name="T8" fmla="*/ 246 w 338"/>
                  <a:gd name="T9" fmla="*/ 306 h 321"/>
                  <a:gd name="T10" fmla="*/ 21 w 338"/>
                  <a:gd name="T11" fmla="*/ 227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8" h="321">
                    <a:moveTo>
                      <a:pt x="21" y="227"/>
                    </a:moveTo>
                    <a:cubicBezTo>
                      <a:pt x="48" y="142"/>
                      <a:pt x="0" y="0"/>
                      <a:pt x="0" y="0"/>
                    </a:cubicBezTo>
                    <a:cubicBezTo>
                      <a:pt x="0" y="0"/>
                      <a:pt x="109" y="70"/>
                      <a:pt x="173" y="56"/>
                    </a:cubicBezTo>
                    <a:cubicBezTo>
                      <a:pt x="173" y="56"/>
                      <a:pt x="299" y="56"/>
                      <a:pt x="338" y="109"/>
                    </a:cubicBezTo>
                    <a:cubicBezTo>
                      <a:pt x="338" y="109"/>
                      <a:pt x="234" y="207"/>
                      <a:pt x="246" y="306"/>
                    </a:cubicBezTo>
                    <a:cubicBezTo>
                      <a:pt x="47" y="321"/>
                      <a:pt x="21" y="227"/>
                      <a:pt x="21" y="227"/>
                    </a:cubicBezTo>
                  </a:path>
                </a:pathLst>
              </a:custGeom>
              <a:solidFill>
                <a:srgbClr val="EFEDE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3" name="Freeform 39"/>
              <p:cNvSpPr/>
              <p:nvPr/>
            </p:nvSpPr>
            <p:spPr bwMode="auto">
              <a:xfrm>
                <a:off x="3829" y="5042"/>
                <a:ext cx="73" cy="211"/>
              </a:xfrm>
              <a:custGeom>
                <a:avLst/>
                <a:gdLst>
                  <a:gd name="T0" fmla="*/ 98 w 98"/>
                  <a:gd name="T1" fmla="*/ 233 h 283"/>
                  <a:gd name="T2" fmla="*/ 49 w 98"/>
                  <a:gd name="T3" fmla="*/ 283 h 283"/>
                  <a:gd name="T4" fmla="*/ 0 w 98"/>
                  <a:gd name="T5" fmla="*/ 233 h 283"/>
                  <a:gd name="T6" fmla="*/ 0 w 98"/>
                  <a:gd name="T7" fmla="*/ 49 h 283"/>
                  <a:gd name="T8" fmla="*/ 49 w 98"/>
                  <a:gd name="T9" fmla="*/ 0 h 283"/>
                  <a:gd name="T10" fmla="*/ 98 w 98"/>
                  <a:gd name="T11" fmla="*/ 49 h 283"/>
                  <a:gd name="T12" fmla="*/ 98 w 98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" h="283">
                    <a:moveTo>
                      <a:pt x="98" y="233"/>
                    </a:moveTo>
                    <a:cubicBezTo>
                      <a:pt x="98" y="261"/>
                      <a:pt x="76" y="283"/>
                      <a:pt x="49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76" y="0"/>
                      <a:pt x="98" y="22"/>
                      <a:pt x="98" y="49"/>
                    </a:cubicBezTo>
                    <a:lnTo>
                      <a:pt x="98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4" name="Freeform 40"/>
              <p:cNvSpPr/>
              <p:nvPr/>
            </p:nvSpPr>
            <p:spPr bwMode="auto">
              <a:xfrm>
                <a:off x="3122" y="5042"/>
                <a:ext cx="74" cy="211"/>
              </a:xfrm>
              <a:custGeom>
                <a:avLst/>
                <a:gdLst>
                  <a:gd name="T0" fmla="*/ 99 w 99"/>
                  <a:gd name="T1" fmla="*/ 233 h 283"/>
                  <a:gd name="T2" fmla="*/ 50 w 99"/>
                  <a:gd name="T3" fmla="*/ 283 h 283"/>
                  <a:gd name="T4" fmla="*/ 0 w 99"/>
                  <a:gd name="T5" fmla="*/ 233 h 283"/>
                  <a:gd name="T6" fmla="*/ 0 w 99"/>
                  <a:gd name="T7" fmla="*/ 49 h 283"/>
                  <a:gd name="T8" fmla="*/ 50 w 99"/>
                  <a:gd name="T9" fmla="*/ 0 h 283"/>
                  <a:gd name="T10" fmla="*/ 99 w 99"/>
                  <a:gd name="T11" fmla="*/ 49 h 283"/>
                  <a:gd name="T12" fmla="*/ 99 w 99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9" h="283">
                    <a:moveTo>
                      <a:pt x="99" y="233"/>
                    </a:moveTo>
                    <a:cubicBezTo>
                      <a:pt x="99" y="261"/>
                      <a:pt x="77" y="283"/>
                      <a:pt x="50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50" y="0"/>
                    </a:cubicBezTo>
                    <a:cubicBezTo>
                      <a:pt x="77" y="0"/>
                      <a:pt x="99" y="22"/>
                      <a:pt x="99" y="49"/>
                    </a:cubicBezTo>
                    <a:lnTo>
                      <a:pt x="99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5" name="Freeform 41"/>
              <p:cNvSpPr/>
              <p:nvPr/>
            </p:nvSpPr>
            <p:spPr bwMode="auto">
              <a:xfrm>
                <a:off x="3097" y="3980"/>
                <a:ext cx="828" cy="1232"/>
              </a:xfrm>
              <a:custGeom>
                <a:avLst/>
                <a:gdLst>
                  <a:gd name="T0" fmla="*/ 0 w 1114"/>
                  <a:gd name="T1" fmla="*/ 0 h 1656"/>
                  <a:gd name="T2" fmla="*/ 1114 w 1114"/>
                  <a:gd name="T3" fmla="*/ 0 h 1656"/>
                  <a:gd name="T4" fmla="*/ 1033 w 1114"/>
                  <a:gd name="T5" fmla="*/ 1455 h 1656"/>
                  <a:gd name="T6" fmla="*/ 839 w 1114"/>
                  <a:gd name="T7" fmla="*/ 1642 h 1656"/>
                  <a:gd name="T8" fmla="*/ 272 w 1114"/>
                  <a:gd name="T9" fmla="*/ 1642 h 1656"/>
                  <a:gd name="T10" fmla="*/ 78 w 1114"/>
                  <a:gd name="T11" fmla="*/ 1444 h 1656"/>
                  <a:gd name="T12" fmla="*/ 0 w 1114"/>
                  <a:gd name="T13" fmla="*/ 0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4" h="1655">
                    <a:moveTo>
                      <a:pt x="0" y="0"/>
                    </a:moveTo>
                    <a:cubicBezTo>
                      <a:pt x="1114" y="0"/>
                      <a:pt x="1114" y="0"/>
                      <a:pt x="1114" y="0"/>
                    </a:cubicBezTo>
                    <a:cubicBezTo>
                      <a:pt x="1033" y="1455"/>
                      <a:pt x="1033" y="1455"/>
                      <a:pt x="1033" y="1455"/>
                    </a:cubicBezTo>
                    <a:cubicBezTo>
                      <a:pt x="1033" y="1455"/>
                      <a:pt x="1044" y="1644"/>
                      <a:pt x="839" y="1642"/>
                    </a:cubicBezTo>
                    <a:cubicBezTo>
                      <a:pt x="272" y="1642"/>
                      <a:pt x="272" y="1642"/>
                      <a:pt x="272" y="1642"/>
                    </a:cubicBezTo>
                    <a:cubicBezTo>
                      <a:pt x="272" y="1642"/>
                      <a:pt x="81" y="1656"/>
                      <a:pt x="78" y="144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1BC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6" name="Freeform 42"/>
              <p:cNvSpPr/>
              <p:nvPr/>
            </p:nvSpPr>
            <p:spPr bwMode="auto">
              <a:xfrm>
                <a:off x="3115" y="4008"/>
                <a:ext cx="755" cy="1085"/>
              </a:xfrm>
              <a:custGeom>
                <a:avLst/>
                <a:gdLst>
                  <a:gd name="T0" fmla="*/ 9 w 1015"/>
                  <a:gd name="T1" fmla="*/ 111 h 1460"/>
                  <a:gd name="T2" fmla="*/ 113 w 1015"/>
                  <a:gd name="T3" fmla="*/ 0 h 1460"/>
                  <a:gd name="T4" fmla="*/ 856 w 1015"/>
                  <a:gd name="T5" fmla="*/ 0 h 1460"/>
                  <a:gd name="T6" fmla="*/ 987 w 1015"/>
                  <a:gd name="T7" fmla="*/ 219 h 1460"/>
                  <a:gd name="T8" fmla="*/ 920 w 1015"/>
                  <a:gd name="T9" fmla="*/ 1291 h 1460"/>
                  <a:gd name="T10" fmla="*/ 766 w 1015"/>
                  <a:gd name="T11" fmla="*/ 1460 h 1460"/>
                  <a:gd name="T12" fmla="*/ 247 w 1015"/>
                  <a:gd name="T13" fmla="*/ 1460 h 1460"/>
                  <a:gd name="T14" fmla="*/ 79 w 1015"/>
                  <a:gd name="T15" fmla="*/ 1312 h 1460"/>
                  <a:gd name="T16" fmla="*/ 9 w 1015"/>
                  <a:gd name="T17" fmla="*/ 111 h 1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15" h="1460">
                    <a:moveTo>
                      <a:pt x="9" y="111"/>
                    </a:moveTo>
                    <a:cubicBezTo>
                      <a:pt x="9" y="111"/>
                      <a:pt x="0" y="2"/>
                      <a:pt x="113" y="0"/>
                    </a:cubicBezTo>
                    <a:cubicBezTo>
                      <a:pt x="856" y="0"/>
                      <a:pt x="856" y="0"/>
                      <a:pt x="856" y="0"/>
                    </a:cubicBezTo>
                    <a:cubicBezTo>
                      <a:pt x="856" y="0"/>
                      <a:pt x="1015" y="0"/>
                      <a:pt x="987" y="219"/>
                    </a:cubicBezTo>
                    <a:cubicBezTo>
                      <a:pt x="920" y="1291"/>
                      <a:pt x="920" y="1291"/>
                      <a:pt x="920" y="1291"/>
                    </a:cubicBezTo>
                    <a:cubicBezTo>
                      <a:pt x="920" y="1291"/>
                      <a:pt x="923" y="1455"/>
                      <a:pt x="766" y="1460"/>
                    </a:cubicBezTo>
                    <a:cubicBezTo>
                      <a:pt x="247" y="1460"/>
                      <a:pt x="247" y="1460"/>
                      <a:pt x="247" y="1460"/>
                    </a:cubicBezTo>
                    <a:cubicBezTo>
                      <a:pt x="247" y="1460"/>
                      <a:pt x="76" y="1455"/>
                      <a:pt x="79" y="1312"/>
                    </a:cubicBezTo>
                    <a:lnTo>
                      <a:pt x="9" y="111"/>
                    </a:lnTo>
                    <a:close/>
                  </a:path>
                </a:pathLst>
              </a:custGeom>
              <a:solidFill>
                <a:srgbClr val="76D5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7" name="Freeform 43"/>
              <p:cNvSpPr/>
              <p:nvPr/>
            </p:nvSpPr>
            <p:spPr bwMode="auto">
              <a:xfrm>
                <a:off x="3026" y="3920"/>
                <a:ext cx="970" cy="60"/>
              </a:xfrm>
              <a:custGeom>
                <a:avLst/>
                <a:gdLst>
                  <a:gd name="T0" fmla="*/ 1265 w 1305"/>
                  <a:gd name="T1" fmla="*/ 81 h 81"/>
                  <a:gd name="T2" fmla="*/ 41 w 1305"/>
                  <a:gd name="T3" fmla="*/ 81 h 81"/>
                  <a:gd name="T4" fmla="*/ 0 w 1305"/>
                  <a:gd name="T5" fmla="*/ 40 h 81"/>
                  <a:gd name="T6" fmla="*/ 41 w 1305"/>
                  <a:gd name="T7" fmla="*/ 0 h 81"/>
                  <a:gd name="T8" fmla="*/ 1265 w 1305"/>
                  <a:gd name="T9" fmla="*/ 0 h 81"/>
                  <a:gd name="T10" fmla="*/ 1305 w 1305"/>
                  <a:gd name="T11" fmla="*/ 40 h 81"/>
                  <a:gd name="T12" fmla="*/ 1265 w 1305"/>
                  <a:gd name="T13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05" h="81">
                    <a:moveTo>
                      <a:pt x="1265" y="81"/>
                    </a:moveTo>
                    <a:cubicBezTo>
                      <a:pt x="41" y="81"/>
                      <a:pt x="41" y="81"/>
                      <a:pt x="41" y="81"/>
                    </a:cubicBezTo>
                    <a:cubicBezTo>
                      <a:pt x="18" y="81"/>
                      <a:pt x="0" y="63"/>
                      <a:pt x="0" y="40"/>
                    </a:cubicBezTo>
                    <a:cubicBezTo>
                      <a:pt x="0" y="18"/>
                      <a:pt x="18" y="0"/>
                      <a:pt x="41" y="0"/>
                    </a:cubicBezTo>
                    <a:cubicBezTo>
                      <a:pt x="1265" y="0"/>
                      <a:pt x="1265" y="0"/>
                      <a:pt x="1265" y="0"/>
                    </a:cubicBezTo>
                    <a:cubicBezTo>
                      <a:pt x="1287" y="0"/>
                      <a:pt x="1305" y="18"/>
                      <a:pt x="1305" y="40"/>
                    </a:cubicBezTo>
                    <a:cubicBezTo>
                      <a:pt x="1305" y="63"/>
                      <a:pt x="1287" y="81"/>
                      <a:pt x="1265" y="81"/>
                    </a:cubicBezTo>
                  </a:path>
                </a:pathLst>
              </a:custGeom>
              <a:solidFill>
                <a:srgbClr val="76D5D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8" name="Freeform 44"/>
              <p:cNvSpPr/>
              <p:nvPr/>
            </p:nvSpPr>
            <p:spPr bwMode="auto">
              <a:xfrm>
                <a:off x="3213" y="4475"/>
                <a:ext cx="280" cy="244"/>
              </a:xfrm>
              <a:custGeom>
                <a:avLst/>
                <a:gdLst>
                  <a:gd name="T0" fmla="*/ 92 w 376"/>
                  <a:gd name="T1" fmla="*/ 29 h 328"/>
                  <a:gd name="T2" fmla="*/ 30 w 376"/>
                  <a:gd name="T3" fmla="*/ 143 h 328"/>
                  <a:gd name="T4" fmla="*/ 39 w 376"/>
                  <a:gd name="T5" fmla="*/ 229 h 328"/>
                  <a:gd name="T6" fmla="*/ 150 w 376"/>
                  <a:gd name="T7" fmla="*/ 328 h 328"/>
                  <a:gd name="T8" fmla="*/ 376 w 376"/>
                  <a:gd name="T9" fmla="*/ 328 h 328"/>
                  <a:gd name="T10" fmla="*/ 376 w 376"/>
                  <a:gd name="T11" fmla="*/ 174 h 328"/>
                  <a:gd name="T12" fmla="*/ 214 w 376"/>
                  <a:gd name="T13" fmla="*/ 174 h 328"/>
                  <a:gd name="T14" fmla="*/ 250 w 376"/>
                  <a:gd name="T15" fmla="*/ 113 h 328"/>
                  <a:gd name="T16" fmla="*/ 276 w 376"/>
                  <a:gd name="T17" fmla="*/ 124 h 328"/>
                  <a:gd name="T18" fmla="*/ 224 w 376"/>
                  <a:gd name="T19" fmla="*/ 0 h 328"/>
                  <a:gd name="T20" fmla="*/ 75 w 376"/>
                  <a:gd name="T21" fmla="*/ 11 h 328"/>
                  <a:gd name="T22" fmla="*/ 92 w 376"/>
                  <a:gd name="T23" fmla="*/ 29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76" h="328">
                    <a:moveTo>
                      <a:pt x="92" y="29"/>
                    </a:moveTo>
                    <a:cubicBezTo>
                      <a:pt x="30" y="143"/>
                      <a:pt x="30" y="143"/>
                      <a:pt x="30" y="143"/>
                    </a:cubicBezTo>
                    <a:cubicBezTo>
                      <a:pt x="30" y="143"/>
                      <a:pt x="0" y="179"/>
                      <a:pt x="39" y="229"/>
                    </a:cubicBezTo>
                    <a:cubicBezTo>
                      <a:pt x="39" y="229"/>
                      <a:pt x="92" y="327"/>
                      <a:pt x="150" y="328"/>
                    </a:cubicBezTo>
                    <a:cubicBezTo>
                      <a:pt x="376" y="328"/>
                      <a:pt x="376" y="328"/>
                      <a:pt x="376" y="328"/>
                    </a:cubicBezTo>
                    <a:cubicBezTo>
                      <a:pt x="376" y="174"/>
                      <a:pt x="376" y="174"/>
                      <a:pt x="376" y="174"/>
                    </a:cubicBezTo>
                    <a:cubicBezTo>
                      <a:pt x="214" y="174"/>
                      <a:pt x="214" y="174"/>
                      <a:pt x="214" y="174"/>
                    </a:cubicBezTo>
                    <a:cubicBezTo>
                      <a:pt x="214" y="174"/>
                      <a:pt x="186" y="176"/>
                      <a:pt x="250" y="113"/>
                    </a:cubicBezTo>
                    <a:cubicBezTo>
                      <a:pt x="276" y="124"/>
                      <a:pt x="276" y="124"/>
                      <a:pt x="276" y="124"/>
                    </a:cubicBezTo>
                    <a:cubicBezTo>
                      <a:pt x="224" y="0"/>
                      <a:pt x="224" y="0"/>
                      <a:pt x="224" y="0"/>
                    </a:cubicBezTo>
                    <a:cubicBezTo>
                      <a:pt x="75" y="11"/>
                      <a:pt x="75" y="11"/>
                      <a:pt x="75" y="11"/>
                    </a:cubicBezTo>
                    <a:lnTo>
                      <a:pt x="92" y="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9" name="Freeform 45"/>
              <p:cNvSpPr/>
              <p:nvPr/>
            </p:nvSpPr>
            <p:spPr bwMode="auto">
              <a:xfrm>
                <a:off x="3504" y="4441"/>
                <a:ext cx="276" cy="311"/>
              </a:xfrm>
              <a:custGeom>
                <a:avLst/>
                <a:gdLst>
                  <a:gd name="T0" fmla="*/ 94 w 371"/>
                  <a:gd name="T1" fmla="*/ 376 h 418"/>
                  <a:gd name="T2" fmla="*/ 236 w 371"/>
                  <a:gd name="T3" fmla="*/ 381 h 418"/>
                  <a:gd name="T4" fmla="*/ 310 w 371"/>
                  <a:gd name="T5" fmla="*/ 321 h 418"/>
                  <a:gd name="T6" fmla="*/ 340 w 371"/>
                  <a:gd name="T7" fmla="*/ 171 h 418"/>
                  <a:gd name="T8" fmla="*/ 231 w 371"/>
                  <a:gd name="T9" fmla="*/ 0 h 418"/>
                  <a:gd name="T10" fmla="*/ 91 w 371"/>
                  <a:gd name="T11" fmla="*/ 93 h 418"/>
                  <a:gd name="T12" fmla="*/ 164 w 371"/>
                  <a:gd name="T13" fmla="*/ 210 h 418"/>
                  <a:gd name="T14" fmla="*/ 89 w 371"/>
                  <a:gd name="T15" fmla="*/ 217 h 418"/>
                  <a:gd name="T16" fmla="*/ 91 w 371"/>
                  <a:gd name="T17" fmla="*/ 183 h 418"/>
                  <a:gd name="T18" fmla="*/ 0 w 371"/>
                  <a:gd name="T19" fmla="*/ 306 h 418"/>
                  <a:gd name="T20" fmla="*/ 92 w 371"/>
                  <a:gd name="T21" fmla="*/ 418 h 418"/>
                  <a:gd name="T22" fmla="*/ 94 w 371"/>
                  <a:gd name="T23" fmla="*/ 376 h 4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71" h="418">
                    <a:moveTo>
                      <a:pt x="94" y="376"/>
                    </a:moveTo>
                    <a:cubicBezTo>
                      <a:pt x="236" y="381"/>
                      <a:pt x="236" y="381"/>
                      <a:pt x="236" y="381"/>
                    </a:cubicBezTo>
                    <a:cubicBezTo>
                      <a:pt x="236" y="381"/>
                      <a:pt x="285" y="384"/>
                      <a:pt x="310" y="321"/>
                    </a:cubicBezTo>
                    <a:cubicBezTo>
                      <a:pt x="310" y="321"/>
                      <a:pt x="371" y="219"/>
                      <a:pt x="340" y="171"/>
                    </a:cubicBezTo>
                    <a:cubicBezTo>
                      <a:pt x="231" y="0"/>
                      <a:pt x="231" y="0"/>
                      <a:pt x="231" y="0"/>
                    </a:cubicBezTo>
                    <a:cubicBezTo>
                      <a:pt x="91" y="93"/>
                      <a:pt x="91" y="93"/>
                      <a:pt x="91" y="93"/>
                    </a:cubicBezTo>
                    <a:cubicBezTo>
                      <a:pt x="164" y="210"/>
                      <a:pt x="164" y="210"/>
                      <a:pt x="164" y="210"/>
                    </a:cubicBezTo>
                    <a:cubicBezTo>
                      <a:pt x="164" y="210"/>
                      <a:pt x="182" y="231"/>
                      <a:pt x="89" y="217"/>
                    </a:cubicBezTo>
                    <a:cubicBezTo>
                      <a:pt x="91" y="183"/>
                      <a:pt x="91" y="183"/>
                      <a:pt x="91" y="183"/>
                    </a:cubicBezTo>
                    <a:cubicBezTo>
                      <a:pt x="0" y="306"/>
                      <a:pt x="0" y="306"/>
                      <a:pt x="0" y="306"/>
                    </a:cubicBezTo>
                    <a:cubicBezTo>
                      <a:pt x="92" y="418"/>
                      <a:pt x="92" y="418"/>
                      <a:pt x="92" y="418"/>
                    </a:cubicBezTo>
                    <a:lnTo>
                      <a:pt x="94" y="37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0" name="Freeform 46"/>
              <p:cNvSpPr/>
              <p:nvPr/>
            </p:nvSpPr>
            <p:spPr bwMode="auto">
              <a:xfrm>
                <a:off x="3327" y="4260"/>
                <a:ext cx="328" cy="238"/>
              </a:xfrm>
              <a:custGeom>
                <a:avLst/>
                <a:gdLst>
                  <a:gd name="T0" fmla="*/ 416 w 441"/>
                  <a:gd name="T1" fmla="*/ 167 h 320"/>
                  <a:gd name="T2" fmla="*/ 344 w 441"/>
                  <a:gd name="T3" fmla="*/ 52 h 320"/>
                  <a:gd name="T4" fmla="*/ 260 w 441"/>
                  <a:gd name="T5" fmla="*/ 11 h 320"/>
                  <a:gd name="T6" fmla="*/ 114 w 441"/>
                  <a:gd name="T7" fmla="*/ 47 h 320"/>
                  <a:gd name="T8" fmla="*/ 0 w 441"/>
                  <a:gd name="T9" fmla="*/ 234 h 320"/>
                  <a:gd name="T10" fmla="*/ 139 w 441"/>
                  <a:gd name="T11" fmla="*/ 320 h 320"/>
                  <a:gd name="T12" fmla="*/ 222 w 441"/>
                  <a:gd name="T13" fmla="*/ 187 h 320"/>
                  <a:gd name="T14" fmla="*/ 270 w 441"/>
                  <a:gd name="T15" fmla="*/ 243 h 320"/>
                  <a:gd name="T16" fmla="*/ 251 w 441"/>
                  <a:gd name="T17" fmla="*/ 256 h 320"/>
                  <a:gd name="T18" fmla="*/ 393 w 441"/>
                  <a:gd name="T19" fmla="*/ 271 h 320"/>
                  <a:gd name="T20" fmla="*/ 441 w 441"/>
                  <a:gd name="T21" fmla="*/ 163 h 320"/>
                  <a:gd name="T22" fmla="*/ 416 w 441"/>
                  <a:gd name="T23" fmla="*/ 167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41" h="320">
                    <a:moveTo>
                      <a:pt x="416" y="167"/>
                    </a:moveTo>
                    <a:cubicBezTo>
                      <a:pt x="344" y="52"/>
                      <a:pt x="344" y="52"/>
                      <a:pt x="344" y="52"/>
                    </a:cubicBezTo>
                    <a:cubicBezTo>
                      <a:pt x="344" y="52"/>
                      <a:pt x="326" y="7"/>
                      <a:pt x="260" y="11"/>
                    </a:cubicBezTo>
                    <a:cubicBezTo>
                      <a:pt x="260" y="11"/>
                      <a:pt x="144" y="0"/>
                      <a:pt x="114" y="47"/>
                    </a:cubicBezTo>
                    <a:cubicBezTo>
                      <a:pt x="0" y="234"/>
                      <a:pt x="0" y="234"/>
                      <a:pt x="0" y="234"/>
                    </a:cubicBezTo>
                    <a:cubicBezTo>
                      <a:pt x="139" y="320"/>
                      <a:pt x="139" y="320"/>
                      <a:pt x="139" y="320"/>
                    </a:cubicBezTo>
                    <a:cubicBezTo>
                      <a:pt x="222" y="187"/>
                      <a:pt x="222" y="187"/>
                      <a:pt x="222" y="187"/>
                    </a:cubicBezTo>
                    <a:cubicBezTo>
                      <a:pt x="222" y="187"/>
                      <a:pt x="245" y="155"/>
                      <a:pt x="270" y="243"/>
                    </a:cubicBezTo>
                    <a:cubicBezTo>
                      <a:pt x="251" y="256"/>
                      <a:pt x="251" y="256"/>
                      <a:pt x="251" y="256"/>
                    </a:cubicBezTo>
                    <a:cubicBezTo>
                      <a:pt x="393" y="271"/>
                      <a:pt x="393" y="271"/>
                      <a:pt x="393" y="271"/>
                    </a:cubicBezTo>
                    <a:cubicBezTo>
                      <a:pt x="441" y="163"/>
                      <a:pt x="441" y="163"/>
                      <a:pt x="441" y="163"/>
                    </a:cubicBezTo>
                    <a:lnTo>
                      <a:pt x="416" y="16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1" name="Freeform 47"/>
              <p:cNvSpPr/>
              <p:nvPr/>
            </p:nvSpPr>
            <p:spPr bwMode="auto">
              <a:xfrm>
                <a:off x="7206" y="3614"/>
                <a:ext cx="137" cy="167"/>
              </a:xfrm>
              <a:custGeom>
                <a:avLst/>
                <a:gdLst>
                  <a:gd name="T0" fmla="*/ 20 w 185"/>
                  <a:gd name="T1" fmla="*/ 206 h 224"/>
                  <a:gd name="T2" fmla="*/ 0 w 185"/>
                  <a:gd name="T3" fmla="*/ 44 h 224"/>
                  <a:gd name="T4" fmla="*/ 185 w 185"/>
                  <a:gd name="T5" fmla="*/ 83 h 224"/>
                  <a:gd name="T6" fmla="*/ 105 w 185"/>
                  <a:gd name="T7" fmla="*/ 224 h 224"/>
                  <a:gd name="T8" fmla="*/ 20 w 185"/>
                  <a:gd name="T9" fmla="*/ 206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5" h="224">
                    <a:moveTo>
                      <a:pt x="20" y="206"/>
                    </a:moveTo>
                    <a:cubicBezTo>
                      <a:pt x="0" y="44"/>
                      <a:pt x="0" y="44"/>
                      <a:pt x="0" y="44"/>
                    </a:cubicBezTo>
                    <a:cubicBezTo>
                      <a:pt x="0" y="44"/>
                      <a:pt x="93" y="0"/>
                      <a:pt x="185" y="83"/>
                    </a:cubicBezTo>
                    <a:cubicBezTo>
                      <a:pt x="105" y="224"/>
                      <a:pt x="105" y="224"/>
                      <a:pt x="105" y="224"/>
                    </a:cubicBezTo>
                    <a:lnTo>
                      <a:pt x="20" y="206"/>
                    </a:lnTo>
                    <a:close/>
                  </a:path>
                </a:pathLst>
              </a:custGeom>
              <a:solidFill>
                <a:srgbClr val="5456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2" name="Freeform 48"/>
              <p:cNvSpPr/>
              <p:nvPr/>
            </p:nvSpPr>
            <p:spPr bwMode="auto">
              <a:xfrm>
                <a:off x="7208" y="3767"/>
                <a:ext cx="76" cy="74"/>
              </a:xfrm>
              <a:custGeom>
                <a:avLst/>
                <a:gdLst>
                  <a:gd name="T0" fmla="*/ 12 w 76"/>
                  <a:gd name="T1" fmla="*/ 5 h 74"/>
                  <a:gd name="T2" fmla="*/ 0 w 76"/>
                  <a:gd name="T3" fmla="*/ 61 h 74"/>
                  <a:gd name="T4" fmla="*/ 62 w 76"/>
                  <a:gd name="T5" fmla="*/ 74 h 74"/>
                  <a:gd name="T6" fmla="*/ 76 w 76"/>
                  <a:gd name="T7" fmla="*/ 14 h 74"/>
                  <a:gd name="T8" fmla="*/ 12 w 76"/>
                  <a:gd name="T9" fmla="*/ 0 h 74"/>
                  <a:gd name="T10" fmla="*/ 12 w 76"/>
                  <a:gd name="T11" fmla="*/ 5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" h="74">
                    <a:moveTo>
                      <a:pt x="12" y="5"/>
                    </a:moveTo>
                    <a:lnTo>
                      <a:pt x="0" y="61"/>
                    </a:lnTo>
                    <a:lnTo>
                      <a:pt x="62" y="74"/>
                    </a:lnTo>
                    <a:lnTo>
                      <a:pt x="76" y="14"/>
                    </a:lnTo>
                    <a:lnTo>
                      <a:pt x="12" y="0"/>
                    </a:lnTo>
                    <a:lnTo>
                      <a:pt x="12" y="5"/>
                    </a:lnTo>
                    <a:close/>
                  </a:path>
                </a:pathLst>
              </a:custGeom>
              <a:solidFill>
                <a:srgbClr val="BF8F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3" name="Freeform 49"/>
              <p:cNvSpPr/>
              <p:nvPr/>
            </p:nvSpPr>
            <p:spPr bwMode="auto">
              <a:xfrm>
                <a:off x="7208" y="3767"/>
                <a:ext cx="76" cy="74"/>
              </a:xfrm>
              <a:custGeom>
                <a:avLst/>
                <a:gdLst>
                  <a:gd name="T0" fmla="*/ 12 w 76"/>
                  <a:gd name="T1" fmla="*/ 5 h 74"/>
                  <a:gd name="T2" fmla="*/ 0 w 76"/>
                  <a:gd name="T3" fmla="*/ 61 h 74"/>
                  <a:gd name="T4" fmla="*/ 62 w 76"/>
                  <a:gd name="T5" fmla="*/ 74 h 74"/>
                  <a:gd name="T6" fmla="*/ 76 w 76"/>
                  <a:gd name="T7" fmla="*/ 14 h 74"/>
                  <a:gd name="T8" fmla="*/ 12 w 76"/>
                  <a:gd name="T9" fmla="*/ 0 h 74"/>
                  <a:gd name="T10" fmla="*/ 12 w 76"/>
                  <a:gd name="T11" fmla="*/ 5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" h="74">
                    <a:moveTo>
                      <a:pt x="12" y="5"/>
                    </a:moveTo>
                    <a:lnTo>
                      <a:pt x="0" y="61"/>
                    </a:lnTo>
                    <a:lnTo>
                      <a:pt x="62" y="74"/>
                    </a:lnTo>
                    <a:lnTo>
                      <a:pt x="76" y="14"/>
                    </a:lnTo>
                    <a:lnTo>
                      <a:pt x="12" y="0"/>
                    </a:lnTo>
                    <a:lnTo>
                      <a:pt x="12" y="5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4" name="Freeform 50"/>
              <p:cNvSpPr/>
              <p:nvPr/>
            </p:nvSpPr>
            <p:spPr bwMode="auto">
              <a:xfrm>
                <a:off x="7185" y="3828"/>
                <a:ext cx="85" cy="122"/>
              </a:xfrm>
              <a:custGeom>
                <a:avLst/>
                <a:gdLst>
                  <a:gd name="T0" fmla="*/ 23 w 85"/>
                  <a:gd name="T1" fmla="*/ 0 h 122"/>
                  <a:gd name="T2" fmla="*/ 0 w 85"/>
                  <a:gd name="T3" fmla="*/ 110 h 122"/>
                  <a:gd name="T4" fmla="*/ 63 w 85"/>
                  <a:gd name="T5" fmla="*/ 122 h 122"/>
                  <a:gd name="T6" fmla="*/ 85 w 85"/>
                  <a:gd name="T7" fmla="*/ 13 h 122"/>
                  <a:gd name="T8" fmla="*/ 23 w 85"/>
                  <a:gd name="T9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" h="122">
                    <a:moveTo>
                      <a:pt x="23" y="0"/>
                    </a:moveTo>
                    <a:lnTo>
                      <a:pt x="0" y="110"/>
                    </a:lnTo>
                    <a:lnTo>
                      <a:pt x="63" y="122"/>
                    </a:lnTo>
                    <a:lnTo>
                      <a:pt x="85" y="13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BD3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5" name="Freeform 51"/>
              <p:cNvSpPr/>
              <p:nvPr/>
            </p:nvSpPr>
            <p:spPr bwMode="auto">
              <a:xfrm>
                <a:off x="7185" y="3828"/>
                <a:ext cx="85" cy="122"/>
              </a:xfrm>
              <a:custGeom>
                <a:avLst/>
                <a:gdLst>
                  <a:gd name="T0" fmla="*/ 23 w 85"/>
                  <a:gd name="T1" fmla="*/ 0 h 122"/>
                  <a:gd name="T2" fmla="*/ 0 w 85"/>
                  <a:gd name="T3" fmla="*/ 110 h 122"/>
                  <a:gd name="T4" fmla="*/ 63 w 85"/>
                  <a:gd name="T5" fmla="*/ 122 h 122"/>
                  <a:gd name="T6" fmla="*/ 85 w 85"/>
                  <a:gd name="T7" fmla="*/ 13 h 122"/>
                  <a:gd name="T8" fmla="*/ 23 w 85"/>
                  <a:gd name="T9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5" h="122">
                    <a:moveTo>
                      <a:pt x="23" y="0"/>
                    </a:moveTo>
                    <a:lnTo>
                      <a:pt x="0" y="110"/>
                    </a:lnTo>
                    <a:lnTo>
                      <a:pt x="63" y="122"/>
                    </a:lnTo>
                    <a:lnTo>
                      <a:pt x="85" y="13"/>
                    </a:lnTo>
                    <a:lnTo>
                      <a:pt x="2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6" name="Freeform 52"/>
              <p:cNvSpPr/>
              <p:nvPr/>
            </p:nvSpPr>
            <p:spPr bwMode="auto">
              <a:xfrm>
                <a:off x="7316" y="3671"/>
                <a:ext cx="160" cy="256"/>
              </a:xfrm>
              <a:custGeom>
                <a:avLst/>
                <a:gdLst>
                  <a:gd name="T0" fmla="*/ 216 w 216"/>
                  <a:gd name="T1" fmla="*/ 19 h 344"/>
                  <a:gd name="T2" fmla="*/ 148 w 216"/>
                  <a:gd name="T3" fmla="*/ 344 h 344"/>
                  <a:gd name="T4" fmla="*/ 147 w 216"/>
                  <a:gd name="T5" fmla="*/ 344 h 344"/>
                  <a:gd name="T6" fmla="*/ 19 w 216"/>
                  <a:gd name="T7" fmla="*/ 147 h 344"/>
                  <a:gd name="T8" fmla="*/ 215 w 216"/>
                  <a:gd name="T9" fmla="*/ 19 h 344"/>
                  <a:gd name="T10" fmla="*/ 216 w 216"/>
                  <a:gd name="T11" fmla="*/ 19 h 3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6" h="344">
                    <a:moveTo>
                      <a:pt x="216" y="19"/>
                    </a:moveTo>
                    <a:cubicBezTo>
                      <a:pt x="148" y="344"/>
                      <a:pt x="148" y="344"/>
                      <a:pt x="148" y="344"/>
                    </a:cubicBezTo>
                    <a:cubicBezTo>
                      <a:pt x="147" y="344"/>
                      <a:pt x="147" y="344"/>
                      <a:pt x="147" y="344"/>
                    </a:cubicBezTo>
                    <a:cubicBezTo>
                      <a:pt x="57" y="325"/>
                      <a:pt x="0" y="237"/>
                      <a:pt x="19" y="147"/>
                    </a:cubicBezTo>
                    <a:cubicBezTo>
                      <a:pt x="37" y="58"/>
                      <a:pt x="125" y="0"/>
                      <a:pt x="215" y="19"/>
                    </a:cubicBezTo>
                    <a:lnTo>
                      <a:pt x="216" y="19"/>
                    </a:lnTo>
                    <a:close/>
                  </a:path>
                </a:pathLst>
              </a:custGeom>
              <a:solidFill>
                <a:srgbClr val="D2AA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7" name="Freeform 53"/>
              <p:cNvSpPr/>
              <p:nvPr/>
            </p:nvSpPr>
            <p:spPr bwMode="auto">
              <a:xfrm>
                <a:off x="7426" y="3685"/>
                <a:ext cx="159" cy="255"/>
              </a:xfrm>
              <a:custGeom>
                <a:avLst/>
                <a:gdLst>
                  <a:gd name="T0" fmla="*/ 195 w 214"/>
                  <a:gd name="T1" fmla="*/ 197 h 343"/>
                  <a:gd name="T2" fmla="*/ 0 w 214"/>
                  <a:gd name="T3" fmla="*/ 325 h 343"/>
                  <a:gd name="T4" fmla="*/ 68 w 214"/>
                  <a:gd name="T5" fmla="*/ 0 h 343"/>
                  <a:gd name="T6" fmla="*/ 195 w 214"/>
                  <a:gd name="T7" fmla="*/ 197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4" h="343">
                    <a:moveTo>
                      <a:pt x="195" y="197"/>
                    </a:moveTo>
                    <a:cubicBezTo>
                      <a:pt x="177" y="286"/>
                      <a:pt x="89" y="343"/>
                      <a:pt x="0" y="325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157" y="19"/>
                      <a:pt x="214" y="107"/>
                      <a:pt x="195" y="197"/>
                    </a:cubicBezTo>
                  </a:path>
                </a:pathLst>
              </a:custGeom>
              <a:solidFill>
                <a:srgbClr val="C48F3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8" name="Freeform 54"/>
              <p:cNvSpPr/>
              <p:nvPr/>
            </p:nvSpPr>
            <p:spPr bwMode="auto">
              <a:xfrm>
                <a:off x="7348" y="3700"/>
                <a:ext cx="186" cy="164"/>
              </a:xfrm>
              <a:custGeom>
                <a:avLst/>
                <a:gdLst>
                  <a:gd name="T0" fmla="*/ 251 w 251"/>
                  <a:gd name="T1" fmla="*/ 76 h 221"/>
                  <a:gd name="T2" fmla="*/ 29 w 251"/>
                  <a:gd name="T3" fmla="*/ 221 h 221"/>
                  <a:gd name="T4" fmla="*/ 8 w 251"/>
                  <a:gd name="T5" fmla="*/ 118 h 221"/>
                  <a:gd name="T6" fmla="*/ 165 w 251"/>
                  <a:gd name="T7" fmla="*/ 15 h 221"/>
                  <a:gd name="T8" fmla="*/ 251 w 251"/>
                  <a:gd name="T9" fmla="*/ 76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1" h="221">
                    <a:moveTo>
                      <a:pt x="251" y="76"/>
                    </a:moveTo>
                    <a:cubicBezTo>
                      <a:pt x="29" y="221"/>
                      <a:pt x="29" y="221"/>
                      <a:pt x="29" y="221"/>
                    </a:cubicBezTo>
                    <a:cubicBezTo>
                      <a:pt x="8" y="192"/>
                      <a:pt x="0" y="155"/>
                      <a:pt x="8" y="118"/>
                    </a:cubicBezTo>
                    <a:cubicBezTo>
                      <a:pt x="23" y="46"/>
                      <a:pt x="93" y="0"/>
                      <a:pt x="165" y="15"/>
                    </a:cubicBezTo>
                    <a:cubicBezTo>
                      <a:pt x="202" y="23"/>
                      <a:pt x="232" y="46"/>
                      <a:pt x="251" y="7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9" name="Freeform 55"/>
              <p:cNvSpPr/>
              <p:nvPr/>
            </p:nvSpPr>
            <p:spPr bwMode="auto">
              <a:xfrm>
                <a:off x="7369" y="3756"/>
                <a:ext cx="183" cy="159"/>
              </a:xfrm>
              <a:custGeom>
                <a:avLst/>
                <a:gdLst>
                  <a:gd name="T0" fmla="*/ 238 w 246"/>
                  <a:gd name="T1" fmla="*/ 96 h 214"/>
                  <a:gd name="T2" fmla="*/ 81 w 246"/>
                  <a:gd name="T3" fmla="*/ 199 h 214"/>
                  <a:gd name="T4" fmla="*/ 0 w 246"/>
                  <a:gd name="T5" fmla="*/ 145 h 214"/>
                  <a:gd name="T6" fmla="*/ 222 w 246"/>
                  <a:gd name="T7" fmla="*/ 0 h 214"/>
                  <a:gd name="T8" fmla="*/ 238 w 246"/>
                  <a:gd name="T9" fmla="*/ 96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6" h="214">
                    <a:moveTo>
                      <a:pt x="238" y="96"/>
                    </a:moveTo>
                    <a:cubicBezTo>
                      <a:pt x="223" y="168"/>
                      <a:pt x="153" y="214"/>
                      <a:pt x="81" y="199"/>
                    </a:cubicBezTo>
                    <a:cubicBezTo>
                      <a:pt x="47" y="192"/>
                      <a:pt x="18" y="172"/>
                      <a:pt x="0" y="145"/>
                    </a:cubicBezTo>
                    <a:cubicBezTo>
                      <a:pt x="222" y="0"/>
                      <a:pt x="222" y="0"/>
                      <a:pt x="222" y="0"/>
                    </a:cubicBezTo>
                    <a:cubicBezTo>
                      <a:pt x="239" y="28"/>
                      <a:pt x="246" y="62"/>
                      <a:pt x="238" y="96"/>
                    </a:cubicBezTo>
                  </a:path>
                </a:pathLst>
              </a:custGeom>
              <a:solidFill>
                <a:srgbClr val="D9E3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0" name="Freeform 56"/>
              <p:cNvSpPr/>
              <p:nvPr/>
            </p:nvSpPr>
            <p:spPr bwMode="auto">
              <a:xfrm>
                <a:off x="7317" y="3892"/>
                <a:ext cx="212" cy="64"/>
              </a:xfrm>
              <a:custGeom>
                <a:avLst/>
                <a:gdLst>
                  <a:gd name="T0" fmla="*/ 0 w 285"/>
                  <a:gd name="T1" fmla="*/ 28 h 87"/>
                  <a:gd name="T2" fmla="*/ 56 w 285"/>
                  <a:gd name="T3" fmla="*/ 11 h 87"/>
                  <a:gd name="T4" fmla="*/ 249 w 285"/>
                  <a:gd name="T5" fmla="*/ 51 h 87"/>
                  <a:gd name="T6" fmla="*/ 285 w 285"/>
                  <a:gd name="T7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5" h="87">
                    <a:moveTo>
                      <a:pt x="0" y="28"/>
                    </a:moveTo>
                    <a:cubicBezTo>
                      <a:pt x="0" y="28"/>
                      <a:pt x="14" y="0"/>
                      <a:pt x="56" y="11"/>
                    </a:cubicBezTo>
                    <a:cubicBezTo>
                      <a:pt x="249" y="51"/>
                      <a:pt x="249" y="51"/>
                      <a:pt x="249" y="51"/>
                    </a:cubicBezTo>
                    <a:cubicBezTo>
                      <a:pt x="249" y="51"/>
                      <a:pt x="285" y="53"/>
                      <a:pt x="285" y="87"/>
                    </a:cubicBezTo>
                  </a:path>
                </a:pathLst>
              </a:custGeom>
              <a:solidFill>
                <a:srgbClr val="D7A5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1" name="Freeform 57"/>
              <p:cNvSpPr/>
              <p:nvPr/>
            </p:nvSpPr>
            <p:spPr bwMode="auto">
              <a:xfrm>
                <a:off x="7411" y="3767"/>
                <a:ext cx="74" cy="53"/>
              </a:xfrm>
              <a:custGeom>
                <a:avLst/>
                <a:gdLst>
                  <a:gd name="T0" fmla="*/ 97 w 100"/>
                  <a:gd name="T1" fmla="*/ 5 h 71"/>
                  <a:gd name="T2" fmla="*/ 83 w 100"/>
                  <a:gd name="T3" fmla="*/ 3 h 71"/>
                  <a:gd name="T4" fmla="*/ 7 w 100"/>
                  <a:gd name="T5" fmla="*/ 52 h 71"/>
                  <a:gd name="T6" fmla="*/ 3 w 100"/>
                  <a:gd name="T7" fmla="*/ 66 h 71"/>
                  <a:gd name="T8" fmla="*/ 17 w 100"/>
                  <a:gd name="T9" fmla="*/ 67 h 71"/>
                  <a:gd name="T10" fmla="*/ 93 w 100"/>
                  <a:gd name="T11" fmla="*/ 19 h 71"/>
                  <a:gd name="T12" fmla="*/ 97 w 100"/>
                  <a:gd name="T13" fmla="*/ 5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71">
                    <a:moveTo>
                      <a:pt x="97" y="5"/>
                    </a:moveTo>
                    <a:cubicBezTo>
                      <a:pt x="95" y="1"/>
                      <a:pt x="88" y="0"/>
                      <a:pt x="83" y="3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2" y="55"/>
                      <a:pt x="0" y="61"/>
                      <a:pt x="3" y="66"/>
                    </a:cubicBezTo>
                    <a:cubicBezTo>
                      <a:pt x="6" y="70"/>
                      <a:pt x="12" y="71"/>
                      <a:pt x="17" y="67"/>
                    </a:cubicBezTo>
                    <a:cubicBezTo>
                      <a:pt x="93" y="19"/>
                      <a:pt x="93" y="19"/>
                      <a:pt x="93" y="19"/>
                    </a:cubicBezTo>
                    <a:cubicBezTo>
                      <a:pt x="98" y="15"/>
                      <a:pt x="100" y="9"/>
                      <a:pt x="97" y="5"/>
                    </a:cubicBezTo>
                  </a:path>
                </a:pathLst>
              </a:custGeom>
              <a:solidFill>
                <a:srgbClr val="93C0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2" name="Freeform 58"/>
              <p:cNvSpPr/>
              <p:nvPr/>
            </p:nvSpPr>
            <p:spPr bwMode="auto">
              <a:xfrm>
                <a:off x="7400" y="3819"/>
                <a:ext cx="75" cy="52"/>
              </a:xfrm>
              <a:custGeom>
                <a:avLst/>
                <a:gdLst>
                  <a:gd name="T0" fmla="*/ 97 w 100"/>
                  <a:gd name="T1" fmla="*/ 5 h 70"/>
                  <a:gd name="T2" fmla="*/ 82 w 100"/>
                  <a:gd name="T3" fmla="*/ 3 h 70"/>
                  <a:gd name="T4" fmla="*/ 7 w 100"/>
                  <a:gd name="T5" fmla="*/ 52 h 70"/>
                  <a:gd name="T6" fmla="*/ 3 w 100"/>
                  <a:gd name="T7" fmla="*/ 65 h 70"/>
                  <a:gd name="T8" fmla="*/ 17 w 100"/>
                  <a:gd name="T9" fmla="*/ 67 h 70"/>
                  <a:gd name="T10" fmla="*/ 92 w 100"/>
                  <a:gd name="T11" fmla="*/ 19 h 70"/>
                  <a:gd name="T12" fmla="*/ 97 w 100"/>
                  <a:gd name="T13" fmla="*/ 5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0" h="70">
                    <a:moveTo>
                      <a:pt x="97" y="5"/>
                    </a:moveTo>
                    <a:cubicBezTo>
                      <a:pt x="94" y="0"/>
                      <a:pt x="88" y="0"/>
                      <a:pt x="82" y="3"/>
                    </a:cubicBezTo>
                    <a:cubicBezTo>
                      <a:pt x="7" y="52"/>
                      <a:pt x="7" y="52"/>
                      <a:pt x="7" y="52"/>
                    </a:cubicBezTo>
                    <a:cubicBezTo>
                      <a:pt x="2" y="55"/>
                      <a:pt x="0" y="61"/>
                      <a:pt x="3" y="65"/>
                    </a:cubicBezTo>
                    <a:cubicBezTo>
                      <a:pt x="5" y="70"/>
                      <a:pt x="12" y="70"/>
                      <a:pt x="17" y="67"/>
                    </a:cubicBezTo>
                    <a:cubicBezTo>
                      <a:pt x="92" y="19"/>
                      <a:pt x="92" y="19"/>
                      <a:pt x="92" y="19"/>
                    </a:cubicBezTo>
                    <a:cubicBezTo>
                      <a:pt x="98" y="15"/>
                      <a:pt x="100" y="9"/>
                      <a:pt x="97" y="5"/>
                    </a:cubicBezTo>
                  </a:path>
                </a:pathLst>
              </a:custGeom>
              <a:solidFill>
                <a:srgbClr val="93C0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3" name="Freeform 59"/>
              <p:cNvSpPr/>
              <p:nvPr/>
            </p:nvSpPr>
            <p:spPr bwMode="auto">
              <a:xfrm>
                <a:off x="7215" y="3788"/>
                <a:ext cx="25" cy="45"/>
              </a:xfrm>
              <a:custGeom>
                <a:avLst/>
                <a:gdLst>
                  <a:gd name="T0" fmla="*/ 9 w 25"/>
                  <a:gd name="T1" fmla="*/ 0 h 45"/>
                  <a:gd name="T2" fmla="*/ 9 w 25"/>
                  <a:gd name="T3" fmla="*/ 0 h 45"/>
                  <a:gd name="T4" fmla="*/ 0 w 25"/>
                  <a:gd name="T5" fmla="*/ 42 h 45"/>
                  <a:gd name="T6" fmla="*/ 16 w 25"/>
                  <a:gd name="T7" fmla="*/ 45 h 45"/>
                  <a:gd name="T8" fmla="*/ 25 w 25"/>
                  <a:gd name="T9" fmla="*/ 3 h 45"/>
                  <a:gd name="T10" fmla="*/ 25 w 25"/>
                  <a:gd name="T11" fmla="*/ 3 h 45"/>
                  <a:gd name="T12" fmla="*/ 9 w 25"/>
                  <a:gd name="T13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45">
                    <a:moveTo>
                      <a:pt x="9" y="0"/>
                    </a:moveTo>
                    <a:lnTo>
                      <a:pt x="9" y="0"/>
                    </a:lnTo>
                    <a:lnTo>
                      <a:pt x="0" y="42"/>
                    </a:lnTo>
                    <a:lnTo>
                      <a:pt x="16" y="45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CEA9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4" name="Freeform 60"/>
              <p:cNvSpPr/>
              <p:nvPr/>
            </p:nvSpPr>
            <p:spPr bwMode="auto">
              <a:xfrm>
                <a:off x="7215" y="3788"/>
                <a:ext cx="25" cy="45"/>
              </a:xfrm>
              <a:custGeom>
                <a:avLst/>
                <a:gdLst>
                  <a:gd name="T0" fmla="*/ 9 w 25"/>
                  <a:gd name="T1" fmla="*/ 0 h 45"/>
                  <a:gd name="T2" fmla="*/ 9 w 25"/>
                  <a:gd name="T3" fmla="*/ 0 h 45"/>
                  <a:gd name="T4" fmla="*/ 0 w 25"/>
                  <a:gd name="T5" fmla="*/ 42 h 45"/>
                  <a:gd name="T6" fmla="*/ 16 w 25"/>
                  <a:gd name="T7" fmla="*/ 45 h 45"/>
                  <a:gd name="T8" fmla="*/ 25 w 25"/>
                  <a:gd name="T9" fmla="*/ 3 h 45"/>
                  <a:gd name="T10" fmla="*/ 25 w 25"/>
                  <a:gd name="T11" fmla="*/ 3 h 45"/>
                  <a:gd name="T12" fmla="*/ 9 w 25"/>
                  <a:gd name="T13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45">
                    <a:moveTo>
                      <a:pt x="9" y="0"/>
                    </a:moveTo>
                    <a:lnTo>
                      <a:pt x="9" y="0"/>
                    </a:lnTo>
                    <a:lnTo>
                      <a:pt x="0" y="42"/>
                    </a:lnTo>
                    <a:lnTo>
                      <a:pt x="16" y="45"/>
                    </a:lnTo>
                    <a:lnTo>
                      <a:pt x="25" y="3"/>
                    </a:lnTo>
                    <a:lnTo>
                      <a:pt x="25" y="3"/>
                    </a:lnTo>
                    <a:lnTo>
                      <a:pt x="9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5" name="Freeform 61"/>
              <p:cNvSpPr/>
              <p:nvPr/>
            </p:nvSpPr>
            <p:spPr bwMode="auto">
              <a:xfrm>
                <a:off x="7198" y="3830"/>
                <a:ext cx="33" cy="85"/>
              </a:xfrm>
              <a:custGeom>
                <a:avLst/>
                <a:gdLst>
                  <a:gd name="T0" fmla="*/ 17 w 33"/>
                  <a:gd name="T1" fmla="*/ 0 h 85"/>
                  <a:gd name="T2" fmla="*/ 0 w 33"/>
                  <a:gd name="T3" fmla="*/ 82 h 85"/>
                  <a:gd name="T4" fmla="*/ 0 w 33"/>
                  <a:gd name="T5" fmla="*/ 82 h 85"/>
                  <a:gd name="T6" fmla="*/ 16 w 33"/>
                  <a:gd name="T7" fmla="*/ 85 h 85"/>
                  <a:gd name="T8" fmla="*/ 33 w 33"/>
                  <a:gd name="T9" fmla="*/ 3 h 85"/>
                  <a:gd name="T10" fmla="*/ 17 w 33"/>
                  <a:gd name="T11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85">
                    <a:moveTo>
                      <a:pt x="17" y="0"/>
                    </a:moveTo>
                    <a:lnTo>
                      <a:pt x="0" y="82"/>
                    </a:lnTo>
                    <a:lnTo>
                      <a:pt x="0" y="82"/>
                    </a:lnTo>
                    <a:lnTo>
                      <a:pt x="16" y="85"/>
                    </a:lnTo>
                    <a:lnTo>
                      <a:pt x="33" y="3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CD8D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6" name="Freeform 62"/>
              <p:cNvSpPr/>
              <p:nvPr/>
            </p:nvSpPr>
            <p:spPr bwMode="auto">
              <a:xfrm>
                <a:off x="7198" y="3830"/>
                <a:ext cx="33" cy="85"/>
              </a:xfrm>
              <a:custGeom>
                <a:avLst/>
                <a:gdLst>
                  <a:gd name="T0" fmla="*/ 17 w 33"/>
                  <a:gd name="T1" fmla="*/ 0 h 85"/>
                  <a:gd name="T2" fmla="*/ 0 w 33"/>
                  <a:gd name="T3" fmla="*/ 82 h 85"/>
                  <a:gd name="T4" fmla="*/ 0 w 33"/>
                  <a:gd name="T5" fmla="*/ 82 h 85"/>
                  <a:gd name="T6" fmla="*/ 16 w 33"/>
                  <a:gd name="T7" fmla="*/ 85 h 85"/>
                  <a:gd name="T8" fmla="*/ 33 w 33"/>
                  <a:gd name="T9" fmla="*/ 3 h 85"/>
                  <a:gd name="T10" fmla="*/ 17 w 33"/>
                  <a:gd name="T11" fmla="*/ 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85">
                    <a:moveTo>
                      <a:pt x="17" y="0"/>
                    </a:moveTo>
                    <a:lnTo>
                      <a:pt x="0" y="82"/>
                    </a:lnTo>
                    <a:lnTo>
                      <a:pt x="0" y="82"/>
                    </a:lnTo>
                    <a:lnTo>
                      <a:pt x="16" y="85"/>
                    </a:lnTo>
                    <a:lnTo>
                      <a:pt x="33" y="3"/>
                    </a:lnTo>
                    <a:lnTo>
                      <a:pt x="1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7" name="Freeform 63"/>
              <p:cNvSpPr/>
              <p:nvPr/>
            </p:nvSpPr>
            <p:spPr bwMode="auto">
              <a:xfrm>
                <a:off x="7299" y="3904"/>
                <a:ext cx="251" cy="101"/>
              </a:xfrm>
              <a:custGeom>
                <a:avLst/>
                <a:gdLst>
                  <a:gd name="T0" fmla="*/ 251 w 251"/>
                  <a:gd name="T1" fmla="*/ 53 h 101"/>
                  <a:gd name="T2" fmla="*/ 238 w 251"/>
                  <a:gd name="T3" fmla="*/ 69 h 101"/>
                  <a:gd name="T4" fmla="*/ 210 w 251"/>
                  <a:gd name="T5" fmla="*/ 101 h 101"/>
                  <a:gd name="T6" fmla="*/ 24 w 251"/>
                  <a:gd name="T7" fmla="*/ 63 h 101"/>
                  <a:gd name="T8" fmla="*/ 8 w 251"/>
                  <a:gd name="T9" fmla="*/ 20 h 101"/>
                  <a:gd name="T10" fmla="*/ 0 w 251"/>
                  <a:gd name="T11" fmla="*/ 0 h 101"/>
                  <a:gd name="T12" fmla="*/ 251 w 251"/>
                  <a:gd name="T13" fmla="*/ 53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1" h="100">
                    <a:moveTo>
                      <a:pt x="251" y="53"/>
                    </a:moveTo>
                    <a:lnTo>
                      <a:pt x="238" y="69"/>
                    </a:lnTo>
                    <a:lnTo>
                      <a:pt x="210" y="101"/>
                    </a:lnTo>
                    <a:lnTo>
                      <a:pt x="24" y="63"/>
                    </a:lnTo>
                    <a:lnTo>
                      <a:pt x="8" y="20"/>
                    </a:lnTo>
                    <a:lnTo>
                      <a:pt x="0" y="0"/>
                    </a:lnTo>
                    <a:lnTo>
                      <a:pt x="251" y="53"/>
                    </a:lnTo>
                    <a:close/>
                  </a:path>
                </a:pathLst>
              </a:custGeom>
              <a:solidFill>
                <a:srgbClr val="B243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8" name="Freeform 64"/>
              <p:cNvSpPr/>
              <p:nvPr/>
            </p:nvSpPr>
            <p:spPr bwMode="auto">
              <a:xfrm>
                <a:off x="7299" y="3904"/>
                <a:ext cx="251" cy="69"/>
              </a:xfrm>
              <a:custGeom>
                <a:avLst/>
                <a:gdLst>
                  <a:gd name="T0" fmla="*/ 251 w 251"/>
                  <a:gd name="T1" fmla="*/ 53 h 69"/>
                  <a:gd name="T2" fmla="*/ 238 w 251"/>
                  <a:gd name="T3" fmla="*/ 69 h 69"/>
                  <a:gd name="T4" fmla="*/ 8 w 251"/>
                  <a:gd name="T5" fmla="*/ 20 h 69"/>
                  <a:gd name="T6" fmla="*/ 0 w 251"/>
                  <a:gd name="T7" fmla="*/ 0 h 69"/>
                  <a:gd name="T8" fmla="*/ 251 w 251"/>
                  <a:gd name="T9" fmla="*/ 53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1" h="69">
                    <a:moveTo>
                      <a:pt x="251" y="53"/>
                    </a:moveTo>
                    <a:lnTo>
                      <a:pt x="238" y="69"/>
                    </a:lnTo>
                    <a:lnTo>
                      <a:pt x="8" y="20"/>
                    </a:lnTo>
                    <a:lnTo>
                      <a:pt x="0" y="0"/>
                    </a:lnTo>
                    <a:lnTo>
                      <a:pt x="251" y="53"/>
                    </a:lnTo>
                    <a:close/>
                  </a:path>
                </a:pathLst>
              </a:custGeom>
              <a:solidFill>
                <a:srgbClr val="BE7E4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9" name="Freeform 65"/>
              <p:cNvSpPr/>
              <p:nvPr/>
            </p:nvSpPr>
            <p:spPr bwMode="auto">
              <a:xfrm>
                <a:off x="7180" y="3981"/>
                <a:ext cx="102" cy="100"/>
              </a:xfrm>
              <a:custGeom>
                <a:avLst/>
                <a:gdLst>
                  <a:gd name="T0" fmla="*/ 133 w 138"/>
                  <a:gd name="T1" fmla="*/ 0 h 135"/>
                  <a:gd name="T2" fmla="*/ 136 w 138"/>
                  <a:gd name="T3" fmla="*/ 33 h 135"/>
                  <a:gd name="T4" fmla="*/ 41 w 138"/>
                  <a:gd name="T5" fmla="*/ 125 h 135"/>
                  <a:gd name="T6" fmla="*/ 37 w 138"/>
                  <a:gd name="T7" fmla="*/ 128 h 135"/>
                  <a:gd name="T8" fmla="*/ 0 w 138"/>
                  <a:gd name="T9" fmla="*/ 128 h 135"/>
                  <a:gd name="T10" fmla="*/ 133 w 138"/>
                  <a:gd name="T11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8" h="135">
                    <a:moveTo>
                      <a:pt x="133" y="0"/>
                    </a:moveTo>
                    <a:cubicBezTo>
                      <a:pt x="138" y="17"/>
                      <a:pt x="136" y="33"/>
                      <a:pt x="136" y="33"/>
                    </a:cubicBezTo>
                    <a:cubicBezTo>
                      <a:pt x="89" y="93"/>
                      <a:pt x="55" y="114"/>
                      <a:pt x="41" y="125"/>
                    </a:cubicBezTo>
                    <a:cubicBezTo>
                      <a:pt x="40" y="126"/>
                      <a:pt x="38" y="127"/>
                      <a:pt x="37" y="128"/>
                    </a:cubicBezTo>
                    <a:cubicBezTo>
                      <a:pt x="23" y="135"/>
                      <a:pt x="0" y="128"/>
                      <a:pt x="0" y="128"/>
                    </a:cubicBezTo>
                    <a:cubicBezTo>
                      <a:pt x="0" y="128"/>
                      <a:pt x="97" y="77"/>
                      <a:pt x="133" y="0"/>
                    </a:cubicBezTo>
                  </a:path>
                </a:pathLst>
              </a:custGeom>
              <a:solidFill>
                <a:srgbClr val="BCBB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0" name="Freeform 66"/>
              <p:cNvSpPr/>
              <p:nvPr/>
            </p:nvSpPr>
            <p:spPr bwMode="auto">
              <a:xfrm>
                <a:off x="7160" y="3965"/>
                <a:ext cx="145" cy="130"/>
              </a:xfrm>
              <a:custGeom>
                <a:avLst/>
                <a:gdLst>
                  <a:gd name="T0" fmla="*/ 141 w 194"/>
                  <a:gd name="T1" fmla="*/ 158 h 175"/>
                  <a:gd name="T2" fmla="*/ 23 w 194"/>
                  <a:gd name="T3" fmla="*/ 100 h 175"/>
                  <a:gd name="T4" fmla="*/ 127 w 194"/>
                  <a:gd name="T5" fmla="*/ 0 h 175"/>
                  <a:gd name="T6" fmla="*/ 187 w 194"/>
                  <a:gd name="T7" fmla="*/ 137 h 175"/>
                  <a:gd name="T8" fmla="*/ 141 w 194"/>
                  <a:gd name="T9" fmla="*/ 158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4" h="175">
                    <a:moveTo>
                      <a:pt x="141" y="158"/>
                    </a:moveTo>
                    <a:cubicBezTo>
                      <a:pt x="141" y="158"/>
                      <a:pt x="47" y="125"/>
                      <a:pt x="23" y="100"/>
                    </a:cubicBezTo>
                    <a:cubicBezTo>
                      <a:pt x="0" y="75"/>
                      <a:pt x="127" y="0"/>
                      <a:pt x="127" y="0"/>
                    </a:cubicBezTo>
                    <a:cubicBezTo>
                      <a:pt x="127" y="0"/>
                      <a:pt x="180" y="99"/>
                      <a:pt x="187" y="137"/>
                    </a:cubicBezTo>
                    <a:cubicBezTo>
                      <a:pt x="194" y="175"/>
                      <a:pt x="141" y="158"/>
                      <a:pt x="141" y="158"/>
                    </a:cubicBezTo>
                  </a:path>
                </a:pathLst>
              </a:custGeom>
              <a:solidFill>
                <a:srgbClr val="BCBBB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1" name="Freeform 67"/>
              <p:cNvSpPr/>
              <p:nvPr/>
            </p:nvSpPr>
            <p:spPr bwMode="auto">
              <a:xfrm>
                <a:off x="6958" y="3777"/>
                <a:ext cx="320" cy="299"/>
              </a:xfrm>
              <a:custGeom>
                <a:avLst/>
                <a:gdLst>
                  <a:gd name="T0" fmla="*/ 167 w 431"/>
                  <a:gd name="T1" fmla="*/ 0 h 402"/>
                  <a:gd name="T2" fmla="*/ 431 w 431"/>
                  <a:gd name="T3" fmla="*/ 274 h 402"/>
                  <a:gd name="T4" fmla="*/ 298 w 431"/>
                  <a:gd name="T5" fmla="*/ 402 h 402"/>
                  <a:gd name="T6" fmla="*/ 0 w 431"/>
                  <a:gd name="T7" fmla="*/ 92 h 402"/>
                  <a:gd name="T8" fmla="*/ 345 w 431"/>
                  <a:gd name="T9" fmla="*/ 306 h 402"/>
                  <a:gd name="T10" fmla="*/ 167 w 431"/>
                  <a:gd name="T11" fmla="*/ 0 h 4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1" h="402">
                    <a:moveTo>
                      <a:pt x="167" y="0"/>
                    </a:moveTo>
                    <a:cubicBezTo>
                      <a:pt x="431" y="274"/>
                      <a:pt x="431" y="274"/>
                      <a:pt x="431" y="274"/>
                    </a:cubicBezTo>
                    <a:cubicBezTo>
                      <a:pt x="395" y="351"/>
                      <a:pt x="298" y="402"/>
                      <a:pt x="298" y="40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32" y="125"/>
                      <a:pt x="268" y="366"/>
                      <a:pt x="345" y="306"/>
                    </a:cubicBezTo>
                    <a:cubicBezTo>
                      <a:pt x="345" y="306"/>
                      <a:pt x="417" y="266"/>
                      <a:pt x="167" y="0"/>
                    </a:cubicBezTo>
                  </a:path>
                </a:pathLst>
              </a:custGeom>
              <a:solidFill>
                <a:srgbClr val="DC7B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2" name="Freeform 68"/>
              <p:cNvSpPr/>
              <p:nvPr/>
            </p:nvSpPr>
            <p:spPr bwMode="auto">
              <a:xfrm>
                <a:off x="6980" y="3763"/>
                <a:ext cx="30" cy="28"/>
              </a:xfrm>
              <a:custGeom>
                <a:avLst/>
                <a:gdLst>
                  <a:gd name="T0" fmla="*/ 15 w 40"/>
                  <a:gd name="T1" fmla="*/ 14 h 38"/>
                  <a:gd name="T2" fmla="*/ 37 w 40"/>
                  <a:gd name="T3" fmla="*/ 2 h 38"/>
                  <a:gd name="T4" fmla="*/ 25 w 40"/>
                  <a:gd name="T5" fmla="*/ 24 h 38"/>
                  <a:gd name="T6" fmla="*/ 3 w 40"/>
                  <a:gd name="T7" fmla="*/ 35 h 38"/>
                  <a:gd name="T8" fmla="*/ 15 w 40"/>
                  <a:gd name="T9" fmla="*/ 1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8">
                    <a:moveTo>
                      <a:pt x="15" y="14"/>
                    </a:moveTo>
                    <a:cubicBezTo>
                      <a:pt x="25" y="5"/>
                      <a:pt x="35" y="0"/>
                      <a:pt x="37" y="2"/>
                    </a:cubicBezTo>
                    <a:cubicBezTo>
                      <a:pt x="40" y="5"/>
                      <a:pt x="34" y="14"/>
                      <a:pt x="25" y="24"/>
                    </a:cubicBezTo>
                    <a:cubicBezTo>
                      <a:pt x="15" y="33"/>
                      <a:pt x="6" y="38"/>
                      <a:pt x="3" y="35"/>
                    </a:cubicBezTo>
                    <a:cubicBezTo>
                      <a:pt x="0" y="33"/>
                      <a:pt x="6" y="23"/>
                      <a:pt x="15" y="14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268E3D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3" name="Freeform 69"/>
              <p:cNvSpPr/>
              <p:nvPr/>
            </p:nvSpPr>
            <p:spPr bwMode="auto">
              <a:xfrm>
                <a:off x="7050" y="3744"/>
                <a:ext cx="32" cy="33"/>
              </a:xfrm>
              <a:custGeom>
                <a:avLst/>
                <a:gdLst>
                  <a:gd name="T0" fmla="*/ 43 w 43"/>
                  <a:gd name="T1" fmla="*/ 45 h 45"/>
                  <a:gd name="T2" fmla="*/ 0 w 43"/>
                  <a:gd name="T3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3" h="45">
                    <a:moveTo>
                      <a:pt x="43" y="45"/>
                    </a:moveTo>
                    <a:cubicBezTo>
                      <a:pt x="30" y="31"/>
                      <a:pt x="15" y="16"/>
                      <a:pt x="0" y="0"/>
                    </a:cubicBezTo>
                  </a:path>
                </a:pathLst>
              </a:custGeom>
              <a:noFill/>
              <a:ln w="9525" cap="flat">
                <a:solidFill>
                  <a:srgbClr val="268E3D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4" name="Freeform 70"/>
              <p:cNvSpPr>
                <a:spLocks noEditPoints="1"/>
              </p:cNvSpPr>
              <p:nvPr/>
            </p:nvSpPr>
            <p:spPr bwMode="auto">
              <a:xfrm>
                <a:off x="6956" y="3744"/>
                <a:ext cx="312" cy="305"/>
              </a:xfrm>
              <a:custGeom>
                <a:avLst/>
                <a:gdLst>
                  <a:gd name="T0" fmla="*/ 0 w 420"/>
                  <a:gd name="T1" fmla="*/ 133 h 411"/>
                  <a:gd name="T2" fmla="*/ 3 w 420"/>
                  <a:gd name="T3" fmla="*/ 137 h 411"/>
                  <a:gd name="T4" fmla="*/ 348 w 420"/>
                  <a:gd name="T5" fmla="*/ 351 h 411"/>
                  <a:gd name="T6" fmla="*/ 170 w 420"/>
                  <a:gd name="T7" fmla="*/ 45 h 411"/>
                  <a:gd name="T8" fmla="*/ 127 w 420"/>
                  <a:gd name="T9" fmla="*/ 0 h 411"/>
                  <a:gd name="T10" fmla="*/ 0 w 420"/>
                  <a:gd name="T11" fmla="*/ 133 h 411"/>
                  <a:gd name="T12" fmla="*/ 194 w 420"/>
                  <a:gd name="T13" fmla="*/ 157 h 411"/>
                  <a:gd name="T14" fmla="*/ 224 w 420"/>
                  <a:gd name="T15" fmla="*/ 239 h 411"/>
                  <a:gd name="T16" fmla="*/ 144 w 420"/>
                  <a:gd name="T17" fmla="*/ 205 h 411"/>
                  <a:gd name="T18" fmla="*/ 114 w 420"/>
                  <a:gd name="T19" fmla="*/ 124 h 411"/>
                  <a:gd name="T20" fmla="*/ 194 w 420"/>
                  <a:gd name="T21" fmla="*/ 157 h 4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20" h="411">
                    <a:moveTo>
                      <a:pt x="0" y="133"/>
                    </a:moveTo>
                    <a:cubicBezTo>
                      <a:pt x="0" y="133"/>
                      <a:pt x="1" y="135"/>
                      <a:pt x="3" y="137"/>
                    </a:cubicBezTo>
                    <a:cubicBezTo>
                      <a:pt x="35" y="170"/>
                      <a:pt x="271" y="411"/>
                      <a:pt x="348" y="351"/>
                    </a:cubicBezTo>
                    <a:cubicBezTo>
                      <a:pt x="348" y="351"/>
                      <a:pt x="420" y="311"/>
                      <a:pt x="170" y="45"/>
                    </a:cubicBezTo>
                    <a:cubicBezTo>
                      <a:pt x="127" y="0"/>
                      <a:pt x="127" y="0"/>
                      <a:pt x="127" y="0"/>
                    </a:cubicBezTo>
                    <a:cubicBezTo>
                      <a:pt x="127" y="0"/>
                      <a:pt x="127" y="78"/>
                      <a:pt x="0" y="133"/>
                    </a:cubicBezTo>
                    <a:moveTo>
                      <a:pt x="194" y="157"/>
                    </a:moveTo>
                    <a:cubicBezTo>
                      <a:pt x="225" y="189"/>
                      <a:pt x="238" y="225"/>
                      <a:pt x="224" y="239"/>
                    </a:cubicBezTo>
                    <a:cubicBezTo>
                      <a:pt x="210" y="252"/>
                      <a:pt x="174" y="237"/>
                      <a:pt x="144" y="205"/>
                    </a:cubicBezTo>
                    <a:cubicBezTo>
                      <a:pt x="113" y="174"/>
                      <a:pt x="100" y="137"/>
                      <a:pt x="114" y="124"/>
                    </a:cubicBezTo>
                    <a:cubicBezTo>
                      <a:pt x="128" y="110"/>
                      <a:pt x="164" y="125"/>
                      <a:pt x="194" y="157"/>
                    </a:cubicBezTo>
                  </a:path>
                </a:pathLst>
              </a:custGeom>
              <a:solidFill>
                <a:srgbClr val="E69B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5" name="Freeform 71"/>
              <p:cNvSpPr/>
              <p:nvPr/>
            </p:nvSpPr>
            <p:spPr bwMode="auto">
              <a:xfrm>
                <a:off x="6946" y="3737"/>
                <a:ext cx="104" cy="106"/>
              </a:xfrm>
              <a:custGeom>
                <a:avLst/>
                <a:gdLst>
                  <a:gd name="T0" fmla="*/ 121 w 140"/>
                  <a:gd name="T1" fmla="*/ 1 h 142"/>
                  <a:gd name="T2" fmla="*/ 140 w 140"/>
                  <a:gd name="T3" fmla="*/ 9 h 142"/>
                  <a:gd name="T4" fmla="*/ 13 w 140"/>
                  <a:gd name="T5" fmla="*/ 142 h 142"/>
                  <a:gd name="T6" fmla="*/ 0 w 140"/>
                  <a:gd name="T7" fmla="*/ 117 h 142"/>
                  <a:gd name="T8" fmla="*/ 74 w 140"/>
                  <a:gd name="T9" fmla="*/ 73 h 142"/>
                  <a:gd name="T10" fmla="*/ 121 w 140"/>
                  <a:gd name="T11" fmla="*/ 1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" h="142">
                    <a:moveTo>
                      <a:pt x="121" y="1"/>
                    </a:moveTo>
                    <a:cubicBezTo>
                      <a:pt x="136" y="0"/>
                      <a:pt x="140" y="9"/>
                      <a:pt x="140" y="9"/>
                    </a:cubicBezTo>
                    <a:cubicBezTo>
                      <a:pt x="140" y="9"/>
                      <a:pt x="140" y="87"/>
                      <a:pt x="13" y="142"/>
                    </a:cubicBezTo>
                    <a:cubicBezTo>
                      <a:pt x="13" y="142"/>
                      <a:pt x="0" y="130"/>
                      <a:pt x="0" y="117"/>
                    </a:cubicBezTo>
                    <a:cubicBezTo>
                      <a:pt x="8" y="125"/>
                      <a:pt x="40" y="105"/>
                      <a:pt x="74" y="73"/>
                    </a:cubicBezTo>
                    <a:cubicBezTo>
                      <a:pt x="107" y="41"/>
                      <a:pt x="128" y="9"/>
                      <a:pt x="121" y="1"/>
                    </a:cubicBezTo>
                  </a:path>
                </a:pathLst>
              </a:custGeom>
              <a:solidFill>
                <a:srgbClr val="CED1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6" name="Freeform 72"/>
              <p:cNvSpPr/>
              <p:nvPr/>
            </p:nvSpPr>
            <p:spPr bwMode="auto">
              <a:xfrm>
                <a:off x="6980" y="3763"/>
                <a:ext cx="30" cy="28"/>
              </a:xfrm>
              <a:custGeom>
                <a:avLst/>
                <a:gdLst>
                  <a:gd name="T0" fmla="*/ 15 w 40"/>
                  <a:gd name="T1" fmla="*/ 14 h 38"/>
                  <a:gd name="T2" fmla="*/ 37 w 40"/>
                  <a:gd name="T3" fmla="*/ 2 h 38"/>
                  <a:gd name="T4" fmla="*/ 25 w 40"/>
                  <a:gd name="T5" fmla="*/ 24 h 38"/>
                  <a:gd name="T6" fmla="*/ 3 w 40"/>
                  <a:gd name="T7" fmla="*/ 35 h 38"/>
                  <a:gd name="T8" fmla="*/ 15 w 40"/>
                  <a:gd name="T9" fmla="*/ 1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8">
                    <a:moveTo>
                      <a:pt x="15" y="14"/>
                    </a:moveTo>
                    <a:cubicBezTo>
                      <a:pt x="25" y="5"/>
                      <a:pt x="35" y="0"/>
                      <a:pt x="37" y="2"/>
                    </a:cubicBezTo>
                    <a:cubicBezTo>
                      <a:pt x="40" y="5"/>
                      <a:pt x="34" y="14"/>
                      <a:pt x="25" y="24"/>
                    </a:cubicBezTo>
                    <a:cubicBezTo>
                      <a:pt x="15" y="33"/>
                      <a:pt x="6" y="38"/>
                      <a:pt x="3" y="35"/>
                    </a:cubicBezTo>
                    <a:cubicBezTo>
                      <a:pt x="0" y="33"/>
                      <a:pt x="6" y="23"/>
                      <a:pt x="15" y="14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268E3D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7" name="Freeform 73"/>
              <p:cNvSpPr/>
              <p:nvPr/>
            </p:nvSpPr>
            <p:spPr bwMode="auto">
              <a:xfrm>
                <a:off x="7030" y="3825"/>
                <a:ext cx="103" cy="106"/>
              </a:xfrm>
              <a:custGeom>
                <a:avLst/>
                <a:gdLst>
                  <a:gd name="T0" fmla="*/ 14 w 138"/>
                  <a:gd name="T1" fmla="*/ 14 h 142"/>
                  <a:gd name="T2" fmla="*/ 94 w 138"/>
                  <a:gd name="T3" fmla="*/ 47 h 142"/>
                  <a:gd name="T4" fmla="*/ 124 w 138"/>
                  <a:gd name="T5" fmla="*/ 129 h 142"/>
                  <a:gd name="T6" fmla="*/ 44 w 138"/>
                  <a:gd name="T7" fmla="*/ 95 h 142"/>
                  <a:gd name="T8" fmla="*/ 14 w 138"/>
                  <a:gd name="T9" fmla="*/ 14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142">
                    <a:moveTo>
                      <a:pt x="14" y="14"/>
                    </a:moveTo>
                    <a:cubicBezTo>
                      <a:pt x="28" y="0"/>
                      <a:pt x="64" y="15"/>
                      <a:pt x="94" y="47"/>
                    </a:cubicBezTo>
                    <a:cubicBezTo>
                      <a:pt x="125" y="79"/>
                      <a:pt x="138" y="115"/>
                      <a:pt x="124" y="129"/>
                    </a:cubicBezTo>
                    <a:cubicBezTo>
                      <a:pt x="110" y="142"/>
                      <a:pt x="74" y="127"/>
                      <a:pt x="44" y="95"/>
                    </a:cubicBezTo>
                    <a:cubicBezTo>
                      <a:pt x="13" y="64"/>
                      <a:pt x="0" y="27"/>
                      <a:pt x="14" y="14"/>
                    </a:cubicBezTo>
                  </a:path>
                </a:pathLst>
              </a:custGeom>
              <a:solidFill>
                <a:srgbClr val="E8BDB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8" name="Freeform 74"/>
              <p:cNvSpPr/>
              <p:nvPr/>
            </p:nvSpPr>
            <p:spPr bwMode="auto">
              <a:xfrm>
                <a:off x="6941" y="3732"/>
                <a:ext cx="100" cy="98"/>
              </a:xfrm>
              <a:custGeom>
                <a:avLst/>
                <a:gdLst>
                  <a:gd name="T0" fmla="*/ 7 w 135"/>
                  <a:gd name="T1" fmla="*/ 123 h 131"/>
                  <a:gd name="T2" fmla="*/ 81 w 135"/>
                  <a:gd name="T3" fmla="*/ 79 h 131"/>
                  <a:gd name="T4" fmla="*/ 128 w 135"/>
                  <a:gd name="T5" fmla="*/ 7 h 131"/>
                  <a:gd name="T6" fmla="*/ 54 w 135"/>
                  <a:gd name="T7" fmla="*/ 52 h 131"/>
                  <a:gd name="T8" fmla="*/ 7 w 135"/>
                  <a:gd name="T9" fmla="*/ 123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5" h="131">
                    <a:moveTo>
                      <a:pt x="7" y="123"/>
                    </a:moveTo>
                    <a:cubicBezTo>
                      <a:pt x="15" y="131"/>
                      <a:pt x="47" y="111"/>
                      <a:pt x="81" y="79"/>
                    </a:cubicBezTo>
                    <a:cubicBezTo>
                      <a:pt x="114" y="47"/>
                      <a:pt x="135" y="15"/>
                      <a:pt x="128" y="7"/>
                    </a:cubicBezTo>
                    <a:cubicBezTo>
                      <a:pt x="121" y="0"/>
                      <a:pt x="88" y="20"/>
                      <a:pt x="54" y="52"/>
                    </a:cubicBezTo>
                    <a:cubicBezTo>
                      <a:pt x="21" y="84"/>
                      <a:pt x="0" y="116"/>
                      <a:pt x="7" y="123"/>
                    </a:cubicBezTo>
                  </a:path>
                </a:pathLst>
              </a:custGeom>
              <a:solidFill>
                <a:srgbClr val="E5E7E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9" name="Freeform 75"/>
              <p:cNvSpPr/>
              <p:nvPr/>
            </p:nvSpPr>
            <p:spPr bwMode="auto">
              <a:xfrm>
                <a:off x="6941" y="3732"/>
                <a:ext cx="100" cy="98"/>
              </a:xfrm>
              <a:custGeom>
                <a:avLst/>
                <a:gdLst>
                  <a:gd name="T0" fmla="*/ 7 w 135"/>
                  <a:gd name="T1" fmla="*/ 123 h 131"/>
                  <a:gd name="T2" fmla="*/ 81 w 135"/>
                  <a:gd name="T3" fmla="*/ 79 h 131"/>
                  <a:gd name="T4" fmla="*/ 128 w 135"/>
                  <a:gd name="T5" fmla="*/ 7 h 131"/>
                  <a:gd name="T6" fmla="*/ 54 w 135"/>
                  <a:gd name="T7" fmla="*/ 52 h 131"/>
                  <a:gd name="T8" fmla="*/ 7 w 135"/>
                  <a:gd name="T9" fmla="*/ 123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5" h="131">
                    <a:moveTo>
                      <a:pt x="7" y="123"/>
                    </a:moveTo>
                    <a:cubicBezTo>
                      <a:pt x="15" y="131"/>
                      <a:pt x="47" y="111"/>
                      <a:pt x="81" y="79"/>
                    </a:cubicBezTo>
                    <a:cubicBezTo>
                      <a:pt x="114" y="47"/>
                      <a:pt x="135" y="15"/>
                      <a:pt x="128" y="7"/>
                    </a:cubicBezTo>
                    <a:cubicBezTo>
                      <a:pt x="121" y="0"/>
                      <a:pt x="88" y="20"/>
                      <a:pt x="54" y="52"/>
                    </a:cubicBezTo>
                    <a:cubicBezTo>
                      <a:pt x="21" y="84"/>
                      <a:pt x="0" y="116"/>
                      <a:pt x="7" y="123"/>
                    </a:cubicBezTo>
                    <a:close/>
                  </a:path>
                </a:pathLst>
              </a:custGeom>
              <a:noFill/>
              <a:ln w="9525" cap="flat">
                <a:solidFill>
                  <a:srgbClr val="97979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0" name="Freeform 76"/>
              <p:cNvSpPr/>
              <p:nvPr/>
            </p:nvSpPr>
            <p:spPr bwMode="auto">
              <a:xfrm>
                <a:off x="6980" y="3763"/>
                <a:ext cx="30" cy="28"/>
              </a:xfrm>
              <a:custGeom>
                <a:avLst/>
                <a:gdLst>
                  <a:gd name="T0" fmla="*/ 37 w 40"/>
                  <a:gd name="T1" fmla="*/ 2 h 38"/>
                  <a:gd name="T2" fmla="*/ 25 w 40"/>
                  <a:gd name="T3" fmla="*/ 24 h 38"/>
                  <a:gd name="T4" fmla="*/ 3 w 40"/>
                  <a:gd name="T5" fmla="*/ 35 h 38"/>
                  <a:gd name="T6" fmla="*/ 15 w 40"/>
                  <a:gd name="T7" fmla="*/ 14 h 38"/>
                  <a:gd name="T8" fmla="*/ 37 w 40"/>
                  <a:gd name="T9" fmla="*/ 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38">
                    <a:moveTo>
                      <a:pt x="37" y="2"/>
                    </a:moveTo>
                    <a:cubicBezTo>
                      <a:pt x="40" y="5"/>
                      <a:pt x="34" y="14"/>
                      <a:pt x="25" y="24"/>
                    </a:cubicBezTo>
                    <a:cubicBezTo>
                      <a:pt x="15" y="33"/>
                      <a:pt x="6" y="38"/>
                      <a:pt x="3" y="35"/>
                    </a:cubicBezTo>
                    <a:cubicBezTo>
                      <a:pt x="0" y="33"/>
                      <a:pt x="6" y="23"/>
                      <a:pt x="15" y="14"/>
                    </a:cubicBezTo>
                    <a:cubicBezTo>
                      <a:pt x="25" y="5"/>
                      <a:pt x="35" y="0"/>
                      <a:pt x="37" y="2"/>
                    </a:cubicBezTo>
                  </a:path>
                </a:pathLst>
              </a:custGeom>
              <a:solidFill>
                <a:srgbClr val="7D7C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1" name="Freeform 77"/>
              <p:cNvSpPr/>
              <p:nvPr/>
            </p:nvSpPr>
            <p:spPr bwMode="auto">
              <a:xfrm>
                <a:off x="7561" y="3660"/>
                <a:ext cx="210" cy="447"/>
              </a:xfrm>
              <a:custGeom>
                <a:avLst/>
                <a:gdLst>
                  <a:gd name="T0" fmla="*/ 57 w 282"/>
                  <a:gd name="T1" fmla="*/ 520 h 602"/>
                  <a:gd name="T2" fmla="*/ 142 w 282"/>
                  <a:gd name="T3" fmla="*/ 536 h 602"/>
                  <a:gd name="T4" fmla="*/ 273 w 282"/>
                  <a:gd name="T5" fmla="*/ 353 h 602"/>
                  <a:gd name="T6" fmla="*/ 185 w 282"/>
                  <a:gd name="T7" fmla="*/ 39 h 602"/>
                  <a:gd name="T8" fmla="*/ 133 w 282"/>
                  <a:gd name="T9" fmla="*/ 51 h 602"/>
                  <a:gd name="T10" fmla="*/ 107 w 282"/>
                  <a:gd name="T11" fmla="*/ 98 h 602"/>
                  <a:gd name="T12" fmla="*/ 81 w 282"/>
                  <a:gd name="T13" fmla="*/ 133 h 602"/>
                  <a:gd name="T14" fmla="*/ 18 w 282"/>
                  <a:gd name="T15" fmla="*/ 209 h 602"/>
                  <a:gd name="T16" fmla="*/ 57 w 282"/>
                  <a:gd name="T17" fmla="*/ 52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2" h="602">
                    <a:moveTo>
                      <a:pt x="57" y="520"/>
                    </a:moveTo>
                    <a:cubicBezTo>
                      <a:pt x="57" y="520"/>
                      <a:pt x="38" y="602"/>
                      <a:pt x="142" y="536"/>
                    </a:cubicBezTo>
                    <a:cubicBezTo>
                      <a:pt x="142" y="536"/>
                      <a:pt x="282" y="473"/>
                      <a:pt x="273" y="353"/>
                    </a:cubicBezTo>
                    <a:cubicBezTo>
                      <a:pt x="273" y="353"/>
                      <a:pt x="268" y="175"/>
                      <a:pt x="185" y="39"/>
                    </a:cubicBezTo>
                    <a:cubicBezTo>
                      <a:pt x="185" y="39"/>
                      <a:pt x="163" y="0"/>
                      <a:pt x="133" y="51"/>
                    </a:cubicBezTo>
                    <a:cubicBezTo>
                      <a:pt x="125" y="67"/>
                      <a:pt x="117" y="83"/>
                      <a:pt x="107" y="98"/>
                    </a:cubicBezTo>
                    <a:cubicBezTo>
                      <a:pt x="99" y="110"/>
                      <a:pt x="90" y="122"/>
                      <a:pt x="81" y="133"/>
                    </a:cubicBezTo>
                    <a:cubicBezTo>
                      <a:pt x="61" y="154"/>
                      <a:pt x="0" y="169"/>
                      <a:pt x="18" y="209"/>
                    </a:cubicBezTo>
                    <a:cubicBezTo>
                      <a:pt x="18" y="209"/>
                      <a:pt x="69" y="360"/>
                      <a:pt x="57" y="520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2" name="Freeform 78"/>
              <p:cNvSpPr/>
              <p:nvPr/>
            </p:nvSpPr>
            <p:spPr bwMode="auto">
              <a:xfrm>
                <a:off x="7561" y="3660"/>
                <a:ext cx="210" cy="447"/>
              </a:xfrm>
              <a:custGeom>
                <a:avLst/>
                <a:gdLst>
                  <a:gd name="T0" fmla="*/ 57 w 282"/>
                  <a:gd name="T1" fmla="*/ 520 h 602"/>
                  <a:gd name="T2" fmla="*/ 142 w 282"/>
                  <a:gd name="T3" fmla="*/ 536 h 602"/>
                  <a:gd name="T4" fmla="*/ 273 w 282"/>
                  <a:gd name="T5" fmla="*/ 353 h 602"/>
                  <a:gd name="T6" fmla="*/ 185 w 282"/>
                  <a:gd name="T7" fmla="*/ 39 h 602"/>
                  <a:gd name="T8" fmla="*/ 133 w 282"/>
                  <a:gd name="T9" fmla="*/ 51 h 602"/>
                  <a:gd name="T10" fmla="*/ 107 w 282"/>
                  <a:gd name="T11" fmla="*/ 98 h 602"/>
                  <a:gd name="T12" fmla="*/ 81 w 282"/>
                  <a:gd name="T13" fmla="*/ 133 h 602"/>
                  <a:gd name="T14" fmla="*/ 18 w 282"/>
                  <a:gd name="T15" fmla="*/ 209 h 602"/>
                  <a:gd name="T16" fmla="*/ 57 w 282"/>
                  <a:gd name="T17" fmla="*/ 520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2" h="602">
                    <a:moveTo>
                      <a:pt x="57" y="520"/>
                    </a:moveTo>
                    <a:cubicBezTo>
                      <a:pt x="57" y="520"/>
                      <a:pt x="38" y="602"/>
                      <a:pt x="142" y="536"/>
                    </a:cubicBezTo>
                    <a:cubicBezTo>
                      <a:pt x="142" y="536"/>
                      <a:pt x="282" y="473"/>
                      <a:pt x="273" y="353"/>
                    </a:cubicBezTo>
                    <a:cubicBezTo>
                      <a:pt x="273" y="353"/>
                      <a:pt x="268" y="175"/>
                      <a:pt x="185" y="39"/>
                    </a:cubicBezTo>
                    <a:cubicBezTo>
                      <a:pt x="185" y="39"/>
                      <a:pt x="163" y="0"/>
                      <a:pt x="133" y="51"/>
                    </a:cubicBezTo>
                    <a:cubicBezTo>
                      <a:pt x="125" y="67"/>
                      <a:pt x="117" y="83"/>
                      <a:pt x="107" y="98"/>
                    </a:cubicBezTo>
                    <a:cubicBezTo>
                      <a:pt x="99" y="110"/>
                      <a:pt x="90" y="122"/>
                      <a:pt x="81" y="133"/>
                    </a:cubicBezTo>
                    <a:cubicBezTo>
                      <a:pt x="61" y="154"/>
                      <a:pt x="0" y="169"/>
                      <a:pt x="18" y="209"/>
                    </a:cubicBezTo>
                    <a:cubicBezTo>
                      <a:pt x="18" y="209"/>
                      <a:pt x="69" y="360"/>
                      <a:pt x="57" y="520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3" name="Freeform 79"/>
              <p:cNvSpPr/>
              <p:nvPr/>
            </p:nvSpPr>
            <p:spPr bwMode="auto">
              <a:xfrm>
                <a:off x="7590" y="3968"/>
                <a:ext cx="87" cy="78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9 w 117"/>
                  <a:gd name="T5" fmla="*/ 95 h 104"/>
                  <a:gd name="T6" fmla="*/ 10 w 117"/>
                  <a:gd name="T7" fmla="*/ 86 h 104"/>
                  <a:gd name="T8" fmla="*/ 14 w 117"/>
                  <a:gd name="T9" fmla="*/ 47 h 104"/>
                  <a:gd name="T10" fmla="*/ 69 w 117"/>
                  <a:gd name="T11" fmla="*/ 9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9" y="95"/>
                      <a:pt x="49" y="95"/>
                      <a:pt x="49" y="95"/>
                    </a:cubicBezTo>
                    <a:cubicBezTo>
                      <a:pt x="36" y="104"/>
                      <a:pt x="19" y="100"/>
                      <a:pt x="10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9"/>
                      <a:pt x="69" y="9"/>
                      <a:pt x="69" y="9"/>
                    </a:cubicBezTo>
                    <a:cubicBezTo>
                      <a:pt x="81" y="0"/>
                      <a:pt x="99" y="4"/>
                      <a:pt x="108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4" name="Freeform 80"/>
              <p:cNvSpPr/>
              <p:nvPr/>
            </p:nvSpPr>
            <p:spPr bwMode="auto">
              <a:xfrm>
                <a:off x="7590" y="3968"/>
                <a:ext cx="87" cy="78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9 w 117"/>
                  <a:gd name="T5" fmla="*/ 95 h 104"/>
                  <a:gd name="T6" fmla="*/ 10 w 117"/>
                  <a:gd name="T7" fmla="*/ 86 h 104"/>
                  <a:gd name="T8" fmla="*/ 14 w 117"/>
                  <a:gd name="T9" fmla="*/ 47 h 104"/>
                  <a:gd name="T10" fmla="*/ 69 w 117"/>
                  <a:gd name="T11" fmla="*/ 9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9" y="95"/>
                      <a:pt x="49" y="95"/>
                      <a:pt x="49" y="95"/>
                    </a:cubicBezTo>
                    <a:cubicBezTo>
                      <a:pt x="36" y="104"/>
                      <a:pt x="19" y="100"/>
                      <a:pt x="10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9"/>
                      <a:pt x="69" y="9"/>
                      <a:pt x="69" y="9"/>
                    </a:cubicBezTo>
                    <a:cubicBezTo>
                      <a:pt x="81" y="0"/>
                      <a:pt x="99" y="4"/>
                      <a:pt x="108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5" name="Freeform 81"/>
              <p:cNvSpPr/>
              <p:nvPr/>
            </p:nvSpPr>
            <p:spPr bwMode="auto">
              <a:xfrm>
                <a:off x="7673" y="3902"/>
                <a:ext cx="87" cy="77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9 w 117"/>
                  <a:gd name="T7" fmla="*/ 87 h 104"/>
                  <a:gd name="T8" fmla="*/ 14 w 117"/>
                  <a:gd name="T9" fmla="*/ 47 h 104"/>
                  <a:gd name="T10" fmla="*/ 69 w 117"/>
                  <a:gd name="T11" fmla="*/ 9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9" y="87"/>
                    </a:cubicBezTo>
                    <a:cubicBezTo>
                      <a:pt x="0" y="73"/>
                      <a:pt x="2" y="56"/>
                      <a:pt x="14" y="47"/>
                    </a:cubicBezTo>
                    <a:cubicBezTo>
                      <a:pt x="69" y="9"/>
                      <a:pt x="69" y="9"/>
                      <a:pt x="69" y="9"/>
                    </a:cubicBezTo>
                    <a:cubicBezTo>
                      <a:pt x="81" y="0"/>
                      <a:pt x="98" y="4"/>
                      <a:pt x="108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6" name="Freeform 82"/>
              <p:cNvSpPr/>
              <p:nvPr/>
            </p:nvSpPr>
            <p:spPr bwMode="auto">
              <a:xfrm>
                <a:off x="7673" y="3902"/>
                <a:ext cx="87" cy="77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9 w 117"/>
                  <a:gd name="T7" fmla="*/ 87 h 104"/>
                  <a:gd name="T8" fmla="*/ 14 w 117"/>
                  <a:gd name="T9" fmla="*/ 47 h 104"/>
                  <a:gd name="T10" fmla="*/ 69 w 117"/>
                  <a:gd name="T11" fmla="*/ 9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9" y="87"/>
                    </a:cubicBezTo>
                    <a:cubicBezTo>
                      <a:pt x="0" y="73"/>
                      <a:pt x="2" y="56"/>
                      <a:pt x="14" y="47"/>
                    </a:cubicBezTo>
                    <a:cubicBezTo>
                      <a:pt x="69" y="9"/>
                      <a:pt x="69" y="9"/>
                      <a:pt x="69" y="9"/>
                    </a:cubicBezTo>
                    <a:cubicBezTo>
                      <a:pt x="81" y="0"/>
                      <a:pt x="98" y="4"/>
                      <a:pt x="108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7" name="Freeform 83"/>
              <p:cNvSpPr/>
              <p:nvPr/>
            </p:nvSpPr>
            <p:spPr bwMode="auto">
              <a:xfrm>
                <a:off x="7583" y="3910"/>
                <a:ext cx="87" cy="77"/>
              </a:xfrm>
              <a:custGeom>
                <a:avLst/>
                <a:gdLst>
                  <a:gd name="T0" fmla="*/ 108 w 118"/>
                  <a:gd name="T1" fmla="*/ 17 h 103"/>
                  <a:gd name="T2" fmla="*/ 103 w 118"/>
                  <a:gd name="T3" fmla="*/ 56 h 103"/>
                  <a:gd name="T4" fmla="*/ 49 w 118"/>
                  <a:gd name="T5" fmla="*/ 95 h 103"/>
                  <a:gd name="T6" fmla="*/ 10 w 118"/>
                  <a:gd name="T7" fmla="*/ 86 h 103"/>
                  <a:gd name="T8" fmla="*/ 15 w 118"/>
                  <a:gd name="T9" fmla="*/ 47 h 103"/>
                  <a:gd name="T10" fmla="*/ 69 w 118"/>
                  <a:gd name="T11" fmla="*/ 8 h 103"/>
                  <a:gd name="T12" fmla="*/ 108 w 118"/>
                  <a:gd name="T13" fmla="*/ 17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8" h="103">
                    <a:moveTo>
                      <a:pt x="108" y="17"/>
                    </a:moveTo>
                    <a:cubicBezTo>
                      <a:pt x="118" y="30"/>
                      <a:pt x="115" y="48"/>
                      <a:pt x="103" y="56"/>
                    </a:cubicBezTo>
                    <a:cubicBezTo>
                      <a:pt x="49" y="95"/>
                      <a:pt x="49" y="95"/>
                      <a:pt x="49" y="95"/>
                    </a:cubicBezTo>
                    <a:cubicBezTo>
                      <a:pt x="37" y="103"/>
                      <a:pt x="19" y="99"/>
                      <a:pt x="10" y="86"/>
                    </a:cubicBezTo>
                    <a:cubicBezTo>
                      <a:pt x="0" y="73"/>
                      <a:pt x="3" y="55"/>
                      <a:pt x="15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9" y="4"/>
                      <a:pt x="108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8" name="Freeform 84"/>
              <p:cNvSpPr/>
              <p:nvPr/>
            </p:nvSpPr>
            <p:spPr bwMode="auto">
              <a:xfrm>
                <a:off x="7583" y="3910"/>
                <a:ext cx="87" cy="77"/>
              </a:xfrm>
              <a:custGeom>
                <a:avLst/>
                <a:gdLst>
                  <a:gd name="T0" fmla="*/ 108 w 118"/>
                  <a:gd name="T1" fmla="*/ 17 h 103"/>
                  <a:gd name="T2" fmla="*/ 103 w 118"/>
                  <a:gd name="T3" fmla="*/ 56 h 103"/>
                  <a:gd name="T4" fmla="*/ 49 w 118"/>
                  <a:gd name="T5" fmla="*/ 95 h 103"/>
                  <a:gd name="T6" fmla="*/ 10 w 118"/>
                  <a:gd name="T7" fmla="*/ 86 h 103"/>
                  <a:gd name="T8" fmla="*/ 15 w 118"/>
                  <a:gd name="T9" fmla="*/ 47 h 103"/>
                  <a:gd name="T10" fmla="*/ 69 w 118"/>
                  <a:gd name="T11" fmla="*/ 8 h 103"/>
                  <a:gd name="T12" fmla="*/ 108 w 118"/>
                  <a:gd name="T13" fmla="*/ 17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8" h="103">
                    <a:moveTo>
                      <a:pt x="108" y="17"/>
                    </a:moveTo>
                    <a:cubicBezTo>
                      <a:pt x="118" y="30"/>
                      <a:pt x="115" y="48"/>
                      <a:pt x="103" y="56"/>
                    </a:cubicBezTo>
                    <a:cubicBezTo>
                      <a:pt x="49" y="95"/>
                      <a:pt x="49" y="95"/>
                      <a:pt x="49" y="95"/>
                    </a:cubicBezTo>
                    <a:cubicBezTo>
                      <a:pt x="37" y="103"/>
                      <a:pt x="19" y="99"/>
                      <a:pt x="10" y="86"/>
                    </a:cubicBezTo>
                    <a:cubicBezTo>
                      <a:pt x="0" y="73"/>
                      <a:pt x="3" y="55"/>
                      <a:pt x="15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9" y="4"/>
                      <a:pt x="108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9" name="Freeform 85"/>
              <p:cNvSpPr/>
              <p:nvPr/>
            </p:nvSpPr>
            <p:spPr bwMode="auto">
              <a:xfrm>
                <a:off x="7661" y="3846"/>
                <a:ext cx="87" cy="77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9 w 117"/>
                  <a:gd name="T7" fmla="*/ 86 h 104"/>
                  <a:gd name="T8" fmla="*/ 14 w 117"/>
                  <a:gd name="T9" fmla="*/ 47 h 104"/>
                  <a:gd name="T10" fmla="*/ 69 w 117"/>
                  <a:gd name="T11" fmla="*/ 8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9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8" y="4"/>
                      <a:pt x="108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0" name="Freeform 86"/>
              <p:cNvSpPr/>
              <p:nvPr/>
            </p:nvSpPr>
            <p:spPr bwMode="auto">
              <a:xfrm>
                <a:off x="7661" y="3846"/>
                <a:ext cx="87" cy="77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9 w 117"/>
                  <a:gd name="T7" fmla="*/ 86 h 104"/>
                  <a:gd name="T8" fmla="*/ 14 w 117"/>
                  <a:gd name="T9" fmla="*/ 47 h 104"/>
                  <a:gd name="T10" fmla="*/ 69 w 117"/>
                  <a:gd name="T11" fmla="*/ 8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9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8" y="4"/>
                      <a:pt x="108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1" name="Freeform 87"/>
              <p:cNvSpPr/>
              <p:nvPr/>
            </p:nvSpPr>
            <p:spPr bwMode="auto">
              <a:xfrm>
                <a:off x="7569" y="3846"/>
                <a:ext cx="87" cy="78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9 w 117"/>
                  <a:gd name="T7" fmla="*/ 87 h 104"/>
                  <a:gd name="T8" fmla="*/ 14 w 117"/>
                  <a:gd name="T9" fmla="*/ 47 h 104"/>
                  <a:gd name="T10" fmla="*/ 69 w 117"/>
                  <a:gd name="T11" fmla="*/ 9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9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9" y="87"/>
                    </a:cubicBezTo>
                    <a:cubicBezTo>
                      <a:pt x="0" y="73"/>
                      <a:pt x="2" y="56"/>
                      <a:pt x="14" y="47"/>
                    </a:cubicBezTo>
                    <a:cubicBezTo>
                      <a:pt x="69" y="9"/>
                      <a:pt x="69" y="9"/>
                      <a:pt x="69" y="9"/>
                    </a:cubicBezTo>
                    <a:cubicBezTo>
                      <a:pt x="81" y="0"/>
                      <a:pt x="98" y="4"/>
                      <a:pt x="108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2" name="Freeform 88"/>
              <p:cNvSpPr/>
              <p:nvPr/>
            </p:nvSpPr>
            <p:spPr bwMode="auto">
              <a:xfrm>
                <a:off x="7569" y="3846"/>
                <a:ext cx="87" cy="78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9 w 117"/>
                  <a:gd name="T7" fmla="*/ 87 h 104"/>
                  <a:gd name="T8" fmla="*/ 14 w 117"/>
                  <a:gd name="T9" fmla="*/ 47 h 104"/>
                  <a:gd name="T10" fmla="*/ 69 w 117"/>
                  <a:gd name="T11" fmla="*/ 9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9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9" y="87"/>
                    </a:cubicBezTo>
                    <a:cubicBezTo>
                      <a:pt x="0" y="73"/>
                      <a:pt x="2" y="56"/>
                      <a:pt x="14" y="47"/>
                    </a:cubicBezTo>
                    <a:cubicBezTo>
                      <a:pt x="69" y="9"/>
                      <a:pt x="69" y="9"/>
                      <a:pt x="69" y="9"/>
                    </a:cubicBezTo>
                    <a:cubicBezTo>
                      <a:pt x="81" y="0"/>
                      <a:pt x="98" y="4"/>
                      <a:pt x="108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3" name="Freeform 89"/>
              <p:cNvSpPr/>
              <p:nvPr/>
            </p:nvSpPr>
            <p:spPr bwMode="auto">
              <a:xfrm>
                <a:off x="7648" y="3780"/>
                <a:ext cx="87" cy="77"/>
              </a:xfrm>
              <a:custGeom>
                <a:avLst/>
                <a:gdLst>
                  <a:gd name="T0" fmla="*/ 107 w 117"/>
                  <a:gd name="T1" fmla="*/ 17 h 103"/>
                  <a:gd name="T2" fmla="*/ 103 w 117"/>
                  <a:gd name="T3" fmla="*/ 56 h 103"/>
                  <a:gd name="T4" fmla="*/ 48 w 117"/>
                  <a:gd name="T5" fmla="*/ 95 h 103"/>
                  <a:gd name="T6" fmla="*/ 9 w 117"/>
                  <a:gd name="T7" fmla="*/ 86 h 103"/>
                  <a:gd name="T8" fmla="*/ 14 w 117"/>
                  <a:gd name="T9" fmla="*/ 47 h 103"/>
                  <a:gd name="T10" fmla="*/ 69 w 117"/>
                  <a:gd name="T11" fmla="*/ 8 h 103"/>
                  <a:gd name="T12" fmla="*/ 107 w 117"/>
                  <a:gd name="T13" fmla="*/ 17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3">
                    <a:moveTo>
                      <a:pt x="107" y="17"/>
                    </a:moveTo>
                    <a:cubicBezTo>
                      <a:pt x="117" y="30"/>
                      <a:pt x="115" y="48"/>
                      <a:pt x="103" y="56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3"/>
                      <a:pt x="19" y="99"/>
                      <a:pt x="9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8" y="4"/>
                      <a:pt x="107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4" name="Freeform 90"/>
              <p:cNvSpPr/>
              <p:nvPr/>
            </p:nvSpPr>
            <p:spPr bwMode="auto">
              <a:xfrm>
                <a:off x="7648" y="3780"/>
                <a:ext cx="87" cy="77"/>
              </a:xfrm>
              <a:custGeom>
                <a:avLst/>
                <a:gdLst>
                  <a:gd name="T0" fmla="*/ 107 w 117"/>
                  <a:gd name="T1" fmla="*/ 17 h 103"/>
                  <a:gd name="T2" fmla="*/ 103 w 117"/>
                  <a:gd name="T3" fmla="*/ 56 h 103"/>
                  <a:gd name="T4" fmla="*/ 48 w 117"/>
                  <a:gd name="T5" fmla="*/ 95 h 103"/>
                  <a:gd name="T6" fmla="*/ 9 w 117"/>
                  <a:gd name="T7" fmla="*/ 86 h 103"/>
                  <a:gd name="T8" fmla="*/ 14 w 117"/>
                  <a:gd name="T9" fmla="*/ 47 h 103"/>
                  <a:gd name="T10" fmla="*/ 69 w 117"/>
                  <a:gd name="T11" fmla="*/ 8 h 103"/>
                  <a:gd name="T12" fmla="*/ 107 w 117"/>
                  <a:gd name="T13" fmla="*/ 17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3">
                    <a:moveTo>
                      <a:pt x="107" y="17"/>
                    </a:moveTo>
                    <a:cubicBezTo>
                      <a:pt x="117" y="30"/>
                      <a:pt x="115" y="48"/>
                      <a:pt x="103" y="56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3"/>
                      <a:pt x="19" y="99"/>
                      <a:pt x="9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8" y="4"/>
                      <a:pt x="107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5" name="Freeform 91"/>
              <p:cNvSpPr/>
              <p:nvPr/>
            </p:nvSpPr>
            <p:spPr bwMode="auto">
              <a:xfrm>
                <a:off x="7557" y="3788"/>
                <a:ext cx="87" cy="78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10 w 117"/>
                  <a:gd name="T7" fmla="*/ 86 h 104"/>
                  <a:gd name="T8" fmla="*/ 14 w 117"/>
                  <a:gd name="T9" fmla="*/ 47 h 104"/>
                  <a:gd name="T10" fmla="*/ 69 w 117"/>
                  <a:gd name="T11" fmla="*/ 8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10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9" y="4"/>
                      <a:pt x="108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6" name="Freeform 92"/>
              <p:cNvSpPr/>
              <p:nvPr/>
            </p:nvSpPr>
            <p:spPr bwMode="auto">
              <a:xfrm>
                <a:off x="7557" y="3788"/>
                <a:ext cx="87" cy="78"/>
              </a:xfrm>
              <a:custGeom>
                <a:avLst/>
                <a:gdLst>
                  <a:gd name="T0" fmla="*/ 108 w 117"/>
                  <a:gd name="T1" fmla="*/ 17 h 104"/>
                  <a:gd name="T2" fmla="*/ 103 w 117"/>
                  <a:gd name="T3" fmla="*/ 57 h 104"/>
                  <a:gd name="T4" fmla="*/ 48 w 117"/>
                  <a:gd name="T5" fmla="*/ 95 h 104"/>
                  <a:gd name="T6" fmla="*/ 10 w 117"/>
                  <a:gd name="T7" fmla="*/ 86 h 104"/>
                  <a:gd name="T8" fmla="*/ 14 w 117"/>
                  <a:gd name="T9" fmla="*/ 47 h 104"/>
                  <a:gd name="T10" fmla="*/ 69 w 117"/>
                  <a:gd name="T11" fmla="*/ 8 h 104"/>
                  <a:gd name="T12" fmla="*/ 108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8" y="17"/>
                    </a:moveTo>
                    <a:cubicBezTo>
                      <a:pt x="117" y="31"/>
                      <a:pt x="115" y="48"/>
                      <a:pt x="103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9" y="100"/>
                      <a:pt x="10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9" y="8"/>
                      <a:pt x="69" y="8"/>
                      <a:pt x="69" y="8"/>
                    </a:cubicBezTo>
                    <a:cubicBezTo>
                      <a:pt x="81" y="0"/>
                      <a:pt x="99" y="4"/>
                      <a:pt x="108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7" name="Freeform 93"/>
              <p:cNvSpPr/>
              <p:nvPr/>
            </p:nvSpPr>
            <p:spPr bwMode="auto">
              <a:xfrm>
                <a:off x="7633" y="3721"/>
                <a:ext cx="87" cy="78"/>
              </a:xfrm>
              <a:custGeom>
                <a:avLst/>
                <a:gdLst>
                  <a:gd name="T0" fmla="*/ 107 w 117"/>
                  <a:gd name="T1" fmla="*/ 17 h 104"/>
                  <a:gd name="T2" fmla="*/ 102 w 117"/>
                  <a:gd name="T3" fmla="*/ 57 h 104"/>
                  <a:gd name="T4" fmla="*/ 48 w 117"/>
                  <a:gd name="T5" fmla="*/ 95 h 104"/>
                  <a:gd name="T6" fmla="*/ 9 w 117"/>
                  <a:gd name="T7" fmla="*/ 86 h 104"/>
                  <a:gd name="T8" fmla="*/ 14 w 117"/>
                  <a:gd name="T9" fmla="*/ 47 h 104"/>
                  <a:gd name="T10" fmla="*/ 68 w 117"/>
                  <a:gd name="T11" fmla="*/ 8 h 104"/>
                  <a:gd name="T12" fmla="*/ 107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7" y="17"/>
                    </a:moveTo>
                    <a:cubicBezTo>
                      <a:pt x="117" y="31"/>
                      <a:pt x="115" y="48"/>
                      <a:pt x="102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8" y="100"/>
                      <a:pt x="9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8" y="8"/>
                      <a:pt x="68" y="8"/>
                      <a:pt x="68" y="8"/>
                    </a:cubicBezTo>
                    <a:cubicBezTo>
                      <a:pt x="80" y="0"/>
                      <a:pt x="98" y="4"/>
                      <a:pt x="107" y="17"/>
                    </a:cubicBezTo>
                  </a:path>
                </a:pathLst>
              </a:custGeom>
              <a:solidFill>
                <a:srgbClr val="EB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8" name="Freeform 94"/>
              <p:cNvSpPr/>
              <p:nvPr/>
            </p:nvSpPr>
            <p:spPr bwMode="auto">
              <a:xfrm>
                <a:off x="7633" y="3721"/>
                <a:ext cx="87" cy="78"/>
              </a:xfrm>
              <a:custGeom>
                <a:avLst/>
                <a:gdLst>
                  <a:gd name="T0" fmla="*/ 107 w 117"/>
                  <a:gd name="T1" fmla="*/ 17 h 104"/>
                  <a:gd name="T2" fmla="*/ 102 w 117"/>
                  <a:gd name="T3" fmla="*/ 57 h 104"/>
                  <a:gd name="T4" fmla="*/ 48 w 117"/>
                  <a:gd name="T5" fmla="*/ 95 h 104"/>
                  <a:gd name="T6" fmla="*/ 9 w 117"/>
                  <a:gd name="T7" fmla="*/ 86 h 104"/>
                  <a:gd name="T8" fmla="*/ 14 w 117"/>
                  <a:gd name="T9" fmla="*/ 47 h 104"/>
                  <a:gd name="T10" fmla="*/ 68 w 117"/>
                  <a:gd name="T11" fmla="*/ 8 h 104"/>
                  <a:gd name="T12" fmla="*/ 107 w 117"/>
                  <a:gd name="T13" fmla="*/ 17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104">
                    <a:moveTo>
                      <a:pt x="107" y="17"/>
                    </a:moveTo>
                    <a:cubicBezTo>
                      <a:pt x="117" y="31"/>
                      <a:pt x="115" y="48"/>
                      <a:pt x="102" y="57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36" y="104"/>
                      <a:pt x="18" y="100"/>
                      <a:pt x="9" y="86"/>
                    </a:cubicBezTo>
                    <a:cubicBezTo>
                      <a:pt x="0" y="73"/>
                      <a:pt x="2" y="55"/>
                      <a:pt x="14" y="47"/>
                    </a:cubicBezTo>
                    <a:cubicBezTo>
                      <a:pt x="68" y="8"/>
                      <a:pt x="68" y="8"/>
                      <a:pt x="68" y="8"/>
                    </a:cubicBezTo>
                    <a:cubicBezTo>
                      <a:pt x="80" y="0"/>
                      <a:pt x="98" y="4"/>
                      <a:pt x="107" y="17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1206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9" name="Freeform 95"/>
              <p:cNvSpPr/>
              <p:nvPr/>
            </p:nvSpPr>
            <p:spPr bwMode="auto">
              <a:xfrm>
                <a:off x="7603" y="3994"/>
                <a:ext cx="40" cy="41"/>
              </a:xfrm>
              <a:custGeom>
                <a:avLst/>
                <a:gdLst>
                  <a:gd name="T0" fmla="*/ 32 w 54"/>
                  <a:gd name="T1" fmla="*/ 0 h 56"/>
                  <a:gd name="T2" fmla="*/ 54 w 54"/>
                  <a:gd name="T3" fmla="*/ 35 h 56"/>
                  <a:gd name="T4" fmla="*/ 32 w 54"/>
                  <a:gd name="T5" fmla="*/ 50 h 56"/>
                  <a:gd name="T6" fmla="*/ 4 w 54"/>
                  <a:gd name="T7" fmla="*/ 45 h 56"/>
                  <a:gd name="T8" fmla="*/ 0 w 54"/>
                  <a:gd name="T9" fmla="*/ 33 h 56"/>
                  <a:gd name="T10" fmla="*/ 9 w 54"/>
                  <a:gd name="T11" fmla="*/ 16 h 56"/>
                  <a:gd name="T12" fmla="*/ 32 w 54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6">
                    <a:moveTo>
                      <a:pt x="32" y="0"/>
                    </a:moveTo>
                    <a:cubicBezTo>
                      <a:pt x="34" y="14"/>
                      <a:pt x="44" y="26"/>
                      <a:pt x="54" y="35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23" y="56"/>
                      <a:pt x="10" y="54"/>
                      <a:pt x="4" y="45"/>
                    </a:cubicBezTo>
                    <a:cubicBezTo>
                      <a:pt x="1" y="41"/>
                      <a:pt x="0" y="37"/>
                      <a:pt x="0" y="33"/>
                    </a:cubicBezTo>
                    <a:cubicBezTo>
                      <a:pt x="0" y="26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0" name="Freeform 96"/>
              <p:cNvSpPr/>
              <p:nvPr/>
            </p:nvSpPr>
            <p:spPr bwMode="auto">
              <a:xfrm>
                <a:off x="7603" y="3994"/>
                <a:ext cx="40" cy="41"/>
              </a:xfrm>
              <a:custGeom>
                <a:avLst/>
                <a:gdLst>
                  <a:gd name="T0" fmla="*/ 32 w 54"/>
                  <a:gd name="T1" fmla="*/ 0 h 56"/>
                  <a:gd name="T2" fmla="*/ 54 w 54"/>
                  <a:gd name="T3" fmla="*/ 35 h 56"/>
                  <a:gd name="T4" fmla="*/ 32 w 54"/>
                  <a:gd name="T5" fmla="*/ 50 h 56"/>
                  <a:gd name="T6" fmla="*/ 4 w 54"/>
                  <a:gd name="T7" fmla="*/ 45 h 56"/>
                  <a:gd name="T8" fmla="*/ 0 w 54"/>
                  <a:gd name="T9" fmla="*/ 33 h 56"/>
                  <a:gd name="T10" fmla="*/ 9 w 54"/>
                  <a:gd name="T11" fmla="*/ 16 h 56"/>
                  <a:gd name="T12" fmla="*/ 32 w 54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6">
                    <a:moveTo>
                      <a:pt x="32" y="0"/>
                    </a:moveTo>
                    <a:cubicBezTo>
                      <a:pt x="34" y="14"/>
                      <a:pt x="44" y="26"/>
                      <a:pt x="54" y="35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23" y="56"/>
                      <a:pt x="10" y="54"/>
                      <a:pt x="4" y="45"/>
                    </a:cubicBezTo>
                    <a:cubicBezTo>
                      <a:pt x="1" y="41"/>
                      <a:pt x="0" y="37"/>
                      <a:pt x="0" y="33"/>
                    </a:cubicBezTo>
                    <a:cubicBezTo>
                      <a:pt x="0" y="26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1" name="Freeform 97"/>
              <p:cNvSpPr/>
              <p:nvPr/>
            </p:nvSpPr>
            <p:spPr bwMode="auto">
              <a:xfrm>
                <a:off x="7627" y="3979"/>
                <a:ext cx="40" cy="41"/>
              </a:xfrm>
              <a:custGeom>
                <a:avLst/>
                <a:gdLst>
                  <a:gd name="T0" fmla="*/ 48 w 55"/>
                  <a:gd name="T1" fmla="*/ 11 h 55"/>
                  <a:gd name="T2" fmla="*/ 43 w 55"/>
                  <a:gd name="T3" fmla="*/ 40 h 55"/>
                  <a:gd name="T4" fmla="*/ 22 w 55"/>
                  <a:gd name="T5" fmla="*/ 55 h 55"/>
                  <a:gd name="T6" fmla="*/ 0 w 55"/>
                  <a:gd name="T7" fmla="*/ 20 h 55"/>
                  <a:gd name="T8" fmla="*/ 19 w 55"/>
                  <a:gd name="T9" fmla="*/ 6 h 55"/>
                  <a:gd name="T10" fmla="*/ 48 w 55"/>
                  <a:gd name="T11" fmla="*/ 1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5">
                    <a:moveTo>
                      <a:pt x="48" y="11"/>
                    </a:moveTo>
                    <a:cubicBezTo>
                      <a:pt x="55" y="21"/>
                      <a:pt x="52" y="34"/>
                      <a:pt x="43" y="40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12" y="46"/>
                      <a:pt x="2" y="34"/>
                      <a:pt x="0" y="20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9" y="0"/>
                      <a:pt x="42" y="2"/>
                      <a:pt x="48" y="11"/>
                    </a:cubicBezTo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2" name="Freeform 98"/>
              <p:cNvSpPr/>
              <p:nvPr/>
            </p:nvSpPr>
            <p:spPr bwMode="auto">
              <a:xfrm>
                <a:off x="7627" y="3979"/>
                <a:ext cx="40" cy="41"/>
              </a:xfrm>
              <a:custGeom>
                <a:avLst/>
                <a:gdLst>
                  <a:gd name="T0" fmla="*/ 48 w 55"/>
                  <a:gd name="T1" fmla="*/ 11 h 55"/>
                  <a:gd name="T2" fmla="*/ 43 w 55"/>
                  <a:gd name="T3" fmla="*/ 40 h 55"/>
                  <a:gd name="T4" fmla="*/ 22 w 55"/>
                  <a:gd name="T5" fmla="*/ 55 h 55"/>
                  <a:gd name="T6" fmla="*/ 0 w 55"/>
                  <a:gd name="T7" fmla="*/ 20 h 55"/>
                  <a:gd name="T8" fmla="*/ 19 w 55"/>
                  <a:gd name="T9" fmla="*/ 6 h 55"/>
                  <a:gd name="T10" fmla="*/ 48 w 55"/>
                  <a:gd name="T11" fmla="*/ 1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5">
                    <a:moveTo>
                      <a:pt x="48" y="11"/>
                    </a:moveTo>
                    <a:cubicBezTo>
                      <a:pt x="55" y="21"/>
                      <a:pt x="52" y="34"/>
                      <a:pt x="43" y="40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12" y="46"/>
                      <a:pt x="2" y="34"/>
                      <a:pt x="0" y="20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9" y="0"/>
                      <a:pt x="42" y="2"/>
                      <a:pt x="48" y="1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3" name="Freeform 99"/>
              <p:cNvSpPr/>
              <p:nvPr/>
            </p:nvSpPr>
            <p:spPr bwMode="auto">
              <a:xfrm>
                <a:off x="7606" y="4010"/>
                <a:ext cx="6" cy="7"/>
              </a:xfrm>
              <a:custGeom>
                <a:avLst/>
                <a:gdLst>
                  <a:gd name="T0" fmla="*/ 4 w 7"/>
                  <a:gd name="T1" fmla="*/ 0 h 9"/>
                  <a:gd name="T2" fmla="*/ 7 w 7"/>
                  <a:gd name="T3" fmla="*/ 4 h 9"/>
                  <a:gd name="T4" fmla="*/ 4 w 7"/>
                  <a:gd name="T5" fmla="*/ 9 h 9"/>
                  <a:gd name="T6" fmla="*/ 0 w 7"/>
                  <a:gd name="T7" fmla="*/ 5 h 9"/>
                  <a:gd name="T8" fmla="*/ 4 w 7"/>
                  <a:gd name="T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9">
                    <a:moveTo>
                      <a:pt x="4" y="0"/>
                    </a:moveTo>
                    <a:cubicBezTo>
                      <a:pt x="6" y="0"/>
                      <a:pt x="7" y="2"/>
                      <a:pt x="7" y="4"/>
                    </a:cubicBezTo>
                    <a:cubicBezTo>
                      <a:pt x="7" y="7"/>
                      <a:pt x="6" y="9"/>
                      <a:pt x="4" y="9"/>
                    </a:cubicBezTo>
                    <a:cubicBezTo>
                      <a:pt x="2" y="9"/>
                      <a:pt x="0" y="7"/>
                      <a:pt x="0" y="5"/>
                    </a:cubicBezTo>
                    <a:cubicBezTo>
                      <a:pt x="0" y="2"/>
                      <a:pt x="2" y="0"/>
                      <a:pt x="4" y="0"/>
                    </a:cubicBezTo>
                  </a:path>
                </a:pathLst>
              </a:cu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4" name="Oval 100"/>
              <p:cNvSpPr>
                <a:spLocks noChangeArrowheads="1"/>
              </p:cNvSpPr>
              <p:nvPr/>
            </p:nvSpPr>
            <p:spPr bwMode="auto">
              <a:xfrm>
                <a:off x="7614" y="4011"/>
                <a:ext cx="3" cy="4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5" name="Freeform 101"/>
              <p:cNvSpPr/>
              <p:nvPr/>
            </p:nvSpPr>
            <p:spPr bwMode="auto">
              <a:xfrm>
                <a:off x="7580" y="3872"/>
                <a:ext cx="41" cy="41"/>
              </a:xfrm>
              <a:custGeom>
                <a:avLst/>
                <a:gdLst>
                  <a:gd name="T0" fmla="*/ 32 w 54"/>
                  <a:gd name="T1" fmla="*/ 0 h 56"/>
                  <a:gd name="T2" fmla="*/ 54 w 54"/>
                  <a:gd name="T3" fmla="*/ 35 h 56"/>
                  <a:gd name="T4" fmla="*/ 33 w 54"/>
                  <a:gd name="T5" fmla="*/ 50 h 56"/>
                  <a:gd name="T6" fmla="*/ 4 w 54"/>
                  <a:gd name="T7" fmla="*/ 44 h 56"/>
                  <a:gd name="T8" fmla="*/ 0 w 54"/>
                  <a:gd name="T9" fmla="*/ 33 h 56"/>
                  <a:gd name="T10" fmla="*/ 9 w 54"/>
                  <a:gd name="T11" fmla="*/ 16 h 56"/>
                  <a:gd name="T12" fmla="*/ 32 w 54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6">
                    <a:moveTo>
                      <a:pt x="32" y="0"/>
                    </a:moveTo>
                    <a:cubicBezTo>
                      <a:pt x="34" y="14"/>
                      <a:pt x="45" y="26"/>
                      <a:pt x="54" y="35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3" y="56"/>
                      <a:pt x="10" y="54"/>
                      <a:pt x="4" y="44"/>
                    </a:cubicBezTo>
                    <a:cubicBezTo>
                      <a:pt x="1" y="41"/>
                      <a:pt x="0" y="37"/>
                      <a:pt x="0" y="33"/>
                    </a:cubicBezTo>
                    <a:cubicBezTo>
                      <a:pt x="0" y="26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6" name="Freeform 102"/>
              <p:cNvSpPr/>
              <p:nvPr/>
            </p:nvSpPr>
            <p:spPr bwMode="auto">
              <a:xfrm>
                <a:off x="7580" y="3872"/>
                <a:ext cx="41" cy="41"/>
              </a:xfrm>
              <a:custGeom>
                <a:avLst/>
                <a:gdLst>
                  <a:gd name="T0" fmla="*/ 32 w 54"/>
                  <a:gd name="T1" fmla="*/ 0 h 56"/>
                  <a:gd name="T2" fmla="*/ 54 w 54"/>
                  <a:gd name="T3" fmla="*/ 35 h 56"/>
                  <a:gd name="T4" fmla="*/ 33 w 54"/>
                  <a:gd name="T5" fmla="*/ 50 h 56"/>
                  <a:gd name="T6" fmla="*/ 4 w 54"/>
                  <a:gd name="T7" fmla="*/ 44 h 56"/>
                  <a:gd name="T8" fmla="*/ 0 w 54"/>
                  <a:gd name="T9" fmla="*/ 33 h 56"/>
                  <a:gd name="T10" fmla="*/ 9 w 54"/>
                  <a:gd name="T11" fmla="*/ 16 h 56"/>
                  <a:gd name="T12" fmla="*/ 32 w 54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6">
                    <a:moveTo>
                      <a:pt x="32" y="0"/>
                    </a:moveTo>
                    <a:cubicBezTo>
                      <a:pt x="34" y="14"/>
                      <a:pt x="45" y="26"/>
                      <a:pt x="54" y="35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3" y="56"/>
                      <a:pt x="10" y="54"/>
                      <a:pt x="4" y="44"/>
                    </a:cubicBezTo>
                    <a:cubicBezTo>
                      <a:pt x="1" y="41"/>
                      <a:pt x="0" y="37"/>
                      <a:pt x="0" y="33"/>
                    </a:cubicBezTo>
                    <a:cubicBezTo>
                      <a:pt x="0" y="26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7" name="Freeform 103"/>
              <p:cNvSpPr/>
              <p:nvPr/>
            </p:nvSpPr>
            <p:spPr bwMode="auto">
              <a:xfrm>
                <a:off x="7604" y="3857"/>
                <a:ext cx="41" cy="41"/>
              </a:xfrm>
              <a:custGeom>
                <a:avLst/>
                <a:gdLst>
                  <a:gd name="T0" fmla="*/ 48 w 55"/>
                  <a:gd name="T1" fmla="*/ 11 h 55"/>
                  <a:gd name="T2" fmla="*/ 43 w 55"/>
                  <a:gd name="T3" fmla="*/ 40 h 55"/>
                  <a:gd name="T4" fmla="*/ 22 w 55"/>
                  <a:gd name="T5" fmla="*/ 55 h 55"/>
                  <a:gd name="T6" fmla="*/ 0 w 55"/>
                  <a:gd name="T7" fmla="*/ 20 h 55"/>
                  <a:gd name="T8" fmla="*/ 19 w 55"/>
                  <a:gd name="T9" fmla="*/ 6 h 55"/>
                  <a:gd name="T10" fmla="*/ 48 w 55"/>
                  <a:gd name="T11" fmla="*/ 1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5">
                    <a:moveTo>
                      <a:pt x="48" y="11"/>
                    </a:moveTo>
                    <a:cubicBezTo>
                      <a:pt x="55" y="21"/>
                      <a:pt x="52" y="34"/>
                      <a:pt x="43" y="40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13" y="46"/>
                      <a:pt x="2" y="34"/>
                      <a:pt x="0" y="20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9" y="0"/>
                      <a:pt x="42" y="2"/>
                      <a:pt x="48" y="11"/>
                    </a:cubicBezTo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8" name="Freeform 104"/>
              <p:cNvSpPr/>
              <p:nvPr/>
            </p:nvSpPr>
            <p:spPr bwMode="auto">
              <a:xfrm>
                <a:off x="7604" y="3857"/>
                <a:ext cx="41" cy="41"/>
              </a:xfrm>
              <a:custGeom>
                <a:avLst/>
                <a:gdLst>
                  <a:gd name="T0" fmla="*/ 48 w 55"/>
                  <a:gd name="T1" fmla="*/ 11 h 55"/>
                  <a:gd name="T2" fmla="*/ 43 w 55"/>
                  <a:gd name="T3" fmla="*/ 40 h 55"/>
                  <a:gd name="T4" fmla="*/ 22 w 55"/>
                  <a:gd name="T5" fmla="*/ 55 h 55"/>
                  <a:gd name="T6" fmla="*/ 0 w 55"/>
                  <a:gd name="T7" fmla="*/ 20 h 55"/>
                  <a:gd name="T8" fmla="*/ 19 w 55"/>
                  <a:gd name="T9" fmla="*/ 6 h 55"/>
                  <a:gd name="T10" fmla="*/ 48 w 55"/>
                  <a:gd name="T11" fmla="*/ 1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5">
                    <a:moveTo>
                      <a:pt x="48" y="11"/>
                    </a:moveTo>
                    <a:cubicBezTo>
                      <a:pt x="55" y="21"/>
                      <a:pt x="52" y="34"/>
                      <a:pt x="43" y="40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13" y="46"/>
                      <a:pt x="2" y="34"/>
                      <a:pt x="0" y="20"/>
                    </a:cubicBezTo>
                    <a:cubicBezTo>
                      <a:pt x="19" y="6"/>
                      <a:pt x="19" y="6"/>
                      <a:pt x="19" y="6"/>
                    </a:cubicBezTo>
                    <a:cubicBezTo>
                      <a:pt x="29" y="0"/>
                      <a:pt x="42" y="2"/>
                      <a:pt x="48" y="1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9" name="Freeform 105"/>
              <p:cNvSpPr/>
              <p:nvPr/>
            </p:nvSpPr>
            <p:spPr bwMode="auto">
              <a:xfrm>
                <a:off x="7585" y="3888"/>
                <a:ext cx="5" cy="7"/>
              </a:xfrm>
              <a:custGeom>
                <a:avLst/>
                <a:gdLst>
                  <a:gd name="T0" fmla="*/ 3 w 7"/>
                  <a:gd name="T1" fmla="*/ 0 h 9"/>
                  <a:gd name="T2" fmla="*/ 7 w 7"/>
                  <a:gd name="T3" fmla="*/ 4 h 9"/>
                  <a:gd name="T4" fmla="*/ 3 w 7"/>
                  <a:gd name="T5" fmla="*/ 9 h 9"/>
                  <a:gd name="T6" fmla="*/ 0 w 7"/>
                  <a:gd name="T7" fmla="*/ 5 h 9"/>
                  <a:gd name="T8" fmla="*/ 3 w 7"/>
                  <a:gd name="T9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9">
                    <a:moveTo>
                      <a:pt x="3" y="0"/>
                    </a:moveTo>
                    <a:cubicBezTo>
                      <a:pt x="5" y="0"/>
                      <a:pt x="6" y="2"/>
                      <a:pt x="7" y="4"/>
                    </a:cubicBezTo>
                    <a:cubicBezTo>
                      <a:pt x="6" y="7"/>
                      <a:pt x="5" y="9"/>
                      <a:pt x="3" y="9"/>
                    </a:cubicBezTo>
                    <a:cubicBezTo>
                      <a:pt x="1" y="9"/>
                      <a:pt x="0" y="7"/>
                      <a:pt x="0" y="5"/>
                    </a:cubicBezTo>
                    <a:cubicBezTo>
                      <a:pt x="0" y="2"/>
                      <a:pt x="1" y="0"/>
                      <a:pt x="3" y="0"/>
                    </a:cubicBezTo>
                  </a:path>
                </a:pathLst>
              </a:cu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0" name="Oval 106"/>
              <p:cNvSpPr>
                <a:spLocks noChangeArrowheads="1"/>
              </p:cNvSpPr>
              <p:nvPr/>
            </p:nvSpPr>
            <p:spPr bwMode="auto">
              <a:xfrm>
                <a:off x="7592" y="3889"/>
                <a:ext cx="3" cy="4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1" name="Freeform 107"/>
              <p:cNvSpPr/>
              <p:nvPr/>
            </p:nvSpPr>
            <p:spPr bwMode="auto">
              <a:xfrm>
                <a:off x="7673" y="3870"/>
                <a:ext cx="40" cy="42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3 w 54"/>
                  <a:gd name="T5" fmla="*/ 50 h 57"/>
                  <a:gd name="T6" fmla="*/ 4 w 54"/>
                  <a:gd name="T7" fmla="*/ 45 h 57"/>
                  <a:gd name="T8" fmla="*/ 1 w 54"/>
                  <a:gd name="T9" fmla="*/ 33 h 57"/>
                  <a:gd name="T10" fmla="*/ 9 w 54"/>
                  <a:gd name="T11" fmla="*/ 16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5" y="15"/>
                      <a:pt x="45" y="27"/>
                      <a:pt x="54" y="36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4" y="57"/>
                      <a:pt x="11" y="55"/>
                      <a:pt x="4" y="45"/>
                    </a:cubicBezTo>
                    <a:cubicBezTo>
                      <a:pt x="2" y="42"/>
                      <a:pt x="1" y="38"/>
                      <a:pt x="1" y="33"/>
                    </a:cubicBezTo>
                    <a:cubicBezTo>
                      <a:pt x="0" y="27"/>
                      <a:pt x="4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2" name="Freeform 108"/>
              <p:cNvSpPr/>
              <p:nvPr/>
            </p:nvSpPr>
            <p:spPr bwMode="auto">
              <a:xfrm>
                <a:off x="7673" y="3870"/>
                <a:ext cx="40" cy="42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3 w 54"/>
                  <a:gd name="T5" fmla="*/ 50 h 57"/>
                  <a:gd name="T6" fmla="*/ 4 w 54"/>
                  <a:gd name="T7" fmla="*/ 45 h 57"/>
                  <a:gd name="T8" fmla="*/ 1 w 54"/>
                  <a:gd name="T9" fmla="*/ 33 h 57"/>
                  <a:gd name="T10" fmla="*/ 9 w 54"/>
                  <a:gd name="T11" fmla="*/ 16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5" y="15"/>
                      <a:pt x="45" y="27"/>
                      <a:pt x="54" y="36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4" y="57"/>
                      <a:pt x="11" y="55"/>
                      <a:pt x="4" y="45"/>
                    </a:cubicBezTo>
                    <a:cubicBezTo>
                      <a:pt x="2" y="42"/>
                      <a:pt x="1" y="38"/>
                      <a:pt x="1" y="33"/>
                    </a:cubicBezTo>
                    <a:cubicBezTo>
                      <a:pt x="0" y="27"/>
                      <a:pt x="4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3" name="Freeform 109"/>
              <p:cNvSpPr/>
              <p:nvPr/>
            </p:nvSpPr>
            <p:spPr bwMode="auto">
              <a:xfrm>
                <a:off x="7696" y="3855"/>
                <a:ext cx="41" cy="42"/>
              </a:xfrm>
              <a:custGeom>
                <a:avLst/>
                <a:gdLst>
                  <a:gd name="T0" fmla="*/ 49 w 55"/>
                  <a:gd name="T1" fmla="*/ 12 h 56"/>
                  <a:gd name="T2" fmla="*/ 44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20 w 55"/>
                  <a:gd name="T9" fmla="*/ 7 h 56"/>
                  <a:gd name="T10" fmla="*/ 49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9" y="12"/>
                    </a:moveTo>
                    <a:cubicBezTo>
                      <a:pt x="55" y="21"/>
                      <a:pt x="53" y="34"/>
                      <a:pt x="44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3" y="47"/>
                      <a:pt x="3" y="35"/>
                      <a:pt x="0" y="20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9" y="0"/>
                      <a:pt x="42" y="3"/>
                      <a:pt x="49" y="12"/>
                    </a:cubicBezTo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4" name="Freeform 110"/>
              <p:cNvSpPr/>
              <p:nvPr/>
            </p:nvSpPr>
            <p:spPr bwMode="auto">
              <a:xfrm>
                <a:off x="7696" y="3855"/>
                <a:ext cx="41" cy="42"/>
              </a:xfrm>
              <a:custGeom>
                <a:avLst/>
                <a:gdLst>
                  <a:gd name="T0" fmla="*/ 49 w 55"/>
                  <a:gd name="T1" fmla="*/ 12 h 56"/>
                  <a:gd name="T2" fmla="*/ 44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20 w 55"/>
                  <a:gd name="T9" fmla="*/ 7 h 56"/>
                  <a:gd name="T10" fmla="*/ 49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9" y="12"/>
                    </a:moveTo>
                    <a:cubicBezTo>
                      <a:pt x="55" y="21"/>
                      <a:pt x="53" y="34"/>
                      <a:pt x="44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3" y="47"/>
                      <a:pt x="3" y="35"/>
                      <a:pt x="0" y="20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9" y="0"/>
                      <a:pt x="42" y="3"/>
                      <a:pt x="49" y="1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5" name="Oval 111"/>
              <p:cNvSpPr>
                <a:spLocks noChangeArrowheads="1"/>
              </p:cNvSpPr>
              <p:nvPr/>
            </p:nvSpPr>
            <p:spPr bwMode="auto">
              <a:xfrm>
                <a:off x="7677" y="3886"/>
                <a:ext cx="5" cy="8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6" name="Oval 112"/>
              <p:cNvSpPr>
                <a:spLocks noChangeArrowheads="1"/>
              </p:cNvSpPr>
              <p:nvPr/>
            </p:nvSpPr>
            <p:spPr bwMode="auto">
              <a:xfrm>
                <a:off x="7685" y="3888"/>
                <a:ext cx="2" cy="4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7" name="Freeform 113"/>
              <p:cNvSpPr/>
              <p:nvPr/>
            </p:nvSpPr>
            <p:spPr bwMode="auto">
              <a:xfrm>
                <a:off x="7645" y="3746"/>
                <a:ext cx="40" cy="42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3 w 54"/>
                  <a:gd name="T5" fmla="*/ 51 h 57"/>
                  <a:gd name="T6" fmla="*/ 4 w 54"/>
                  <a:gd name="T7" fmla="*/ 45 h 57"/>
                  <a:gd name="T8" fmla="*/ 0 w 54"/>
                  <a:gd name="T9" fmla="*/ 34 h 57"/>
                  <a:gd name="T10" fmla="*/ 9 w 54"/>
                  <a:gd name="T11" fmla="*/ 17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4" y="15"/>
                      <a:pt x="45" y="27"/>
                      <a:pt x="54" y="36"/>
                    </a:cubicBezTo>
                    <a:cubicBezTo>
                      <a:pt x="33" y="51"/>
                      <a:pt x="33" y="51"/>
                      <a:pt x="33" y="51"/>
                    </a:cubicBezTo>
                    <a:cubicBezTo>
                      <a:pt x="23" y="57"/>
                      <a:pt x="10" y="55"/>
                      <a:pt x="4" y="45"/>
                    </a:cubicBezTo>
                    <a:cubicBezTo>
                      <a:pt x="1" y="42"/>
                      <a:pt x="0" y="38"/>
                      <a:pt x="0" y="34"/>
                    </a:cubicBezTo>
                    <a:cubicBezTo>
                      <a:pt x="0" y="27"/>
                      <a:pt x="3" y="21"/>
                      <a:pt x="9" y="17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8" name="Freeform 114"/>
              <p:cNvSpPr/>
              <p:nvPr/>
            </p:nvSpPr>
            <p:spPr bwMode="auto">
              <a:xfrm>
                <a:off x="7645" y="3746"/>
                <a:ext cx="40" cy="42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3 w 54"/>
                  <a:gd name="T5" fmla="*/ 51 h 57"/>
                  <a:gd name="T6" fmla="*/ 4 w 54"/>
                  <a:gd name="T7" fmla="*/ 45 h 57"/>
                  <a:gd name="T8" fmla="*/ 0 w 54"/>
                  <a:gd name="T9" fmla="*/ 34 h 57"/>
                  <a:gd name="T10" fmla="*/ 9 w 54"/>
                  <a:gd name="T11" fmla="*/ 17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4" y="15"/>
                      <a:pt x="45" y="27"/>
                      <a:pt x="54" y="36"/>
                    </a:cubicBezTo>
                    <a:cubicBezTo>
                      <a:pt x="33" y="51"/>
                      <a:pt x="33" y="51"/>
                      <a:pt x="33" y="51"/>
                    </a:cubicBezTo>
                    <a:cubicBezTo>
                      <a:pt x="23" y="57"/>
                      <a:pt x="10" y="55"/>
                      <a:pt x="4" y="45"/>
                    </a:cubicBezTo>
                    <a:cubicBezTo>
                      <a:pt x="1" y="42"/>
                      <a:pt x="0" y="38"/>
                      <a:pt x="0" y="34"/>
                    </a:cubicBezTo>
                    <a:cubicBezTo>
                      <a:pt x="0" y="27"/>
                      <a:pt x="3" y="21"/>
                      <a:pt x="9" y="17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9" name="Freeform 115"/>
              <p:cNvSpPr/>
              <p:nvPr/>
            </p:nvSpPr>
            <p:spPr bwMode="auto">
              <a:xfrm>
                <a:off x="7669" y="3731"/>
                <a:ext cx="41" cy="42"/>
              </a:xfrm>
              <a:custGeom>
                <a:avLst/>
                <a:gdLst>
                  <a:gd name="T0" fmla="*/ 48 w 55"/>
                  <a:gd name="T1" fmla="*/ 12 h 56"/>
                  <a:gd name="T2" fmla="*/ 43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20 w 55"/>
                  <a:gd name="T9" fmla="*/ 7 h 56"/>
                  <a:gd name="T10" fmla="*/ 48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8" y="12"/>
                    </a:moveTo>
                    <a:cubicBezTo>
                      <a:pt x="55" y="22"/>
                      <a:pt x="53" y="34"/>
                      <a:pt x="43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3" y="47"/>
                      <a:pt x="2" y="35"/>
                      <a:pt x="0" y="20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9" y="0"/>
                      <a:pt x="42" y="3"/>
                      <a:pt x="48" y="12"/>
                    </a:cubicBezTo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0" name="Freeform 116"/>
              <p:cNvSpPr/>
              <p:nvPr/>
            </p:nvSpPr>
            <p:spPr bwMode="auto">
              <a:xfrm>
                <a:off x="7669" y="3731"/>
                <a:ext cx="41" cy="42"/>
              </a:xfrm>
              <a:custGeom>
                <a:avLst/>
                <a:gdLst>
                  <a:gd name="T0" fmla="*/ 48 w 55"/>
                  <a:gd name="T1" fmla="*/ 12 h 56"/>
                  <a:gd name="T2" fmla="*/ 43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20 w 55"/>
                  <a:gd name="T9" fmla="*/ 7 h 56"/>
                  <a:gd name="T10" fmla="*/ 48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8" y="12"/>
                    </a:moveTo>
                    <a:cubicBezTo>
                      <a:pt x="55" y="22"/>
                      <a:pt x="53" y="34"/>
                      <a:pt x="43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3" y="47"/>
                      <a:pt x="2" y="35"/>
                      <a:pt x="0" y="20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9" y="0"/>
                      <a:pt x="42" y="3"/>
                      <a:pt x="48" y="1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1" name="Oval 117"/>
              <p:cNvSpPr>
                <a:spLocks noChangeArrowheads="1"/>
              </p:cNvSpPr>
              <p:nvPr/>
            </p:nvSpPr>
            <p:spPr bwMode="auto">
              <a:xfrm>
                <a:off x="7650" y="3763"/>
                <a:ext cx="5" cy="7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2" name="Oval 118"/>
              <p:cNvSpPr>
                <a:spLocks noChangeArrowheads="1"/>
              </p:cNvSpPr>
              <p:nvPr/>
            </p:nvSpPr>
            <p:spPr bwMode="auto">
              <a:xfrm>
                <a:off x="7656" y="3764"/>
                <a:ext cx="3" cy="4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3" name="Freeform 119"/>
              <p:cNvSpPr/>
              <p:nvPr/>
            </p:nvSpPr>
            <p:spPr bwMode="auto">
              <a:xfrm>
                <a:off x="7595" y="3935"/>
                <a:ext cx="40" cy="43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2 w 54"/>
                  <a:gd name="T5" fmla="*/ 50 h 57"/>
                  <a:gd name="T6" fmla="*/ 4 w 54"/>
                  <a:gd name="T7" fmla="*/ 45 h 57"/>
                  <a:gd name="T8" fmla="*/ 0 w 54"/>
                  <a:gd name="T9" fmla="*/ 33 h 57"/>
                  <a:gd name="T10" fmla="*/ 9 w 54"/>
                  <a:gd name="T11" fmla="*/ 16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4" y="15"/>
                      <a:pt x="44" y="27"/>
                      <a:pt x="54" y="36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23" y="57"/>
                      <a:pt x="10" y="55"/>
                      <a:pt x="4" y="45"/>
                    </a:cubicBezTo>
                    <a:cubicBezTo>
                      <a:pt x="1" y="42"/>
                      <a:pt x="0" y="37"/>
                      <a:pt x="0" y="33"/>
                    </a:cubicBezTo>
                    <a:cubicBezTo>
                      <a:pt x="0" y="27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4" name="Freeform 120"/>
              <p:cNvSpPr/>
              <p:nvPr/>
            </p:nvSpPr>
            <p:spPr bwMode="auto">
              <a:xfrm>
                <a:off x="7595" y="3935"/>
                <a:ext cx="40" cy="43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2 w 54"/>
                  <a:gd name="T5" fmla="*/ 50 h 57"/>
                  <a:gd name="T6" fmla="*/ 4 w 54"/>
                  <a:gd name="T7" fmla="*/ 45 h 57"/>
                  <a:gd name="T8" fmla="*/ 0 w 54"/>
                  <a:gd name="T9" fmla="*/ 33 h 57"/>
                  <a:gd name="T10" fmla="*/ 9 w 54"/>
                  <a:gd name="T11" fmla="*/ 16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4" y="15"/>
                      <a:pt x="44" y="27"/>
                      <a:pt x="54" y="36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23" y="57"/>
                      <a:pt x="10" y="55"/>
                      <a:pt x="4" y="45"/>
                    </a:cubicBezTo>
                    <a:cubicBezTo>
                      <a:pt x="1" y="42"/>
                      <a:pt x="0" y="37"/>
                      <a:pt x="0" y="33"/>
                    </a:cubicBezTo>
                    <a:cubicBezTo>
                      <a:pt x="0" y="27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5" name="Freeform 121"/>
              <p:cNvSpPr/>
              <p:nvPr/>
            </p:nvSpPr>
            <p:spPr bwMode="auto">
              <a:xfrm>
                <a:off x="7619" y="3921"/>
                <a:ext cx="41" cy="41"/>
              </a:xfrm>
              <a:custGeom>
                <a:avLst/>
                <a:gdLst>
                  <a:gd name="T0" fmla="*/ 48 w 55"/>
                  <a:gd name="T1" fmla="*/ 12 h 56"/>
                  <a:gd name="T2" fmla="*/ 43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19 w 55"/>
                  <a:gd name="T9" fmla="*/ 7 h 56"/>
                  <a:gd name="T10" fmla="*/ 48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8" y="12"/>
                    </a:moveTo>
                    <a:cubicBezTo>
                      <a:pt x="55" y="21"/>
                      <a:pt x="52" y="34"/>
                      <a:pt x="43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2" y="47"/>
                      <a:pt x="2" y="35"/>
                      <a:pt x="0" y="20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9" y="0"/>
                      <a:pt x="42" y="3"/>
                      <a:pt x="48" y="12"/>
                    </a:cubicBezTo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6" name="Freeform 122"/>
              <p:cNvSpPr/>
              <p:nvPr/>
            </p:nvSpPr>
            <p:spPr bwMode="auto">
              <a:xfrm>
                <a:off x="7619" y="3921"/>
                <a:ext cx="41" cy="41"/>
              </a:xfrm>
              <a:custGeom>
                <a:avLst/>
                <a:gdLst>
                  <a:gd name="T0" fmla="*/ 48 w 55"/>
                  <a:gd name="T1" fmla="*/ 12 h 56"/>
                  <a:gd name="T2" fmla="*/ 43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19 w 55"/>
                  <a:gd name="T9" fmla="*/ 7 h 56"/>
                  <a:gd name="T10" fmla="*/ 48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8" y="12"/>
                    </a:moveTo>
                    <a:cubicBezTo>
                      <a:pt x="55" y="21"/>
                      <a:pt x="52" y="34"/>
                      <a:pt x="43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2" y="47"/>
                      <a:pt x="2" y="35"/>
                      <a:pt x="0" y="20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9" y="0"/>
                      <a:pt x="42" y="3"/>
                      <a:pt x="48" y="1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7" name="Freeform 123"/>
              <p:cNvSpPr/>
              <p:nvPr/>
            </p:nvSpPr>
            <p:spPr bwMode="auto">
              <a:xfrm>
                <a:off x="7599" y="3952"/>
                <a:ext cx="5" cy="7"/>
              </a:xfrm>
              <a:custGeom>
                <a:avLst/>
                <a:gdLst>
                  <a:gd name="T0" fmla="*/ 4 w 7"/>
                  <a:gd name="T1" fmla="*/ 0 h 10"/>
                  <a:gd name="T2" fmla="*/ 7 w 7"/>
                  <a:gd name="T3" fmla="*/ 5 h 10"/>
                  <a:gd name="T4" fmla="*/ 4 w 7"/>
                  <a:gd name="T5" fmla="*/ 10 h 10"/>
                  <a:gd name="T6" fmla="*/ 0 w 7"/>
                  <a:gd name="T7" fmla="*/ 5 h 10"/>
                  <a:gd name="T8" fmla="*/ 4 w 7"/>
                  <a:gd name="T9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10">
                    <a:moveTo>
                      <a:pt x="4" y="0"/>
                    </a:moveTo>
                    <a:cubicBezTo>
                      <a:pt x="6" y="0"/>
                      <a:pt x="7" y="3"/>
                      <a:pt x="7" y="5"/>
                    </a:cubicBezTo>
                    <a:cubicBezTo>
                      <a:pt x="7" y="8"/>
                      <a:pt x="6" y="10"/>
                      <a:pt x="4" y="10"/>
                    </a:cubicBezTo>
                    <a:cubicBezTo>
                      <a:pt x="2" y="10"/>
                      <a:pt x="1" y="8"/>
                      <a:pt x="0" y="5"/>
                    </a:cubicBezTo>
                    <a:cubicBezTo>
                      <a:pt x="1" y="3"/>
                      <a:pt x="2" y="0"/>
                      <a:pt x="4" y="0"/>
                    </a:cubicBezTo>
                  </a:path>
                </a:pathLst>
              </a:cu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8" name="Oval 124"/>
              <p:cNvSpPr>
                <a:spLocks noChangeArrowheads="1"/>
              </p:cNvSpPr>
              <p:nvPr/>
            </p:nvSpPr>
            <p:spPr bwMode="auto">
              <a:xfrm>
                <a:off x="7606" y="3953"/>
                <a:ext cx="3" cy="5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9" name="Freeform 125"/>
              <p:cNvSpPr/>
              <p:nvPr/>
            </p:nvSpPr>
            <p:spPr bwMode="auto">
              <a:xfrm>
                <a:off x="7570" y="3814"/>
                <a:ext cx="39" cy="41"/>
              </a:xfrm>
              <a:custGeom>
                <a:avLst/>
                <a:gdLst>
                  <a:gd name="T0" fmla="*/ 32 w 53"/>
                  <a:gd name="T1" fmla="*/ 0 h 56"/>
                  <a:gd name="T2" fmla="*/ 53 w 53"/>
                  <a:gd name="T3" fmla="*/ 35 h 56"/>
                  <a:gd name="T4" fmla="*/ 32 w 53"/>
                  <a:gd name="T5" fmla="*/ 50 h 56"/>
                  <a:gd name="T6" fmla="*/ 4 w 53"/>
                  <a:gd name="T7" fmla="*/ 44 h 56"/>
                  <a:gd name="T8" fmla="*/ 0 w 53"/>
                  <a:gd name="T9" fmla="*/ 33 h 56"/>
                  <a:gd name="T10" fmla="*/ 9 w 53"/>
                  <a:gd name="T11" fmla="*/ 16 h 56"/>
                  <a:gd name="T12" fmla="*/ 32 w 53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56">
                    <a:moveTo>
                      <a:pt x="32" y="0"/>
                    </a:moveTo>
                    <a:cubicBezTo>
                      <a:pt x="34" y="14"/>
                      <a:pt x="44" y="26"/>
                      <a:pt x="53" y="35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23" y="56"/>
                      <a:pt x="10" y="54"/>
                      <a:pt x="4" y="44"/>
                    </a:cubicBezTo>
                    <a:cubicBezTo>
                      <a:pt x="1" y="41"/>
                      <a:pt x="0" y="37"/>
                      <a:pt x="0" y="33"/>
                    </a:cubicBezTo>
                    <a:cubicBezTo>
                      <a:pt x="0" y="26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0" name="Freeform 126"/>
              <p:cNvSpPr/>
              <p:nvPr/>
            </p:nvSpPr>
            <p:spPr bwMode="auto">
              <a:xfrm>
                <a:off x="7570" y="3814"/>
                <a:ext cx="39" cy="41"/>
              </a:xfrm>
              <a:custGeom>
                <a:avLst/>
                <a:gdLst>
                  <a:gd name="T0" fmla="*/ 32 w 53"/>
                  <a:gd name="T1" fmla="*/ 0 h 56"/>
                  <a:gd name="T2" fmla="*/ 53 w 53"/>
                  <a:gd name="T3" fmla="*/ 35 h 56"/>
                  <a:gd name="T4" fmla="*/ 32 w 53"/>
                  <a:gd name="T5" fmla="*/ 50 h 56"/>
                  <a:gd name="T6" fmla="*/ 4 w 53"/>
                  <a:gd name="T7" fmla="*/ 44 h 56"/>
                  <a:gd name="T8" fmla="*/ 0 w 53"/>
                  <a:gd name="T9" fmla="*/ 33 h 56"/>
                  <a:gd name="T10" fmla="*/ 9 w 53"/>
                  <a:gd name="T11" fmla="*/ 16 h 56"/>
                  <a:gd name="T12" fmla="*/ 32 w 53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56">
                    <a:moveTo>
                      <a:pt x="32" y="0"/>
                    </a:moveTo>
                    <a:cubicBezTo>
                      <a:pt x="34" y="14"/>
                      <a:pt x="44" y="26"/>
                      <a:pt x="53" y="35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23" y="56"/>
                      <a:pt x="10" y="54"/>
                      <a:pt x="4" y="44"/>
                    </a:cubicBezTo>
                    <a:cubicBezTo>
                      <a:pt x="1" y="41"/>
                      <a:pt x="0" y="37"/>
                      <a:pt x="0" y="33"/>
                    </a:cubicBezTo>
                    <a:cubicBezTo>
                      <a:pt x="0" y="26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1" name="Freeform 127"/>
              <p:cNvSpPr/>
              <p:nvPr/>
            </p:nvSpPr>
            <p:spPr bwMode="auto">
              <a:xfrm>
                <a:off x="7594" y="3798"/>
                <a:ext cx="41" cy="42"/>
              </a:xfrm>
              <a:custGeom>
                <a:avLst/>
                <a:gdLst>
                  <a:gd name="T0" fmla="*/ 48 w 55"/>
                  <a:gd name="T1" fmla="*/ 12 h 56"/>
                  <a:gd name="T2" fmla="*/ 43 w 55"/>
                  <a:gd name="T3" fmla="*/ 41 h 56"/>
                  <a:gd name="T4" fmla="*/ 21 w 55"/>
                  <a:gd name="T5" fmla="*/ 56 h 56"/>
                  <a:gd name="T6" fmla="*/ 0 w 55"/>
                  <a:gd name="T7" fmla="*/ 21 h 56"/>
                  <a:gd name="T8" fmla="*/ 19 w 55"/>
                  <a:gd name="T9" fmla="*/ 7 h 56"/>
                  <a:gd name="T10" fmla="*/ 48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8" y="12"/>
                    </a:moveTo>
                    <a:cubicBezTo>
                      <a:pt x="55" y="22"/>
                      <a:pt x="52" y="35"/>
                      <a:pt x="43" y="41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12" y="47"/>
                      <a:pt x="2" y="35"/>
                      <a:pt x="0" y="21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9" y="0"/>
                      <a:pt x="41" y="3"/>
                      <a:pt x="48" y="12"/>
                    </a:cubicBezTo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2" name="Freeform 128"/>
              <p:cNvSpPr/>
              <p:nvPr/>
            </p:nvSpPr>
            <p:spPr bwMode="auto">
              <a:xfrm>
                <a:off x="7594" y="3798"/>
                <a:ext cx="41" cy="42"/>
              </a:xfrm>
              <a:custGeom>
                <a:avLst/>
                <a:gdLst>
                  <a:gd name="T0" fmla="*/ 48 w 55"/>
                  <a:gd name="T1" fmla="*/ 12 h 56"/>
                  <a:gd name="T2" fmla="*/ 43 w 55"/>
                  <a:gd name="T3" fmla="*/ 41 h 56"/>
                  <a:gd name="T4" fmla="*/ 21 w 55"/>
                  <a:gd name="T5" fmla="*/ 56 h 56"/>
                  <a:gd name="T6" fmla="*/ 0 w 55"/>
                  <a:gd name="T7" fmla="*/ 21 h 56"/>
                  <a:gd name="T8" fmla="*/ 19 w 55"/>
                  <a:gd name="T9" fmla="*/ 7 h 56"/>
                  <a:gd name="T10" fmla="*/ 48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8" y="12"/>
                    </a:moveTo>
                    <a:cubicBezTo>
                      <a:pt x="55" y="22"/>
                      <a:pt x="52" y="35"/>
                      <a:pt x="43" y="41"/>
                    </a:cubicBezTo>
                    <a:cubicBezTo>
                      <a:pt x="21" y="56"/>
                      <a:pt x="21" y="56"/>
                      <a:pt x="21" y="56"/>
                    </a:cubicBezTo>
                    <a:cubicBezTo>
                      <a:pt x="12" y="47"/>
                      <a:pt x="2" y="35"/>
                      <a:pt x="0" y="21"/>
                    </a:cubicBezTo>
                    <a:cubicBezTo>
                      <a:pt x="19" y="7"/>
                      <a:pt x="19" y="7"/>
                      <a:pt x="19" y="7"/>
                    </a:cubicBezTo>
                    <a:cubicBezTo>
                      <a:pt x="29" y="0"/>
                      <a:pt x="41" y="3"/>
                      <a:pt x="48" y="1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3" name="Oval 129"/>
              <p:cNvSpPr>
                <a:spLocks noChangeArrowheads="1"/>
              </p:cNvSpPr>
              <p:nvPr/>
            </p:nvSpPr>
            <p:spPr bwMode="auto">
              <a:xfrm>
                <a:off x="7574" y="3830"/>
                <a:ext cx="5" cy="7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4" name="Oval 130"/>
              <p:cNvSpPr>
                <a:spLocks noChangeArrowheads="1"/>
              </p:cNvSpPr>
              <p:nvPr/>
            </p:nvSpPr>
            <p:spPr bwMode="auto">
              <a:xfrm>
                <a:off x="7581" y="3831"/>
                <a:ext cx="3" cy="4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5" name="Freeform 131"/>
              <p:cNvSpPr/>
              <p:nvPr/>
            </p:nvSpPr>
            <p:spPr bwMode="auto">
              <a:xfrm>
                <a:off x="7685" y="3927"/>
                <a:ext cx="40" cy="42"/>
              </a:xfrm>
              <a:custGeom>
                <a:avLst/>
                <a:gdLst>
                  <a:gd name="T0" fmla="*/ 32 w 54"/>
                  <a:gd name="T1" fmla="*/ 0 h 56"/>
                  <a:gd name="T2" fmla="*/ 54 w 54"/>
                  <a:gd name="T3" fmla="*/ 35 h 56"/>
                  <a:gd name="T4" fmla="*/ 33 w 54"/>
                  <a:gd name="T5" fmla="*/ 50 h 56"/>
                  <a:gd name="T6" fmla="*/ 4 w 54"/>
                  <a:gd name="T7" fmla="*/ 45 h 56"/>
                  <a:gd name="T8" fmla="*/ 1 w 54"/>
                  <a:gd name="T9" fmla="*/ 33 h 56"/>
                  <a:gd name="T10" fmla="*/ 9 w 54"/>
                  <a:gd name="T11" fmla="*/ 16 h 56"/>
                  <a:gd name="T12" fmla="*/ 32 w 54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6">
                    <a:moveTo>
                      <a:pt x="32" y="0"/>
                    </a:moveTo>
                    <a:cubicBezTo>
                      <a:pt x="35" y="14"/>
                      <a:pt x="45" y="27"/>
                      <a:pt x="54" y="35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4" y="56"/>
                      <a:pt x="11" y="54"/>
                      <a:pt x="4" y="45"/>
                    </a:cubicBezTo>
                    <a:cubicBezTo>
                      <a:pt x="2" y="41"/>
                      <a:pt x="1" y="37"/>
                      <a:pt x="1" y="33"/>
                    </a:cubicBezTo>
                    <a:cubicBezTo>
                      <a:pt x="0" y="26"/>
                      <a:pt x="4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6" name="Freeform 132"/>
              <p:cNvSpPr/>
              <p:nvPr/>
            </p:nvSpPr>
            <p:spPr bwMode="auto">
              <a:xfrm>
                <a:off x="7685" y="3927"/>
                <a:ext cx="40" cy="42"/>
              </a:xfrm>
              <a:custGeom>
                <a:avLst/>
                <a:gdLst>
                  <a:gd name="T0" fmla="*/ 32 w 54"/>
                  <a:gd name="T1" fmla="*/ 0 h 56"/>
                  <a:gd name="T2" fmla="*/ 54 w 54"/>
                  <a:gd name="T3" fmla="*/ 35 h 56"/>
                  <a:gd name="T4" fmla="*/ 33 w 54"/>
                  <a:gd name="T5" fmla="*/ 50 h 56"/>
                  <a:gd name="T6" fmla="*/ 4 w 54"/>
                  <a:gd name="T7" fmla="*/ 45 h 56"/>
                  <a:gd name="T8" fmla="*/ 1 w 54"/>
                  <a:gd name="T9" fmla="*/ 33 h 56"/>
                  <a:gd name="T10" fmla="*/ 9 w 54"/>
                  <a:gd name="T11" fmla="*/ 16 h 56"/>
                  <a:gd name="T12" fmla="*/ 32 w 54"/>
                  <a:gd name="T13" fmla="*/ 0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6">
                    <a:moveTo>
                      <a:pt x="32" y="0"/>
                    </a:moveTo>
                    <a:cubicBezTo>
                      <a:pt x="35" y="14"/>
                      <a:pt x="45" y="27"/>
                      <a:pt x="54" y="35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4" y="56"/>
                      <a:pt x="11" y="54"/>
                      <a:pt x="4" y="45"/>
                    </a:cubicBezTo>
                    <a:cubicBezTo>
                      <a:pt x="2" y="41"/>
                      <a:pt x="1" y="37"/>
                      <a:pt x="1" y="33"/>
                    </a:cubicBezTo>
                    <a:cubicBezTo>
                      <a:pt x="0" y="26"/>
                      <a:pt x="4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7" name="Freeform 133"/>
              <p:cNvSpPr/>
              <p:nvPr/>
            </p:nvSpPr>
            <p:spPr bwMode="auto">
              <a:xfrm>
                <a:off x="7709" y="3912"/>
                <a:ext cx="41" cy="41"/>
              </a:xfrm>
              <a:custGeom>
                <a:avLst/>
                <a:gdLst>
                  <a:gd name="T0" fmla="*/ 49 w 55"/>
                  <a:gd name="T1" fmla="*/ 11 h 55"/>
                  <a:gd name="T2" fmla="*/ 43 w 55"/>
                  <a:gd name="T3" fmla="*/ 40 h 55"/>
                  <a:gd name="T4" fmla="*/ 22 w 55"/>
                  <a:gd name="T5" fmla="*/ 55 h 55"/>
                  <a:gd name="T6" fmla="*/ 0 w 55"/>
                  <a:gd name="T7" fmla="*/ 20 h 55"/>
                  <a:gd name="T8" fmla="*/ 20 w 55"/>
                  <a:gd name="T9" fmla="*/ 6 h 55"/>
                  <a:gd name="T10" fmla="*/ 49 w 55"/>
                  <a:gd name="T11" fmla="*/ 1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5">
                    <a:moveTo>
                      <a:pt x="49" y="11"/>
                    </a:moveTo>
                    <a:cubicBezTo>
                      <a:pt x="55" y="21"/>
                      <a:pt x="53" y="34"/>
                      <a:pt x="43" y="40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13" y="47"/>
                      <a:pt x="3" y="34"/>
                      <a:pt x="0" y="20"/>
                    </a:cubicBezTo>
                    <a:cubicBezTo>
                      <a:pt x="20" y="6"/>
                      <a:pt x="20" y="6"/>
                      <a:pt x="20" y="6"/>
                    </a:cubicBezTo>
                    <a:cubicBezTo>
                      <a:pt x="29" y="0"/>
                      <a:pt x="42" y="2"/>
                      <a:pt x="49" y="11"/>
                    </a:cubicBezTo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8" name="Freeform 134"/>
              <p:cNvSpPr/>
              <p:nvPr/>
            </p:nvSpPr>
            <p:spPr bwMode="auto">
              <a:xfrm>
                <a:off x="7709" y="3912"/>
                <a:ext cx="41" cy="41"/>
              </a:xfrm>
              <a:custGeom>
                <a:avLst/>
                <a:gdLst>
                  <a:gd name="T0" fmla="*/ 49 w 55"/>
                  <a:gd name="T1" fmla="*/ 11 h 55"/>
                  <a:gd name="T2" fmla="*/ 43 w 55"/>
                  <a:gd name="T3" fmla="*/ 40 h 55"/>
                  <a:gd name="T4" fmla="*/ 22 w 55"/>
                  <a:gd name="T5" fmla="*/ 55 h 55"/>
                  <a:gd name="T6" fmla="*/ 0 w 55"/>
                  <a:gd name="T7" fmla="*/ 20 h 55"/>
                  <a:gd name="T8" fmla="*/ 20 w 55"/>
                  <a:gd name="T9" fmla="*/ 6 h 55"/>
                  <a:gd name="T10" fmla="*/ 49 w 55"/>
                  <a:gd name="T11" fmla="*/ 1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5">
                    <a:moveTo>
                      <a:pt x="49" y="11"/>
                    </a:moveTo>
                    <a:cubicBezTo>
                      <a:pt x="55" y="21"/>
                      <a:pt x="53" y="34"/>
                      <a:pt x="43" y="40"/>
                    </a:cubicBezTo>
                    <a:cubicBezTo>
                      <a:pt x="22" y="55"/>
                      <a:pt x="22" y="55"/>
                      <a:pt x="22" y="55"/>
                    </a:cubicBezTo>
                    <a:cubicBezTo>
                      <a:pt x="13" y="47"/>
                      <a:pt x="3" y="34"/>
                      <a:pt x="0" y="20"/>
                    </a:cubicBezTo>
                    <a:cubicBezTo>
                      <a:pt x="20" y="6"/>
                      <a:pt x="20" y="6"/>
                      <a:pt x="20" y="6"/>
                    </a:cubicBezTo>
                    <a:cubicBezTo>
                      <a:pt x="29" y="0"/>
                      <a:pt x="42" y="2"/>
                      <a:pt x="49" y="1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9" name="Oval 135"/>
              <p:cNvSpPr>
                <a:spLocks noChangeArrowheads="1"/>
              </p:cNvSpPr>
              <p:nvPr/>
            </p:nvSpPr>
            <p:spPr bwMode="auto">
              <a:xfrm>
                <a:off x="7690" y="3944"/>
                <a:ext cx="5" cy="6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0" name="Freeform 136"/>
              <p:cNvSpPr/>
              <p:nvPr/>
            </p:nvSpPr>
            <p:spPr bwMode="auto">
              <a:xfrm>
                <a:off x="7697" y="3945"/>
                <a:ext cx="3" cy="5"/>
              </a:xfrm>
              <a:custGeom>
                <a:avLst/>
                <a:gdLst>
                  <a:gd name="T0" fmla="*/ 2 w 4"/>
                  <a:gd name="T1" fmla="*/ 0 h 6"/>
                  <a:gd name="T2" fmla="*/ 4 w 4"/>
                  <a:gd name="T3" fmla="*/ 3 h 6"/>
                  <a:gd name="T4" fmla="*/ 2 w 4"/>
                  <a:gd name="T5" fmla="*/ 5 h 6"/>
                  <a:gd name="T6" fmla="*/ 0 w 4"/>
                  <a:gd name="T7" fmla="*/ 3 h 6"/>
                  <a:gd name="T8" fmla="*/ 2 w 4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2" y="0"/>
                    </a:moveTo>
                    <a:cubicBezTo>
                      <a:pt x="3" y="0"/>
                      <a:pt x="4" y="1"/>
                      <a:pt x="4" y="3"/>
                    </a:cubicBezTo>
                    <a:cubicBezTo>
                      <a:pt x="4" y="4"/>
                      <a:pt x="3" y="6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</a:path>
                </a:pathLst>
              </a:cu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1" name="Freeform 137"/>
              <p:cNvSpPr/>
              <p:nvPr/>
            </p:nvSpPr>
            <p:spPr bwMode="auto">
              <a:xfrm>
                <a:off x="7660" y="3805"/>
                <a:ext cx="40" cy="42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3 w 54"/>
                  <a:gd name="T5" fmla="*/ 50 h 57"/>
                  <a:gd name="T6" fmla="*/ 4 w 54"/>
                  <a:gd name="T7" fmla="*/ 45 h 57"/>
                  <a:gd name="T8" fmla="*/ 0 w 54"/>
                  <a:gd name="T9" fmla="*/ 33 h 57"/>
                  <a:gd name="T10" fmla="*/ 9 w 54"/>
                  <a:gd name="T11" fmla="*/ 16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4" y="15"/>
                      <a:pt x="45" y="27"/>
                      <a:pt x="54" y="36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3" y="57"/>
                      <a:pt x="11" y="54"/>
                      <a:pt x="4" y="45"/>
                    </a:cubicBezTo>
                    <a:cubicBezTo>
                      <a:pt x="2" y="42"/>
                      <a:pt x="0" y="37"/>
                      <a:pt x="0" y="33"/>
                    </a:cubicBezTo>
                    <a:cubicBezTo>
                      <a:pt x="0" y="27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solidFill>
                <a:srgbClr val="D54F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2" name="Freeform 138"/>
              <p:cNvSpPr/>
              <p:nvPr/>
            </p:nvSpPr>
            <p:spPr bwMode="auto">
              <a:xfrm>
                <a:off x="7660" y="3805"/>
                <a:ext cx="40" cy="42"/>
              </a:xfrm>
              <a:custGeom>
                <a:avLst/>
                <a:gdLst>
                  <a:gd name="T0" fmla="*/ 32 w 54"/>
                  <a:gd name="T1" fmla="*/ 0 h 57"/>
                  <a:gd name="T2" fmla="*/ 54 w 54"/>
                  <a:gd name="T3" fmla="*/ 36 h 57"/>
                  <a:gd name="T4" fmla="*/ 33 w 54"/>
                  <a:gd name="T5" fmla="*/ 50 h 57"/>
                  <a:gd name="T6" fmla="*/ 4 w 54"/>
                  <a:gd name="T7" fmla="*/ 45 h 57"/>
                  <a:gd name="T8" fmla="*/ 0 w 54"/>
                  <a:gd name="T9" fmla="*/ 33 h 57"/>
                  <a:gd name="T10" fmla="*/ 9 w 54"/>
                  <a:gd name="T11" fmla="*/ 16 h 57"/>
                  <a:gd name="T12" fmla="*/ 32 w 54"/>
                  <a:gd name="T13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4" h="57">
                    <a:moveTo>
                      <a:pt x="32" y="0"/>
                    </a:moveTo>
                    <a:cubicBezTo>
                      <a:pt x="34" y="15"/>
                      <a:pt x="45" y="27"/>
                      <a:pt x="54" y="36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23" y="57"/>
                      <a:pt x="11" y="54"/>
                      <a:pt x="4" y="45"/>
                    </a:cubicBezTo>
                    <a:cubicBezTo>
                      <a:pt x="2" y="42"/>
                      <a:pt x="0" y="37"/>
                      <a:pt x="0" y="33"/>
                    </a:cubicBezTo>
                    <a:cubicBezTo>
                      <a:pt x="0" y="27"/>
                      <a:pt x="3" y="20"/>
                      <a:pt x="9" y="16"/>
                    </a:cubicBezTo>
                    <a:lnTo>
                      <a:pt x="32" y="0"/>
                    </a:ln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3" name="Freeform 139"/>
              <p:cNvSpPr/>
              <p:nvPr/>
            </p:nvSpPr>
            <p:spPr bwMode="auto">
              <a:xfrm>
                <a:off x="7684" y="3790"/>
                <a:ext cx="41" cy="41"/>
              </a:xfrm>
              <a:custGeom>
                <a:avLst/>
                <a:gdLst>
                  <a:gd name="T0" fmla="*/ 49 w 55"/>
                  <a:gd name="T1" fmla="*/ 12 h 56"/>
                  <a:gd name="T2" fmla="*/ 43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20 w 55"/>
                  <a:gd name="T9" fmla="*/ 7 h 56"/>
                  <a:gd name="T10" fmla="*/ 49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9" y="12"/>
                    </a:moveTo>
                    <a:cubicBezTo>
                      <a:pt x="55" y="21"/>
                      <a:pt x="53" y="34"/>
                      <a:pt x="43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3" y="47"/>
                      <a:pt x="2" y="35"/>
                      <a:pt x="0" y="20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9" y="0"/>
                      <a:pt x="42" y="3"/>
                      <a:pt x="49" y="12"/>
                    </a:cubicBezTo>
                  </a:path>
                </a:pathLst>
              </a:custGeom>
              <a:solidFill>
                <a:srgbClr val="E6CC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4" name="Freeform 140"/>
              <p:cNvSpPr/>
              <p:nvPr/>
            </p:nvSpPr>
            <p:spPr bwMode="auto">
              <a:xfrm>
                <a:off x="7684" y="3790"/>
                <a:ext cx="41" cy="41"/>
              </a:xfrm>
              <a:custGeom>
                <a:avLst/>
                <a:gdLst>
                  <a:gd name="T0" fmla="*/ 49 w 55"/>
                  <a:gd name="T1" fmla="*/ 12 h 56"/>
                  <a:gd name="T2" fmla="*/ 43 w 55"/>
                  <a:gd name="T3" fmla="*/ 41 h 56"/>
                  <a:gd name="T4" fmla="*/ 22 w 55"/>
                  <a:gd name="T5" fmla="*/ 56 h 56"/>
                  <a:gd name="T6" fmla="*/ 0 w 55"/>
                  <a:gd name="T7" fmla="*/ 20 h 56"/>
                  <a:gd name="T8" fmla="*/ 20 w 55"/>
                  <a:gd name="T9" fmla="*/ 7 h 56"/>
                  <a:gd name="T10" fmla="*/ 49 w 55"/>
                  <a:gd name="T11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" h="56">
                    <a:moveTo>
                      <a:pt x="49" y="12"/>
                    </a:moveTo>
                    <a:cubicBezTo>
                      <a:pt x="55" y="21"/>
                      <a:pt x="53" y="34"/>
                      <a:pt x="43" y="41"/>
                    </a:cubicBezTo>
                    <a:cubicBezTo>
                      <a:pt x="22" y="56"/>
                      <a:pt x="22" y="56"/>
                      <a:pt x="22" y="56"/>
                    </a:cubicBezTo>
                    <a:cubicBezTo>
                      <a:pt x="13" y="47"/>
                      <a:pt x="2" y="35"/>
                      <a:pt x="0" y="20"/>
                    </a:cubicBezTo>
                    <a:cubicBezTo>
                      <a:pt x="20" y="7"/>
                      <a:pt x="20" y="7"/>
                      <a:pt x="20" y="7"/>
                    </a:cubicBezTo>
                    <a:cubicBezTo>
                      <a:pt x="29" y="0"/>
                      <a:pt x="42" y="3"/>
                      <a:pt x="49" y="1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1D0D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5" name="Oval 141"/>
              <p:cNvSpPr>
                <a:spLocks noChangeArrowheads="1"/>
              </p:cNvSpPr>
              <p:nvPr/>
            </p:nvSpPr>
            <p:spPr bwMode="auto">
              <a:xfrm>
                <a:off x="7664" y="3821"/>
                <a:ext cx="6" cy="7"/>
              </a:xfrm>
              <a:prstGeom prst="ellipse">
                <a:avLst/>
              </a:pr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6" name="Freeform 142"/>
              <p:cNvSpPr/>
              <p:nvPr/>
            </p:nvSpPr>
            <p:spPr bwMode="auto">
              <a:xfrm>
                <a:off x="7671" y="3822"/>
                <a:ext cx="3" cy="5"/>
              </a:xfrm>
              <a:custGeom>
                <a:avLst/>
                <a:gdLst>
                  <a:gd name="T0" fmla="*/ 2 w 4"/>
                  <a:gd name="T1" fmla="*/ 0 h 6"/>
                  <a:gd name="T2" fmla="*/ 4 w 4"/>
                  <a:gd name="T3" fmla="*/ 3 h 6"/>
                  <a:gd name="T4" fmla="*/ 2 w 4"/>
                  <a:gd name="T5" fmla="*/ 6 h 6"/>
                  <a:gd name="T6" fmla="*/ 0 w 4"/>
                  <a:gd name="T7" fmla="*/ 3 h 6"/>
                  <a:gd name="T8" fmla="*/ 2 w 4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6">
                    <a:moveTo>
                      <a:pt x="2" y="0"/>
                    </a:moveTo>
                    <a:cubicBezTo>
                      <a:pt x="4" y="0"/>
                      <a:pt x="4" y="2"/>
                      <a:pt x="4" y="3"/>
                    </a:cubicBezTo>
                    <a:cubicBezTo>
                      <a:pt x="4" y="5"/>
                      <a:pt x="4" y="6"/>
                      <a:pt x="2" y="6"/>
                    </a:cubicBezTo>
                    <a:cubicBezTo>
                      <a:pt x="1" y="6"/>
                      <a:pt x="1" y="5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</a:path>
                </a:pathLst>
              </a:custGeom>
              <a:solidFill>
                <a:srgbClr val="FBE5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7" name="Freeform 143"/>
              <p:cNvSpPr/>
              <p:nvPr/>
            </p:nvSpPr>
            <p:spPr bwMode="auto">
              <a:xfrm>
                <a:off x="7657" y="5042"/>
                <a:ext cx="73" cy="211"/>
              </a:xfrm>
              <a:custGeom>
                <a:avLst/>
                <a:gdLst>
                  <a:gd name="T0" fmla="*/ 98 w 98"/>
                  <a:gd name="T1" fmla="*/ 233 h 283"/>
                  <a:gd name="T2" fmla="*/ 49 w 98"/>
                  <a:gd name="T3" fmla="*/ 283 h 283"/>
                  <a:gd name="T4" fmla="*/ 0 w 98"/>
                  <a:gd name="T5" fmla="*/ 233 h 283"/>
                  <a:gd name="T6" fmla="*/ 0 w 98"/>
                  <a:gd name="T7" fmla="*/ 49 h 283"/>
                  <a:gd name="T8" fmla="*/ 49 w 98"/>
                  <a:gd name="T9" fmla="*/ 0 h 283"/>
                  <a:gd name="T10" fmla="*/ 98 w 98"/>
                  <a:gd name="T11" fmla="*/ 49 h 283"/>
                  <a:gd name="T12" fmla="*/ 98 w 98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" h="283">
                    <a:moveTo>
                      <a:pt x="98" y="233"/>
                    </a:moveTo>
                    <a:cubicBezTo>
                      <a:pt x="98" y="261"/>
                      <a:pt x="76" y="283"/>
                      <a:pt x="49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76" y="0"/>
                      <a:pt x="98" y="22"/>
                      <a:pt x="98" y="49"/>
                    </a:cubicBezTo>
                    <a:lnTo>
                      <a:pt x="98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8" name="Freeform 144"/>
              <p:cNvSpPr/>
              <p:nvPr/>
            </p:nvSpPr>
            <p:spPr bwMode="auto">
              <a:xfrm>
                <a:off x="6951" y="5042"/>
                <a:ext cx="73" cy="211"/>
              </a:xfrm>
              <a:custGeom>
                <a:avLst/>
                <a:gdLst>
                  <a:gd name="T0" fmla="*/ 99 w 99"/>
                  <a:gd name="T1" fmla="*/ 233 h 283"/>
                  <a:gd name="T2" fmla="*/ 50 w 99"/>
                  <a:gd name="T3" fmla="*/ 283 h 283"/>
                  <a:gd name="T4" fmla="*/ 0 w 99"/>
                  <a:gd name="T5" fmla="*/ 233 h 283"/>
                  <a:gd name="T6" fmla="*/ 0 w 99"/>
                  <a:gd name="T7" fmla="*/ 49 h 283"/>
                  <a:gd name="T8" fmla="*/ 50 w 99"/>
                  <a:gd name="T9" fmla="*/ 0 h 283"/>
                  <a:gd name="T10" fmla="*/ 99 w 99"/>
                  <a:gd name="T11" fmla="*/ 49 h 283"/>
                  <a:gd name="T12" fmla="*/ 99 w 99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9" h="283">
                    <a:moveTo>
                      <a:pt x="99" y="233"/>
                    </a:moveTo>
                    <a:cubicBezTo>
                      <a:pt x="99" y="261"/>
                      <a:pt x="77" y="283"/>
                      <a:pt x="50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50" y="0"/>
                    </a:cubicBezTo>
                    <a:cubicBezTo>
                      <a:pt x="77" y="0"/>
                      <a:pt x="99" y="22"/>
                      <a:pt x="99" y="49"/>
                    </a:cubicBezTo>
                    <a:lnTo>
                      <a:pt x="99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9" name="Freeform 145"/>
              <p:cNvSpPr/>
              <p:nvPr/>
            </p:nvSpPr>
            <p:spPr bwMode="auto">
              <a:xfrm>
                <a:off x="6925" y="3980"/>
                <a:ext cx="829" cy="1232"/>
              </a:xfrm>
              <a:custGeom>
                <a:avLst/>
                <a:gdLst>
                  <a:gd name="T0" fmla="*/ 0 w 1114"/>
                  <a:gd name="T1" fmla="*/ 0 h 1656"/>
                  <a:gd name="T2" fmla="*/ 1114 w 1114"/>
                  <a:gd name="T3" fmla="*/ 0 h 1656"/>
                  <a:gd name="T4" fmla="*/ 1033 w 1114"/>
                  <a:gd name="T5" fmla="*/ 1455 h 1656"/>
                  <a:gd name="T6" fmla="*/ 839 w 1114"/>
                  <a:gd name="T7" fmla="*/ 1642 h 1656"/>
                  <a:gd name="T8" fmla="*/ 272 w 1114"/>
                  <a:gd name="T9" fmla="*/ 1642 h 1656"/>
                  <a:gd name="T10" fmla="*/ 78 w 1114"/>
                  <a:gd name="T11" fmla="*/ 1444 h 1656"/>
                  <a:gd name="T12" fmla="*/ 0 w 1114"/>
                  <a:gd name="T13" fmla="*/ 0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4" h="1655">
                    <a:moveTo>
                      <a:pt x="0" y="0"/>
                    </a:moveTo>
                    <a:cubicBezTo>
                      <a:pt x="1114" y="0"/>
                      <a:pt x="1114" y="0"/>
                      <a:pt x="1114" y="0"/>
                    </a:cubicBezTo>
                    <a:cubicBezTo>
                      <a:pt x="1033" y="1455"/>
                      <a:pt x="1033" y="1455"/>
                      <a:pt x="1033" y="1455"/>
                    </a:cubicBezTo>
                    <a:cubicBezTo>
                      <a:pt x="1033" y="1455"/>
                      <a:pt x="1044" y="1644"/>
                      <a:pt x="839" y="1642"/>
                    </a:cubicBezTo>
                    <a:cubicBezTo>
                      <a:pt x="272" y="1642"/>
                      <a:pt x="272" y="1642"/>
                      <a:pt x="272" y="1642"/>
                    </a:cubicBezTo>
                    <a:cubicBezTo>
                      <a:pt x="272" y="1642"/>
                      <a:pt x="81" y="1656"/>
                      <a:pt x="78" y="144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5D5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30" name="Freeform 146"/>
              <p:cNvSpPr/>
              <p:nvPr/>
            </p:nvSpPr>
            <p:spPr bwMode="auto">
              <a:xfrm>
                <a:off x="6944" y="4008"/>
                <a:ext cx="755" cy="1085"/>
              </a:xfrm>
              <a:custGeom>
                <a:avLst/>
                <a:gdLst>
                  <a:gd name="T0" fmla="*/ 9 w 1015"/>
                  <a:gd name="T1" fmla="*/ 111 h 1460"/>
                  <a:gd name="T2" fmla="*/ 113 w 1015"/>
                  <a:gd name="T3" fmla="*/ 0 h 1460"/>
                  <a:gd name="T4" fmla="*/ 856 w 1015"/>
                  <a:gd name="T5" fmla="*/ 0 h 1460"/>
                  <a:gd name="T6" fmla="*/ 987 w 1015"/>
                  <a:gd name="T7" fmla="*/ 219 h 1460"/>
                  <a:gd name="T8" fmla="*/ 920 w 1015"/>
                  <a:gd name="T9" fmla="*/ 1291 h 1460"/>
                  <a:gd name="T10" fmla="*/ 766 w 1015"/>
                  <a:gd name="T11" fmla="*/ 1460 h 1460"/>
                  <a:gd name="T12" fmla="*/ 247 w 1015"/>
                  <a:gd name="T13" fmla="*/ 1460 h 1460"/>
                  <a:gd name="T14" fmla="*/ 79 w 1015"/>
                  <a:gd name="T15" fmla="*/ 1312 h 1460"/>
                  <a:gd name="T16" fmla="*/ 9 w 1015"/>
                  <a:gd name="T17" fmla="*/ 111 h 1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15" h="1460">
                    <a:moveTo>
                      <a:pt x="9" y="111"/>
                    </a:moveTo>
                    <a:cubicBezTo>
                      <a:pt x="9" y="111"/>
                      <a:pt x="0" y="2"/>
                      <a:pt x="113" y="0"/>
                    </a:cubicBezTo>
                    <a:cubicBezTo>
                      <a:pt x="856" y="0"/>
                      <a:pt x="856" y="0"/>
                      <a:pt x="856" y="0"/>
                    </a:cubicBezTo>
                    <a:cubicBezTo>
                      <a:pt x="856" y="0"/>
                      <a:pt x="1015" y="0"/>
                      <a:pt x="987" y="219"/>
                    </a:cubicBezTo>
                    <a:cubicBezTo>
                      <a:pt x="920" y="1291"/>
                      <a:pt x="920" y="1291"/>
                      <a:pt x="920" y="1291"/>
                    </a:cubicBezTo>
                    <a:cubicBezTo>
                      <a:pt x="920" y="1291"/>
                      <a:pt x="923" y="1455"/>
                      <a:pt x="766" y="1460"/>
                    </a:cubicBezTo>
                    <a:cubicBezTo>
                      <a:pt x="247" y="1460"/>
                      <a:pt x="247" y="1460"/>
                      <a:pt x="247" y="1460"/>
                    </a:cubicBezTo>
                    <a:cubicBezTo>
                      <a:pt x="247" y="1460"/>
                      <a:pt x="76" y="1455"/>
                      <a:pt x="79" y="1312"/>
                    </a:cubicBezTo>
                    <a:lnTo>
                      <a:pt x="9" y="111"/>
                    </a:lnTo>
                    <a:close/>
                  </a:path>
                </a:pathLst>
              </a:custGeom>
              <a:solidFill>
                <a:srgbClr val="FF7A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31" name="Freeform 147"/>
              <p:cNvSpPr/>
              <p:nvPr/>
            </p:nvSpPr>
            <p:spPr bwMode="auto">
              <a:xfrm>
                <a:off x="6857" y="3920"/>
                <a:ext cx="971" cy="60"/>
              </a:xfrm>
              <a:custGeom>
                <a:avLst/>
                <a:gdLst>
                  <a:gd name="T0" fmla="*/ 1265 w 1306"/>
                  <a:gd name="T1" fmla="*/ 81 h 81"/>
                  <a:gd name="T2" fmla="*/ 41 w 1306"/>
                  <a:gd name="T3" fmla="*/ 81 h 81"/>
                  <a:gd name="T4" fmla="*/ 0 w 1306"/>
                  <a:gd name="T5" fmla="*/ 41 h 81"/>
                  <a:gd name="T6" fmla="*/ 41 w 1306"/>
                  <a:gd name="T7" fmla="*/ 0 h 81"/>
                  <a:gd name="T8" fmla="*/ 1265 w 1306"/>
                  <a:gd name="T9" fmla="*/ 0 h 81"/>
                  <a:gd name="T10" fmla="*/ 1306 w 1306"/>
                  <a:gd name="T11" fmla="*/ 41 h 81"/>
                  <a:gd name="T12" fmla="*/ 1265 w 1306"/>
                  <a:gd name="T13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06" h="81">
                    <a:moveTo>
                      <a:pt x="1265" y="81"/>
                    </a:moveTo>
                    <a:cubicBezTo>
                      <a:pt x="41" y="81"/>
                      <a:pt x="41" y="81"/>
                      <a:pt x="41" y="81"/>
                    </a:cubicBezTo>
                    <a:cubicBezTo>
                      <a:pt x="19" y="81"/>
                      <a:pt x="0" y="63"/>
                      <a:pt x="0" y="41"/>
                    </a:cubicBezTo>
                    <a:cubicBezTo>
                      <a:pt x="0" y="18"/>
                      <a:pt x="19" y="0"/>
                      <a:pt x="41" y="0"/>
                    </a:cubicBezTo>
                    <a:cubicBezTo>
                      <a:pt x="1265" y="0"/>
                      <a:pt x="1265" y="0"/>
                      <a:pt x="1265" y="0"/>
                    </a:cubicBezTo>
                    <a:cubicBezTo>
                      <a:pt x="1287" y="0"/>
                      <a:pt x="1306" y="18"/>
                      <a:pt x="1306" y="41"/>
                    </a:cubicBezTo>
                    <a:cubicBezTo>
                      <a:pt x="1306" y="63"/>
                      <a:pt x="1287" y="81"/>
                      <a:pt x="1265" y="81"/>
                    </a:cubicBezTo>
                  </a:path>
                </a:pathLst>
              </a:custGeom>
              <a:solidFill>
                <a:srgbClr val="FF7A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32" name="Freeform 148"/>
              <p:cNvSpPr/>
              <p:nvPr/>
            </p:nvSpPr>
            <p:spPr bwMode="auto">
              <a:xfrm>
                <a:off x="7174" y="4303"/>
                <a:ext cx="323" cy="218"/>
              </a:xfrm>
              <a:custGeom>
                <a:avLst/>
                <a:gdLst>
                  <a:gd name="T0" fmla="*/ 49 w 434"/>
                  <a:gd name="T1" fmla="*/ 72 h 293"/>
                  <a:gd name="T2" fmla="*/ 26 w 434"/>
                  <a:gd name="T3" fmla="*/ 99 h 293"/>
                  <a:gd name="T4" fmla="*/ 49 w 434"/>
                  <a:gd name="T5" fmla="*/ 196 h 293"/>
                  <a:gd name="T6" fmla="*/ 79 w 434"/>
                  <a:gd name="T7" fmla="*/ 245 h 293"/>
                  <a:gd name="T8" fmla="*/ 88 w 434"/>
                  <a:gd name="T9" fmla="*/ 293 h 293"/>
                  <a:gd name="T10" fmla="*/ 141 w 434"/>
                  <a:gd name="T11" fmla="*/ 293 h 293"/>
                  <a:gd name="T12" fmla="*/ 118 w 434"/>
                  <a:gd name="T13" fmla="*/ 240 h 293"/>
                  <a:gd name="T14" fmla="*/ 102 w 434"/>
                  <a:gd name="T15" fmla="*/ 157 h 293"/>
                  <a:gd name="T16" fmla="*/ 323 w 434"/>
                  <a:gd name="T17" fmla="*/ 169 h 293"/>
                  <a:gd name="T18" fmla="*/ 323 w 434"/>
                  <a:gd name="T19" fmla="*/ 139 h 293"/>
                  <a:gd name="T20" fmla="*/ 358 w 434"/>
                  <a:gd name="T21" fmla="*/ 136 h 293"/>
                  <a:gd name="T22" fmla="*/ 369 w 434"/>
                  <a:gd name="T23" fmla="*/ 116 h 293"/>
                  <a:gd name="T24" fmla="*/ 434 w 434"/>
                  <a:gd name="T25" fmla="*/ 116 h 293"/>
                  <a:gd name="T26" fmla="*/ 155 w 434"/>
                  <a:gd name="T27" fmla="*/ 72 h 293"/>
                  <a:gd name="T28" fmla="*/ 111 w 434"/>
                  <a:gd name="T29" fmla="*/ 116 h 293"/>
                  <a:gd name="T30" fmla="*/ 83 w 434"/>
                  <a:gd name="T31" fmla="*/ 120 h 293"/>
                  <a:gd name="T32" fmla="*/ 49 w 434"/>
                  <a:gd name="T33" fmla="*/ 7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3" h="293">
                    <a:moveTo>
                      <a:pt x="49" y="72"/>
                    </a:moveTo>
                    <a:cubicBezTo>
                      <a:pt x="49" y="72"/>
                      <a:pt x="0" y="70"/>
                      <a:pt x="26" y="99"/>
                    </a:cubicBezTo>
                    <a:cubicBezTo>
                      <a:pt x="26" y="99"/>
                      <a:pt x="69" y="123"/>
                      <a:pt x="49" y="196"/>
                    </a:cubicBezTo>
                    <a:cubicBezTo>
                      <a:pt x="49" y="196"/>
                      <a:pt x="46" y="217"/>
                      <a:pt x="79" y="245"/>
                    </a:cubicBezTo>
                    <a:cubicBezTo>
                      <a:pt x="79" y="245"/>
                      <a:pt x="92" y="255"/>
                      <a:pt x="88" y="293"/>
                    </a:cubicBezTo>
                    <a:cubicBezTo>
                      <a:pt x="141" y="293"/>
                      <a:pt x="141" y="293"/>
                      <a:pt x="141" y="293"/>
                    </a:cubicBezTo>
                    <a:cubicBezTo>
                      <a:pt x="141" y="293"/>
                      <a:pt x="141" y="259"/>
                      <a:pt x="118" y="240"/>
                    </a:cubicBezTo>
                    <a:cubicBezTo>
                      <a:pt x="118" y="240"/>
                      <a:pt x="76" y="196"/>
                      <a:pt x="102" y="157"/>
                    </a:cubicBezTo>
                    <a:cubicBezTo>
                      <a:pt x="102" y="157"/>
                      <a:pt x="219" y="189"/>
                      <a:pt x="323" y="169"/>
                    </a:cubicBezTo>
                    <a:cubicBezTo>
                      <a:pt x="323" y="139"/>
                      <a:pt x="323" y="139"/>
                      <a:pt x="323" y="139"/>
                    </a:cubicBezTo>
                    <a:cubicBezTo>
                      <a:pt x="358" y="136"/>
                      <a:pt x="358" y="136"/>
                      <a:pt x="358" y="136"/>
                    </a:cubicBezTo>
                    <a:cubicBezTo>
                      <a:pt x="369" y="116"/>
                      <a:pt x="369" y="116"/>
                      <a:pt x="369" y="116"/>
                    </a:cubicBezTo>
                    <a:cubicBezTo>
                      <a:pt x="434" y="116"/>
                      <a:pt x="434" y="116"/>
                      <a:pt x="434" y="116"/>
                    </a:cubicBezTo>
                    <a:cubicBezTo>
                      <a:pt x="434" y="116"/>
                      <a:pt x="351" y="0"/>
                      <a:pt x="155" y="72"/>
                    </a:cubicBezTo>
                    <a:cubicBezTo>
                      <a:pt x="155" y="72"/>
                      <a:pt x="116" y="95"/>
                      <a:pt x="111" y="116"/>
                    </a:cubicBezTo>
                    <a:cubicBezTo>
                      <a:pt x="83" y="120"/>
                      <a:pt x="83" y="120"/>
                      <a:pt x="83" y="120"/>
                    </a:cubicBezTo>
                    <a:cubicBezTo>
                      <a:pt x="83" y="120"/>
                      <a:pt x="69" y="70"/>
                      <a:pt x="49" y="7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33" name="Freeform 149"/>
              <p:cNvSpPr/>
              <p:nvPr/>
            </p:nvSpPr>
            <p:spPr bwMode="auto">
              <a:xfrm>
                <a:off x="7269" y="4596"/>
                <a:ext cx="31" cy="74"/>
              </a:xfrm>
              <a:custGeom>
                <a:avLst/>
                <a:gdLst>
                  <a:gd name="T0" fmla="*/ 0 w 31"/>
                  <a:gd name="T1" fmla="*/ 0 h 74"/>
                  <a:gd name="T2" fmla="*/ 0 w 31"/>
                  <a:gd name="T3" fmla="*/ 74 h 74"/>
                  <a:gd name="T4" fmla="*/ 31 w 31"/>
                  <a:gd name="T5" fmla="*/ 37 h 74"/>
                  <a:gd name="T6" fmla="*/ 0 w 31"/>
                  <a:gd name="T7" fmla="*/ 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" h="74">
                    <a:moveTo>
                      <a:pt x="0" y="0"/>
                    </a:moveTo>
                    <a:lnTo>
                      <a:pt x="0" y="74"/>
                    </a:lnTo>
                    <a:lnTo>
                      <a:pt x="31" y="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34" name="Freeform 150"/>
              <p:cNvSpPr/>
              <p:nvPr/>
            </p:nvSpPr>
            <p:spPr bwMode="auto">
              <a:xfrm>
                <a:off x="7090" y="4521"/>
                <a:ext cx="504" cy="252"/>
              </a:xfrm>
              <a:custGeom>
                <a:avLst/>
                <a:gdLst>
                  <a:gd name="T0" fmla="*/ 202 w 678"/>
                  <a:gd name="T1" fmla="*/ 0 h 339"/>
                  <a:gd name="T2" fmla="*/ 257 w 678"/>
                  <a:gd name="T3" fmla="*/ 7 h 339"/>
                  <a:gd name="T4" fmla="*/ 304 w 678"/>
                  <a:gd name="T5" fmla="*/ 96 h 339"/>
                  <a:gd name="T6" fmla="*/ 316 w 678"/>
                  <a:gd name="T7" fmla="*/ 110 h 339"/>
                  <a:gd name="T8" fmla="*/ 403 w 678"/>
                  <a:gd name="T9" fmla="*/ 7 h 339"/>
                  <a:gd name="T10" fmla="*/ 443 w 678"/>
                  <a:gd name="T11" fmla="*/ 40 h 339"/>
                  <a:gd name="T12" fmla="*/ 350 w 678"/>
                  <a:gd name="T13" fmla="*/ 151 h 339"/>
                  <a:gd name="T14" fmla="*/ 443 w 678"/>
                  <a:gd name="T15" fmla="*/ 261 h 339"/>
                  <a:gd name="T16" fmla="*/ 403 w 678"/>
                  <a:gd name="T17" fmla="*/ 295 h 339"/>
                  <a:gd name="T18" fmla="*/ 334 w 678"/>
                  <a:gd name="T19" fmla="*/ 212 h 339"/>
                  <a:gd name="T20" fmla="*/ 339 w 678"/>
                  <a:gd name="T21" fmla="*/ 258 h 339"/>
                  <a:gd name="T22" fmla="*/ 316 w 678"/>
                  <a:gd name="T23" fmla="*/ 258 h 339"/>
                  <a:gd name="T24" fmla="*/ 315 w 678"/>
                  <a:gd name="T25" fmla="*/ 193 h 339"/>
                  <a:gd name="T26" fmla="*/ 230 w 678"/>
                  <a:gd name="T27" fmla="*/ 295 h 339"/>
                  <a:gd name="T28" fmla="*/ 190 w 678"/>
                  <a:gd name="T29" fmla="*/ 261 h 339"/>
                  <a:gd name="T30" fmla="*/ 222 w 678"/>
                  <a:gd name="T31" fmla="*/ 223 h 339"/>
                  <a:gd name="T32" fmla="*/ 202 w 678"/>
                  <a:gd name="T33" fmla="*/ 151 h 339"/>
                  <a:gd name="T34" fmla="*/ 153 w 678"/>
                  <a:gd name="T35" fmla="*/ 203 h 339"/>
                  <a:gd name="T36" fmla="*/ 195 w 678"/>
                  <a:gd name="T37" fmla="*/ 46 h 339"/>
                  <a:gd name="T38" fmla="*/ 190 w 678"/>
                  <a:gd name="T39" fmla="*/ 40 h 339"/>
                  <a:gd name="T40" fmla="*/ 196 w 678"/>
                  <a:gd name="T41" fmla="*/ 35 h 339"/>
                  <a:gd name="T42" fmla="*/ 202 w 678"/>
                  <a:gd name="T43" fmla="*/ 0 h 339"/>
                  <a:gd name="T44" fmla="*/ 0 w 678"/>
                  <a:gd name="T45" fmla="*/ 0 h 339"/>
                  <a:gd name="T46" fmla="*/ 339 w 678"/>
                  <a:gd name="T47" fmla="*/ 339 h 339"/>
                  <a:gd name="T48" fmla="*/ 678 w 678"/>
                  <a:gd name="T49" fmla="*/ 0 h 339"/>
                  <a:gd name="T50" fmla="*/ 202 w 678"/>
                  <a:gd name="T51" fmla="*/ 0 h 3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78" h="339">
                    <a:moveTo>
                      <a:pt x="202" y="0"/>
                    </a:moveTo>
                    <a:cubicBezTo>
                      <a:pt x="257" y="7"/>
                      <a:pt x="257" y="7"/>
                      <a:pt x="257" y="7"/>
                    </a:cubicBezTo>
                    <a:cubicBezTo>
                      <a:pt x="277" y="34"/>
                      <a:pt x="293" y="65"/>
                      <a:pt x="304" y="96"/>
                    </a:cubicBezTo>
                    <a:cubicBezTo>
                      <a:pt x="316" y="110"/>
                      <a:pt x="316" y="110"/>
                      <a:pt x="316" y="110"/>
                    </a:cubicBezTo>
                    <a:cubicBezTo>
                      <a:pt x="403" y="7"/>
                      <a:pt x="403" y="7"/>
                      <a:pt x="403" y="7"/>
                    </a:cubicBezTo>
                    <a:cubicBezTo>
                      <a:pt x="443" y="40"/>
                      <a:pt x="443" y="40"/>
                      <a:pt x="443" y="40"/>
                    </a:cubicBezTo>
                    <a:cubicBezTo>
                      <a:pt x="350" y="151"/>
                      <a:pt x="350" y="151"/>
                      <a:pt x="350" y="151"/>
                    </a:cubicBezTo>
                    <a:cubicBezTo>
                      <a:pt x="443" y="261"/>
                      <a:pt x="443" y="261"/>
                      <a:pt x="443" y="261"/>
                    </a:cubicBezTo>
                    <a:cubicBezTo>
                      <a:pt x="403" y="295"/>
                      <a:pt x="403" y="295"/>
                      <a:pt x="403" y="295"/>
                    </a:cubicBezTo>
                    <a:cubicBezTo>
                      <a:pt x="334" y="212"/>
                      <a:pt x="334" y="212"/>
                      <a:pt x="334" y="212"/>
                    </a:cubicBezTo>
                    <a:cubicBezTo>
                      <a:pt x="338" y="240"/>
                      <a:pt x="339" y="258"/>
                      <a:pt x="339" y="258"/>
                    </a:cubicBezTo>
                    <a:cubicBezTo>
                      <a:pt x="316" y="258"/>
                      <a:pt x="316" y="258"/>
                      <a:pt x="316" y="258"/>
                    </a:cubicBezTo>
                    <a:cubicBezTo>
                      <a:pt x="323" y="234"/>
                      <a:pt x="321" y="212"/>
                      <a:pt x="315" y="193"/>
                    </a:cubicBezTo>
                    <a:cubicBezTo>
                      <a:pt x="230" y="295"/>
                      <a:pt x="230" y="295"/>
                      <a:pt x="230" y="295"/>
                    </a:cubicBezTo>
                    <a:cubicBezTo>
                      <a:pt x="190" y="261"/>
                      <a:pt x="190" y="261"/>
                      <a:pt x="190" y="261"/>
                    </a:cubicBezTo>
                    <a:cubicBezTo>
                      <a:pt x="222" y="223"/>
                      <a:pt x="222" y="223"/>
                      <a:pt x="222" y="223"/>
                    </a:cubicBezTo>
                    <a:cubicBezTo>
                      <a:pt x="219" y="142"/>
                      <a:pt x="202" y="151"/>
                      <a:pt x="202" y="151"/>
                    </a:cubicBezTo>
                    <a:cubicBezTo>
                      <a:pt x="197" y="177"/>
                      <a:pt x="153" y="203"/>
                      <a:pt x="153" y="203"/>
                    </a:cubicBezTo>
                    <a:cubicBezTo>
                      <a:pt x="170" y="179"/>
                      <a:pt x="186" y="98"/>
                      <a:pt x="195" y="46"/>
                    </a:cubicBezTo>
                    <a:cubicBezTo>
                      <a:pt x="190" y="40"/>
                      <a:pt x="190" y="40"/>
                      <a:pt x="190" y="40"/>
                    </a:cubicBezTo>
                    <a:cubicBezTo>
                      <a:pt x="196" y="35"/>
                      <a:pt x="196" y="35"/>
                      <a:pt x="196" y="35"/>
                    </a:cubicBezTo>
                    <a:cubicBezTo>
                      <a:pt x="200" y="14"/>
                      <a:pt x="202" y="0"/>
                      <a:pt x="20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87"/>
                      <a:pt x="152" y="339"/>
                      <a:pt x="339" y="339"/>
                    </a:cubicBezTo>
                    <a:cubicBezTo>
                      <a:pt x="526" y="339"/>
                      <a:pt x="678" y="187"/>
                      <a:pt x="678" y="0"/>
                    </a:cubicBezTo>
                    <a:lnTo>
                      <a:pt x="20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35" name="Rectangle 151"/>
              <p:cNvSpPr>
                <a:spLocks noChangeArrowheads="1"/>
              </p:cNvSpPr>
              <p:nvPr/>
            </p:nvSpPr>
            <p:spPr bwMode="auto">
              <a:xfrm>
                <a:off x="6009" y="3613"/>
                <a:ext cx="16" cy="224"/>
              </a:xfrm>
              <a:prstGeom prst="rect">
                <a:avLst/>
              </a:prstGeom>
              <a:solidFill>
                <a:srgbClr val="E49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36" name="Rectangle 152"/>
              <p:cNvSpPr>
                <a:spLocks noChangeArrowheads="1"/>
              </p:cNvSpPr>
              <p:nvPr/>
            </p:nvSpPr>
            <p:spPr bwMode="auto">
              <a:xfrm>
                <a:off x="5992" y="3837"/>
                <a:ext cx="47" cy="33"/>
              </a:xfrm>
              <a:prstGeom prst="rect">
                <a:avLst/>
              </a:prstGeom>
              <a:solidFill>
                <a:srgbClr val="D6C0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37" name="Rectangle 153"/>
              <p:cNvSpPr>
                <a:spLocks noChangeArrowheads="1"/>
              </p:cNvSpPr>
              <p:nvPr/>
            </p:nvSpPr>
            <p:spPr bwMode="auto">
              <a:xfrm>
                <a:off x="5751" y="3688"/>
                <a:ext cx="23" cy="115"/>
              </a:xfrm>
              <a:prstGeom prst="rect">
                <a:avLst/>
              </a:prstGeom>
              <a:solidFill>
                <a:srgbClr val="E49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38" name="Freeform 154"/>
              <p:cNvSpPr/>
              <p:nvPr/>
            </p:nvSpPr>
            <p:spPr bwMode="auto">
              <a:xfrm>
                <a:off x="5937" y="3870"/>
                <a:ext cx="161" cy="153"/>
              </a:xfrm>
              <a:custGeom>
                <a:avLst/>
                <a:gdLst>
                  <a:gd name="T0" fmla="*/ 74 w 217"/>
                  <a:gd name="T1" fmla="*/ 0 h 206"/>
                  <a:gd name="T2" fmla="*/ 8 w 217"/>
                  <a:gd name="T3" fmla="*/ 169 h 206"/>
                  <a:gd name="T4" fmla="*/ 41 w 217"/>
                  <a:gd name="T5" fmla="*/ 206 h 206"/>
                  <a:gd name="T6" fmla="*/ 184 w 217"/>
                  <a:gd name="T7" fmla="*/ 206 h 206"/>
                  <a:gd name="T8" fmla="*/ 204 w 217"/>
                  <a:gd name="T9" fmla="*/ 161 h 206"/>
                  <a:gd name="T10" fmla="*/ 131 w 217"/>
                  <a:gd name="T11" fmla="*/ 0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6" h="206">
                    <a:moveTo>
                      <a:pt x="74" y="0"/>
                    </a:moveTo>
                    <a:cubicBezTo>
                      <a:pt x="8" y="169"/>
                      <a:pt x="8" y="169"/>
                      <a:pt x="8" y="169"/>
                    </a:cubicBezTo>
                    <a:cubicBezTo>
                      <a:pt x="8" y="169"/>
                      <a:pt x="0" y="206"/>
                      <a:pt x="41" y="206"/>
                    </a:cubicBezTo>
                    <a:cubicBezTo>
                      <a:pt x="184" y="206"/>
                      <a:pt x="184" y="206"/>
                      <a:pt x="184" y="206"/>
                    </a:cubicBezTo>
                    <a:cubicBezTo>
                      <a:pt x="184" y="206"/>
                      <a:pt x="217" y="192"/>
                      <a:pt x="204" y="161"/>
                    </a:cubicBezTo>
                    <a:cubicBezTo>
                      <a:pt x="131" y="0"/>
                      <a:pt x="131" y="0"/>
                      <a:pt x="131" y="0"/>
                    </a:cubicBezTo>
                  </a:path>
                </a:pathLst>
              </a:custGeom>
              <a:solidFill>
                <a:srgbClr val="E3D1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39" name="Freeform 155"/>
              <p:cNvSpPr/>
              <p:nvPr/>
            </p:nvSpPr>
            <p:spPr bwMode="auto">
              <a:xfrm>
                <a:off x="5678" y="3803"/>
                <a:ext cx="174" cy="173"/>
              </a:xfrm>
              <a:custGeom>
                <a:avLst/>
                <a:gdLst>
                  <a:gd name="T0" fmla="*/ 20 w 174"/>
                  <a:gd name="T1" fmla="*/ 0 h 173"/>
                  <a:gd name="T2" fmla="*/ 159 w 174"/>
                  <a:gd name="T3" fmla="*/ 0 h 173"/>
                  <a:gd name="T4" fmla="*/ 174 w 174"/>
                  <a:gd name="T5" fmla="*/ 173 h 173"/>
                  <a:gd name="T6" fmla="*/ 0 w 174"/>
                  <a:gd name="T7" fmla="*/ 173 h 173"/>
                  <a:gd name="T8" fmla="*/ 20 w 174"/>
                  <a:gd name="T9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4" h="173">
                    <a:moveTo>
                      <a:pt x="20" y="0"/>
                    </a:moveTo>
                    <a:lnTo>
                      <a:pt x="159" y="0"/>
                    </a:lnTo>
                    <a:lnTo>
                      <a:pt x="174" y="173"/>
                    </a:lnTo>
                    <a:lnTo>
                      <a:pt x="0" y="173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E3D1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40" name="Freeform 156"/>
              <p:cNvSpPr/>
              <p:nvPr/>
            </p:nvSpPr>
            <p:spPr bwMode="auto">
              <a:xfrm>
                <a:off x="6097" y="3648"/>
                <a:ext cx="204" cy="277"/>
              </a:xfrm>
              <a:custGeom>
                <a:avLst/>
                <a:gdLst>
                  <a:gd name="T0" fmla="*/ 0 w 204"/>
                  <a:gd name="T1" fmla="*/ 268 h 277"/>
                  <a:gd name="T2" fmla="*/ 9 w 204"/>
                  <a:gd name="T3" fmla="*/ 277 h 277"/>
                  <a:gd name="T4" fmla="*/ 204 w 204"/>
                  <a:gd name="T5" fmla="*/ 15 h 277"/>
                  <a:gd name="T6" fmla="*/ 189 w 204"/>
                  <a:gd name="T7" fmla="*/ 0 h 277"/>
                  <a:gd name="T8" fmla="*/ 0 w 204"/>
                  <a:gd name="T9" fmla="*/ 268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4" h="277">
                    <a:moveTo>
                      <a:pt x="0" y="268"/>
                    </a:moveTo>
                    <a:lnTo>
                      <a:pt x="9" y="277"/>
                    </a:lnTo>
                    <a:lnTo>
                      <a:pt x="204" y="15"/>
                    </a:lnTo>
                    <a:lnTo>
                      <a:pt x="189" y="0"/>
                    </a:lnTo>
                    <a:lnTo>
                      <a:pt x="0" y="268"/>
                    </a:lnTo>
                    <a:close/>
                  </a:path>
                </a:pathLst>
              </a:custGeom>
              <a:solidFill>
                <a:srgbClr val="E49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41" name="Freeform 157"/>
              <p:cNvSpPr/>
              <p:nvPr/>
            </p:nvSpPr>
            <p:spPr bwMode="auto">
              <a:xfrm>
                <a:off x="6131" y="3666"/>
                <a:ext cx="213" cy="275"/>
              </a:xfrm>
              <a:custGeom>
                <a:avLst/>
                <a:gdLst>
                  <a:gd name="T0" fmla="*/ 0 w 213"/>
                  <a:gd name="T1" fmla="*/ 265 h 275"/>
                  <a:gd name="T2" fmla="*/ 10 w 213"/>
                  <a:gd name="T3" fmla="*/ 275 h 275"/>
                  <a:gd name="T4" fmla="*/ 213 w 213"/>
                  <a:gd name="T5" fmla="*/ 17 h 275"/>
                  <a:gd name="T6" fmla="*/ 196 w 213"/>
                  <a:gd name="T7" fmla="*/ 0 h 275"/>
                  <a:gd name="T8" fmla="*/ 0 w 213"/>
                  <a:gd name="T9" fmla="*/ 265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3" h="275">
                    <a:moveTo>
                      <a:pt x="0" y="265"/>
                    </a:moveTo>
                    <a:lnTo>
                      <a:pt x="10" y="275"/>
                    </a:lnTo>
                    <a:lnTo>
                      <a:pt x="213" y="17"/>
                    </a:lnTo>
                    <a:lnTo>
                      <a:pt x="196" y="0"/>
                    </a:lnTo>
                    <a:lnTo>
                      <a:pt x="0" y="265"/>
                    </a:lnTo>
                    <a:close/>
                  </a:path>
                </a:pathLst>
              </a:custGeom>
              <a:solidFill>
                <a:srgbClr val="E49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42" name="Freeform 158"/>
              <p:cNvSpPr/>
              <p:nvPr/>
            </p:nvSpPr>
            <p:spPr bwMode="auto">
              <a:xfrm>
                <a:off x="6199" y="3802"/>
                <a:ext cx="246" cy="239"/>
              </a:xfrm>
              <a:custGeom>
                <a:avLst/>
                <a:gdLst>
                  <a:gd name="T0" fmla="*/ 34 w 330"/>
                  <a:gd name="T1" fmla="*/ 322 h 322"/>
                  <a:gd name="T2" fmla="*/ 17 w 330"/>
                  <a:gd name="T3" fmla="*/ 215 h 322"/>
                  <a:gd name="T4" fmla="*/ 225 w 330"/>
                  <a:gd name="T5" fmla="*/ 2 h 322"/>
                  <a:gd name="T6" fmla="*/ 330 w 330"/>
                  <a:gd name="T7" fmla="*/ 21 h 322"/>
                  <a:gd name="T8" fmla="*/ 34 w 330"/>
                  <a:gd name="T9" fmla="*/ 322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0" h="322">
                    <a:moveTo>
                      <a:pt x="34" y="322"/>
                    </a:moveTo>
                    <a:cubicBezTo>
                      <a:pt x="34" y="322"/>
                      <a:pt x="0" y="253"/>
                      <a:pt x="17" y="215"/>
                    </a:cubicBezTo>
                    <a:cubicBezTo>
                      <a:pt x="225" y="2"/>
                      <a:pt x="225" y="2"/>
                      <a:pt x="225" y="2"/>
                    </a:cubicBezTo>
                    <a:cubicBezTo>
                      <a:pt x="225" y="2"/>
                      <a:pt x="294" y="0"/>
                      <a:pt x="330" y="21"/>
                    </a:cubicBezTo>
                    <a:lnTo>
                      <a:pt x="34" y="322"/>
                    </a:lnTo>
                    <a:close/>
                  </a:path>
                </a:pathLst>
              </a:custGeom>
              <a:solidFill>
                <a:srgbClr val="DDDD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43" name="Freeform 159"/>
              <p:cNvSpPr/>
              <p:nvPr/>
            </p:nvSpPr>
            <p:spPr bwMode="auto">
              <a:xfrm>
                <a:off x="6245" y="3837"/>
                <a:ext cx="242" cy="243"/>
              </a:xfrm>
              <a:custGeom>
                <a:avLst/>
                <a:gdLst>
                  <a:gd name="T0" fmla="*/ 0 w 326"/>
                  <a:gd name="T1" fmla="*/ 301 h 327"/>
                  <a:gd name="T2" fmla="*/ 113 w 326"/>
                  <a:gd name="T3" fmla="*/ 316 h 327"/>
                  <a:gd name="T4" fmla="*/ 317 w 326"/>
                  <a:gd name="T5" fmla="*/ 109 h 327"/>
                  <a:gd name="T6" fmla="*/ 295 w 326"/>
                  <a:gd name="T7" fmla="*/ 0 h 327"/>
                  <a:gd name="T8" fmla="*/ 0 w 326"/>
                  <a:gd name="T9" fmla="*/ 301 h 3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6" h="327">
                    <a:moveTo>
                      <a:pt x="0" y="301"/>
                    </a:moveTo>
                    <a:cubicBezTo>
                      <a:pt x="0" y="301"/>
                      <a:pt x="48" y="327"/>
                      <a:pt x="113" y="316"/>
                    </a:cubicBezTo>
                    <a:cubicBezTo>
                      <a:pt x="317" y="109"/>
                      <a:pt x="317" y="109"/>
                      <a:pt x="317" y="109"/>
                    </a:cubicBezTo>
                    <a:cubicBezTo>
                      <a:pt x="317" y="109"/>
                      <a:pt x="326" y="60"/>
                      <a:pt x="295" y="0"/>
                    </a:cubicBezTo>
                    <a:lnTo>
                      <a:pt x="0" y="301"/>
                    </a:lnTo>
                    <a:close/>
                  </a:path>
                </a:pathLst>
              </a:custGeom>
              <a:solidFill>
                <a:srgbClr val="DEDE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44" name="Freeform 160"/>
              <p:cNvSpPr/>
              <p:nvPr/>
            </p:nvSpPr>
            <p:spPr bwMode="auto">
              <a:xfrm>
                <a:off x="6384" y="5042"/>
                <a:ext cx="73" cy="211"/>
              </a:xfrm>
              <a:custGeom>
                <a:avLst/>
                <a:gdLst>
                  <a:gd name="T0" fmla="*/ 99 w 99"/>
                  <a:gd name="T1" fmla="*/ 233 h 283"/>
                  <a:gd name="T2" fmla="*/ 49 w 99"/>
                  <a:gd name="T3" fmla="*/ 283 h 283"/>
                  <a:gd name="T4" fmla="*/ 0 w 99"/>
                  <a:gd name="T5" fmla="*/ 233 h 283"/>
                  <a:gd name="T6" fmla="*/ 0 w 99"/>
                  <a:gd name="T7" fmla="*/ 49 h 283"/>
                  <a:gd name="T8" fmla="*/ 49 w 99"/>
                  <a:gd name="T9" fmla="*/ 0 h 283"/>
                  <a:gd name="T10" fmla="*/ 99 w 99"/>
                  <a:gd name="T11" fmla="*/ 49 h 283"/>
                  <a:gd name="T12" fmla="*/ 99 w 99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9" h="283">
                    <a:moveTo>
                      <a:pt x="99" y="233"/>
                    </a:moveTo>
                    <a:cubicBezTo>
                      <a:pt x="99" y="261"/>
                      <a:pt x="77" y="283"/>
                      <a:pt x="49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77" y="0"/>
                      <a:pt x="99" y="22"/>
                      <a:pt x="99" y="49"/>
                    </a:cubicBezTo>
                    <a:lnTo>
                      <a:pt x="99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45" name="Freeform 161"/>
              <p:cNvSpPr/>
              <p:nvPr/>
            </p:nvSpPr>
            <p:spPr bwMode="auto">
              <a:xfrm>
                <a:off x="5678" y="5042"/>
                <a:ext cx="73" cy="211"/>
              </a:xfrm>
              <a:custGeom>
                <a:avLst/>
                <a:gdLst>
                  <a:gd name="T0" fmla="*/ 98 w 98"/>
                  <a:gd name="T1" fmla="*/ 233 h 283"/>
                  <a:gd name="T2" fmla="*/ 49 w 98"/>
                  <a:gd name="T3" fmla="*/ 283 h 283"/>
                  <a:gd name="T4" fmla="*/ 0 w 98"/>
                  <a:gd name="T5" fmla="*/ 233 h 283"/>
                  <a:gd name="T6" fmla="*/ 0 w 98"/>
                  <a:gd name="T7" fmla="*/ 49 h 283"/>
                  <a:gd name="T8" fmla="*/ 49 w 98"/>
                  <a:gd name="T9" fmla="*/ 0 h 283"/>
                  <a:gd name="T10" fmla="*/ 98 w 98"/>
                  <a:gd name="T11" fmla="*/ 49 h 283"/>
                  <a:gd name="T12" fmla="*/ 98 w 98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" h="283">
                    <a:moveTo>
                      <a:pt x="98" y="233"/>
                    </a:moveTo>
                    <a:cubicBezTo>
                      <a:pt x="98" y="261"/>
                      <a:pt x="76" y="283"/>
                      <a:pt x="49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76" y="0"/>
                      <a:pt x="98" y="22"/>
                      <a:pt x="98" y="49"/>
                    </a:cubicBezTo>
                    <a:lnTo>
                      <a:pt x="98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46" name="Freeform 162"/>
              <p:cNvSpPr/>
              <p:nvPr/>
            </p:nvSpPr>
            <p:spPr bwMode="auto">
              <a:xfrm>
                <a:off x="5652" y="3980"/>
                <a:ext cx="829" cy="1232"/>
              </a:xfrm>
              <a:custGeom>
                <a:avLst/>
                <a:gdLst>
                  <a:gd name="T0" fmla="*/ 0 w 1114"/>
                  <a:gd name="T1" fmla="*/ 0 h 1656"/>
                  <a:gd name="T2" fmla="*/ 1114 w 1114"/>
                  <a:gd name="T3" fmla="*/ 0 h 1656"/>
                  <a:gd name="T4" fmla="*/ 1033 w 1114"/>
                  <a:gd name="T5" fmla="*/ 1455 h 1656"/>
                  <a:gd name="T6" fmla="*/ 840 w 1114"/>
                  <a:gd name="T7" fmla="*/ 1642 h 1656"/>
                  <a:gd name="T8" fmla="*/ 272 w 1114"/>
                  <a:gd name="T9" fmla="*/ 1642 h 1656"/>
                  <a:gd name="T10" fmla="*/ 79 w 1114"/>
                  <a:gd name="T11" fmla="*/ 1444 h 1656"/>
                  <a:gd name="T12" fmla="*/ 0 w 1114"/>
                  <a:gd name="T13" fmla="*/ 0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4" h="1655">
                    <a:moveTo>
                      <a:pt x="0" y="0"/>
                    </a:moveTo>
                    <a:cubicBezTo>
                      <a:pt x="1114" y="0"/>
                      <a:pt x="1114" y="0"/>
                      <a:pt x="1114" y="0"/>
                    </a:cubicBezTo>
                    <a:cubicBezTo>
                      <a:pt x="1033" y="1455"/>
                      <a:pt x="1033" y="1455"/>
                      <a:pt x="1033" y="1455"/>
                    </a:cubicBezTo>
                    <a:cubicBezTo>
                      <a:pt x="1033" y="1455"/>
                      <a:pt x="1045" y="1644"/>
                      <a:pt x="840" y="1642"/>
                    </a:cubicBezTo>
                    <a:cubicBezTo>
                      <a:pt x="272" y="1642"/>
                      <a:pt x="272" y="1642"/>
                      <a:pt x="272" y="1642"/>
                    </a:cubicBezTo>
                    <a:cubicBezTo>
                      <a:pt x="272" y="1642"/>
                      <a:pt x="81" y="1656"/>
                      <a:pt x="79" y="144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7BB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47" name="Freeform 163"/>
              <p:cNvSpPr/>
              <p:nvPr/>
            </p:nvSpPr>
            <p:spPr bwMode="auto">
              <a:xfrm>
                <a:off x="5671" y="4008"/>
                <a:ext cx="755" cy="1085"/>
              </a:xfrm>
              <a:custGeom>
                <a:avLst/>
                <a:gdLst>
                  <a:gd name="T0" fmla="*/ 9 w 1014"/>
                  <a:gd name="T1" fmla="*/ 111 h 1460"/>
                  <a:gd name="T2" fmla="*/ 113 w 1014"/>
                  <a:gd name="T3" fmla="*/ 0 h 1460"/>
                  <a:gd name="T4" fmla="*/ 855 w 1014"/>
                  <a:gd name="T5" fmla="*/ 0 h 1460"/>
                  <a:gd name="T6" fmla="*/ 987 w 1014"/>
                  <a:gd name="T7" fmla="*/ 219 h 1460"/>
                  <a:gd name="T8" fmla="*/ 920 w 1014"/>
                  <a:gd name="T9" fmla="*/ 1292 h 1460"/>
                  <a:gd name="T10" fmla="*/ 765 w 1014"/>
                  <a:gd name="T11" fmla="*/ 1460 h 1460"/>
                  <a:gd name="T12" fmla="*/ 246 w 1014"/>
                  <a:gd name="T13" fmla="*/ 1460 h 1460"/>
                  <a:gd name="T14" fmla="*/ 78 w 1014"/>
                  <a:gd name="T15" fmla="*/ 1312 h 1460"/>
                  <a:gd name="T16" fmla="*/ 9 w 1014"/>
                  <a:gd name="T17" fmla="*/ 111 h 1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14" h="1460">
                    <a:moveTo>
                      <a:pt x="9" y="111"/>
                    </a:moveTo>
                    <a:cubicBezTo>
                      <a:pt x="9" y="111"/>
                      <a:pt x="0" y="2"/>
                      <a:pt x="113" y="0"/>
                    </a:cubicBezTo>
                    <a:cubicBezTo>
                      <a:pt x="855" y="0"/>
                      <a:pt x="855" y="0"/>
                      <a:pt x="855" y="0"/>
                    </a:cubicBezTo>
                    <a:cubicBezTo>
                      <a:pt x="855" y="0"/>
                      <a:pt x="1014" y="0"/>
                      <a:pt x="987" y="219"/>
                    </a:cubicBezTo>
                    <a:cubicBezTo>
                      <a:pt x="920" y="1292"/>
                      <a:pt x="920" y="1292"/>
                      <a:pt x="920" y="1292"/>
                    </a:cubicBezTo>
                    <a:cubicBezTo>
                      <a:pt x="920" y="1292"/>
                      <a:pt x="922" y="1455"/>
                      <a:pt x="765" y="1460"/>
                    </a:cubicBezTo>
                    <a:cubicBezTo>
                      <a:pt x="246" y="1460"/>
                      <a:pt x="246" y="1460"/>
                      <a:pt x="246" y="1460"/>
                    </a:cubicBezTo>
                    <a:cubicBezTo>
                      <a:pt x="246" y="1460"/>
                      <a:pt x="76" y="1455"/>
                      <a:pt x="78" y="1312"/>
                    </a:cubicBezTo>
                    <a:lnTo>
                      <a:pt x="9" y="111"/>
                    </a:lnTo>
                    <a:close/>
                  </a:path>
                </a:pathLst>
              </a:custGeom>
              <a:solidFill>
                <a:srgbClr val="F4D6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48" name="Freeform 164"/>
              <p:cNvSpPr/>
              <p:nvPr/>
            </p:nvSpPr>
            <p:spPr bwMode="auto">
              <a:xfrm>
                <a:off x="5818" y="4235"/>
                <a:ext cx="230" cy="357"/>
              </a:xfrm>
              <a:custGeom>
                <a:avLst/>
                <a:gdLst>
                  <a:gd name="T0" fmla="*/ 309 w 309"/>
                  <a:gd name="T1" fmla="*/ 39 h 480"/>
                  <a:gd name="T2" fmla="*/ 303 w 309"/>
                  <a:gd name="T3" fmla="*/ 59 h 480"/>
                  <a:gd name="T4" fmla="*/ 78 w 309"/>
                  <a:gd name="T5" fmla="*/ 438 h 480"/>
                  <a:gd name="T6" fmla="*/ 73 w 309"/>
                  <a:gd name="T7" fmla="*/ 438 h 480"/>
                  <a:gd name="T8" fmla="*/ 39 w 309"/>
                  <a:gd name="T9" fmla="*/ 473 h 480"/>
                  <a:gd name="T10" fmla="*/ 39 w 309"/>
                  <a:gd name="T11" fmla="*/ 473 h 480"/>
                  <a:gd name="T12" fmla="*/ 40 w 309"/>
                  <a:gd name="T13" fmla="*/ 478 h 480"/>
                  <a:gd name="T14" fmla="*/ 16 w 309"/>
                  <a:gd name="T15" fmla="*/ 474 h 480"/>
                  <a:gd name="T16" fmla="*/ 0 w 309"/>
                  <a:gd name="T17" fmla="*/ 444 h 480"/>
                  <a:gd name="T18" fmla="*/ 5 w 309"/>
                  <a:gd name="T19" fmla="*/ 425 h 480"/>
                  <a:gd name="T20" fmla="*/ 244 w 309"/>
                  <a:gd name="T21" fmla="*/ 23 h 480"/>
                  <a:gd name="T22" fmla="*/ 292 w 309"/>
                  <a:gd name="T23" fmla="*/ 9 h 480"/>
                  <a:gd name="T24" fmla="*/ 309 w 309"/>
                  <a:gd name="T25" fmla="*/ 39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9" h="480">
                    <a:moveTo>
                      <a:pt x="309" y="39"/>
                    </a:moveTo>
                    <a:cubicBezTo>
                      <a:pt x="309" y="46"/>
                      <a:pt x="307" y="52"/>
                      <a:pt x="303" y="59"/>
                    </a:cubicBezTo>
                    <a:cubicBezTo>
                      <a:pt x="78" y="438"/>
                      <a:pt x="78" y="438"/>
                      <a:pt x="78" y="438"/>
                    </a:cubicBezTo>
                    <a:cubicBezTo>
                      <a:pt x="73" y="438"/>
                      <a:pt x="73" y="438"/>
                      <a:pt x="73" y="438"/>
                    </a:cubicBezTo>
                    <a:cubicBezTo>
                      <a:pt x="55" y="438"/>
                      <a:pt x="39" y="454"/>
                      <a:pt x="39" y="473"/>
                    </a:cubicBezTo>
                    <a:cubicBezTo>
                      <a:pt x="39" y="473"/>
                      <a:pt x="39" y="473"/>
                      <a:pt x="39" y="473"/>
                    </a:cubicBezTo>
                    <a:cubicBezTo>
                      <a:pt x="39" y="475"/>
                      <a:pt x="40" y="476"/>
                      <a:pt x="40" y="478"/>
                    </a:cubicBezTo>
                    <a:cubicBezTo>
                      <a:pt x="32" y="480"/>
                      <a:pt x="24" y="478"/>
                      <a:pt x="16" y="474"/>
                    </a:cubicBezTo>
                    <a:cubicBezTo>
                      <a:pt x="6" y="468"/>
                      <a:pt x="0" y="456"/>
                      <a:pt x="0" y="444"/>
                    </a:cubicBezTo>
                    <a:cubicBezTo>
                      <a:pt x="0" y="438"/>
                      <a:pt x="2" y="431"/>
                      <a:pt x="5" y="425"/>
                    </a:cubicBezTo>
                    <a:cubicBezTo>
                      <a:pt x="244" y="23"/>
                      <a:pt x="244" y="23"/>
                      <a:pt x="244" y="23"/>
                    </a:cubicBezTo>
                    <a:cubicBezTo>
                      <a:pt x="254" y="6"/>
                      <a:pt x="276" y="0"/>
                      <a:pt x="292" y="9"/>
                    </a:cubicBezTo>
                    <a:cubicBezTo>
                      <a:pt x="303" y="16"/>
                      <a:pt x="309" y="27"/>
                      <a:pt x="309" y="3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49" name="Freeform 165"/>
              <p:cNvSpPr/>
              <p:nvPr/>
            </p:nvSpPr>
            <p:spPr bwMode="auto">
              <a:xfrm>
                <a:off x="6041" y="4210"/>
                <a:ext cx="248" cy="386"/>
              </a:xfrm>
              <a:custGeom>
                <a:avLst/>
                <a:gdLst>
                  <a:gd name="T0" fmla="*/ 334 w 334"/>
                  <a:gd name="T1" fmla="*/ 481 h 519"/>
                  <a:gd name="T2" fmla="*/ 316 w 334"/>
                  <a:gd name="T3" fmla="*/ 513 h 519"/>
                  <a:gd name="T4" fmla="*/ 290 w 334"/>
                  <a:gd name="T5" fmla="*/ 517 h 519"/>
                  <a:gd name="T6" fmla="*/ 291 w 334"/>
                  <a:gd name="T7" fmla="*/ 512 h 519"/>
                  <a:gd name="T8" fmla="*/ 291 w 334"/>
                  <a:gd name="T9" fmla="*/ 511 h 519"/>
                  <a:gd name="T10" fmla="*/ 254 w 334"/>
                  <a:gd name="T11" fmla="*/ 474 h 519"/>
                  <a:gd name="T12" fmla="*/ 249 w 334"/>
                  <a:gd name="T13" fmla="*/ 474 h 519"/>
                  <a:gd name="T14" fmla="*/ 23 w 334"/>
                  <a:gd name="T15" fmla="*/ 93 h 519"/>
                  <a:gd name="T16" fmla="*/ 24 w 334"/>
                  <a:gd name="T17" fmla="*/ 92 h 519"/>
                  <a:gd name="T18" fmla="*/ 29 w 334"/>
                  <a:gd name="T19" fmla="*/ 72 h 519"/>
                  <a:gd name="T20" fmla="*/ 13 w 334"/>
                  <a:gd name="T21" fmla="*/ 43 h 519"/>
                  <a:gd name="T22" fmla="*/ 0 w 334"/>
                  <a:gd name="T23" fmla="*/ 38 h 519"/>
                  <a:gd name="T24" fmla="*/ 18 w 334"/>
                  <a:gd name="T25" fmla="*/ 10 h 519"/>
                  <a:gd name="T26" fmla="*/ 70 w 334"/>
                  <a:gd name="T27" fmla="*/ 26 h 519"/>
                  <a:gd name="T28" fmla="*/ 328 w 334"/>
                  <a:gd name="T29" fmla="*/ 460 h 519"/>
                  <a:gd name="T30" fmla="*/ 334 w 334"/>
                  <a:gd name="T31" fmla="*/ 481 h 5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34" h="519">
                    <a:moveTo>
                      <a:pt x="334" y="481"/>
                    </a:moveTo>
                    <a:cubicBezTo>
                      <a:pt x="334" y="494"/>
                      <a:pt x="327" y="506"/>
                      <a:pt x="316" y="513"/>
                    </a:cubicBezTo>
                    <a:cubicBezTo>
                      <a:pt x="308" y="518"/>
                      <a:pt x="299" y="519"/>
                      <a:pt x="290" y="517"/>
                    </a:cubicBezTo>
                    <a:cubicBezTo>
                      <a:pt x="291" y="515"/>
                      <a:pt x="291" y="514"/>
                      <a:pt x="291" y="512"/>
                    </a:cubicBezTo>
                    <a:cubicBezTo>
                      <a:pt x="291" y="511"/>
                      <a:pt x="291" y="511"/>
                      <a:pt x="291" y="511"/>
                    </a:cubicBezTo>
                    <a:cubicBezTo>
                      <a:pt x="291" y="491"/>
                      <a:pt x="274" y="474"/>
                      <a:pt x="254" y="474"/>
                    </a:cubicBezTo>
                    <a:cubicBezTo>
                      <a:pt x="249" y="474"/>
                      <a:pt x="249" y="474"/>
                      <a:pt x="249" y="474"/>
                    </a:cubicBezTo>
                    <a:cubicBezTo>
                      <a:pt x="23" y="93"/>
                      <a:pt x="23" y="93"/>
                      <a:pt x="23" y="93"/>
                    </a:cubicBezTo>
                    <a:cubicBezTo>
                      <a:pt x="24" y="92"/>
                      <a:pt x="24" y="92"/>
                      <a:pt x="24" y="92"/>
                    </a:cubicBezTo>
                    <a:cubicBezTo>
                      <a:pt x="28" y="86"/>
                      <a:pt x="29" y="79"/>
                      <a:pt x="29" y="72"/>
                    </a:cubicBezTo>
                    <a:cubicBezTo>
                      <a:pt x="29" y="60"/>
                      <a:pt x="24" y="49"/>
                      <a:pt x="13" y="43"/>
                    </a:cubicBezTo>
                    <a:cubicBezTo>
                      <a:pt x="9" y="40"/>
                      <a:pt x="5" y="39"/>
                      <a:pt x="0" y="38"/>
                    </a:cubicBezTo>
                    <a:cubicBezTo>
                      <a:pt x="1" y="27"/>
                      <a:pt x="7" y="16"/>
                      <a:pt x="18" y="10"/>
                    </a:cubicBezTo>
                    <a:cubicBezTo>
                      <a:pt x="35" y="0"/>
                      <a:pt x="59" y="7"/>
                      <a:pt x="70" y="26"/>
                    </a:cubicBezTo>
                    <a:cubicBezTo>
                      <a:pt x="328" y="460"/>
                      <a:pt x="328" y="460"/>
                      <a:pt x="328" y="460"/>
                    </a:cubicBezTo>
                    <a:cubicBezTo>
                      <a:pt x="332" y="466"/>
                      <a:pt x="334" y="474"/>
                      <a:pt x="334" y="48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50" name="Freeform 166"/>
              <p:cNvSpPr/>
              <p:nvPr/>
            </p:nvSpPr>
            <p:spPr bwMode="auto">
              <a:xfrm>
                <a:off x="5866" y="4574"/>
                <a:ext cx="160" cy="52"/>
              </a:xfrm>
              <a:custGeom>
                <a:avLst/>
                <a:gdLst>
                  <a:gd name="T0" fmla="*/ 34 w 216"/>
                  <a:gd name="T1" fmla="*/ 1 h 70"/>
                  <a:gd name="T2" fmla="*/ 216 w 216"/>
                  <a:gd name="T3" fmla="*/ 0 h 70"/>
                  <a:gd name="T4" fmla="*/ 216 w 216"/>
                  <a:gd name="T5" fmla="*/ 69 h 70"/>
                  <a:gd name="T6" fmla="*/ 34 w 216"/>
                  <a:gd name="T7" fmla="*/ 70 h 70"/>
                  <a:gd name="T8" fmla="*/ 0 w 216"/>
                  <a:gd name="T9" fmla="*/ 35 h 70"/>
                  <a:gd name="T10" fmla="*/ 0 w 216"/>
                  <a:gd name="T11" fmla="*/ 35 h 70"/>
                  <a:gd name="T12" fmla="*/ 34 w 216"/>
                  <a:gd name="T13" fmla="*/ 1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6" h="70">
                    <a:moveTo>
                      <a:pt x="34" y="1"/>
                    </a:moveTo>
                    <a:cubicBezTo>
                      <a:pt x="216" y="0"/>
                      <a:pt x="216" y="0"/>
                      <a:pt x="216" y="0"/>
                    </a:cubicBezTo>
                    <a:cubicBezTo>
                      <a:pt x="216" y="69"/>
                      <a:pt x="216" y="69"/>
                      <a:pt x="216" y="69"/>
                    </a:cubicBezTo>
                    <a:cubicBezTo>
                      <a:pt x="34" y="70"/>
                      <a:pt x="34" y="70"/>
                      <a:pt x="34" y="70"/>
                    </a:cubicBezTo>
                    <a:cubicBezTo>
                      <a:pt x="15" y="70"/>
                      <a:pt x="0" y="5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16"/>
                      <a:pt x="15" y="1"/>
                      <a:pt x="34" y="1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51" name="Freeform 167"/>
              <p:cNvSpPr/>
              <p:nvPr/>
            </p:nvSpPr>
            <p:spPr bwMode="auto">
              <a:xfrm>
                <a:off x="6072" y="4573"/>
                <a:ext cx="165" cy="52"/>
              </a:xfrm>
              <a:custGeom>
                <a:avLst/>
                <a:gdLst>
                  <a:gd name="T0" fmla="*/ 222 w 222"/>
                  <a:gd name="T1" fmla="*/ 34 h 70"/>
                  <a:gd name="T2" fmla="*/ 222 w 222"/>
                  <a:gd name="T3" fmla="*/ 35 h 70"/>
                  <a:gd name="T4" fmla="*/ 188 w 222"/>
                  <a:gd name="T5" fmla="*/ 69 h 70"/>
                  <a:gd name="T6" fmla="*/ 0 w 222"/>
                  <a:gd name="T7" fmla="*/ 70 h 70"/>
                  <a:gd name="T8" fmla="*/ 0 w 222"/>
                  <a:gd name="T9" fmla="*/ 1 h 70"/>
                  <a:gd name="T10" fmla="*/ 188 w 222"/>
                  <a:gd name="T11" fmla="*/ 0 h 70"/>
                  <a:gd name="T12" fmla="*/ 222 w 222"/>
                  <a:gd name="T13" fmla="*/ 34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21" h="70">
                    <a:moveTo>
                      <a:pt x="222" y="34"/>
                    </a:moveTo>
                    <a:cubicBezTo>
                      <a:pt x="222" y="35"/>
                      <a:pt x="222" y="35"/>
                      <a:pt x="222" y="35"/>
                    </a:cubicBezTo>
                    <a:cubicBezTo>
                      <a:pt x="222" y="54"/>
                      <a:pt x="207" y="69"/>
                      <a:pt x="188" y="69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206" y="0"/>
                      <a:pt x="222" y="15"/>
                      <a:pt x="222" y="3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52" name="Freeform 168"/>
              <p:cNvSpPr/>
              <p:nvPr/>
            </p:nvSpPr>
            <p:spPr bwMode="auto">
              <a:xfrm>
                <a:off x="5956" y="4626"/>
                <a:ext cx="70" cy="122"/>
              </a:xfrm>
              <a:custGeom>
                <a:avLst/>
                <a:gdLst>
                  <a:gd name="T0" fmla="*/ 70 w 70"/>
                  <a:gd name="T1" fmla="*/ 122 h 122"/>
                  <a:gd name="T2" fmla="*/ 0 w 70"/>
                  <a:gd name="T3" fmla="*/ 43 h 122"/>
                  <a:gd name="T4" fmla="*/ 19 w 70"/>
                  <a:gd name="T5" fmla="*/ 43 h 122"/>
                  <a:gd name="T6" fmla="*/ 19 w 70"/>
                  <a:gd name="T7" fmla="*/ 0 h 122"/>
                  <a:gd name="T8" fmla="*/ 70 w 70"/>
                  <a:gd name="T9" fmla="*/ 0 h 122"/>
                  <a:gd name="T10" fmla="*/ 70 w 70"/>
                  <a:gd name="T11" fmla="*/ 12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0" h="122">
                    <a:moveTo>
                      <a:pt x="70" y="122"/>
                    </a:moveTo>
                    <a:lnTo>
                      <a:pt x="0" y="43"/>
                    </a:lnTo>
                    <a:lnTo>
                      <a:pt x="19" y="43"/>
                    </a:lnTo>
                    <a:lnTo>
                      <a:pt x="19" y="0"/>
                    </a:lnTo>
                    <a:lnTo>
                      <a:pt x="70" y="0"/>
                    </a:lnTo>
                    <a:lnTo>
                      <a:pt x="70" y="12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53" name="Freeform 169"/>
              <p:cNvSpPr/>
              <p:nvPr/>
            </p:nvSpPr>
            <p:spPr bwMode="auto">
              <a:xfrm>
                <a:off x="6072" y="4625"/>
                <a:ext cx="71" cy="123"/>
              </a:xfrm>
              <a:custGeom>
                <a:avLst/>
                <a:gdLst>
                  <a:gd name="T0" fmla="*/ 0 w 71"/>
                  <a:gd name="T1" fmla="*/ 123 h 123"/>
                  <a:gd name="T2" fmla="*/ 71 w 71"/>
                  <a:gd name="T3" fmla="*/ 43 h 123"/>
                  <a:gd name="T4" fmla="*/ 52 w 71"/>
                  <a:gd name="T5" fmla="*/ 43 h 123"/>
                  <a:gd name="T6" fmla="*/ 52 w 71"/>
                  <a:gd name="T7" fmla="*/ 0 h 123"/>
                  <a:gd name="T8" fmla="*/ 0 w 71"/>
                  <a:gd name="T9" fmla="*/ 0 h 123"/>
                  <a:gd name="T10" fmla="*/ 0 w 71"/>
                  <a:gd name="T11" fmla="*/ 123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1" h="123">
                    <a:moveTo>
                      <a:pt x="0" y="123"/>
                    </a:moveTo>
                    <a:lnTo>
                      <a:pt x="71" y="43"/>
                    </a:lnTo>
                    <a:lnTo>
                      <a:pt x="52" y="43"/>
                    </a:lnTo>
                    <a:lnTo>
                      <a:pt x="52" y="0"/>
                    </a:lnTo>
                    <a:lnTo>
                      <a:pt x="0" y="0"/>
                    </a:lnTo>
                    <a:lnTo>
                      <a:pt x="0" y="1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54" name="Freeform 170"/>
              <p:cNvSpPr/>
              <p:nvPr/>
            </p:nvSpPr>
            <p:spPr bwMode="auto">
              <a:xfrm>
                <a:off x="5580" y="3920"/>
                <a:ext cx="970" cy="60"/>
              </a:xfrm>
              <a:custGeom>
                <a:avLst/>
                <a:gdLst>
                  <a:gd name="T0" fmla="*/ 1264 w 1305"/>
                  <a:gd name="T1" fmla="*/ 81 h 81"/>
                  <a:gd name="T2" fmla="*/ 41 w 1305"/>
                  <a:gd name="T3" fmla="*/ 81 h 81"/>
                  <a:gd name="T4" fmla="*/ 0 w 1305"/>
                  <a:gd name="T5" fmla="*/ 41 h 81"/>
                  <a:gd name="T6" fmla="*/ 41 w 1305"/>
                  <a:gd name="T7" fmla="*/ 0 h 81"/>
                  <a:gd name="T8" fmla="*/ 1264 w 1305"/>
                  <a:gd name="T9" fmla="*/ 0 h 81"/>
                  <a:gd name="T10" fmla="*/ 1305 w 1305"/>
                  <a:gd name="T11" fmla="*/ 41 h 81"/>
                  <a:gd name="T12" fmla="*/ 1264 w 1305"/>
                  <a:gd name="T13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05" h="81">
                    <a:moveTo>
                      <a:pt x="1264" y="81"/>
                    </a:moveTo>
                    <a:cubicBezTo>
                      <a:pt x="41" y="81"/>
                      <a:pt x="41" y="81"/>
                      <a:pt x="41" y="81"/>
                    </a:cubicBezTo>
                    <a:cubicBezTo>
                      <a:pt x="18" y="81"/>
                      <a:pt x="0" y="63"/>
                      <a:pt x="0" y="41"/>
                    </a:cubicBezTo>
                    <a:cubicBezTo>
                      <a:pt x="0" y="18"/>
                      <a:pt x="18" y="0"/>
                      <a:pt x="41" y="0"/>
                    </a:cubicBezTo>
                    <a:cubicBezTo>
                      <a:pt x="1264" y="0"/>
                      <a:pt x="1264" y="0"/>
                      <a:pt x="1264" y="0"/>
                    </a:cubicBezTo>
                    <a:cubicBezTo>
                      <a:pt x="1287" y="0"/>
                      <a:pt x="1305" y="18"/>
                      <a:pt x="1305" y="41"/>
                    </a:cubicBezTo>
                    <a:cubicBezTo>
                      <a:pt x="1305" y="63"/>
                      <a:pt x="1287" y="81"/>
                      <a:pt x="1264" y="81"/>
                    </a:cubicBezTo>
                  </a:path>
                </a:pathLst>
              </a:custGeom>
              <a:solidFill>
                <a:srgbClr val="F4D65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55" name="Freeform 171"/>
              <p:cNvSpPr/>
              <p:nvPr/>
            </p:nvSpPr>
            <p:spPr bwMode="auto">
              <a:xfrm>
                <a:off x="5080" y="3613"/>
                <a:ext cx="47" cy="22"/>
              </a:xfrm>
              <a:custGeom>
                <a:avLst/>
                <a:gdLst>
                  <a:gd name="T0" fmla="*/ 62 w 63"/>
                  <a:gd name="T1" fmla="*/ 18 h 30"/>
                  <a:gd name="T2" fmla="*/ 62 w 63"/>
                  <a:gd name="T3" fmla="*/ 18 h 30"/>
                  <a:gd name="T4" fmla="*/ 61 w 63"/>
                  <a:gd name="T5" fmla="*/ 21 h 30"/>
                  <a:gd name="T6" fmla="*/ 18 w 63"/>
                  <a:gd name="T7" fmla="*/ 27 h 30"/>
                  <a:gd name="T8" fmla="*/ 1 w 63"/>
                  <a:gd name="T9" fmla="*/ 16 h 30"/>
                  <a:gd name="T10" fmla="*/ 1 w 63"/>
                  <a:gd name="T11" fmla="*/ 16 h 30"/>
                  <a:gd name="T12" fmla="*/ 7 w 63"/>
                  <a:gd name="T13" fmla="*/ 10 h 30"/>
                  <a:gd name="T14" fmla="*/ 49 w 63"/>
                  <a:gd name="T15" fmla="*/ 8 h 30"/>
                  <a:gd name="T16" fmla="*/ 62 w 63"/>
                  <a:gd name="T17" fmla="*/ 1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" h="30">
                    <a:moveTo>
                      <a:pt x="62" y="18"/>
                    </a:moveTo>
                    <a:cubicBezTo>
                      <a:pt x="62" y="18"/>
                      <a:pt x="62" y="18"/>
                      <a:pt x="62" y="18"/>
                    </a:cubicBezTo>
                    <a:cubicBezTo>
                      <a:pt x="62" y="19"/>
                      <a:pt x="61" y="20"/>
                      <a:pt x="61" y="21"/>
                    </a:cubicBezTo>
                    <a:cubicBezTo>
                      <a:pt x="46" y="30"/>
                      <a:pt x="18" y="27"/>
                      <a:pt x="18" y="27"/>
                    </a:cubicBezTo>
                    <a:cubicBezTo>
                      <a:pt x="6" y="23"/>
                      <a:pt x="2" y="19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0" y="12"/>
                      <a:pt x="7" y="10"/>
                      <a:pt x="7" y="10"/>
                    </a:cubicBezTo>
                    <a:cubicBezTo>
                      <a:pt x="23" y="0"/>
                      <a:pt x="49" y="8"/>
                      <a:pt x="49" y="8"/>
                    </a:cubicBezTo>
                    <a:cubicBezTo>
                      <a:pt x="62" y="10"/>
                      <a:pt x="63" y="15"/>
                      <a:pt x="62" y="18"/>
                    </a:cubicBezTo>
                  </a:path>
                </a:pathLst>
              </a:custGeom>
              <a:solidFill>
                <a:srgbClr val="47411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56" name="Freeform 172"/>
              <p:cNvSpPr/>
              <p:nvPr/>
            </p:nvSpPr>
            <p:spPr bwMode="auto">
              <a:xfrm>
                <a:off x="5080" y="3613"/>
                <a:ext cx="47" cy="22"/>
              </a:xfrm>
              <a:custGeom>
                <a:avLst/>
                <a:gdLst>
                  <a:gd name="T0" fmla="*/ 62 w 63"/>
                  <a:gd name="T1" fmla="*/ 18 h 30"/>
                  <a:gd name="T2" fmla="*/ 62 w 63"/>
                  <a:gd name="T3" fmla="*/ 18 h 30"/>
                  <a:gd name="T4" fmla="*/ 61 w 63"/>
                  <a:gd name="T5" fmla="*/ 21 h 30"/>
                  <a:gd name="T6" fmla="*/ 18 w 63"/>
                  <a:gd name="T7" fmla="*/ 27 h 30"/>
                  <a:gd name="T8" fmla="*/ 1 w 63"/>
                  <a:gd name="T9" fmla="*/ 16 h 30"/>
                  <a:gd name="T10" fmla="*/ 1 w 63"/>
                  <a:gd name="T11" fmla="*/ 16 h 30"/>
                  <a:gd name="T12" fmla="*/ 7 w 63"/>
                  <a:gd name="T13" fmla="*/ 10 h 30"/>
                  <a:gd name="T14" fmla="*/ 49 w 63"/>
                  <a:gd name="T15" fmla="*/ 8 h 30"/>
                  <a:gd name="T16" fmla="*/ 62 w 63"/>
                  <a:gd name="T17" fmla="*/ 18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" h="30">
                    <a:moveTo>
                      <a:pt x="62" y="18"/>
                    </a:moveTo>
                    <a:cubicBezTo>
                      <a:pt x="62" y="18"/>
                      <a:pt x="62" y="18"/>
                      <a:pt x="62" y="18"/>
                    </a:cubicBezTo>
                    <a:cubicBezTo>
                      <a:pt x="62" y="19"/>
                      <a:pt x="61" y="20"/>
                      <a:pt x="61" y="21"/>
                    </a:cubicBezTo>
                    <a:cubicBezTo>
                      <a:pt x="46" y="30"/>
                      <a:pt x="18" y="27"/>
                      <a:pt x="18" y="27"/>
                    </a:cubicBezTo>
                    <a:cubicBezTo>
                      <a:pt x="6" y="23"/>
                      <a:pt x="2" y="19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cubicBezTo>
                      <a:pt x="0" y="12"/>
                      <a:pt x="7" y="10"/>
                      <a:pt x="7" y="10"/>
                    </a:cubicBezTo>
                    <a:cubicBezTo>
                      <a:pt x="23" y="0"/>
                      <a:pt x="49" y="8"/>
                      <a:pt x="49" y="8"/>
                    </a:cubicBezTo>
                    <a:cubicBezTo>
                      <a:pt x="62" y="10"/>
                      <a:pt x="63" y="15"/>
                      <a:pt x="62" y="18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3312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57" name="Freeform 173"/>
              <p:cNvSpPr/>
              <p:nvPr/>
            </p:nvSpPr>
            <p:spPr bwMode="auto">
              <a:xfrm>
                <a:off x="4741" y="3625"/>
                <a:ext cx="437" cy="479"/>
              </a:xfrm>
              <a:custGeom>
                <a:avLst/>
                <a:gdLst>
                  <a:gd name="T0" fmla="*/ 544 w 588"/>
                  <a:gd name="T1" fmla="*/ 615 h 644"/>
                  <a:gd name="T2" fmla="*/ 526 w 588"/>
                  <a:gd name="T3" fmla="*/ 631 h 644"/>
                  <a:gd name="T4" fmla="*/ 381 w 588"/>
                  <a:gd name="T5" fmla="*/ 516 h 644"/>
                  <a:gd name="T6" fmla="*/ 321 w 588"/>
                  <a:gd name="T7" fmla="*/ 359 h 644"/>
                  <a:gd name="T8" fmla="*/ 283 w 588"/>
                  <a:gd name="T9" fmla="*/ 410 h 644"/>
                  <a:gd name="T10" fmla="*/ 216 w 588"/>
                  <a:gd name="T11" fmla="*/ 436 h 644"/>
                  <a:gd name="T12" fmla="*/ 180 w 588"/>
                  <a:gd name="T13" fmla="*/ 422 h 644"/>
                  <a:gd name="T14" fmla="*/ 154 w 588"/>
                  <a:gd name="T15" fmla="*/ 419 h 644"/>
                  <a:gd name="T16" fmla="*/ 61 w 588"/>
                  <a:gd name="T17" fmla="*/ 423 h 644"/>
                  <a:gd name="T18" fmla="*/ 24 w 588"/>
                  <a:gd name="T19" fmla="*/ 377 h 644"/>
                  <a:gd name="T20" fmla="*/ 75 w 588"/>
                  <a:gd name="T21" fmla="*/ 343 h 644"/>
                  <a:gd name="T22" fmla="*/ 141 w 588"/>
                  <a:gd name="T23" fmla="*/ 332 h 644"/>
                  <a:gd name="T24" fmla="*/ 158 w 588"/>
                  <a:gd name="T25" fmla="*/ 336 h 644"/>
                  <a:gd name="T26" fmla="*/ 202 w 588"/>
                  <a:gd name="T27" fmla="*/ 337 h 644"/>
                  <a:gd name="T28" fmla="*/ 206 w 588"/>
                  <a:gd name="T29" fmla="*/ 336 h 644"/>
                  <a:gd name="T30" fmla="*/ 264 w 588"/>
                  <a:gd name="T31" fmla="*/ 286 h 644"/>
                  <a:gd name="T32" fmla="*/ 266 w 588"/>
                  <a:gd name="T33" fmla="*/ 282 h 644"/>
                  <a:gd name="T34" fmla="*/ 329 w 588"/>
                  <a:gd name="T35" fmla="*/ 171 h 644"/>
                  <a:gd name="T36" fmla="*/ 409 w 588"/>
                  <a:gd name="T37" fmla="*/ 111 h 644"/>
                  <a:gd name="T38" fmla="*/ 451 w 588"/>
                  <a:gd name="T39" fmla="*/ 35 h 644"/>
                  <a:gd name="T40" fmla="*/ 457 w 588"/>
                  <a:gd name="T41" fmla="*/ 0 h 644"/>
                  <a:gd name="T42" fmla="*/ 474 w 588"/>
                  <a:gd name="T43" fmla="*/ 11 h 644"/>
                  <a:gd name="T44" fmla="*/ 517 w 588"/>
                  <a:gd name="T45" fmla="*/ 5 h 644"/>
                  <a:gd name="T46" fmla="*/ 488 w 588"/>
                  <a:gd name="T47" fmla="*/ 71 h 644"/>
                  <a:gd name="T48" fmla="*/ 477 w 588"/>
                  <a:gd name="T49" fmla="*/ 139 h 644"/>
                  <a:gd name="T50" fmla="*/ 490 w 588"/>
                  <a:gd name="T51" fmla="*/ 175 h 644"/>
                  <a:gd name="T52" fmla="*/ 491 w 588"/>
                  <a:gd name="T53" fmla="*/ 203 h 644"/>
                  <a:gd name="T54" fmla="*/ 473 w 588"/>
                  <a:gd name="T55" fmla="*/ 300 h 644"/>
                  <a:gd name="T56" fmla="*/ 458 w 588"/>
                  <a:gd name="T57" fmla="*/ 353 h 644"/>
                  <a:gd name="T58" fmla="*/ 450 w 588"/>
                  <a:gd name="T59" fmla="*/ 378 h 644"/>
                  <a:gd name="T60" fmla="*/ 480 w 588"/>
                  <a:gd name="T61" fmla="*/ 455 h 644"/>
                  <a:gd name="T62" fmla="*/ 486 w 588"/>
                  <a:gd name="T63" fmla="*/ 459 h 644"/>
                  <a:gd name="T64" fmla="*/ 544 w 588"/>
                  <a:gd name="T65" fmla="*/ 615 h 6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88" h="644">
                    <a:moveTo>
                      <a:pt x="544" y="615"/>
                    </a:moveTo>
                    <a:cubicBezTo>
                      <a:pt x="532" y="644"/>
                      <a:pt x="526" y="631"/>
                      <a:pt x="526" y="631"/>
                    </a:cubicBezTo>
                    <a:cubicBezTo>
                      <a:pt x="487" y="504"/>
                      <a:pt x="381" y="516"/>
                      <a:pt x="381" y="516"/>
                    </a:cubicBezTo>
                    <a:cubicBezTo>
                      <a:pt x="280" y="506"/>
                      <a:pt x="321" y="359"/>
                      <a:pt x="321" y="359"/>
                    </a:cubicBezTo>
                    <a:cubicBezTo>
                      <a:pt x="311" y="377"/>
                      <a:pt x="299" y="397"/>
                      <a:pt x="283" y="410"/>
                    </a:cubicBezTo>
                    <a:cubicBezTo>
                      <a:pt x="265" y="426"/>
                      <a:pt x="241" y="440"/>
                      <a:pt x="216" y="436"/>
                    </a:cubicBezTo>
                    <a:cubicBezTo>
                      <a:pt x="203" y="435"/>
                      <a:pt x="193" y="426"/>
                      <a:pt x="180" y="422"/>
                    </a:cubicBezTo>
                    <a:cubicBezTo>
                      <a:pt x="174" y="421"/>
                      <a:pt x="160" y="416"/>
                      <a:pt x="154" y="419"/>
                    </a:cubicBezTo>
                    <a:cubicBezTo>
                      <a:pt x="103" y="440"/>
                      <a:pt x="61" y="423"/>
                      <a:pt x="61" y="423"/>
                    </a:cubicBezTo>
                    <a:cubicBezTo>
                      <a:pt x="0" y="398"/>
                      <a:pt x="24" y="377"/>
                      <a:pt x="24" y="377"/>
                    </a:cubicBezTo>
                    <a:cubicBezTo>
                      <a:pt x="39" y="363"/>
                      <a:pt x="56" y="352"/>
                      <a:pt x="75" y="343"/>
                    </a:cubicBezTo>
                    <a:cubicBezTo>
                      <a:pt x="95" y="333"/>
                      <a:pt x="119" y="328"/>
                      <a:pt x="141" y="332"/>
                    </a:cubicBezTo>
                    <a:cubicBezTo>
                      <a:pt x="147" y="333"/>
                      <a:pt x="152" y="334"/>
                      <a:pt x="158" y="336"/>
                    </a:cubicBezTo>
                    <a:cubicBezTo>
                      <a:pt x="171" y="341"/>
                      <a:pt x="188" y="341"/>
                      <a:pt x="202" y="337"/>
                    </a:cubicBezTo>
                    <a:cubicBezTo>
                      <a:pt x="203" y="337"/>
                      <a:pt x="204" y="336"/>
                      <a:pt x="206" y="336"/>
                    </a:cubicBezTo>
                    <a:cubicBezTo>
                      <a:pt x="230" y="327"/>
                      <a:pt x="249" y="307"/>
                      <a:pt x="264" y="286"/>
                    </a:cubicBezTo>
                    <a:cubicBezTo>
                      <a:pt x="264" y="284"/>
                      <a:pt x="265" y="283"/>
                      <a:pt x="266" y="282"/>
                    </a:cubicBezTo>
                    <a:cubicBezTo>
                      <a:pt x="296" y="235"/>
                      <a:pt x="329" y="171"/>
                      <a:pt x="329" y="171"/>
                    </a:cubicBezTo>
                    <a:cubicBezTo>
                      <a:pt x="347" y="135"/>
                      <a:pt x="409" y="111"/>
                      <a:pt x="409" y="111"/>
                    </a:cubicBezTo>
                    <a:cubicBezTo>
                      <a:pt x="448" y="85"/>
                      <a:pt x="451" y="35"/>
                      <a:pt x="451" y="35"/>
                    </a:cubicBezTo>
                    <a:cubicBezTo>
                      <a:pt x="447" y="20"/>
                      <a:pt x="457" y="1"/>
                      <a:pt x="457" y="0"/>
                    </a:cubicBezTo>
                    <a:cubicBezTo>
                      <a:pt x="458" y="3"/>
                      <a:pt x="462" y="7"/>
                      <a:pt x="474" y="11"/>
                    </a:cubicBezTo>
                    <a:cubicBezTo>
                      <a:pt x="474" y="11"/>
                      <a:pt x="502" y="14"/>
                      <a:pt x="517" y="5"/>
                    </a:cubicBezTo>
                    <a:cubicBezTo>
                      <a:pt x="506" y="26"/>
                      <a:pt x="496" y="48"/>
                      <a:pt x="488" y="71"/>
                    </a:cubicBezTo>
                    <a:cubicBezTo>
                      <a:pt x="480" y="91"/>
                      <a:pt x="472" y="117"/>
                      <a:pt x="477" y="139"/>
                    </a:cubicBezTo>
                    <a:cubicBezTo>
                      <a:pt x="479" y="152"/>
                      <a:pt x="487" y="162"/>
                      <a:pt x="490" y="175"/>
                    </a:cubicBezTo>
                    <a:cubicBezTo>
                      <a:pt x="492" y="184"/>
                      <a:pt x="492" y="193"/>
                      <a:pt x="491" y="203"/>
                    </a:cubicBezTo>
                    <a:cubicBezTo>
                      <a:pt x="489" y="236"/>
                      <a:pt x="482" y="268"/>
                      <a:pt x="473" y="300"/>
                    </a:cubicBezTo>
                    <a:cubicBezTo>
                      <a:pt x="468" y="318"/>
                      <a:pt x="464" y="336"/>
                      <a:pt x="458" y="353"/>
                    </a:cubicBezTo>
                    <a:cubicBezTo>
                      <a:pt x="454" y="362"/>
                      <a:pt x="451" y="370"/>
                      <a:pt x="450" y="378"/>
                    </a:cubicBezTo>
                    <a:cubicBezTo>
                      <a:pt x="440" y="421"/>
                      <a:pt x="467" y="446"/>
                      <a:pt x="480" y="455"/>
                    </a:cubicBezTo>
                    <a:cubicBezTo>
                      <a:pt x="483" y="458"/>
                      <a:pt x="486" y="459"/>
                      <a:pt x="486" y="459"/>
                    </a:cubicBezTo>
                    <a:cubicBezTo>
                      <a:pt x="588" y="506"/>
                      <a:pt x="544" y="615"/>
                      <a:pt x="544" y="615"/>
                    </a:cubicBezTo>
                  </a:path>
                </a:pathLst>
              </a:custGeom>
              <a:solidFill>
                <a:srgbClr val="E3D4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58" name="Freeform 174"/>
              <p:cNvSpPr/>
              <p:nvPr/>
            </p:nvSpPr>
            <p:spPr bwMode="auto">
              <a:xfrm>
                <a:off x="4862" y="3593"/>
                <a:ext cx="232" cy="272"/>
              </a:xfrm>
              <a:custGeom>
                <a:avLst/>
                <a:gdLst>
                  <a:gd name="T0" fmla="*/ 290 w 312"/>
                  <a:gd name="T1" fmla="*/ 0 h 365"/>
                  <a:gd name="T2" fmla="*/ 267 w 312"/>
                  <a:gd name="T3" fmla="*/ 151 h 365"/>
                  <a:gd name="T4" fmla="*/ 183 w 312"/>
                  <a:gd name="T5" fmla="*/ 215 h 365"/>
                  <a:gd name="T6" fmla="*/ 158 w 312"/>
                  <a:gd name="T7" fmla="*/ 273 h 365"/>
                  <a:gd name="T8" fmla="*/ 64 w 312"/>
                  <a:gd name="T9" fmla="*/ 355 h 365"/>
                  <a:gd name="T10" fmla="*/ 72 w 312"/>
                  <a:gd name="T11" fmla="*/ 107 h 365"/>
                  <a:gd name="T12" fmla="*/ 199 w 312"/>
                  <a:gd name="T13" fmla="*/ 46 h 365"/>
                  <a:gd name="T14" fmla="*/ 290 w 312"/>
                  <a:gd name="T15" fmla="*/ 0 h 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2" h="365">
                    <a:moveTo>
                      <a:pt x="290" y="0"/>
                    </a:moveTo>
                    <a:cubicBezTo>
                      <a:pt x="290" y="0"/>
                      <a:pt x="312" y="108"/>
                      <a:pt x="267" y="151"/>
                    </a:cubicBezTo>
                    <a:cubicBezTo>
                      <a:pt x="267" y="151"/>
                      <a:pt x="196" y="184"/>
                      <a:pt x="183" y="215"/>
                    </a:cubicBezTo>
                    <a:cubicBezTo>
                      <a:pt x="183" y="215"/>
                      <a:pt x="167" y="235"/>
                      <a:pt x="158" y="273"/>
                    </a:cubicBezTo>
                    <a:cubicBezTo>
                      <a:pt x="158" y="273"/>
                      <a:pt x="129" y="345"/>
                      <a:pt x="64" y="355"/>
                    </a:cubicBezTo>
                    <a:cubicBezTo>
                      <a:pt x="0" y="365"/>
                      <a:pt x="72" y="107"/>
                      <a:pt x="72" y="107"/>
                    </a:cubicBezTo>
                    <a:cubicBezTo>
                      <a:pt x="199" y="46"/>
                      <a:pt x="199" y="46"/>
                      <a:pt x="199" y="46"/>
                    </a:cubicBezTo>
                    <a:lnTo>
                      <a:pt x="290" y="0"/>
                    </a:lnTo>
                    <a:close/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59" name="Freeform 175"/>
              <p:cNvSpPr/>
              <p:nvPr/>
            </p:nvSpPr>
            <p:spPr bwMode="auto">
              <a:xfrm>
                <a:off x="4783" y="3800"/>
                <a:ext cx="151" cy="113"/>
              </a:xfrm>
              <a:custGeom>
                <a:avLst/>
                <a:gdLst>
                  <a:gd name="T0" fmla="*/ 156 w 203"/>
                  <a:gd name="T1" fmla="*/ 90 h 152"/>
                  <a:gd name="T2" fmla="*/ 203 w 203"/>
                  <a:gd name="T3" fmla="*/ 107 h 152"/>
                  <a:gd name="T4" fmla="*/ 81 w 203"/>
                  <a:gd name="T5" fmla="*/ 76 h 152"/>
                  <a:gd name="T6" fmla="*/ 156 w 203"/>
                  <a:gd name="T7" fmla="*/ 9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03" h="152">
                    <a:moveTo>
                      <a:pt x="156" y="90"/>
                    </a:moveTo>
                    <a:cubicBezTo>
                      <a:pt x="156" y="90"/>
                      <a:pt x="179" y="116"/>
                      <a:pt x="203" y="107"/>
                    </a:cubicBezTo>
                    <a:cubicBezTo>
                      <a:pt x="203" y="107"/>
                      <a:pt x="161" y="152"/>
                      <a:pt x="81" y="76"/>
                    </a:cubicBezTo>
                    <a:cubicBezTo>
                      <a:pt x="0" y="0"/>
                      <a:pt x="156" y="90"/>
                      <a:pt x="156" y="90"/>
                    </a:cubicBezTo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60" name="Freeform 176"/>
              <p:cNvSpPr/>
              <p:nvPr/>
            </p:nvSpPr>
            <p:spPr bwMode="auto">
              <a:xfrm>
                <a:off x="4744" y="3912"/>
                <a:ext cx="153" cy="48"/>
              </a:xfrm>
              <a:custGeom>
                <a:avLst/>
                <a:gdLst>
                  <a:gd name="T0" fmla="*/ 3 w 205"/>
                  <a:gd name="T1" fmla="*/ 27 h 65"/>
                  <a:gd name="T2" fmla="*/ 68 w 205"/>
                  <a:gd name="T3" fmla="*/ 21 h 65"/>
                  <a:gd name="T4" fmla="*/ 95 w 205"/>
                  <a:gd name="T5" fmla="*/ 44 h 65"/>
                  <a:gd name="T6" fmla="*/ 95 w 205"/>
                  <a:gd name="T7" fmla="*/ 44 h 65"/>
                  <a:gd name="T8" fmla="*/ 143 w 205"/>
                  <a:gd name="T9" fmla="*/ 28 h 65"/>
                  <a:gd name="T10" fmla="*/ 205 w 205"/>
                  <a:gd name="T11" fmla="*/ 65 h 65"/>
                  <a:gd name="T12" fmla="*/ 0 w 205"/>
                  <a:gd name="T13" fmla="*/ 34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5" h="65">
                    <a:moveTo>
                      <a:pt x="3" y="27"/>
                    </a:moveTo>
                    <a:cubicBezTo>
                      <a:pt x="3" y="27"/>
                      <a:pt x="27" y="0"/>
                      <a:pt x="68" y="21"/>
                    </a:cubicBezTo>
                    <a:cubicBezTo>
                      <a:pt x="68" y="21"/>
                      <a:pt x="92" y="35"/>
                      <a:pt x="95" y="44"/>
                    </a:cubicBezTo>
                    <a:cubicBezTo>
                      <a:pt x="99" y="52"/>
                      <a:pt x="95" y="44"/>
                      <a:pt x="95" y="44"/>
                    </a:cubicBezTo>
                    <a:cubicBezTo>
                      <a:pt x="95" y="44"/>
                      <a:pt x="129" y="24"/>
                      <a:pt x="143" y="28"/>
                    </a:cubicBezTo>
                    <a:cubicBezTo>
                      <a:pt x="143" y="28"/>
                      <a:pt x="193" y="49"/>
                      <a:pt x="205" y="65"/>
                    </a:cubicBezTo>
                    <a:cubicBezTo>
                      <a:pt x="0" y="34"/>
                      <a:pt x="0" y="34"/>
                      <a:pt x="0" y="34"/>
                    </a:cubicBezTo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61" name="Freeform 177"/>
              <p:cNvSpPr/>
              <p:nvPr/>
            </p:nvSpPr>
            <p:spPr bwMode="auto">
              <a:xfrm>
                <a:off x="4946" y="3943"/>
                <a:ext cx="133" cy="89"/>
              </a:xfrm>
              <a:custGeom>
                <a:avLst/>
                <a:gdLst>
                  <a:gd name="T0" fmla="*/ 38 w 179"/>
                  <a:gd name="T1" fmla="*/ 0 h 120"/>
                  <a:gd name="T2" fmla="*/ 92 w 179"/>
                  <a:gd name="T3" fmla="*/ 4 h 120"/>
                  <a:gd name="T4" fmla="*/ 115 w 179"/>
                  <a:gd name="T5" fmla="*/ 37 h 120"/>
                  <a:gd name="T6" fmla="*/ 136 w 179"/>
                  <a:gd name="T7" fmla="*/ 101 h 120"/>
                  <a:gd name="T8" fmla="*/ 0 w 179"/>
                  <a:gd name="T9" fmla="*/ 52 h 120"/>
                  <a:gd name="T10" fmla="*/ 38 w 179"/>
                  <a:gd name="T11" fmla="*/ 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9" h="120">
                    <a:moveTo>
                      <a:pt x="38" y="0"/>
                    </a:moveTo>
                    <a:cubicBezTo>
                      <a:pt x="38" y="0"/>
                      <a:pt x="75" y="14"/>
                      <a:pt x="92" y="4"/>
                    </a:cubicBezTo>
                    <a:cubicBezTo>
                      <a:pt x="92" y="4"/>
                      <a:pt x="126" y="1"/>
                      <a:pt x="115" y="37"/>
                    </a:cubicBezTo>
                    <a:cubicBezTo>
                      <a:pt x="115" y="37"/>
                      <a:pt x="92" y="82"/>
                      <a:pt x="136" y="101"/>
                    </a:cubicBezTo>
                    <a:cubicBezTo>
                      <a:pt x="179" y="120"/>
                      <a:pt x="0" y="52"/>
                      <a:pt x="0" y="52"/>
                    </a:cubicBezTo>
                    <a:cubicBezTo>
                      <a:pt x="38" y="0"/>
                      <a:pt x="38" y="0"/>
                      <a:pt x="38" y="0"/>
                    </a:cubicBezTo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62" name="Freeform 178"/>
              <p:cNvSpPr/>
              <p:nvPr/>
            </p:nvSpPr>
            <p:spPr bwMode="auto">
              <a:xfrm>
                <a:off x="5049" y="3989"/>
                <a:ext cx="66" cy="84"/>
              </a:xfrm>
              <a:custGeom>
                <a:avLst/>
                <a:gdLst>
                  <a:gd name="T0" fmla="*/ 0 w 89"/>
                  <a:gd name="T1" fmla="*/ 30 h 113"/>
                  <a:gd name="T2" fmla="*/ 89 w 89"/>
                  <a:gd name="T3" fmla="*/ 11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9" h="113">
                    <a:moveTo>
                      <a:pt x="0" y="30"/>
                    </a:moveTo>
                    <a:cubicBezTo>
                      <a:pt x="0" y="30"/>
                      <a:pt x="89" y="0"/>
                      <a:pt x="89" y="113"/>
                    </a:cubicBezTo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63" name="Freeform 179"/>
              <p:cNvSpPr/>
              <p:nvPr/>
            </p:nvSpPr>
            <p:spPr bwMode="auto">
              <a:xfrm>
                <a:off x="5047" y="3922"/>
                <a:ext cx="59" cy="35"/>
              </a:xfrm>
              <a:custGeom>
                <a:avLst/>
                <a:gdLst>
                  <a:gd name="T0" fmla="*/ 50 w 80"/>
                  <a:gd name="T1" fmla="*/ 0 h 47"/>
                  <a:gd name="T2" fmla="*/ 10 w 80"/>
                  <a:gd name="T3" fmla="*/ 27 h 47"/>
                  <a:gd name="T4" fmla="*/ 67 w 80"/>
                  <a:gd name="T5" fmla="*/ 23 h 47"/>
                  <a:gd name="T6" fmla="*/ 50 w 80"/>
                  <a:gd name="T7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0" h="47">
                    <a:moveTo>
                      <a:pt x="50" y="0"/>
                    </a:moveTo>
                    <a:cubicBezTo>
                      <a:pt x="50" y="0"/>
                      <a:pt x="0" y="8"/>
                      <a:pt x="10" y="27"/>
                    </a:cubicBezTo>
                    <a:cubicBezTo>
                      <a:pt x="19" y="47"/>
                      <a:pt x="53" y="32"/>
                      <a:pt x="67" y="23"/>
                    </a:cubicBezTo>
                    <a:cubicBezTo>
                      <a:pt x="80" y="15"/>
                      <a:pt x="50" y="0"/>
                      <a:pt x="50" y="0"/>
                    </a:cubicBezTo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64" name="Freeform 180"/>
              <p:cNvSpPr/>
              <p:nvPr/>
            </p:nvSpPr>
            <p:spPr bwMode="auto">
              <a:xfrm>
                <a:off x="5080" y="3773"/>
                <a:ext cx="21" cy="24"/>
              </a:xfrm>
              <a:custGeom>
                <a:avLst/>
                <a:gdLst>
                  <a:gd name="T0" fmla="*/ 8 w 28"/>
                  <a:gd name="T1" fmla="*/ 7 h 33"/>
                  <a:gd name="T2" fmla="*/ 1 w 28"/>
                  <a:gd name="T3" fmla="*/ 25 h 33"/>
                  <a:gd name="T4" fmla="*/ 19 w 28"/>
                  <a:gd name="T5" fmla="*/ 23 h 33"/>
                  <a:gd name="T6" fmla="*/ 24 w 28"/>
                  <a:gd name="T7" fmla="*/ 8 h 33"/>
                  <a:gd name="T8" fmla="*/ 8 w 28"/>
                  <a:gd name="T9" fmla="*/ 7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33">
                    <a:moveTo>
                      <a:pt x="8" y="7"/>
                    </a:moveTo>
                    <a:cubicBezTo>
                      <a:pt x="5" y="13"/>
                      <a:pt x="3" y="19"/>
                      <a:pt x="1" y="25"/>
                    </a:cubicBezTo>
                    <a:cubicBezTo>
                      <a:pt x="0" y="33"/>
                      <a:pt x="17" y="30"/>
                      <a:pt x="19" y="23"/>
                    </a:cubicBezTo>
                    <a:cubicBezTo>
                      <a:pt x="20" y="18"/>
                      <a:pt x="22" y="13"/>
                      <a:pt x="24" y="8"/>
                    </a:cubicBezTo>
                    <a:cubicBezTo>
                      <a:pt x="28" y="0"/>
                      <a:pt x="10" y="1"/>
                      <a:pt x="8" y="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65" name="Freeform 181"/>
              <p:cNvSpPr/>
              <p:nvPr/>
            </p:nvSpPr>
            <p:spPr bwMode="auto">
              <a:xfrm>
                <a:off x="4754" y="3621"/>
                <a:ext cx="400" cy="477"/>
              </a:xfrm>
              <a:custGeom>
                <a:avLst/>
                <a:gdLst>
                  <a:gd name="T0" fmla="*/ 513 w 538"/>
                  <a:gd name="T1" fmla="*/ 637 h 641"/>
                  <a:gd name="T2" fmla="*/ 510 w 538"/>
                  <a:gd name="T3" fmla="*/ 635 h 641"/>
                  <a:gd name="T4" fmla="*/ 510 w 538"/>
                  <a:gd name="T5" fmla="*/ 635 h 641"/>
                  <a:gd name="T6" fmla="*/ 437 w 538"/>
                  <a:gd name="T7" fmla="*/ 536 h 641"/>
                  <a:gd name="T8" fmla="*/ 364 w 538"/>
                  <a:gd name="T9" fmla="*/ 519 h 641"/>
                  <a:gd name="T10" fmla="*/ 304 w 538"/>
                  <a:gd name="T11" fmla="*/ 369 h 641"/>
                  <a:gd name="T12" fmla="*/ 302 w 538"/>
                  <a:gd name="T13" fmla="*/ 363 h 641"/>
                  <a:gd name="T14" fmla="*/ 164 w 538"/>
                  <a:gd name="T15" fmla="*/ 426 h 641"/>
                  <a:gd name="T16" fmla="*/ 55 w 538"/>
                  <a:gd name="T17" fmla="*/ 430 h 641"/>
                  <a:gd name="T18" fmla="*/ 44 w 538"/>
                  <a:gd name="T19" fmla="*/ 428 h 641"/>
                  <a:gd name="T20" fmla="*/ 6 w 538"/>
                  <a:gd name="T21" fmla="*/ 386 h 641"/>
                  <a:gd name="T22" fmla="*/ 8 w 538"/>
                  <a:gd name="T23" fmla="*/ 383 h 641"/>
                  <a:gd name="T24" fmla="*/ 109 w 538"/>
                  <a:gd name="T25" fmla="*/ 337 h 641"/>
                  <a:gd name="T26" fmla="*/ 164 w 538"/>
                  <a:gd name="T27" fmla="*/ 347 h 641"/>
                  <a:gd name="T28" fmla="*/ 189 w 538"/>
                  <a:gd name="T29" fmla="*/ 341 h 641"/>
                  <a:gd name="T30" fmla="*/ 250 w 538"/>
                  <a:gd name="T31" fmla="*/ 288 h 641"/>
                  <a:gd name="T32" fmla="*/ 314 w 538"/>
                  <a:gd name="T33" fmla="*/ 177 h 641"/>
                  <a:gd name="T34" fmla="*/ 392 w 538"/>
                  <a:gd name="T35" fmla="*/ 118 h 641"/>
                  <a:gd name="T36" fmla="*/ 436 w 538"/>
                  <a:gd name="T37" fmla="*/ 40 h 641"/>
                  <a:gd name="T38" fmla="*/ 442 w 538"/>
                  <a:gd name="T39" fmla="*/ 6 h 641"/>
                  <a:gd name="T40" fmla="*/ 456 w 538"/>
                  <a:gd name="T41" fmla="*/ 17 h 641"/>
                  <a:gd name="T42" fmla="*/ 501 w 538"/>
                  <a:gd name="T43" fmla="*/ 11 h 641"/>
                  <a:gd name="T44" fmla="*/ 457 w 538"/>
                  <a:gd name="T45" fmla="*/ 130 h 641"/>
                  <a:gd name="T46" fmla="*/ 472 w 538"/>
                  <a:gd name="T47" fmla="*/ 180 h 641"/>
                  <a:gd name="T48" fmla="*/ 455 w 538"/>
                  <a:gd name="T49" fmla="*/ 305 h 641"/>
                  <a:gd name="T50" fmla="*/ 431 w 538"/>
                  <a:gd name="T51" fmla="*/ 382 h 641"/>
                  <a:gd name="T52" fmla="*/ 441 w 538"/>
                  <a:gd name="T53" fmla="*/ 440 h 641"/>
                  <a:gd name="T54" fmla="*/ 468 w 538"/>
                  <a:gd name="T55" fmla="*/ 466 h 641"/>
                  <a:gd name="T56" fmla="*/ 530 w 538"/>
                  <a:gd name="T57" fmla="*/ 604 h 641"/>
                  <a:gd name="T58" fmla="*/ 526 w 538"/>
                  <a:gd name="T59" fmla="*/ 619 h 641"/>
                  <a:gd name="T60" fmla="*/ 525 w 538"/>
                  <a:gd name="T61" fmla="*/ 511 h 641"/>
                  <a:gd name="T62" fmla="*/ 469 w 538"/>
                  <a:gd name="T63" fmla="*/ 463 h 641"/>
                  <a:gd name="T64" fmla="*/ 432 w 538"/>
                  <a:gd name="T65" fmla="*/ 400 h 641"/>
                  <a:gd name="T66" fmla="*/ 442 w 538"/>
                  <a:gd name="T67" fmla="*/ 359 h 641"/>
                  <a:gd name="T68" fmla="*/ 458 w 538"/>
                  <a:gd name="T69" fmla="*/ 306 h 641"/>
                  <a:gd name="T70" fmla="*/ 475 w 538"/>
                  <a:gd name="T71" fmla="*/ 179 h 641"/>
                  <a:gd name="T72" fmla="*/ 460 w 538"/>
                  <a:gd name="T73" fmla="*/ 130 h 641"/>
                  <a:gd name="T74" fmla="*/ 499 w 538"/>
                  <a:gd name="T75" fmla="*/ 8 h 641"/>
                  <a:gd name="T76" fmla="*/ 457 w 538"/>
                  <a:gd name="T77" fmla="*/ 14 h 641"/>
                  <a:gd name="T78" fmla="*/ 442 w 538"/>
                  <a:gd name="T79" fmla="*/ 5 h 641"/>
                  <a:gd name="T80" fmla="*/ 433 w 538"/>
                  <a:gd name="T81" fmla="*/ 40 h 641"/>
                  <a:gd name="T82" fmla="*/ 425 w 538"/>
                  <a:gd name="T83" fmla="*/ 71 h 641"/>
                  <a:gd name="T84" fmla="*/ 358 w 538"/>
                  <a:gd name="T85" fmla="*/ 131 h 641"/>
                  <a:gd name="T86" fmla="*/ 305 w 538"/>
                  <a:gd name="T87" fmla="*/ 186 h 641"/>
                  <a:gd name="T88" fmla="*/ 245 w 538"/>
                  <a:gd name="T89" fmla="*/ 290 h 641"/>
                  <a:gd name="T90" fmla="*/ 184 w 538"/>
                  <a:gd name="T91" fmla="*/ 340 h 641"/>
                  <a:gd name="T92" fmla="*/ 141 w 538"/>
                  <a:gd name="T93" fmla="*/ 339 h 641"/>
                  <a:gd name="T94" fmla="*/ 57 w 538"/>
                  <a:gd name="T95" fmla="*/ 346 h 641"/>
                  <a:gd name="T96" fmla="*/ 3 w 538"/>
                  <a:gd name="T97" fmla="*/ 384 h 641"/>
                  <a:gd name="T98" fmla="*/ 43 w 538"/>
                  <a:gd name="T99" fmla="*/ 430 h 641"/>
                  <a:gd name="T100" fmla="*/ 163 w 538"/>
                  <a:gd name="T101" fmla="*/ 429 h 641"/>
                  <a:gd name="T102" fmla="*/ 305 w 538"/>
                  <a:gd name="T103" fmla="*/ 364 h 641"/>
                  <a:gd name="T104" fmla="*/ 308 w 538"/>
                  <a:gd name="T105" fmla="*/ 488 h 641"/>
                  <a:gd name="T106" fmla="*/ 365 w 538"/>
                  <a:gd name="T107" fmla="*/ 522 h 641"/>
                  <a:gd name="T108" fmla="*/ 507 w 538"/>
                  <a:gd name="T109" fmla="*/ 637 h 641"/>
                  <a:gd name="T110" fmla="*/ 520 w 538"/>
                  <a:gd name="T111" fmla="*/ 636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538" h="641">
                    <a:moveTo>
                      <a:pt x="527" y="620"/>
                    </a:moveTo>
                    <a:cubicBezTo>
                      <a:pt x="526" y="619"/>
                      <a:pt x="526" y="619"/>
                      <a:pt x="526" y="619"/>
                    </a:cubicBezTo>
                    <a:cubicBezTo>
                      <a:pt x="523" y="627"/>
                      <a:pt x="520" y="631"/>
                      <a:pt x="518" y="634"/>
                    </a:cubicBezTo>
                    <a:cubicBezTo>
                      <a:pt x="515" y="637"/>
                      <a:pt x="514" y="637"/>
                      <a:pt x="513" y="637"/>
                    </a:cubicBezTo>
                    <a:cubicBezTo>
                      <a:pt x="512" y="637"/>
                      <a:pt x="512" y="637"/>
                      <a:pt x="511" y="636"/>
                    </a:cubicBezTo>
                    <a:cubicBezTo>
                      <a:pt x="510" y="636"/>
                      <a:pt x="510" y="636"/>
                      <a:pt x="510" y="636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10" y="635"/>
                      <a:pt x="510" y="635"/>
                      <a:pt x="510" y="635"/>
                    </a:cubicBezTo>
                    <a:cubicBezTo>
                      <a:pt x="509" y="636"/>
                      <a:pt x="509" y="636"/>
                      <a:pt x="509" y="636"/>
                    </a:cubicBezTo>
                    <a:cubicBezTo>
                      <a:pt x="510" y="636"/>
                      <a:pt x="510" y="636"/>
                      <a:pt x="510" y="636"/>
                    </a:cubicBezTo>
                    <a:cubicBezTo>
                      <a:pt x="494" y="581"/>
                      <a:pt x="465" y="552"/>
                      <a:pt x="437" y="536"/>
                    </a:cubicBezTo>
                    <a:cubicBezTo>
                      <a:pt x="410" y="521"/>
                      <a:pt x="383" y="519"/>
                      <a:pt x="371" y="519"/>
                    </a:cubicBezTo>
                    <a:cubicBezTo>
                      <a:pt x="367" y="519"/>
                      <a:pt x="364" y="519"/>
                      <a:pt x="364" y="519"/>
                    </a:cubicBezTo>
                    <a:cubicBezTo>
                      <a:pt x="364" y="521"/>
                      <a:pt x="364" y="521"/>
                      <a:pt x="364" y="521"/>
                    </a:cubicBezTo>
                    <a:cubicBezTo>
                      <a:pt x="364" y="519"/>
                      <a:pt x="364" y="519"/>
                      <a:pt x="364" y="519"/>
                    </a:cubicBezTo>
                    <a:cubicBezTo>
                      <a:pt x="337" y="516"/>
                      <a:pt x="320" y="503"/>
                      <a:pt x="310" y="486"/>
                    </a:cubicBezTo>
                    <a:cubicBezTo>
                      <a:pt x="301" y="469"/>
                      <a:pt x="297" y="447"/>
                      <a:pt x="297" y="426"/>
                    </a:cubicBezTo>
                    <a:cubicBezTo>
                      <a:pt x="297" y="410"/>
                      <a:pt x="299" y="394"/>
                      <a:pt x="301" y="383"/>
                    </a:cubicBezTo>
                    <a:cubicBezTo>
                      <a:pt x="302" y="377"/>
                      <a:pt x="303" y="372"/>
                      <a:pt x="304" y="369"/>
                    </a:cubicBezTo>
                    <a:cubicBezTo>
                      <a:pt x="305" y="368"/>
                      <a:pt x="305" y="366"/>
                      <a:pt x="305" y="365"/>
                    </a:cubicBezTo>
                    <a:cubicBezTo>
                      <a:pt x="305" y="365"/>
                      <a:pt x="305" y="364"/>
                      <a:pt x="306" y="364"/>
                    </a:cubicBezTo>
                    <a:cubicBezTo>
                      <a:pt x="310" y="349"/>
                      <a:pt x="310" y="349"/>
                      <a:pt x="310" y="349"/>
                    </a:cubicBezTo>
                    <a:cubicBezTo>
                      <a:pt x="302" y="363"/>
                      <a:pt x="302" y="363"/>
                      <a:pt x="302" y="363"/>
                    </a:cubicBezTo>
                    <a:cubicBezTo>
                      <a:pt x="293" y="381"/>
                      <a:pt x="281" y="401"/>
                      <a:pt x="265" y="414"/>
                    </a:cubicBezTo>
                    <a:cubicBezTo>
                      <a:pt x="249" y="428"/>
                      <a:pt x="229" y="440"/>
                      <a:pt x="207" y="440"/>
                    </a:cubicBezTo>
                    <a:cubicBezTo>
                      <a:pt x="205" y="440"/>
                      <a:pt x="202" y="440"/>
                      <a:pt x="199" y="440"/>
                    </a:cubicBezTo>
                    <a:cubicBezTo>
                      <a:pt x="187" y="438"/>
                      <a:pt x="176" y="430"/>
                      <a:pt x="164" y="426"/>
                    </a:cubicBezTo>
                    <a:cubicBezTo>
                      <a:pt x="159" y="424"/>
                      <a:pt x="149" y="421"/>
                      <a:pt x="142" y="421"/>
                    </a:cubicBezTo>
                    <a:cubicBezTo>
                      <a:pt x="140" y="421"/>
                      <a:pt x="138" y="422"/>
                      <a:pt x="137" y="422"/>
                    </a:cubicBezTo>
                    <a:cubicBezTo>
                      <a:pt x="117" y="430"/>
                      <a:pt x="99" y="433"/>
                      <a:pt x="84" y="433"/>
                    </a:cubicBezTo>
                    <a:cubicBezTo>
                      <a:pt x="72" y="433"/>
                      <a:pt x="62" y="431"/>
                      <a:pt x="55" y="430"/>
                    </a:cubicBezTo>
                    <a:cubicBezTo>
                      <a:pt x="51" y="429"/>
                      <a:pt x="49" y="428"/>
                      <a:pt x="47" y="428"/>
                    </a:cubicBezTo>
                    <a:cubicBezTo>
                      <a:pt x="46" y="427"/>
                      <a:pt x="45" y="427"/>
                      <a:pt x="45" y="427"/>
                    </a:cubicBezTo>
                    <a:cubicBezTo>
                      <a:pt x="44" y="427"/>
                      <a:pt x="44" y="427"/>
                      <a:pt x="44" y="427"/>
                    </a:cubicBezTo>
                    <a:cubicBezTo>
                      <a:pt x="44" y="428"/>
                      <a:pt x="44" y="428"/>
                      <a:pt x="44" y="428"/>
                    </a:cubicBezTo>
                    <a:cubicBezTo>
                      <a:pt x="44" y="427"/>
                      <a:pt x="44" y="427"/>
                      <a:pt x="44" y="427"/>
                    </a:cubicBezTo>
                    <a:cubicBezTo>
                      <a:pt x="27" y="420"/>
                      <a:pt x="17" y="413"/>
                      <a:pt x="11" y="407"/>
                    </a:cubicBezTo>
                    <a:cubicBezTo>
                      <a:pt x="5" y="401"/>
                      <a:pt x="4" y="397"/>
                      <a:pt x="4" y="393"/>
                    </a:cubicBezTo>
                    <a:cubicBezTo>
                      <a:pt x="4" y="390"/>
                      <a:pt x="5" y="387"/>
                      <a:pt x="6" y="386"/>
                    </a:cubicBezTo>
                    <a:cubicBezTo>
                      <a:pt x="6" y="385"/>
                      <a:pt x="7" y="384"/>
                      <a:pt x="7" y="384"/>
                    </a:cubicBezTo>
                    <a:cubicBezTo>
                      <a:pt x="8" y="383"/>
                      <a:pt x="8" y="383"/>
                      <a:pt x="8" y="383"/>
                    </a:cubicBezTo>
                    <a:cubicBezTo>
                      <a:pt x="8" y="383"/>
                      <a:pt x="8" y="383"/>
                      <a:pt x="8" y="383"/>
                    </a:cubicBezTo>
                    <a:cubicBezTo>
                      <a:pt x="8" y="383"/>
                      <a:pt x="8" y="383"/>
                      <a:pt x="8" y="383"/>
                    </a:cubicBezTo>
                    <a:cubicBezTo>
                      <a:pt x="8" y="383"/>
                      <a:pt x="8" y="383"/>
                      <a:pt x="8" y="383"/>
                    </a:cubicBezTo>
                    <a:cubicBezTo>
                      <a:pt x="8" y="383"/>
                      <a:pt x="8" y="383"/>
                      <a:pt x="8" y="383"/>
                    </a:cubicBezTo>
                    <a:cubicBezTo>
                      <a:pt x="23" y="369"/>
                      <a:pt x="40" y="358"/>
                      <a:pt x="59" y="349"/>
                    </a:cubicBezTo>
                    <a:cubicBezTo>
                      <a:pt x="74" y="342"/>
                      <a:pt x="92" y="337"/>
                      <a:pt x="109" y="337"/>
                    </a:cubicBezTo>
                    <a:cubicBezTo>
                      <a:pt x="114" y="337"/>
                      <a:pt x="119" y="338"/>
                      <a:pt x="124" y="338"/>
                    </a:cubicBezTo>
                    <a:cubicBezTo>
                      <a:pt x="124" y="338"/>
                      <a:pt x="124" y="338"/>
                      <a:pt x="124" y="338"/>
                    </a:cubicBezTo>
                    <a:cubicBezTo>
                      <a:pt x="130" y="339"/>
                      <a:pt x="135" y="341"/>
                      <a:pt x="140" y="343"/>
                    </a:cubicBezTo>
                    <a:cubicBezTo>
                      <a:pt x="148" y="345"/>
                      <a:pt x="156" y="347"/>
                      <a:pt x="164" y="347"/>
                    </a:cubicBezTo>
                    <a:cubicBezTo>
                      <a:pt x="171" y="347"/>
                      <a:pt x="178" y="346"/>
                      <a:pt x="185" y="344"/>
                    </a:cubicBezTo>
                    <a:cubicBezTo>
                      <a:pt x="185" y="344"/>
                      <a:pt x="185" y="344"/>
                      <a:pt x="185" y="344"/>
                    </a:cubicBezTo>
                    <a:cubicBezTo>
                      <a:pt x="186" y="343"/>
                      <a:pt x="188" y="343"/>
                      <a:pt x="189" y="342"/>
                    </a:cubicBezTo>
                    <a:cubicBezTo>
                      <a:pt x="189" y="341"/>
                      <a:pt x="189" y="341"/>
                      <a:pt x="189" y="341"/>
                    </a:cubicBezTo>
                    <a:cubicBezTo>
                      <a:pt x="189" y="342"/>
                      <a:pt x="189" y="342"/>
                      <a:pt x="189" y="342"/>
                    </a:cubicBezTo>
                    <a:cubicBezTo>
                      <a:pt x="214" y="333"/>
                      <a:pt x="234" y="313"/>
                      <a:pt x="248" y="291"/>
                    </a:cubicBezTo>
                    <a:cubicBezTo>
                      <a:pt x="249" y="290"/>
                      <a:pt x="249" y="289"/>
                      <a:pt x="250" y="288"/>
                    </a:cubicBezTo>
                    <a:cubicBezTo>
                      <a:pt x="250" y="288"/>
                      <a:pt x="250" y="288"/>
                      <a:pt x="250" y="288"/>
                    </a:cubicBezTo>
                    <a:cubicBezTo>
                      <a:pt x="250" y="288"/>
                      <a:pt x="250" y="288"/>
                      <a:pt x="250" y="288"/>
                    </a:cubicBezTo>
                    <a:cubicBezTo>
                      <a:pt x="280" y="241"/>
                      <a:pt x="314" y="177"/>
                      <a:pt x="314" y="177"/>
                    </a:cubicBezTo>
                    <a:cubicBezTo>
                      <a:pt x="314" y="177"/>
                      <a:pt x="314" y="177"/>
                      <a:pt x="314" y="177"/>
                    </a:cubicBezTo>
                    <a:cubicBezTo>
                      <a:pt x="314" y="177"/>
                      <a:pt x="314" y="177"/>
                      <a:pt x="314" y="177"/>
                    </a:cubicBezTo>
                    <a:cubicBezTo>
                      <a:pt x="322" y="159"/>
                      <a:pt x="342" y="144"/>
                      <a:pt x="360" y="134"/>
                    </a:cubicBezTo>
                    <a:cubicBezTo>
                      <a:pt x="368" y="129"/>
                      <a:pt x="377" y="125"/>
                      <a:pt x="383" y="122"/>
                    </a:cubicBezTo>
                    <a:cubicBezTo>
                      <a:pt x="386" y="121"/>
                      <a:pt x="388" y="120"/>
                      <a:pt x="390" y="119"/>
                    </a:cubicBezTo>
                    <a:cubicBezTo>
                      <a:pt x="391" y="118"/>
                      <a:pt x="392" y="118"/>
                      <a:pt x="392" y="118"/>
                    </a:cubicBezTo>
                    <a:cubicBezTo>
                      <a:pt x="393" y="118"/>
                      <a:pt x="393" y="118"/>
                      <a:pt x="393" y="118"/>
                    </a:cubicBezTo>
                    <a:cubicBezTo>
                      <a:pt x="393" y="118"/>
                      <a:pt x="393" y="118"/>
                      <a:pt x="393" y="118"/>
                    </a:cubicBezTo>
                    <a:cubicBezTo>
                      <a:pt x="413" y="104"/>
                      <a:pt x="423" y="85"/>
                      <a:pt x="429" y="69"/>
                    </a:cubicBezTo>
                    <a:cubicBezTo>
                      <a:pt x="435" y="53"/>
                      <a:pt x="436" y="40"/>
                      <a:pt x="436" y="40"/>
                    </a:cubicBezTo>
                    <a:cubicBezTo>
                      <a:pt x="436" y="40"/>
                      <a:pt x="436" y="40"/>
                      <a:pt x="436" y="40"/>
                    </a:cubicBezTo>
                    <a:cubicBezTo>
                      <a:pt x="436" y="40"/>
                      <a:pt x="436" y="40"/>
                      <a:pt x="436" y="40"/>
                    </a:cubicBezTo>
                    <a:cubicBezTo>
                      <a:pt x="435" y="37"/>
                      <a:pt x="435" y="35"/>
                      <a:pt x="435" y="32"/>
                    </a:cubicBezTo>
                    <a:cubicBezTo>
                      <a:pt x="435" y="20"/>
                      <a:pt x="441" y="7"/>
                      <a:pt x="442" y="6"/>
                    </a:cubicBezTo>
                    <a:cubicBezTo>
                      <a:pt x="440" y="5"/>
                      <a:pt x="440" y="5"/>
                      <a:pt x="440" y="5"/>
                    </a:cubicBezTo>
                    <a:cubicBezTo>
                      <a:pt x="439" y="6"/>
                      <a:pt x="439" y="6"/>
                      <a:pt x="439" y="6"/>
                    </a:cubicBezTo>
                    <a:cubicBezTo>
                      <a:pt x="439" y="8"/>
                      <a:pt x="441" y="9"/>
                      <a:pt x="443" y="11"/>
                    </a:cubicBezTo>
                    <a:cubicBezTo>
                      <a:pt x="446" y="13"/>
                      <a:pt x="450" y="15"/>
                      <a:pt x="456" y="17"/>
                    </a:cubicBezTo>
                    <a:cubicBezTo>
                      <a:pt x="456" y="17"/>
                      <a:pt x="456" y="17"/>
                      <a:pt x="456" y="17"/>
                    </a:cubicBezTo>
                    <a:cubicBezTo>
                      <a:pt x="456" y="17"/>
                      <a:pt x="456" y="17"/>
                      <a:pt x="456" y="17"/>
                    </a:cubicBezTo>
                    <a:cubicBezTo>
                      <a:pt x="456" y="17"/>
                      <a:pt x="461" y="18"/>
                      <a:pt x="468" y="18"/>
                    </a:cubicBezTo>
                    <a:cubicBezTo>
                      <a:pt x="478" y="18"/>
                      <a:pt x="491" y="17"/>
                      <a:pt x="501" y="11"/>
                    </a:cubicBezTo>
                    <a:cubicBezTo>
                      <a:pt x="500" y="10"/>
                      <a:pt x="500" y="10"/>
                      <a:pt x="500" y="10"/>
                    </a:cubicBezTo>
                    <a:cubicBezTo>
                      <a:pt x="498" y="9"/>
                      <a:pt x="498" y="9"/>
                      <a:pt x="498" y="9"/>
                    </a:cubicBezTo>
                    <a:cubicBezTo>
                      <a:pt x="487" y="30"/>
                      <a:pt x="477" y="52"/>
                      <a:pt x="469" y="75"/>
                    </a:cubicBezTo>
                    <a:cubicBezTo>
                      <a:pt x="463" y="92"/>
                      <a:pt x="457" y="111"/>
                      <a:pt x="457" y="130"/>
                    </a:cubicBezTo>
                    <a:cubicBezTo>
                      <a:pt x="457" y="135"/>
                      <a:pt x="457" y="140"/>
                      <a:pt x="458" y="145"/>
                    </a:cubicBezTo>
                    <a:cubicBezTo>
                      <a:pt x="458" y="145"/>
                      <a:pt x="458" y="145"/>
                      <a:pt x="458" y="145"/>
                    </a:cubicBezTo>
                    <a:cubicBezTo>
                      <a:pt x="461" y="158"/>
                      <a:pt x="469" y="168"/>
                      <a:pt x="472" y="180"/>
                    </a:cubicBezTo>
                    <a:cubicBezTo>
                      <a:pt x="472" y="180"/>
                      <a:pt x="472" y="180"/>
                      <a:pt x="472" y="180"/>
                    </a:cubicBezTo>
                    <a:cubicBezTo>
                      <a:pt x="473" y="185"/>
                      <a:pt x="473" y="191"/>
                      <a:pt x="473" y="196"/>
                    </a:cubicBezTo>
                    <a:cubicBezTo>
                      <a:pt x="473" y="200"/>
                      <a:pt x="473" y="204"/>
                      <a:pt x="473" y="207"/>
                    </a:cubicBezTo>
                    <a:cubicBezTo>
                      <a:pt x="470" y="240"/>
                      <a:pt x="464" y="273"/>
                      <a:pt x="455" y="305"/>
                    </a:cubicBezTo>
                    <a:cubicBezTo>
                      <a:pt x="455" y="305"/>
                      <a:pt x="455" y="305"/>
                      <a:pt x="455" y="305"/>
                    </a:cubicBezTo>
                    <a:cubicBezTo>
                      <a:pt x="450" y="323"/>
                      <a:pt x="445" y="340"/>
                      <a:pt x="439" y="358"/>
                    </a:cubicBezTo>
                    <a:cubicBezTo>
                      <a:pt x="441" y="358"/>
                      <a:pt x="441" y="358"/>
                      <a:pt x="441" y="358"/>
                    </a:cubicBezTo>
                    <a:cubicBezTo>
                      <a:pt x="439" y="358"/>
                      <a:pt x="439" y="358"/>
                      <a:pt x="439" y="358"/>
                    </a:cubicBezTo>
                    <a:cubicBezTo>
                      <a:pt x="435" y="366"/>
                      <a:pt x="432" y="375"/>
                      <a:pt x="431" y="382"/>
                    </a:cubicBezTo>
                    <a:cubicBezTo>
                      <a:pt x="433" y="383"/>
                      <a:pt x="433" y="383"/>
                      <a:pt x="433" y="383"/>
                    </a:cubicBezTo>
                    <a:cubicBezTo>
                      <a:pt x="431" y="382"/>
                      <a:pt x="431" y="382"/>
                      <a:pt x="431" y="382"/>
                    </a:cubicBezTo>
                    <a:cubicBezTo>
                      <a:pt x="429" y="389"/>
                      <a:pt x="429" y="394"/>
                      <a:pt x="429" y="400"/>
                    </a:cubicBezTo>
                    <a:cubicBezTo>
                      <a:pt x="429" y="417"/>
                      <a:pt x="434" y="430"/>
                      <a:pt x="441" y="440"/>
                    </a:cubicBezTo>
                    <a:cubicBezTo>
                      <a:pt x="448" y="451"/>
                      <a:pt x="456" y="458"/>
                      <a:pt x="462" y="462"/>
                    </a:cubicBezTo>
                    <a:cubicBezTo>
                      <a:pt x="462" y="462"/>
                      <a:pt x="462" y="462"/>
                      <a:pt x="462" y="462"/>
                    </a:cubicBezTo>
                    <a:cubicBezTo>
                      <a:pt x="465" y="465"/>
                      <a:pt x="468" y="466"/>
                      <a:pt x="468" y="466"/>
                    </a:cubicBezTo>
                    <a:cubicBezTo>
                      <a:pt x="468" y="466"/>
                      <a:pt x="468" y="466"/>
                      <a:pt x="468" y="466"/>
                    </a:cubicBezTo>
                    <a:cubicBezTo>
                      <a:pt x="468" y="466"/>
                      <a:pt x="468" y="466"/>
                      <a:pt x="468" y="466"/>
                    </a:cubicBezTo>
                    <a:cubicBezTo>
                      <a:pt x="495" y="478"/>
                      <a:pt x="512" y="495"/>
                      <a:pt x="522" y="513"/>
                    </a:cubicBezTo>
                    <a:cubicBezTo>
                      <a:pt x="532" y="531"/>
                      <a:pt x="535" y="550"/>
                      <a:pt x="535" y="567"/>
                    </a:cubicBezTo>
                    <a:cubicBezTo>
                      <a:pt x="535" y="582"/>
                      <a:pt x="533" y="595"/>
                      <a:pt x="530" y="604"/>
                    </a:cubicBezTo>
                    <a:cubicBezTo>
                      <a:pt x="529" y="609"/>
                      <a:pt x="528" y="613"/>
                      <a:pt x="527" y="615"/>
                    </a:cubicBezTo>
                    <a:cubicBezTo>
                      <a:pt x="527" y="616"/>
                      <a:pt x="526" y="617"/>
                      <a:pt x="526" y="618"/>
                    </a:cubicBezTo>
                    <a:cubicBezTo>
                      <a:pt x="526" y="619"/>
                      <a:pt x="526" y="619"/>
                      <a:pt x="526" y="619"/>
                    </a:cubicBezTo>
                    <a:cubicBezTo>
                      <a:pt x="526" y="619"/>
                      <a:pt x="526" y="619"/>
                      <a:pt x="526" y="619"/>
                    </a:cubicBezTo>
                    <a:cubicBezTo>
                      <a:pt x="527" y="620"/>
                      <a:pt x="527" y="620"/>
                      <a:pt x="527" y="620"/>
                    </a:cubicBezTo>
                    <a:cubicBezTo>
                      <a:pt x="529" y="620"/>
                      <a:pt x="529" y="620"/>
                      <a:pt x="529" y="620"/>
                    </a:cubicBezTo>
                    <a:cubicBezTo>
                      <a:pt x="529" y="620"/>
                      <a:pt x="538" y="597"/>
                      <a:pt x="538" y="567"/>
                    </a:cubicBezTo>
                    <a:cubicBezTo>
                      <a:pt x="538" y="550"/>
                      <a:pt x="535" y="530"/>
                      <a:pt x="525" y="511"/>
                    </a:cubicBezTo>
                    <a:cubicBezTo>
                      <a:pt x="515" y="493"/>
                      <a:pt x="497" y="476"/>
                      <a:pt x="470" y="463"/>
                    </a:cubicBezTo>
                    <a:cubicBezTo>
                      <a:pt x="469" y="464"/>
                      <a:pt x="469" y="464"/>
                      <a:pt x="469" y="464"/>
                    </a:cubicBezTo>
                    <a:cubicBezTo>
                      <a:pt x="470" y="463"/>
                      <a:pt x="470" y="463"/>
                      <a:pt x="470" y="463"/>
                    </a:cubicBezTo>
                    <a:cubicBezTo>
                      <a:pt x="469" y="463"/>
                      <a:pt x="469" y="463"/>
                      <a:pt x="469" y="463"/>
                    </a:cubicBezTo>
                    <a:cubicBezTo>
                      <a:pt x="468" y="462"/>
                      <a:pt x="466" y="461"/>
                      <a:pt x="464" y="459"/>
                    </a:cubicBezTo>
                    <a:cubicBezTo>
                      <a:pt x="464" y="459"/>
                      <a:pt x="464" y="459"/>
                      <a:pt x="464" y="459"/>
                    </a:cubicBezTo>
                    <a:cubicBezTo>
                      <a:pt x="459" y="455"/>
                      <a:pt x="451" y="448"/>
                      <a:pt x="444" y="439"/>
                    </a:cubicBezTo>
                    <a:cubicBezTo>
                      <a:pt x="437" y="429"/>
                      <a:pt x="432" y="416"/>
                      <a:pt x="432" y="400"/>
                    </a:cubicBezTo>
                    <a:cubicBezTo>
                      <a:pt x="432" y="395"/>
                      <a:pt x="433" y="389"/>
                      <a:pt x="434" y="383"/>
                    </a:cubicBezTo>
                    <a:cubicBezTo>
                      <a:pt x="434" y="383"/>
                      <a:pt x="434" y="383"/>
                      <a:pt x="434" y="383"/>
                    </a:cubicBezTo>
                    <a:cubicBezTo>
                      <a:pt x="434" y="383"/>
                      <a:pt x="434" y="383"/>
                      <a:pt x="434" y="383"/>
                    </a:cubicBezTo>
                    <a:cubicBezTo>
                      <a:pt x="436" y="376"/>
                      <a:pt x="438" y="368"/>
                      <a:pt x="442" y="359"/>
                    </a:cubicBezTo>
                    <a:cubicBezTo>
                      <a:pt x="443" y="359"/>
                      <a:pt x="443" y="359"/>
                      <a:pt x="443" y="359"/>
                    </a:cubicBezTo>
                    <a:cubicBezTo>
                      <a:pt x="443" y="359"/>
                      <a:pt x="443" y="359"/>
                      <a:pt x="443" y="359"/>
                    </a:cubicBezTo>
                    <a:cubicBezTo>
                      <a:pt x="448" y="341"/>
                      <a:pt x="453" y="324"/>
                      <a:pt x="458" y="306"/>
                    </a:cubicBezTo>
                    <a:cubicBezTo>
                      <a:pt x="458" y="306"/>
                      <a:pt x="458" y="306"/>
                      <a:pt x="458" y="306"/>
                    </a:cubicBezTo>
                    <a:cubicBezTo>
                      <a:pt x="467" y="274"/>
                      <a:pt x="473" y="241"/>
                      <a:pt x="476" y="208"/>
                    </a:cubicBezTo>
                    <a:cubicBezTo>
                      <a:pt x="476" y="204"/>
                      <a:pt x="476" y="200"/>
                      <a:pt x="476" y="196"/>
                    </a:cubicBezTo>
                    <a:cubicBezTo>
                      <a:pt x="476" y="191"/>
                      <a:pt x="476" y="185"/>
                      <a:pt x="475" y="179"/>
                    </a:cubicBezTo>
                    <a:cubicBezTo>
                      <a:pt x="475" y="179"/>
                      <a:pt x="475" y="179"/>
                      <a:pt x="475" y="179"/>
                    </a:cubicBezTo>
                    <a:cubicBezTo>
                      <a:pt x="475" y="179"/>
                      <a:pt x="475" y="179"/>
                      <a:pt x="475" y="179"/>
                    </a:cubicBezTo>
                    <a:cubicBezTo>
                      <a:pt x="472" y="166"/>
                      <a:pt x="464" y="156"/>
                      <a:pt x="461" y="144"/>
                    </a:cubicBezTo>
                    <a:cubicBezTo>
                      <a:pt x="461" y="144"/>
                      <a:pt x="461" y="144"/>
                      <a:pt x="461" y="144"/>
                    </a:cubicBezTo>
                    <a:cubicBezTo>
                      <a:pt x="461" y="139"/>
                      <a:pt x="460" y="135"/>
                      <a:pt x="460" y="130"/>
                    </a:cubicBezTo>
                    <a:cubicBezTo>
                      <a:pt x="460" y="112"/>
                      <a:pt x="466" y="93"/>
                      <a:pt x="472" y="76"/>
                    </a:cubicBezTo>
                    <a:cubicBezTo>
                      <a:pt x="481" y="54"/>
                      <a:pt x="490" y="32"/>
                      <a:pt x="501" y="11"/>
                    </a:cubicBezTo>
                    <a:cubicBezTo>
                      <a:pt x="504" y="5"/>
                      <a:pt x="504" y="5"/>
                      <a:pt x="504" y="5"/>
                    </a:cubicBezTo>
                    <a:cubicBezTo>
                      <a:pt x="499" y="8"/>
                      <a:pt x="499" y="8"/>
                      <a:pt x="499" y="8"/>
                    </a:cubicBezTo>
                    <a:cubicBezTo>
                      <a:pt x="491" y="13"/>
                      <a:pt x="478" y="15"/>
                      <a:pt x="468" y="15"/>
                    </a:cubicBezTo>
                    <a:cubicBezTo>
                      <a:pt x="465" y="15"/>
                      <a:pt x="462" y="14"/>
                      <a:pt x="460" y="14"/>
                    </a:cubicBezTo>
                    <a:cubicBezTo>
                      <a:pt x="459" y="14"/>
                      <a:pt x="458" y="14"/>
                      <a:pt x="458" y="14"/>
                    </a:cubicBezTo>
                    <a:cubicBezTo>
                      <a:pt x="457" y="14"/>
                      <a:pt x="457" y="14"/>
                      <a:pt x="457" y="14"/>
                    </a:cubicBezTo>
                    <a:cubicBezTo>
                      <a:pt x="457" y="16"/>
                      <a:pt x="457" y="16"/>
                      <a:pt x="457" y="16"/>
                    </a:cubicBezTo>
                    <a:cubicBezTo>
                      <a:pt x="457" y="14"/>
                      <a:pt x="457" y="14"/>
                      <a:pt x="457" y="14"/>
                    </a:cubicBezTo>
                    <a:cubicBezTo>
                      <a:pt x="451" y="12"/>
                      <a:pt x="448" y="10"/>
                      <a:pt x="445" y="9"/>
                    </a:cubicBezTo>
                    <a:cubicBezTo>
                      <a:pt x="443" y="7"/>
                      <a:pt x="442" y="6"/>
                      <a:pt x="442" y="5"/>
                    </a:cubicBezTo>
                    <a:cubicBezTo>
                      <a:pt x="441" y="0"/>
                      <a:pt x="441" y="0"/>
                      <a:pt x="441" y="0"/>
                    </a:cubicBezTo>
                    <a:cubicBezTo>
                      <a:pt x="439" y="4"/>
                      <a:pt x="439" y="4"/>
                      <a:pt x="439" y="4"/>
                    </a:cubicBezTo>
                    <a:cubicBezTo>
                      <a:pt x="438" y="6"/>
                      <a:pt x="432" y="19"/>
                      <a:pt x="432" y="32"/>
                    </a:cubicBezTo>
                    <a:cubicBezTo>
                      <a:pt x="432" y="35"/>
                      <a:pt x="432" y="38"/>
                      <a:pt x="433" y="40"/>
                    </a:cubicBezTo>
                    <a:cubicBezTo>
                      <a:pt x="434" y="40"/>
                      <a:pt x="434" y="40"/>
                      <a:pt x="434" y="40"/>
                    </a:cubicBezTo>
                    <a:cubicBezTo>
                      <a:pt x="433" y="40"/>
                      <a:pt x="433" y="40"/>
                      <a:pt x="433" y="40"/>
                    </a:cubicBezTo>
                    <a:cubicBezTo>
                      <a:pt x="433" y="40"/>
                      <a:pt x="433" y="40"/>
                      <a:pt x="432" y="40"/>
                    </a:cubicBezTo>
                    <a:cubicBezTo>
                      <a:pt x="432" y="43"/>
                      <a:pt x="431" y="56"/>
                      <a:pt x="425" y="71"/>
                    </a:cubicBezTo>
                    <a:cubicBezTo>
                      <a:pt x="419" y="86"/>
                      <a:pt x="409" y="103"/>
                      <a:pt x="391" y="115"/>
                    </a:cubicBezTo>
                    <a:cubicBezTo>
                      <a:pt x="392" y="116"/>
                      <a:pt x="392" y="116"/>
                      <a:pt x="392" y="116"/>
                    </a:cubicBezTo>
                    <a:cubicBezTo>
                      <a:pt x="391" y="115"/>
                      <a:pt x="391" y="115"/>
                      <a:pt x="391" y="115"/>
                    </a:cubicBezTo>
                    <a:cubicBezTo>
                      <a:pt x="391" y="115"/>
                      <a:pt x="376" y="121"/>
                      <a:pt x="358" y="131"/>
                    </a:cubicBezTo>
                    <a:cubicBezTo>
                      <a:pt x="340" y="142"/>
                      <a:pt x="320" y="157"/>
                      <a:pt x="311" y="175"/>
                    </a:cubicBezTo>
                    <a:cubicBezTo>
                      <a:pt x="312" y="176"/>
                      <a:pt x="312" y="176"/>
                      <a:pt x="312" y="176"/>
                    </a:cubicBezTo>
                    <a:cubicBezTo>
                      <a:pt x="311" y="175"/>
                      <a:pt x="311" y="175"/>
                      <a:pt x="311" y="175"/>
                    </a:cubicBezTo>
                    <a:cubicBezTo>
                      <a:pt x="311" y="175"/>
                      <a:pt x="309" y="179"/>
                      <a:pt x="305" y="186"/>
                    </a:cubicBezTo>
                    <a:cubicBezTo>
                      <a:pt x="294" y="206"/>
                      <a:pt x="270" y="251"/>
                      <a:pt x="247" y="286"/>
                    </a:cubicBezTo>
                    <a:cubicBezTo>
                      <a:pt x="249" y="287"/>
                      <a:pt x="249" y="287"/>
                      <a:pt x="249" y="287"/>
                    </a:cubicBezTo>
                    <a:cubicBezTo>
                      <a:pt x="247" y="286"/>
                      <a:pt x="247" y="286"/>
                      <a:pt x="247" y="286"/>
                    </a:cubicBezTo>
                    <a:cubicBezTo>
                      <a:pt x="247" y="287"/>
                      <a:pt x="246" y="289"/>
                      <a:pt x="245" y="290"/>
                    </a:cubicBezTo>
                    <a:cubicBezTo>
                      <a:pt x="231" y="311"/>
                      <a:pt x="212" y="331"/>
                      <a:pt x="188" y="339"/>
                    </a:cubicBezTo>
                    <a:cubicBezTo>
                      <a:pt x="188" y="339"/>
                      <a:pt x="188" y="339"/>
                      <a:pt x="188" y="339"/>
                    </a:cubicBezTo>
                    <a:cubicBezTo>
                      <a:pt x="188" y="339"/>
                      <a:pt x="188" y="339"/>
                      <a:pt x="188" y="339"/>
                    </a:cubicBezTo>
                    <a:cubicBezTo>
                      <a:pt x="187" y="340"/>
                      <a:pt x="185" y="340"/>
                      <a:pt x="184" y="340"/>
                    </a:cubicBezTo>
                    <a:cubicBezTo>
                      <a:pt x="185" y="342"/>
                      <a:pt x="185" y="342"/>
                      <a:pt x="185" y="342"/>
                    </a:cubicBezTo>
                    <a:cubicBezTo>
                      <a:pt x="184" y="340"/>
                      <a:pt x="184" y="340"/>
                      <a:pt x="184" y="340"/>
                    </a:cubicBezTo>
                    <a:cubicBezTo>
                      <a:pt x="178" y="342"/>
                      <a:pt x="171" y="343"/>
                      <a:pt x="164" y="343"/>
                    </a:cubicBezTo>
                    <a:cubicBezTo>
                      <a:pt x="156" y="343"/>
                      <a:pt x="148" y="342"/>
                      <a:pt x="141" y="339"/>
                    </a:cubicBezTo>
                    <a:cubicBezTo>
                      <a:pt x="136" y="337"/>
                      <a:pt x="130" y="336"/>
                      <a:pt x="124" y="335"/>
                    </a:cubicBezTo>
                    <a:cubicBezTo>
                      <a:pt x="124" y="335"/>
                      <a:pt x="124" y="335"/>
                      <a:pt x="124" y="335"/>
                    </a:cubicBezTo>
                    <a:cubicBezTo>
                      <a:pt x="119" y="334"/>
                      <a:pt x="114" y="334"/>
                      <a:pt x="109" y="334"/>
                    </a:cubicBezTo>
                    <a:cubicBezTo>
                      <a:pt x="91" y="334"/>
                      <a:pt x="73" y="339"/>
                      <a:pt x="57" y="346"/>
                    </a:cubicBezTo>
                    <a:cubicBezTo>
                      <a:pt x="38" y="355"/>
                      <a:pt x="21" y="367"/>
                      <a:pt x="6" y="381"/>
                    </a:cubicBezTo>
                    <a:cubicBezTo>
                      <a:pt x="7" y="382"/>
                      <a:pt x="7" y="382"/>
                      <a:pt x="7" y="382"/>
                    </a:cubicBezTo>
                    <a:cubicBezTo>
                      <a:pt x="6" y="381"/>
                      <a:pt x="6" y="381"/>
                      <a:pt x="6" y="381"/>
                    </a:cubicBezTo>
                    <a:cubicBezTo>
                      <a:pt x="6" y="381"/>
                      <a:pt x="4" y="382"/>
                      <a:pt x="3" y="384"/>
                    </a:cubicBezTo>
                    <a:cubicBezTo>
                      <a:pt x="2" y="386"/>
                      <a:pt x="0" y="389"/>
                      <a:pt x="0" y="393"/>
                    </a:cubicBezTo>
                    <a:cubicBezTo>
                      <a:pt x="0" y="398"/>
                      <a:pt x="3" y="403"/>
                      <a:pt x="9" y="410"/>
                    </a:cubicBezTo>
                    <a:cubicBezTo>
                      <a:pt x="15" y="416"/>
                      <a:pt x="26" y="423"/>
                      <a:pt x="43" y="430"/>
                    </a:cubicBezTo>
                    <a:cubicBezTo>
                      <a:pt x="43" y="430"/>
                      <a:pt x="43" y="430"/>
                      <a:pt x="43" y="430"/>
                    </a:cubicBezTo>
                    <a:cubicBezTo>
                      <a:pt x="43" y="430"/>
                      <a:pt x="59" y="436"/>
                      <a:pt x="84" y="436"/>
                    </a:cubicBezTo>
                    <a:cubicBezTo>
                      <a:pt x="99" y="436"/>
                      <a:pt x="118" y="434"/>
                      <a:pt x="138" y="425"/>
                    </a:cubicBezTo>
                    <a:cubicBezTo>
                      <a:pt x="139" y="425"/>
                      <a:pt x="140" y="425"/>
                      <a:pt x="142" y="425"/>
                    </a:cubicBezTo>
                    <a:cubicBezTo>
                      <a:pt x="149" y="425"/>
                      <a:pt x="158" y="428"/>
                      <a:pt x="163" y="429"/>
                    </a:cubicBezTo>
                    <a:cubicBezTo>
                      <a:pt x="175" y="433"/>
                      <a:pt x="186" y="441"/>
                      <a:pt x="199" y="443"/>
                    </a:cubicBezTo>
                    <a:cubicBezTo>
                      <a:pt x="202" y="444"/>
                      <a:pt x="205" y="444"/>
                      <a:pt x="207" y="444"/>
                    </a:cubicBezTo>
                    <a:cubicBezTo>
                      <a:pt x="230" y="444"/>
                      <a:pt x="251" y="430"/>
                      <a:pt x="267" y="416"/>
                    </a:cubicBezTo>
                    <a:cubicBezTo>
                      <a:pt x="283" y="403"/>
                      <a:pt x="296" y="383"/>
                      <a:pt x="305" y="364"/>
                    </a:cubicBezTo>
                    <a:cubicBezTo>
                      <a:pt x="304" y="364"/>
                      <a:pt x="304" y="364"/>
                      <a:pt x="304" y="364"/>
                    </a:cubicBezTo>
                    <a:cubicBezTo>
                      <a:pt x="302" y="363"/>
                      <a:pt x="302" y="363"/>
                      <a:pt x="302" y="363"/>
                    </a:cubicBezTo>
                    <a:cubicBezTo>
                      <a:pt x="302" y="363"/>
                      <a:pt x="294" y="393"/>
                      <a:pt x="294" y="426"/>
                    </a:cubicBezTo>
                    <a:cubicBezTo>
                      <a:pt x="294" y="447"/>
                      <a:pt x="297" y="469"/>
                      <a:pt x="308" y="488"/>
                    </a:cubicBezTo>
                    <a:cubicBezTo>
                      <a:pt x="318" y="506"/>
                      <a:pt x="336" y="519"/>
                      <a:pt x="364" y="522"/>
                    </a:cubicBezTo>
                    <a:cubicBezTo>
                      <a:pt x="364" y="522"/>
                      <a:pt x="364" y="522"/>
                      <a:pt x="364" y="522"/>
                    </a:cubicBezTo>
                    <a:cubicBezTo>
                      <a:pt x="364" y="522"/>
                      <a:pt x="364" y="522"/>
                      <a:pt x="364" y="522"/>
                    </a:cubicBezTo>
                    <a:cubicBezTo>
                      <a:pt x="365" y="522"/>
                      <a:pt x="365" y="522"/>
                      <a:pt x="365" y="522"/>
                    </a:cubicBezTo>
                    <a:cubicBezTo>
                      <a:pt x="366" y="522"/>
                      <a:pt x="368" y="522"/>
                      <a:pt x="371" y="522"/>
                    </a:cubicBezTo>
                    <a:cubicBezTo>
                      <a:pt x="383" y="522"/>
                      <a:pt x="409" y="524"/>
                      <a:pt x="436" y="539"/>
                    </a:cubicBezTo>
                    <a:cubicBezTo>
                      <a:pt x="463" y="555"/>
                      <a:pt x="491" y="583"/>
                      <a:pt x="507" y="637"/>
                    </a:cubicBezTo>
                    <a:cubicBezTo>
                      <a:pt x="507" y="637"/>
                      <a:pt x="507" y="637"/>
                      <a:pt x="507" y="637"/>
                    </a:cubicBezTo>
                    <a:cubicBezTo>
                      <a:pt x="507" y="637"/>
                      <a:pt x="507" y="637"/>
                      <a:pt x="507" y="637"/>
                    </a:cubicBezTo>
                    <a:cubicBezTo>
                      <a:pt x="507" y="637"/>
                      <a:pt x="508" y="638"/>
                      <a:pt x="509" y="639"/>
                    </a:cubicBezTo>
                    <a:cubicBezTo>
                      <a:pt x="509" y="640"/>
                      <a:pt x="511" y="641"/>
                      <a:pt x="513" y="641"/>
                    </a:cubicBezTo>
                    <a:cubicBezTo>
                      <a:pt x="515" y="641"/>
                      <a:pt x="518" y="639"/>
                      <a:pt x="520" y="636"/>
                    </a:cubicBezTo>
                    <a:cubicBezTo>
                      <a:pt x="523" y="633"/>
                      <a:pt x="526" y="628"/>
                      <a:pt x="529" y="620"/>
                    </a:cubicBezTo>
                    <a:cubicBezTo>
                      <a:pt x="529" y="620"/>
                      <a:pt x="529" y="620"/>
                      <a:pt x="529" y="620"/>
                    </a:cubicBezTo>
                    <a:cubicBezTo>
                      <a:pt x="527" y="620"/>
                      <a:pt x="527" y="620"/>
                      <a:pt x="527" y="620"/>
                    </a:cubicBezTo>
                  </a:path>
                </a:pathLst>
              </a:custGeom>
              <a:solidFill>
                <a:srgbClr val="3312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66" name="Freeform 182"/>
              <p:cNvSpPr/>
              <p:nvPr/>
            </p:nvSpPr>
            <p:spPr bwMode="auto">
              <a:xfrm>
                <a:off x="4822" y="3773"/>
                <a:ext cx="117" cy="102"/>
              </a:xfrm>
              <a:custGeom>
                <a:avLst/>
                <a:gdLst>
                  <a:gd name="T0" fmla="*/ 157 w 157"/>
                  <a:gd name="T1" fmla="*/ 82 h 136"/>
                  <a:gd name="T2" fmla="*/ 155 w 157"/>
                  <a:gd name="T3" fmla="*/ 86 h 136"/>
                  <a:gd name="T4" fmla="*/ 97 w 157"/>
                  <a:gd name="T5" fmla="*/ 136 h 136"/>
                  <a:gd name="T6" fmla="*/ 46 w 157"/>
                  <a:gd name="T7" fmla="*/ 94 h 136"/>
                  <a:gd name="T8" fmla="*/ 19 w 157"/>
                  <a:gd name="T9" fmla="*/ 53 h 136"/>
                  <a:gd name="T10" fmla="*/ 3 w 157"/>
                  <a:gd name="T11" fmla="*/ 33 h 136"/>
                  <a:gd name="T12" fmla="*/ 114 w 157"/>
                  <a:gd name="T13" fmla="*/ 64 h 136"/>
                  <a:gd name="T14" fmla="*/ 157 w 157"/>
                  <a:gd name="T15" fmla="*/ 82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7" h="136">
                    <a:moveTo>
                      <a:pt x="157" y="82"/>
                    </a:moveTo>
                    <a:cubicBezTo>
                      <a:pt x="156" y="83"/>
                      <a:pt x="155" y="84"/>
                      <a:pt x="155" y="86"/>
                    </a:cubicBezTo>
                    <a:cubicBezTo>
                      <a:pt x="140" y="107"/>
                      <a:pt x="121" y="127"/>
                      <a:pt x="97" y="136"/>
                    </a:cubicBezTo>
                    <a:cubicBezTo>
                      <a:pt x="66" y="126"/>
                      <a:pt x="46" y="94"/>
                      <a:pt x="46" y="94"/>
                    </a:cubicBezTo>
                    <a:cubicBezTo>
                      <a:pt x="43" y="82"/>
                      <a:pt x="19" y="53"/>
                      <a:pt x="19" y="53"/>
                    </a:cubicBezTo>
                    <a:cubicBezTo>
                      <a:pt x="0" y="46"/>
                      <a:pt x="3" y="33"/>
                      <a:pt x="3" y="33"/>
                    </a:cubicBezTo>
                    <a:cubicBezTo>
                      <a:pt x="63" y="0"/>
                      <a:pt x="114" y="64"/>
                      <a:pt x="114" y="64"/>
                    </a:cubicBezTo>
                    <a:cubicBezTo>
                      <a:pt x="123" y="81"/>
                      <a:pt x="143" y="83"/>
                      <a:pt x="157" y="82"/>
                    </a:cubicBezTo>
                  </a:path>
                </a:pathLst>
              </a:custGeom>
              <a:solidFill>
                <a:srgbClr val="E3D4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67" name="Freeform 183"/>
              <p:cNvSpPr/>
              <p:nvPr/>
            </p:nvSpPr>
            <p:spPr bwMode="auto">
              <a:xfrm>
                <a:off x="4762" y="3767"/>
                <a:ext cx="161" cy="137"/>
              </a:xfrm>
              <a:custGeom>
                <a:avLst/>
                <a:gdLst>
                  <a:gd name="T0" fmla="*/ 54 w 217"/>
                  <a:gd name="T1" fmla="*/ 19 h 184"/>
                  <a:gd name="T2" fmla="*/ 153 w 217"/>
                  <a:gd name="T3" fmla="*/ 118 h 184"/>
                  <a:gd name="T4" fmla="*/ 217 w 217"/>
                  <a:gd name="T5" fmla="*/ 138 h 184"/>
                  <a:gd name="T6" fmla="*/ 208 w 217"/>
                  <a:gd name="T7" fmla="*/ 184 h 184"/>
                  <a:gd name="T8" fmla="*/ 6 w 217"/>
                  <a:gd name="T9" fmla="*/ 96 h 184"/>
                  <a:gd name="T10" fmla="*/ 0 w 217"/>
                  <a:gd name="T11" fmla="*/ 0 h 184"/>
                  <a:gd name="T12" fmla="*/ 54 w 217"/>
                  <a:gd name="T13" fmla="*/ 19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6" h="184">
                    <a:moveTo>
                      <a:pt x="54" y="19"/>
                    </a:moveTo>
                    <a:cubicBezTo>
                      <a:pt x="54" y="19"/>
                      <a:pt x="143" y="77"/>
                      <a:pt x="153" y="118"/>
                    </a:cubicBezTo>
                    <a:cubicBezTo>
                      <a:pt x="153" y="118"/>
                      <a:pt x="179" y="153"/>
                      <a:pt x="217" y="138"/>
                    </a:cubicBezTo>
                    <a:cubicBezTo>
                      <a:pt x="208" y="184"/>
                      <a:pt x="208" y="184"/>
                      <a:pt x="208" y="184"/>
                    </a:cubicBezTo>
                    <a:cubicBezTo>
                      <a:pt x="6" y="96"/>
                      <a:pt x="6" y="96"/>
                      <a:pt x="6" y="96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54" y="19"/>
                    </a:lnTo>
                    <a:close/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68" name="Freeform 184"/>
              <p:cNvSpPr/>
              <p:nvPr/>
            </p:nvSpPr>
            <p:spPr bwMode="auto">
              <a:xfrm>
                <a:off x="4822" y="3773"/>
                <a:ext cx="117" cy="102"/>
              </a:xfrm>
              <a:custGeom>
                <a:avLst/>
                <a:gdLst>
                  <a:gd name="T0" fmla="*/ 157 w 157"/>
                  <a:gd name="T1" fmla="*/ 82 h 136"/>
                  <a:gd name="T2" fmla="*/ 155 w 157"/>
                  <a:gd name="T3" fmla="*/ 86 h 136"/>
                  <a:gd name="T4" fmla="*/ 97 w 157"/>
                  <a:gd name="T5" fmla="*/ 136 h 136"/>
                  <a:gd name="T6" fmla="*/ 46 w 157"/>
                  <a:gd name="T7" fmla="*/ 94 h 136"/>
                  <a:gd name="T8" fmla="*/ 19 w 157"/>
                  <a:gd name="T9" fmla="*/ 53 h 136"/>
                  <a:gd name="T10" fmla="*/ 3 w 157"/>
                  <a:gd name="T11" fmla="*/ 33 h 136"/>
                  <a:gd name="T12" fmla="*/ 114 w 157"/>
                  <a:gd name="T13" fmla="*/ 64 h 136"/>
                  <a:gd name="T14" fmla="*/ 157 w 157"/>
                  <a:gd name="T15" fmla="*/ 82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7" h="136">
                    <a:moveTo>
                      <a:pt x="157" y="82"/>
                    </a:moveTo>
                    <a:cubicBezTo>
                      <a:pt x="156" y="83"/>
                      <a:pt x="155" y="84"/>
                      <a:pt x="155" y="86"/>
                    </a:cubicBezTo>
                    <a:cubicBezTo>
                      <a:pt x="140" y="107"/>
                      <a:pt x="121" y="127"/>
                      <a:pt x="97" y="136"/>
                    </a:cubicBezTo>
                    <a:cubicBezTo>
                      <a:pt x="66" y="126"/>
                      <a:pt x="46" y="94"/>
                      <a:pt x="46" y="94"/>
                    </a:cubicBezTo>
                    <a:cubicBezTo>
                      <a:pt x="43" y="82"/>
                      <a:pt x="19" y="53"/>
                      <a:pt x="19" y="53"/>
                    </a:cubicBezTo>
                    <a:cubicBezTo>
                      <a:pt x="0" y="46"/>
                      <a:pt x="3" y="33"/>
                      <a:pt x="3" y="33"/>
                    </a:cubicBezTo>
                    <a:cubicBezTo>
                      <a:pt x="63" y="0"/>
                      <a:pt x="114" y="64"/>
                      <a:pt x="114" y="64"/>
                    </a:cubicBezTo>
                    <a:cubicBezTo>
                      <a:pt x="123" y="81"/>
                      <a:pt x="143" y="83"/>
                      <a:pt x="157" y="82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3312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69" name="Freeform 185"/>
              <p:cNvSpPr/>
              <p:nvPr/>
            </p:nvSpPr>
            <p:spPr bwMode="auto">
              <a:xfrm>
                <a:off x="5068" y="3900"/>
                <a:ext cx="106" cy="66"/>
              </a:xfrm>
              <a:custGeom>
                <a:avLst/>
                <a:gdLst>
                  <a:gd name="T0" fmla="*/ 142 w 142"/>
                  <a:gd name="T1" fmla="*/ 51 h 89"/>
                  <a:gd name="T2" fmla="*/ 125 w 142"/>
                  <a:gd name="T3" fmla="*/ 59 h 89"/>
                  <a:gd name="T4" fmla="*/ 100 w 142"/>
                  <a:gd name="T5" fmla="*/ 72 h 89"/>
                  <a:gd name="T6" fmla="*/ 59 w 142"/>
                  <a:gd name="T7" fmla="*/ 88 h 89"/>
                  <a:gd name="T8" fmla="*/ 40 w 142"/>
                  <a:gd name="T9" fmla="*/ 85 h 89"/>
                  <a:gd name="T10" fmla="*/ 10 w 142"/>
                  <a:gd name="T11" fmla="*/ 8 h 89"/>
                  <a:gd name="T12" fmla="*/ 44 w 142"/>
                  <a:gd name="T13" fmla="*/ 13 h 89"/>
                  <a:gd name="T14" fmla="*/ 142 w 142"/>
                  <a:gd name="T15" fmla="*/ 51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2" h="89">
                    <a:moveTo>
                      <a:pt x="142" y="51"/>
                    </a:moveTo>
                    <a:cubicBezTo>
                      <a:pt x="136" y="53"/>
                      <a:pt x="131" y="56"/>
                      <a:pt x="125" y="59"/>
                    </a:cubicBezTo>
                    <a:cubicBezTo>
                      <a:pt x="117" y="63"/>
                      <a:pt x="108" y="67"/>
                      <a:pt x="100" y="72"/>
                    </a:cubicBezTo>
                    <a:cubicBezTo>
                      <a:pt x="87" y="81"/>
                      <a:pt x="75" y="89"/>
                      <a:pt x="59" y="88"/>
                    </a:cubicBezTo>
                    <a:cubicBezTo>
                      <a:pt x="52" y="88"/>
                      <a:pt x="46" y="87"/>
                      <a:pt x="40" y="85"/>
                    </a:cubicBezTo>
                    <a:cubicBezTo>
                      <a:pt x="27" y="76"/>
                      <a:pt x="0" y="51"/>
                      <a:pt x="10" y="8"/>
                    </a:cubicBezTo>
                    <a:cubicBezTo>
                      <a:pt x="18" y="14"/>
                      <a:pt x="30" y="18"/>
                      <a:pt x="44" y="13"/>
                    </a:cubicBezTo>
                    <a:cubicBezTo>
                      <a:pt x="44" y="13"/>
                      <a:pt x="113" y="0"/>
                      <a:pt x="142" y="51"/>
                    </a:cubicBezTo>
                  </a:path>
                </a:pathLst>
              </a:custGeom>
              <a:solidFill>
                <a:srgbClr val="E3D4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0" name="Freeform 186"/>
              <p:cNvSpPr/>
              <p:nvPr/>
            </p:nvSpPr>
            <p:spPr bwMode="auto">
              <a:xfrm>
                <a:off x="5026" y="3920"/>
                <a:ext cx="220" cy="62"/>
              </a:xfrm>
              <a:custGeom>
                <a:avLst/>
                <a:gdLst>
                  <a:gd name="T0" fmla="*/ 9 w 296"/>
                  <a:gd name="T1" fmla="*/ 4 h 83"/>
                  <a:gd name="T2" fmla="*/ 9 w 296"/>
                  <a:gd name="T3" fmla="*/ 4 h 83"/>
                  <a:gd name="T4" fmla="*/ 150 w 296"/>
                  <a:gd name="T5" fmla="*/ 34 h 83"/>
                  <a:gd name="T6" fmla="*/ 261 w 296"/>
                  <a:gd name="T7" fmla="*/ 37 h 83"/>
                  <a:gd name="T8" fmla="*/ 267 w 296"/>
                  <a:gd name="T9" fmla="*/ 38 h 83"/>
                  <a:gd name="T10" fmla="*/ 153 w 296"/>
                  <a:gd name="T11" fmla="*/ 83 h 83"/>
                  <a:gd name="T12" fmla="*/ 6 w 296"/>
                  <a:gd name="T13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6" h="83">
                    <a:moveTo>
                      <a:pt x="9" y="4"/>
                    </a:moveTo>
                    <a:cubicBezTo>
                      <a:pt x="9" y="4"/>
                      <a:pt x="9" y="4"/>
                      <a:pt x="9" y="4"/>
                    </a:cubicBezTo>
                    <a:cubicBezTo>
                      <a:pt x="9" y="4"/>
                      <a:pt x="96" y="64"/>
                      <a:pt x="150" y="34"/>
                    </a:cubicBezTo>
                    <a:cubicBezTo>
                      <a:pt x="150" y="34"/>
                      <a:pt x="225" y="6"/>
                      <a:pt x="261" y="37"/>
                    </a:cubicBezTo>
                    <a:cubicBezTo>
                      <a:pt x="296" y="69"/>
                      <a:pt x="267" y="38"/>
                      <a:pt x="267" y="38"/>
                    </a:cubicBezTo>
                    <a:cubicBezTo>
                      <a:pt x="153" y="83"/>
                      <a:pt x="153" y="83"/>
                      <a:pt x="153" y="83"/>
                    </a:cubicBezTo>
                    <a:cubicBezTo>
                      <a:pt x="153" y="83"/>
                      <a:pt x="0" y="39"/>
                      <a:pt x="6" y="0"/>
                    </a:cubicBezTo>
                  </a:path>
                </a:pathLst>
              </a:custGeom>
              <a:solidFill>
                <a:srgbClr val="968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1" name="Freeform 187"/>
              <p:cNvSpPr/>
              <p:nvPr/>
            </p:nvSpPr>
            <p:spPr bwMode="auto">
              <a:xfrm>
                <a:off x="5068" y="3900"/>
                <a:ext cx="106" cy="66"/>
              </a:xfrm>
              <a:custGeom>
                <a:avLst/>
                <a:gdLst>
                  <a:gd name="T0" fmla="*/ 142 w 142"/>
                  <a:gd name="T1" fmla="*/ 51 h 89"/>
                  <a:gd name="T2" fmla="*/ 125 w 142"/>
                  <a:gd name="T3" fmla="*/ 59 h 89"/>
                  <a:gd name="T4" fmla="*/ 100 w 142"/>
                  <a:gd name="T5" fmla="*/ 72 h 89"/>
                  <a:gd name="T6" fmla="*/ 59 w 142"/>
                  <a:gd name="T7" fmla="*/ 88 h 89"/>
                  <a:gd name="T8" fmla="*/ 40 w 142"/>
                  <a:gd name="T9" fmla="*/ 85 h 89"/>
                  <a:gd name="T10" fmla="*/ 10 w 142"/>
                  <a:gd name="T11" fmla="*/ 8 h 89"/>
                  <a:gd name="T12" fmla="*/ 44 w 142"/>
                  <a:gd name="T13" fmla="*/ 13 h 89"/>
                  <a:gd name="T14" fmla="*/ 142 w 142"/>
                  <a:gd name="T15" fmla="*/ 51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2" h="89">
                    <a:moveTo>
                      <a:pt x="142" y="51"/>
                    </a:moveTo>
                    <a:cubicBezTo>
                      <a:pt x="136" y="53"/>
                      <a:pt x="131" y="56"/>
                      <a:pt x="125" y="59"/>
                    </a:cubicBezTo>
                    <a:cubicBezTo>
                      <a:pt x="117" y="63"/>
                      <a:pt x="108" y="67"/>
                      <a:pt x="100" y="72"/>
                    </a:cubicBezTo>
                    <a:cubicBezTo>
                      <a:pt x="87" y="81"/>
                      <a:pt x="75" y="89"/>
                      <a:pt x="59" y="88"/>
                    </a:cubicBezTo>
                    <a:cubicBezTo>
                      <a:pt x="52" y="88"/>
                      <a:pt x="46" y="87"/>
                      <a:pt x="40" y="85"/>
                    </a:cubicBezTo>
                    <a:cubicBezTo>
                      <a:pt x="27" y="76"/>
                      <a:pt x="0" y="51"/>
                      <a:pt x="10" y="8"/>
                    </a:cubicBezTo>
                    <a:cubicBezTo>
                      <a:pt x="18" y="14"/>
                      <a:pt x="30" y="18"/>
                      <a:pt x="44" y="13"/>
                    </a:cubicBezTo>
                    <a:cubicBezTo>
                      <a:pt x="44" y="13"/>
                      <a:pt x="113" y="0"/>
                      <a:pt x="142" y="5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3312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2" name="Freeform 188"/>
              <p:cNvSpPr/>
              <p:nvPr/>
            </p:nvSpPr>
            <p:spPr bwMode="auto">
              <a:xfrm>
                <a:off x="5077" y="3633"/>
                <a:ext cx="17" cy="73"/>
              </a:xfrm>
              <a:custGeom>
                <a:avLst/>
                <a:gdLst>
                  <a:gd name="T0" fmla="*/ 17 w 17"/>
                  <a:gd name="T1" fmla="*/ 0 h 73"/>
                  <a:gd name="T2" fmla="*/ 0 w 17"/>
                  <a:gd name="T3" fmla="*/ 73 h 73"/>
                  <a:gd name="T4" fmla="*/ 17 w 17"/>
                  <a:gd name="T5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73">
                    <a:moveTo>
                      <a:pt x="17" y="0"/>
                    </a:moveTo>
                    <a:lnTo>
                      <a:pt x="0" y="73"/>
                    </a:lnTo>
                    <a:lnTo>
                      <a:pt x="17" y="0"/>
                    </a:lnTo>
                    <a:close/>
                  </a:path>
                </a:pathLst>
              </a:custGeom>
              <a:solidFill>
                <a:srgbClr val="E3D4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3" name="Freeform 189"/>
              <p:cNvSpPr/>
              <p:nvPr/>
            </p:nvSpPr>
            <p:spPr bwMode="auto">
              <a:xfrm>
                <a:off x="5077" y="3633"/>
                <a:ext cx="17" cy="73"/>
              </a:xfrm>
              <a:custGeom>
                <a:avLst/>
                <a:gdLst>
                  <a:gd name="T0" fmla="*/ 17 w 17"/>
                  <a:gd name="T1" fmla="*/ 0 h 73"/>
                  <a:gd name="T2" fmla="*/ 0 w 17"/>
                  <a:gd name="T3" fmla="*/ 73 h 73"/>
                  <a:gd name="T4" fmla="*/ 17 w 17"/>
                  <a:gd name="T5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73">
                    <a:moveTo>
                      <a:pt x="17" y="0"/>
                    </a:moveTo>
                    <a:lnTo>
                      <a:pt x="0" y="73"/>
                    </a:lnTo>
                    <a:lnTo>
                      <a:pt x="17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4" name="Freeform 190"/>
              <p:cNvSpPr/>
              <p:nvPr/>
            </p:nvSpPr>
            <p:spPr bwMode="auto">
              <a:xfrm>
                <a:off x="5077" y="3633"/>
                <a:ext cx="17" cy="73"/>
              </a:xfrm>
              <a:custGeom>
                <a:avLst/>
                <a:gdLst>
                  <a:gd name="T0" fmla="*/ 22 w 22"/>
                  <a:gd name="T1" fmla="*/ 0 h 98"/>
                  <a:gd name="T2" fmla="*/ 17 w 22"/>
                  <a:gd name="T3" fmla="*/ 24 h 98"/>
                  <a:gd name="T4" fmla="*/ 11 w 22"/>
                  <a:gd name="T5" fmla="*/ 49 h 98"/>
                  <a:gd name="T6" fmla="*/ 0 w 22"/>
                  <a:gd name="T7" fmla="*/ 98 h 98"/>
                  <a:gd name="T8" fmla="*/ 0 w 22"/>
                  <a:gd name="T9" fmla="*/ 98 h 98"/>
                  <a:gd name="T10" fmla="*/ 10 w 22"/>
                  <a:gd name="T11" fmla="*/ 49 h 98"/>
                  <a:gd name="T12" fmla="*/ 16 w 22"/>
                  <a:gd name="T13" fmla="*/ 24 h 98"/>
                  <a:gd name="T14" fmla="*/ 22 w 22"/>
                  <a:gd name="T15" fmla="*/ 0 h 98"/>
                  <a:gd name="T16" fmla="*/ 22 w 22"/>
                  <a:gd name="T1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" h="98">
                    <a:moveTo>
                      <a:pt x="22" y="0"/>
                    </a:moveTo>
                    <a:cubicBezTo>
                      <a:pt x="20" y="8"/>
                      <a:pt x="19" y="16"/>
                      <a:pt x="17" y="24"/>
                    </a:cubicBezTo>
                    <a:cubicBezTo>
                      <a:pt x="15" y="32"/>
                      <a:pt x="13" y="40"/>
                      <a:pt x="11" y="49"/>
                    </a:cubicBezTo>
                    <a:cubicBezTo>
                      <a:pt x="8" y="65"/>
                      <a:pt x="5" y="81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3" y="81"/>
                      <a:pt x="6" y="65"/>
                      <a:pt x="10" y="49"/>
                    </a:cubicBezTo>
                    <a:cubicBezTo>
                      <a:pt x="13" y="40"/>
                      <a:pt x="14" y="32"/>
                      <a:pt x="16" y="24"/>
                    </a:cubicBezTo>
                    <a:cubicBezTo>
                      <a:pt x="17" y="16"/>
                      <a:pt x="19" y="8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</a:path>
                </a:pathLst>
              </a:custGeom>
              <a:solidFill>
                <a:srgbClr val="3312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5" name="Freeform 191"/>
              <p:cNvSpPr/>
              <p:nvPr/>
            </p:nvSpPr>
            <p:spPr bwMode="auto">
              <a:xfrm>
                <a:off x="4980" y="3743"/>
                <a:ext cx="69" cy="149"/>
              </a:xfrm>
              <a:custGeom>
                <a:avLst/>
                <a:gdLst>
                  <a:gd name="T0" fmla="*/ 0 w 93"/>
                  <a:gd name="T1" fmla="*/ 200 h 200"/>
                  <a:gd name="T2" fmla="*/ 93 w 93"/>
                  <a:gd name="T3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3" h="200">
                    <a:moveTo>
                      <a:pt x="0" y="200"/>
                    </a:moveTo>
                    <a:cubicBezTo>
                      <a:pt x="0" y="200"/>
                      <a:pt x="31" y="89"/>
                      <a:pt x="93" y="0"/>
                    </a:cubicBezTo>
                  </a:path>
                </a:pathLst>
              </a:custGeom>
              <a:solidFill>
                <a:srgbClr val="E3D4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6" name="Freeform 192"/>
              <p:cNvSpPr/>
              <p:nvPr/>
            </p:nvSpPr>
            <p:spPr bwMode="auto">
              <a:xfrm>
                <a:off x="4980" y="3743"/>
                <a:ext cx="69" cy="149"/>
              </a:xfrm>
              <a:custGeom>
                <a:avLst/>
                <a:gdLst>
                  <a:gd name="T0" fmla="*/ 0 w 93"/>
                  <a:gd name="T1" fmla="*/ 200 h 200"/>
                  <a:gd name="T2" fmla="*/ 93 w 93"/>
                  <a:gd name="T3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3" h="200">
                    <a:moveTo>
                      <a:pt x="0" y="200"/>
                    </a:moveTo>
                    <a:cubicBezTo>
                      <a:pt x="0" y="200"/>
                      <a:pt x="31" y="89"/>
                      <a:pt x="93" y="0"/>
                    </a:cubicBezTo>
                  </a:path>
                </a:pathLst>
              </a:custGeom>
              <a:noFill/>
              <a:ln w="3175" cap="flat">
                <a:solidFill>
                  <a:srgbClr val="331205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7" name="Freeform 193"/>
              <p:cNvSpPr/>
              <p:nvPr/>
            </p:nvSpPr>
            <p:spPr bwMode="auto">
              <a:xfrm>
                <a:off x="5085" y="3639"/>
                <a:ext cx="6" cy="8"/>
              </a:xfrm>
              <a:custGeom>
                <a:avLst/>
                <a:gdLst>
                  <a:gd name="T0" fmla="*/ 4 w 8"/>
                  <a:gd name="T1" fmla="*/ 0 h 11"/>
                  <a:gd name="T2" fmla="*/ 3 w 8"/>
                  <a:gd name="T3" fmla="*/ 5 h 11"/>
                  <a:gd name="T4" fmla="*/ 0 w 8"/>
                  <a:gd name="T5" fmla="*/ 10 h 11"/>
                  <a:gd name="T6" fmla="*/ 0 w 8"/>
                  <a:gd name="T7" fmla="*/ 10 h 11"/>
                  <a:gd name="T8" fmla="*/ 3 w 8"/>
                  <a:gd name="T9" fmla="*/ 11 h 11"/>
                  <a:gd name="T10" fmla="*/ 6 w 8"/>
                  <a:gd name="T11" fmla="*/ 6 h 11"/>
                  <a:gd name="T12" fmla="*/ 8 w 8"/>
                  <a:gd name="T13" fmla="*/ 0 h 11"/>
                  <a:gd name="T14" fmla="*/ 4 w 8"/>
                  <a:gd name="T1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" h="11">
                    <a:moveTo>
                      <a:pt x="4" y="0"/>
                    </a:moveTo>
                    <a:cubicBezTo>
                      <a:pt x="4" y="1"/>
                      <a:pt x="4" y="3"/>
                      <a:pt x="3" y="5"/>
                    </a:cubicBezTo>
                    <a:cubicBezTo>
                      <a:pt x="2" y="7"/>
                      <a:pt x="1" y="8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3" y="11"/>
                      <a:pt x="3" y="11"/>
                      <a:pt x="3" y="11"/>
                    </a:cubicBezTo>
                    <a:cubicBezTo>
                      <a:pt x="4" y="10"/>
                      <a:pt x="5" y="8"/>
                      <a:pt x="6" y="6"/>
                    </a:cubicBezTo>
                    <a:cubicBezTo>
                      <a:pt x="7" y="4"/>
                      <a:pt x="7" y="2"/>
                      <a:pt x="8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F8F4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8" name="Freeform 194"/>
              <p:cNvSpPr/>
              <p:nvPr/>
            </p:nvSpPr>
            <p:spPr bwMode="auto">
              <a:xfrm>
                <a:off x="4375" y="3717"/>
                <a:ext cx="305" cy="395"/>
              </a:xfrm>
              <a:custGeom>
                <a:avLst/>
                <a:gdLst>
                  <a:gd name="T0" fmla="*/ 54 w 411"/>
                  <a:gd name="T1" fmla="*/ 91 h 531"/>
                  <a:gd name="T2" fmla="*/ 83 w 411"/>
                  <a:gd name="T3" fmla="*/ 22 h 531"/>
                  <a:gd name="T4" fmla="*/ 150 w 411"/>
                  <a:gd name="T5" fmla="*/ 51 h 531"/>
                  <a:gd name="T6" fmla="*/ 153 w 411"/>
                  <a:gd name="T7" fmla="*/ 133 h 531"/>
                  <a:gd name="T8" fmla="*/ 155 w 411"/>
                  <a:gd name="T9" fmla="*/ 159 h 531"/>
                  <a:gd name="T10" fmla="*/ 163 w 411"/>
                  <a:gd name="T11" fmla="*/ 186 h 531"/>
                  <a:gd name="T12" fmla="*/ 179 w 411"/>
                  <a:gd name="T13" fmla="*/ 214 h 531"/>
                  <a:gd name="T14" fmla="*/ 214 w 411"/>
                  <a:gd name="T15" fmla="*/ 261 h 531"/>
                  <a:gd name="T16" fmla="*/ 244 w 411"/>
                  <a:gd name="T17" fmla="*/ 302 h 531"/>
                  <a:gd name="T18" fmla="*/ 266 w 411"/>
                  <a:gd name="T19" fmla="*/ 330 h 531"/>
                  <a:gd name="T20" fmla="*/ 298 w 411"/>
                  <a:gd name="T21" fmla="*/ 357 h 531"/>
                  <a:gd name="T22" fmla="*/ 347 w 411"/>
                  <a:gd name="T23" fmla="*/ 366 h 531"/>
                  <a:gd name="T24" fmla="*/ 405 w 411"/>
                  <a:gd name="T25" fmla="*/ 424 h 531"/>
                  <a:gd name="T26" fmla="*/ 389 w 411"/>
                  <a:gd name="T27" fmla="*/ 456 h 531"/>
                  <a:gd name="T28" fmla="*/ 352 w 411"/>
                  <a:gd name="T29" fmla="*/ 453 h 531"/>
                  <a:gd name="T30" fmla="*/ 358 w 411"/>
                  <a:gd name="T31" fmla="*/ 478 h 531"/>
                  <a:gd name="T32" fmla="*/ 299 w 411"/>
                  <a:gd name="T33" fmla="*/ 513 h 531"/>
                  <a:gd name="T34" fmla="*/ 258 w 411"/>
                  <a:gd name="T35" fmla="*/ 431 h 531"/>
                  <a:gd name="T36" fmla="*/ 253 w 411"/>
                  <a:gd name="T37" fmla="*/ 405 h 531"/>
                  <a:gd name="T38" fmla="*/ 227 w 411"/>
                  <a:gd name="T39" fmla="*/ 356 h 531"/>
                  <a:gd name="T40" fmla="*/ 192 w 411"/>
                  <a:gd name="T41" fmla="*/ 312 h 531"/>
                  <a:gd name="T42" fmla="*/ 127 w 411"/>
                  <a:gd name="T43" fmla="*/ 232 h 531"/>
                  <a:gd name="T44" fmla="*/ 107 w 411"/>
                  <a:gd name="T45" fmla="*/ 208 h 531"/>
                  <a:gd name="T46" fmla="*/ 69 w 411"/>
                  <a:gd name="T47" fmla="*/ 171 h 531"/>
                  <a:gd name="T48" fmla="*/ 22 w 411"/>
                  <a:gd name="T49" fmla="*/ 148 h 531"/>
                  <a:gd name="T50" fmla="*/ 0 w 411"/>
                  <a:gd name="T51" fmla="*/ 125 h 531"/>
                  <a:gd name="T52" fmla="*/ 17 w 411"/>
                  <a:gd name="T53" fmla="*/ 95 h 531"/>
                  <a:gd name="T54" fmla="*/ 54 w 411"/>
                  <a:gd name="T55" fmla="*/ 91 h 5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11" h="531">
                    <a:moveTo>
                      <a:pt x="54" y="91"/>
                    </a:moveTo>
                    <a:cubicBezTo>
                      <a:pt x="54" y="91"/>
                      <a:pt x="31" y="50"/>
                      <a:pt x="83" y="22"/>
                    </a:cubicBezTo>
                    <a:cubicBezTo>
                      <a:pt x="83" y="22"/>
                      <a:pt x="120" y="0"/>
                      <a:pt x="150" y="51"/>
                    </a:cubicBezTo>
                    <a:cubicBezTo>
                      <a:pt x="165" y="76"/>
                      <a:pt x="155" y="106"/>
                      <a:pt x="153" y="133"/>
                    </a:cubicBezTo>
                    <a:cubicBezTo>
                      <a:pt x="153" y="142"/>
                      <a:pt x="153" y="151"/>
                      <a:pt x="155" y="159"/>
                    </a:cubicBezTo>
                    <a:cubicBezTo>
                      <a:pt x="157" y="169"/>
                      <a:pt x="159" y="178"/>
                      <a:pt x="163" y="186"/>
                    </a:cubicBezTo>
                    <a:cubicBezTo>
                      <a:pt x="167" y="196"/>
                      <a:pt x="172" y="205"/>
                      <a:pt x="179" y="214"/>
                    </a:cubicBezTo>
                    <a:cubicBezTo>
                      <a:pt x="190" y="229"/>
                      <a:pt x="202" y="245"/>
                      <a:pt x="214" y="261"/>
                    </a:cubicBezTo>
                    <a:cubicBezTo>
                      <a:pt x="224" y="274"/>
                      <a:pt x="234" y="288"/>
                      <a:pt x="244" y="302"/>
                    </a:cubicBezTo>
                    <a:cubicBezTo>
                      <a:pt x="251" y="311"/>
                      <a:pt x="259" y="320"/>
                      <a:pt x="266" y="330"/>
                    </a:cubicBezTo>
                    <a:cubicBezTo>
                      <a:pt x="274" y="341"/>
                      <a:pt x="285" y="351"/>
                      <a:pt x="298" y="357"/>
                    </a:cubicBezTo>
                    <a:cubicBezTo>
                      <a:pt x="313" y="363"/>
                      <a:pt x="331" y="362"/>
                      <a:pt x="347" y="366"/>
                    </a:cubicBezTo>
                    <a:cubicBezTo>
                      <a:pt x="375" y="371"/>
                      <a:pt x="411" y="392"/>
                      <a:pt x="405" y="424"/>
                    </a:cubicBezTo>
                    <a:cubicBezTo>
                      <a:pt x="403" y="436"/>
                      <a:pt x="399" y="449"/>
                      <a:pt x="389" y="456"/>
                    </a:cubicBezTo>
                    <a:cubicBezTo>
                      <a:pt x="377" y="465"/>
                      <a:pt x="363" y="459"/>
                      <a:pt x="352" y="453"/>
                    </a:cubicBezTo>
                    <a:cubicBezTo>
                      <a:pt x="359" y="457"/>
                      <a:pt x="359" y="471"/>
                      <a:pt x="358" y="478"/>
                    </a:cubicBezTo>
                    <a:cubicBezTo>
                      <a:pt x="353" y="502"/>
                      <a:pt x="323" y="531"/>
                      <a:pt x="299" y="513"/>
                    </a:cubicBezTo>
                    <a:cubicBezTo>
                      <a:pt x="273" y="494"/>
                      <a:pt x="264" y="461"/>
                      <a:pt x="258" y="431"/>
                    </a:cubicBezTo>
                    <a:cubicBezTo>
                      <a:pt x="257" y="423"/>
                      <a:pt x="255" y="414"/>
                      <a:pt x="253" y="405"/>
                    </a:cubicBezTo>
                    <a:cubicBezTo>
                      <a:pt x="248" y="388"/>
                      <a:pt x="239" y="371"/>
                      <a:pt x="227" y="356"/>
                    </a:cubicBezTo>
                    <a:cubicBezTo>
                      <a:pt x="215" y="342"/>
                      <a:pt x="203" y="327"/>
                      <a:pt x="192" y="312"/>
                    </a:cubicBezTo>
                    <a:cubicBezTo>
                      <a:pt x="170" y="285"/>
                      <a:pt x="148" y="259"/>
                      <a:pt x="127" y="232"/>
                    </a:cubicBezTo>
                    <a:cubicBezTo>
                      <a:pt x="121" y="224"/>
                      <a:pt x="114" y="215"/>
                      <a:pt x="107" y="208"/>
                    </a:cubicBezTo>
                    <a:cubicBezTo>
                      <a:pt x="95" y="195"/>
                      <a:pt x="84" y="181"/>
                      <a:pt x="69" y="171"/>
                    </a:cubicBezTo>
                    <a:cubicBezTo>
                      <a:pt x="55" y="161"/>
                      <a:pt x="39" y="154"/>
                      <a:pt x="22" y="148"/>
                    </a:cubicBezTo>
                    <a:cubicBezTo>
                      <a:pt x="11" y="145"/>
                      <a:pt x="0" y="138"/>
                      <a:pt x="0" y="125"/>
                    </a:cubicBezTo>
                    <a:cubicBezTo>
                      <a:pt x="0" y="113"/>
                      <a:pt x="8" y="102"/>
                      <a:pt x="17" y="95"/>
                    </a:cubicBezTo>
                    <a:cubicBezTo>
                      <a:pt x="17" y="95"/>
                      <a:pt x="37" y="74"/>
                      <a:pt x="54" y="91"/>
                    </a:cubicBezTo>
                  </a:path>
                </a:pathLst>
              </a:custGeom>
              <a:solidFill>
                <a:srgbClr val="E7D2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9" name="Freeform 195"/>
              <p:cNvSpPr/>
              <p:nvPr/>
            </p:nvSpPr>
            <p:spPr bwMode="auto">
              <a:xfrm>
                <a:off x="4387" y="3722"/>
                <a:ext cx="289" cy="376"/>
              </a:xfrm>
              <a:custGeom>
                <a:avLst/>
                <a:gdLst>
                  <a:gd name="T0" fmla="*/ 51 w 389"/>
                  <a:gd name="T1" fmla="*/ 85 h 505"/>
                  <a:gd name="T2" fmla="*/ 76 w 389"/>
                  <a:gd name="T3" fmla="*/ 20 h 505"/>
                  <a:gd name="T4" fmla="*/ 140 w 389"/>
                  <a:gd name="T5" fmla="*/ 48 h 505"/>
                  <a:gd name="T6" fmla="*/ 144 w 389"/>
                  <a:gd name="T7" fmla="*/ 126 h 505"/>
                  <a:gd name="T8" fmla="*/ 146 w 389"/>
                  <a:gd name="T9" fmla="*/ 151 h 505"/>
                  <a:gd name="T10" fmla="*/ 154 w 389"/>
                  <a:gd name="T11" fmla="*/ 177 h 505"/>
                  <a:gd name="T12" fmla="*/ 169 w 389"/>
                  <a:gd name="T13" fmla="*/ 203 h 505"/>
                  <a:gd name="T14" fmla="*/ 203 w 389"/>
                  <a:gd name="T15" fmla="*/ 248 h 505"/>
                  <a:gd name="T16" fmla="*/ 231 w 389"/>
                  <a:gd name="T17" fmla="*/ 287 h 505"/>
                  <a:gd name="T18" fmla="*/ 253 w 389"/>
                  <a:gd name="T19" fmla="*/ 314 h 505"/>
                  <a:gd name="T20" fmla="*/ 283 w 389"/>
                  <a:gd name="T21" fmla="*/ 339 h 505"/>
                  <a:gd name="T22" fmla="*/ 330 w 389"/>
                  <a:gd name="T23" fmla="*/ 349 h 505"/>
                  <a:gd name="T24" fmla="*/ 385 w 389"/>
                  <a:gd name="T25" fmla="*/ 405 h 505"/>
                  <a:gd name="T26" fmla="*/ 370 w 389"/>
                  <a:gd name="T27" fmla="*/ 435 h 505"/>
                  <a:gd name="T28" fmla="*/ 335 w 389"/>
                  <a:gd name="T29" fmla="*/ 432 h 505"/>
                  <a:gd name="T30" fmla="*/ 341 w 389"/>
                  <a:gd name="T31" fmla="*/ 455 h 505"/>
                  <a:gd name="T32" fmla="*/ 286 w 389"/>
                  <a:gd name="T33" fmla="*/ 487 h 505"/>
                  <a:gd name="T34" fmla="*/ 247 w 389"/>
                  <a:gd name="T35" fmla="*/ 409 h 505"/>
                  <a:gd name="T36" fmla="*/ 242 w 389"/>
                  <a:gd name="T37" fmla="*/ 385 h 505"/>
                  <a:gd name="T38" fmla="*/ 217 w 389"/>
                  <a:gd name="T39" fmla="*/ 338 h 505"/>
                  <a:gd name="T40" fmla="*/ 183 w 389"/>
                  <a:gd name="T41" fmla="*/ 296 h 505"/>
                  <a:gd name="T42" fmla="*/ 121 w 389"/>
                  <a:gd name="T43" fmla="*/ 219 h 505"/>
                  <a:gd name="T44" fmla="*/ 102 w 389"/>
                  <a:gd name="T45" fmla="*/ 196 h 505"/>
                  <a:gd name="T46" fmla="*/ 66 w 389"/>
                  <a:gd name="T47" fmla="*/ 161 h 505"/>
                  <a:gd name="T48" fmla="*/ 21 w 389"/>
                  <a:gd name="T49" fmla="*/ 139 h 505"/>
                  <a:gd name="T50" fmla="*/ 0 w 389"/>
                  <a:gd name="T51" fmla="*/ 116 h 505"/>
                  <a:gd name="T52" fmla="*/ 16 w 389"/>
                  <a:gd name="T53" fmla="*/ 88 h 505"/>
                  <a:gd name="T54" fmla="*/ 51 w 389"/>
                  <a:gd name="T55" fmla="*/ 85 h 5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89" h="505">
                    <a:moveTo>
                      <a:pt x="51" y="85"/>
                    </a:moveTo>
                    <a:cubicBezTo>
                      <a:pt x="51" y="85"/>
                      <a:pt x="28" y="46"/>
                      <a:pt x="76" y="20"/>
                    </a:cubicBezTo>
                    <a:cubicBezTo>
                      <a:pt x="76" y="20"/>
                      <a:pt x="111" y="0"/>
                      <a:pt x="140" y="48"/>
                    </a:cubicBezTo>
                    <a:cubicBezTo>
                      <a:pt x="154" y="72"/>
                      <a:pt x="145" y="100"/>
                      <a:pt x="144" y="126"/>
                    </a:cubicBezTo>
                    <a:cubicBezTo>
                      <a:pt x="144" y="134"/>
                      <a:pt x="145" y="143"/>
                      <a:pt x="146" y="151"/>
                    </a:cubicBezTo>
                    <a:cubicBezTo>
                      <a:pt x="148" y="160"/>
                      <a:pt x="150" y="168"/>
                      <a:pt x="154" y="177"/>
                    </a:cubicBezTo>
                    <a:cubicBezTo>
                      <a:pt x="158" y="186"/>
                      <a:pt x="163" y="194"/>
                      <a:pt x="169" y="203"/>
                    </a:cubicBezTo>
                    <a:cubicBezTo>
                      <a:pt x="180" y="218"/>
                      <a:pt x="191" y="233"/>
                      <a:pt x="203" y="248"/>
                    </a:cubicBezTo>
                    <a:cubicBezTo>
                      <a:pt x="213" y="260"/>
                      <a:pt x="222" y="274"/>
                      <a:pt x="231" y="287"/>
                    </a:cubicBezTo>
                    <a:cubicBezTo>
                      <a:pt x="238" y="296"/>
                      <a:pt x="246" y="305"/>
                      <a:pt x="253" y="314"/>
                    </a:cubicBezTo>
                    <a:cubicBezTo>
                      <a:pt x="261" y="325"/>
                      <a:pt x="271" y="334"/>
                      <a:pt x="283" y="339"/>
                    </a:cubicBezTo>
                    <a:cubicBezTo>
                      <a:pt x="298" y="346"/>
                      <a:pt x="314" y="345"/>
                      <a:pt x="330" y="349"/>
                    </a:cubicBezTo>
                    <a:cubicBezTo>
                      <a:pt x="355" y="354"/>
                      <a:pt x="389" y="374"/>
                      <a:pt x="385" y="405"/>
                    </a:cubicBezTo>
                    <a:cubicBezTo>
                      <a:pt x="383" y="416"/>
                      <a:pt x="380" y="428"/>
                      <a:pt x="370" y="435"/>
                    </a:cubicBezTo>
                    <a:cubicBezTo>
                      <a:pt x="359" y="443"/>
                      <a:pt x="346" y="437"/>
                      <a:pt x="335" y="432"/>
                    </a:cubicBezTo>
                    <a:cubicBezTo>
                      <a:pt x="342" y="435"/>
                      <a:pt x="342" y="449"/>
                      <a:pt x="341" y="455"/>
                    </a:cubicBezTo>
                    <a:cubicBezTo>
                      <a:pt x="338" y="478"/>
                      <a:pt x="310" y="505"/>
                      <a:pt x="286" y="487"/>
                    </a:cubicBezTo>
                    <a:cubicBezTo>
                      <a:pt x="262" y="469"/>
                      <a:pt x="253" y="438"/>
                      <a:pt x="247" y="409"/>
                    </a:cubicBezTo>
                    <a:cubicBezTo>
                      <a:pt x="246" y="401"/>
                      <a:pt x="244" y="393"/>
                      <a:pt x="242" y="385"/>
                    </a:cubicBezTo>
                    <a:cubicBezTo>
                      <a:pt x="237" y="368"/>
                      <a:pt x="228" y="352"/>
                      <a:pt x="217" y="338"/>
                    </a:cubicBezTo>
                    <a:cubicBezTo>
                      <a:pt x="206" y="324"/>
                      <a:pt x="194" y="310"/>
                      <a:pt x="183" y="296"/>
                    </a:cubicBezTo>
                    <a:cubicBezTo>
                      <a:pt x="163" y="270"/>
                      <a:pt x="142" y="245"/>
                      <a:pt x="121" y="219"/>
                    </a:cubicBezTo>
                    <a:cubicBezTo>
                      <a:pt x="115" y="211"/>
                      <a:pt x="109" y="203"/>
                      <a:pt x="102" y="196"/>
                    </a:cubicBezTo>
                    <a:cubicBezTo>
                      <a:pt x="90" y="183"/>
                      <a:pt x="80" y="171"/>
                      <a:pt x="66" y="161"/>
                    </a:cubicBezTo>
                    <a:cubicBezTo>
                      <a:pt x="52" y="151"/>
                      <a:pt x="37" y="144"/>
                      <a:pt x="21" y="139"/>
                    </a:cubicBezTo>
                    <a:cubicBezTo>
                      <a:pt x="10" y="135"/>
                      <a:pt x="0" y="128"/>
                      <a:pt x="0" y="116"/>
                    </a:cubicBezTo>
                    <a:cubicBezTo>
                      <a:pt x="0" y="105"/>
                      <a:pt x="8" y="94"/>
                      <a:pt x="16" y="88"/>
                    </a:cubicBezTo>
                    <a:cubicBezTo>
                      <a:pt x="16" y="88"/>
                      <a:pt x="34" y="68"/>
                      <a:pt x="51" y="85"/>
                    </a:cubicBezTo>
                  </a:path>
                </a:pathLst>
              </a:custGeom>
              <a:solidFill>
                <a:srgbClr val="EFE6A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0" name="Freeform 196"/>
              <p:cNvSpPr/>
              <p:nvPr/>
            </p:nvSpPr>
            <p:spPr bwMode="auto">
              <a:xfrm>
                <a:off x="4470" y="3833"/>
                <a:ext cx="42" cy="55"/>
              </a:xfrm>
              <a:custGeom>
                <a:avLst/>
                <a:gdLst>
                  <a:gd name="T0" fmla="*/ 4 w 57"/>
                  <a:gd name="T1" fmla="*/ 10 h 74"/>
                  <a:gd name="T2" fmla="*/ 42 w 57"/>
                  <a:gd name="T3" fmla="*/ 70 h 74"/>
                  <a:gd name="T4" fmla="*/ 54 w 57"/>
                  <a:gd name="T5" fmla="*/ 65 h 74"/>
                  <a:gd name="T6" fmla="*/ 16 w 57"/>
                  <a:gd name="T7" fmla="*/ 4 h 74"/>
                  <a:gd name="T8" fmla="*/ 4 w 57"/>
                  <a:gd name="T9" fmla="*/ 1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74">
                    <a:moveTo>
                      <a:pt x="4" y="10"/>
                    </a:moveTo>
                    <a:cubicBezTo>
                      <a:pt x="17" y="30"/>
                      <a:pt x="30" y="50"/>
                      <a:pt x="42" y="70"/>
                    </a:cubicBezTo>
                    <a:cubicBezTo>
                      <a:pt x="44" y="74"/>
                      <a:pt x="57" y="70"/>
                      <a:pt x="54" y="65"/>
                    </a:cubicBezTo>
                    <a:cubicBezTo>
                      <a:pt x="42" y="44"/>
                      <a:pt x="29" y="24"/>
                      <a:pt x="16" y="4"/>
                    </a:cubicBezTo>
                    <a:cubicBezTo>
                      <a:pt x="13" y="0"/>
                      <a:pt x="0" y="5"/>
                      <a:pt x="4" y="10"/>
                    </a:cubicBezTo>
                  </a:path>
                </a:pathLst>
              </a:custGeom>
              <a:solidFill>
                <a:srgbClr val="E7D2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1" name="Freeform 197"/>
              <p:cNvSpPr/>
              <p:nvPr/>
            </p:nvSpPr>
            <p:spPr bwMode="auto">
              <a:xfrm>
                <a:off x="4467" y="3860"/>
                <a:ext cx="41" cy="42"/>
              </a:xfrm>
              <a:custGeom>
                <a:avLst/>
                <a:gdLst>
                  <a:gd name="T0" fmla="*/ 6 w 55"/>
                  <a:gd name="T1" fmla="*/ 12 h 56"/>
                  <a:gd name="T2" fmla="*/ 38 w 55"/>
                  <a:gd name="T3" fmla="*/ 51 h 56"/>
                  <a:gd name="T4" fmla="*/ 50 w 55"/>
                  <a:gd name="T5" fmla="*/ 45 h 56"/>
                  <a:gd name="T6" fmla="*/ 16 w 55"/>
                  <a:gd name="T7" fmla="*/ 4 h 56"/>
                  <a:gd name="T8" fmla="*/ 6 w 55"/>
                  <a:gd name="T9" fmla="*/ 12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6">
                    <a:moveTo>
                      <a:pt x="6" y="12"/>
                    </a:moveTo>
                    <a:cubicBezTo>
                      <a:pt x="19" y="23"/>
                      <a:pt x="28" y="38"/>
                      <a:pt x="38" y="51"/>
                    </a:cubicBezTo>
                    <a:cubicBezTo>
                      <a:pt x="42" y="56"/>
                      <a:pt x="55" y="51"/>
                      <a:pt x="50" y="45"/>
                    </a:cubicBezTo>
                    <a:cubicBezTo>
                      <a:pt x="39" y="31"/>
                      <a:pt x="30" y="16"/>
                      <a:pt x="16" y="4"/>
                    </a:cubicBezTo>
                    <a:cubicBezTo>
                      <a:pt x="12" y="0"/>
                      <a:pt x="0" y="7"/>
                      <a:pt x="6" y="12"/>
                    </a:cubicBezTo>
                  </a:path>
                </a:pathLst>
              </a:custGeom>
              <a:solidFill>
                <a:srgbClr val="E7D2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2" name="Freeform 198"/>
              <p:cNvSpPr/>
              <p:nvPr/>
            </p:nvSpPr>
            <p:spPr bwMode="auto">
              <a:xfrm>
                <a:off x="4557" y="3958"/>
                <a:ext cx="48" cy="49"/>
              </a:xfrm>
              <a:custGeom>
                <a:avLst/>
                <a:gdLst>
                  <a:gd name="T0" fmla="*/ 3 w 64"/>
                  <a:gd name="T1" fmla="*/ 7 h 66"/>
                  <a:gd name="T2" fmla="*/ 49 w 64"/>
                  <a:gd name="T3" fmla="*/ 64 h 66"/>
                  <a:gd name="T4" fmla="*/ 61 w 64"/>
                  <a:gd name="T5" fmla="*/ 59 h 66"/>
                  <a:gd name="T6" fmla="*/ 15 w 64"/>
                  <a:gd name="T7" fmla="*/ 2 h 66"/>
                  <a:gd name="T8" fmla="*/ 3 w 64"/>
                  <a:gd name="T9" fmla="*/ 7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" h="66">
                    <a:moveTo>
                      <a:pt x="3" y="7"/>
                    </a:moveTo>
                    <a:cubicBezTo>
                      <a:pt x="18" y="26"/>
                      <a:pt x="32" y="46"/>
                      <a:pt x="49" y="64"/>
                    </a:cubicBezTo>
                    <a:cubicBezTo>
                      <a:pt x="51" y="66"/>
                      <a:pt x="64" y="61"/>
                      <a:pt x="61" y="59"/>
                    </a:cubicBezTo>
                    <a:cubicBezTo>
                      <a:pt x="45" y="41"/>
                      <a:pt x="30" y="21"/>
                      <a:pt x="15" y="2"/>
                    </a:cubicBezTo>
                    <a:cubicBezTo>
                      <a:pt x="13" y="0"/>
                      <a:pt x="0" y="4"/>
                      <a:pt x="3" y="7"/>
                    </a:cubicBezTo>
                  </a:path>
                </a:pathLst>
              </a:custGeom>
              <a:solidFill>
                <a:srgbClr val="E7D2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3" name="Oval 199"/>
              <p:cNvSpPr>
                <a:spLocks noChangeArrowheads="1"/>
              </p:cNvSpPr>
              <p:nvPr/>
            </p:nvSpPr>
            <p:spPr bwMode="auto">
              <a:xfrm>
                <a:off x="4714" y="3732"/>
                <a:ext cx="44" cy="44"/>
              </a:xfrm>
              <a:prstGeom prst="ellipse">
                <a:avLst/>
              </a:prstGeom>
              <a:solidFill>
                <a:srgbClr val="120C0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4" name="Freeform 200"/>
              <p:cNvSpPr/>
              <p:nvPr/>
            </p:nvSpPr>
            <p:spPr bwMode="auto">
              <a:xfrm>
                <a:off x="4613" y="3799"/>
                <a:ext cx="239" cy="155"/>
              </a:xfrm>
              <a:custGeom>
                <a:avLst/>
                <a:gdLst>
                  <a:gd name="T0" fmla="*/ 318 w 321"/>
                  <a:gd name="T1" fmla="*/ 162 h 208"/>
                  <a:gd name="T2" fmla="*/ 318 w 321"/>
                  <a:gd name="T3" fmla="*/ 170 h 208"/>
                  <a:gd name="T4" fmla="*/ 304 w 321"/>
                  <a:gd name="T5" fmla="*/ 167 h 208"/>
                  <a:gd name="T6" fmla="*/ 293 w 321"/>
                  <a:gd name="T7" fmla="*/ 153 h 208"/>
                  <a:gd name="T8" fmla="*/ 279 w 321"/>
                  <a:gd name="T9" fmla="*/ 168 h 208"/>
                  <a:gd name="T10" fmla="*/ 261 w 321"/>
                  <a:gd name="T11" fmla="*/ 151 h 208"/>
                  <a:gd name="T12" fmla="*/ 244 w 321"/>
                  <a:gd name="T13" fmla="*/ 162 h 208"/>
                  <a:gd name="T14" fmla="*/ 227 w 321"/>
                  <a:gd name="T15" fmla="*/ 154 h 208"/>
                  <a:gd name="T16" fmla="*/ 212 w 321"/>
                  <a:gd name="T17" fmla="*/ 168 h 208"/>
                  <a:gd name="T18" fmla="*/ 193 w 321"/>
                  <a:gd name="T19" fmla="*/ 153 h 208"/>
                  <a:gd name="T20" fmla="*/ 179 w 321"/>
                  <a:gd name="T21" fmla="*/ 169 h 208"/>
                  <a:gd name="T22" fmla="*/ 164 w 321"/>
                  <a:gd name="T23" fmla="*/ 146 h 208"/>
                  <a:gd name="T24" fmla="*/ 146 w 321"/>
                  <a:gd name="T25" fmla="*/ 166 h 208"/>
                  <a:gd name="T26" fmla="*/ 145 w 321"/>
                  <a:gd name="T27" fmla="*/ 159 h 208"/>
                  <a:gd name="T28" fmla="*/ 124 w 321"/>
                  <a:gd name="T29" fmla="*/ 146 h 208"/>
                  <a:gd name="T30" fmla="*/ 114 w 321"/>
                  <a:gd name="T31" fmla="*/ 170 h 208"/>
                  <a:gd name="T32" fmla="*/ 99 w 321"/>
                  <a:gd name="T33" fmla="*/ 143 h 208"/>
                  <a:gd name="T34" fmla="*/ 83 w 321"/>
                  <a:gd name="T35" fmla="*/ 170 h 208"/>
                  <a:gd name="T36" fmla="*/ 63 w 321"/>
                  <a:gd name="T37" fmla="*/ 146 h 208"/>
                  <a:gd name="T38" fmla="*/ 49 w 321"/>
                  <a:gd name="T39" fmla="*/ 168 h 208"/>
                  <a:gd name="T40" fmla="*/ 26 w 321"/>
                  <a:gd name="T41" fmla="*/ 165 h 208"/>
                  <a:gd name="T42" fmla="*/ 9 w 321"/>
                  <a:gd name="T43" fmla="*/ 166 h 208"/>
                  <a:gd name="T44" fmla="*/ 8 w 321"/>
                  <a:gd name="T45" fmla="*/ 162 h 208"/>
                  <a:gd name="T46" fmla="*/ 11 w 321"/>
                  <a:gd name="T47" fmla="*/ 65 h 208"/>
                  <a:gd name="T48" fmla="*/ 65 w 321"/>
                  <a:gd name="T49" fmla="*/ 45 h 208"/>
                  <a:gd name="T50" fmla="*/ 111 w 321"/>
                  <a:gd name="T51" fmla="*/ 78 h 208"/>
                  <a:gd name="T52" fmla="*/ 150 w 321"/>
                  <a:gd name="T53" fmla="*/ 55 h 208"/>
                  <a:gd name="T54" fmla="*/ 202 w 321"/>
                  <a:gd name="T55" fmla="*/ 79 h 208"/>
                  <a:gd name="T56" fmla="*/ 202 w 321"/>
                  <a:gd name="T57" fmla="*/ 132 h 208"/>
                  <a:gd name="T58" fmla="*/ 218 w 321"/>
                  <a:gd name="T59" fmla="*/ 129 h 208"/>
                  <a:gd name="T60" fmla="*/ 218 w 321"/>
                  <a:gd name="T61" fmla="*/ 78 h 208"/>
                  <a:gd name="T62" fmla="*/ 283 w 321"/>
                  <a:gd name="T63" fmla="*/ 64 h 208"/>
                  <a:gd name="T64" fmla="*/ 316 w 321"/>
                  <a:gd name="T65" fmla="*/ 81 h 208"/>
                  <a:gd name="T66" fmla="*/ 318 w 321"/>
                  <a:gd name="T67" fmla="*/ 162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21" h="208">
                    <a:moveTo>
                      <a:pt x="318" y="162"/>
                    </a:moveTo>
                    <a:cubicBezTo>
                      <a:pt x="318" y="165"/>
                      <a:pt x="318" y="168"/>
                      <a:pt x="318" y="170"/>
                    </a:cubicBezTo>
                    <a:cubicBezTo>
                      <a:pt x="310" y="169"/>
                      <a:pt x="304" y="167"/>
                      <a:pt x="304" y="167"/>
                    </a:cubicBezTo>
                    <a:cubicBezTo>
                      <a:pt x="298" y="141"/>
                      <a:pt x="293" y="153"/>
                      <a:pt x="293" y="153"/>
                    </a:cubicBezTo>
                    <a:cubicBezTo>
                      <a:pt x="293" y="176"/>
                      <a:pt x="279" y="168"/>
                      <a:pt x="279" y="168"/>
                    </a:cubicBezTo>
                    <a:cubicBezTo>
                      <a:pt x="271" y="130"/>
                      <a:pt x="261" y="151"/>
                      <a:pt x="261" y="151"/>
                    </a:cubicBezTo>
                    <a:cubicBezTo>
                      <a:pt x="258" y="179"/>
                      <a:pt x="244" y="162"/>
                      <a:pt x="244" y="162"/>
                    </a:cubicBezTo>
                    <a:cubicBezTo>
                      <a:pt x="238" y="130"/>
                      <a:pt x="227" y="154"/>
                      <a:pt x="227" y="154"/>
                    </a:cubicBezTo>
                    <a:cubicBezTo>
                      <a:pt x="222" y="174"/>
                      <a:pt x="212" y="168"/>
                      <a:pt x="212" y="168"/>
                    </a:cubicBezTo>
                    <a:cubicBezTo>
                      <a:pt x="204" y="134"/>
                      <a:pt x="193" y="153"/>
                      <a:pt x="193" y="153"/>
                    </a:cubicBezTo>
                    <a:cubicBezTo>
                      <a:pt x="191" y="166"/>
                      <a:pt x="179" y="169"/>
                      <a:pt x="179" y="169"/>
                    </a:cubicBezTo>
                    <a:cubicBezTo>
                      <a:pt x="172" y="135"/>
                      <a:pt x="164" y="146"/>
                      <a:pt x="164" y="146"/>
                    </a:cubicBezTo>
                    <a:cubicBezTo>
                      <a:pt x="161" y="163"/>
                      <a:pt x="154" y="208"/>
                      <a:pt x="146" y="166"/>
                    </a:cubicBezTo>
                    <a:cubicBezTo>
                      <a:pt x="146" y="163"/>
                      <a:pt x="145" y="161"/>
                      <a:pt x="145" y="159"/>
                    </a:cubicBezTo>
                    <a:cubicBezTo>
                      <a:pt x="137" y="127"/>
                      <a:pt x="124" y="146"/>
                      <a:pt x="124" y="146"/>
                    </a:cubicBezTo>
                    <a:cubicBezTo>
                      <a:pt x="118" y="197"/>
                      <a:pt x="114" y="170"/>
                      <a:pt x="114" y="170"/>
                    </a:cubicBezTo>
                    <a:cubicBezTo>
                      <a:pt x="106" y="131"/>
                      <a:pt x="99" y="143"/>
                      <a:pt x="99" y="143"/>
                    </a:cubicBezTo>
                    <a:cubicBezTo>
                      <a:pt x="100" y="173"/>
                      <a:pt x="83" y="170"/>
                      <a:pt x="83" y="170"/>
                    </a:cubicBezTo>
                    <a:cubicBezTo>
                      <a:pt x="68" y="129"/>
                      <a:pt x="63" y="146"/>
                      <a:pt x="63" y="146"/>
                    </a:cubicBezTo>
                    <a:cubicBezTo>
                      <a:pt x="66" y="180"/>
                      <a:pt x="49" y="168"/>
                      <a:pt x="49" y="168"/>
                    </a:cubicBezTo>
                    <a:cubicBezTo>
                      <a:pt x="37" y="134"/>
                      <a:pt x="26" y="165"/>
                      <a:pt x="26" y="165"/>
                    </a:cubicBezTo>
                    <a:cubicBezTo>
                      <a:pt x="22" y="169"/>
                      <a:pt x="15" y="169"/>
                      <a:pt x="9" y="166"/>
                    </a:cubicBezTo>
                    <a:cubicBezTo>
                      <a:pt x="8" y="163"/>
                      <a:pt x="8" y="162"/>
                      <a:pt x="8" y="162"/>
                    </a:cubicBezTo>
                    <a:cubicBezTo>
                      <a:pt x="8" y="162"/>
                      <a:pt x="0" y="114"/>
                      <a:pt x="11" y="65"/>
                    </a:cubicBezTo>
                    <a:cubicBezTo>
                      <a:pt x="26" y="71"/>
                      <a:pt x="45" y="70"/>
                      <a:pt x="65" y="45"/>
                    </a:cubicBezTo>
                    <a:cubicBezTo>
                      <a:pt x="65" y="45"/>
                      <a:pt x="87" y="0"/>
                      <a:pt x="111" y="78"/>
                    </a:cubicBezTo>
                    <a:cubicBezTo>
                      <a:pt x="111" y="78"/>
                      <a:pt x="126" y="110"/>
                      <a:pt x="150" y="55"/>
                    </a:cubicBezTo>
                    <a:cubicBezTo>
                      <a:pt x="150" y="55"/>
                      <a:pt x="174" y="18"/>
                      <a:pt x="202" y="79"/>
                    </a:cubicBezTo>
                    <a:cubicBezTo>
                      <a:pt x="202" y="79"/>
                      <a:pt x="208" y="94"/>
                      <a:pt x="202" y="132"/>
                    </a:cubicBezTo>
                    <a:cubicBezTo>
                      <a:pt x="202" y="132"/>
                      <a:pt x="213" y="143"/>
                      <a:pt x="218" y="129"/>
                    </a:cubicBezTo>
                    <a:cubicBezTo>
                      <a:pt x="218" y="129"/>
                      <a:pt x="209" y="89"/>
                      <a:pt x="218" y="78"/>
                    </a:cubicBezTo>
                    <a:cubicBezTo>
                      <a:pt x="218" y="78"/>
                      <a:pt x="246" y="37"/>
                      <a:pt x="283" y="64"/>
                    </a:cubicBezTo>
                    <a:cubicBezTo>
                      <a:pt x="283" y="64"/>
                      <a:pt x="300" y="79"/>
                      <a:pt x="316" y="81"/>
                    </a:cubicBezTo>
                    <a:cubicBezTo>
                      <a:pt x="320" y="104"/>
                      <a:pt x="321" y="131"/>
                      <a:pt x="318" y="162"/>
                    </a:cubicBezTo>
                  </a:path>
                </a:pathLst>
              </a:custGeom>
              <a:solidFill>
                <a:srgbClr val="9F735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5" name="Freeform 201"/>
              <p:cNvSpPr/>
              <p:nvPr/>
            </p:nvSpPr>
            <p:spPr bwMode="auto">
              <a:xfrm>
                <a:off x="4620" y="3894"/>
                <a:ext cx="230" cy="166"/>
              </a:xfrm>
              <a:custGeom>
                <a:avLst/>
                <a:gdLst>
                  <a:gd name="T0" fmla="*/ 309 w 309"/>
                  <a:gd name="T1" fmla="*/ 43 h 224"/>
                  <a:gd name="T2" fmla="*/ 265 w 309"/>
                  <a:gd name="T3" fmla="*/ 205 h 224"/>
                  <a:gd name="T4" fmla="*/ 56 w 309"/>
                  <a:gd name="T5" fmla="*/ 205 h 224"/>
                  <a:gd name="T6" fmla="*/ 0 w 309"/>
                  <a:gd name="T7" fmla="*/ 39 h 224"/>
                  <a:gd name="T8" fmla="*/ 17 w 309"/>
                  <a:gd name="T9" fmla="*/ 38 h 224"/>
                  <a:gd name="T10" fmla="*/ 40 w 309"/>
                  <a:gd name="T11" fmla="*/ 41 h 224"/>
                  <a:gd name="T12" fmla="*/ 54 w 309"/>
                  <a:gd name="T13" fmla="*/ 19 h 224"/>
                  <a:gd name="T14" fmla="*/ 74 w 309"/>
                  <a:gd name="T15" fmla="*/ 43 h 224"/>
                  <a:gd name="T16" fmla="*/ 90 w 309"/>
                  <a:gd name="T17" fmla="*/ 16 h 224"/>
                  <a:gd name="T18" fmla="*/ 105 w 309"/>
                  <a:gd name="T19" fmla="*/ 43 h 224"/>
                  <a:gd name="T20" fmla="*/ 115 w 309"/>
                  <a:gd name="T21" fmla="*/ 19 h 224"/>
                  <a:gd name="T22" fmla="*/ 136 w 309"/>
                  <a:gd name="T23" fmla="*/ 32 h 224"/>
                  <a:gd name="T24" fmla="*/ 137 w 309"/>
                  <a:gd name="T25" fmla="*/ 39 h 224"/>
                  <a:gd name="T26" fmla="*/ 155 w 309"/>
                  <a:gd name="T27" fmla="*/ 19 h 224"/>
                  <a:gd name="T28" fmla="*/ 170 w 309"/>
                  <a:gd name="T29" fmla="*/ 42 h 224"/>
                  <a:gd name="T30" fmla="*/ 184 w 309"/>
                  <a:gd name="T31" fmla="*/ 26 h 224"/>
                  <a:gd name="T32" fmla="*/ 203 w 309"/>
                  <a:gd name="T33" fmla="*/ 41 h 224"/>
                  <a:gd name="T34" fmla="*/ 218 w 309"/>
                  <a:gd name="T35" fmla="*/ 27 h 224"/>
                  <a:gd name="T36" fmla="*/ 235 w 309"/>
                  <a:gd name="T37" fmla="*/ 35 h 224"/>
                  <a:gd name="T38" fmla="*/ 252 w 309"/>
                  <a:gd name="T39" fmla="*/ 24 h 224"/>
                  <a:gd name="T40" fmla="*/ 270 w 309"/>
                  <a:gd name="T41" fmla="*/ 41 h 224"/>
                  <a:gd name="T42" fmla="*/ 284 w 309"/>
                  <a:gd name="T43" fmla="*/ 26 h 224"/>
                  <a:gd name="T44" fmla="*/ 295 w 309"/>
                  <a:gd name="T45" fmla="*/ 40 h 224"/>
                  <a:gd name="T46" fmla="*/ 309 w 309"/>
                  <a:gd name="T47" fmla="*/ 43 h 2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09" h="224">
                    <a:moveTo>
                      <a:pt x="309" y="43"/>
                    </a:moveTo>
                    <a:cubicBezTo>
                      <a:pt x="307" y="104"/>
                      <a:pt x="265" y="205"/>
                      <a:pt x="265" y="205"/>
                    </a:cubicBezTo>
                    <a:cubicBezTo>
                      <a:pt x="165" y="224"/>
                      <a:pt x="56" y="205"/>
                      <a:pt x="56" y="205"/>
                    </a:cubicBezTo>
                    <a:cubicBezTo>
                      <a:pt x="36" y="187"/>
                      <a:pt x="6" y="65"/>
                      <a:pt x="0" y="39"/>
                    </a:cubicBezTo>
                    <a:cubicBezTo>
                      <a:pt x="6" y="42"/>
                      <a:pt x="13" y="42"/>
                      <a:pt x="17" y="38"/>
                    </a:cubicBezTo>
                    <a:cubicBezTo>
                      <a:pt x="17" y="38"/>
                      <a:pt x="28" y="7"/>
                      <a:pt x="40" y="41"/>
                    </a:cubicBezTo>
                    <a:cubicBezTo>
                      <a:pt x="40" y="41"/>
                      <a:pt x="57" y="53"/>
                      <a:pt x="54" y="19"/>
                    </a:cubicBezTo>
                    <a:cubicBezTo>
                      <a:pt x="54" y="19"/>
                      <a:pt x="59" y="2"/>
                      <a:pt x="74" y="43"/>
                    </a:cubicBezTo>
                    <a:cubicBezTo>
                      <a:pt x="74" y="43"/>
                      <a:pt x="91" y="46"/>
                      <a:pt x="90" y="16"/>
                    </a:cubicBezTo>
                    <a:cubicBezTo>
                      <a:pt x="90" y="16"/>
                      <a:pt x="97" y="4"/>
                      <a:pt x="105" y="43"/>
                    </a:cubicBezTo>
                    <a:cubicBezTo>
                      <a:pt x="105" y="43"/>
                      <a:pt x="109" y="70"/>
                      <a:pt x="115" y="19"/>
                    </a:cubicBezTo>
                    <a:cubicBezTo>
                      <a:pt x="115" y="19"/>
                      <a:pt x="128" y="0"/>
                      <a:pt x="136" y="32"/>
                    </a:cubicBezTo>
                    <a:cubicBezTo>
                      <a:pt x="136" y="34"/>
                      <a:pt x="137" y="36"/>
                      <a:pt x="137" y="39"/>
                    </a:cubicBezTo>
                    <a:cubicBezTo>
                      <a:pt x="145" y="81"/>
                      <a:pt x="152" y="36"/>
                      <a:pt x="155" y="19"/>
                    </a:cubicBezTo>
                    <a:cubicBezTo>
                      <a:pt x="155" y="19"/>
                      <a:pt x="163" y="8"/>
                      <a:pt x="170" y="42"/>
                    </a:cubicBezTo>
                    <a:cubicBezTo>
                      <a:pt x="170" y="42"/>
                      <a:pt x="182" y="39"/>
                      <a:pt x="184" y="26"/>
                    </a:cubicBezTo>
                    <a:cubicBezTo>
                      <a:pt x="184" y="26"/>
                      <a:pt x="195" y="7"/>
                      <a:pt x="203" y="41"/>
                    </a:cubicBezTo>
                    <a:cubicBezTo>
                      <a:pt x="203" y="41"/>
                      <a:pt x="213" y="47"/>
                      <a:pt x="218" y="27"/>
                    </a:cubicBezTo>
                    <a:cubicBezTo>
                      <a:pt x="218" y="27"/>
                      <a:pt x="229" y="3"/>
                      <a:pt x="235" y="35"/>
                    </a:cubicBezTo>
                    <a:cubicBezTo>
                      <a:pt x="235" y="35"/>
                      <a:pt x="249" y="52"/>
                      <a:pt x="252" y="24"/>
                    </a:cubicBezTo>
                    <a:cubicBezTo>
                      <a:pt x="252" y="24"/>
                      <a:pt x="262" y="3"/>
                      <a:pt x="270" y="41"/>
                    </a:cubicBezTo>
                    <a:cubicBezTo>
                      <a:pt x="270" y="41"/>
                      <a:pt x="284" y="49"/>
                      <a:pt x="284" y="26"/>
                    </a:cubicBezTo>
                    <a:cubicBezTo>
                      <a:pt x="284" y="26"/>
                      <a:pt x="289" y="14"/>
                      <a:pt x="295" y="40"/>
                    </a:cubicBezTo>
                    <a:cubicBezTo>
                      <a:pt x="295" y="40"/>
                      <a:pt x="301" y="42"/>
                      <a:pt x="309" y="43"/>
                    </a:cubicBezTo>
                  </a:path>
                </a:pathLst>
              </a:custGeom>
              <a:solidFill>
                <a:srgbClr val="C7D6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6" name="Freeform 202"/>
              <p:cNvSpPr/>
              <p:nvPr/>
            </p:nvSpPr>
            <p:spPr bwMode="auto">
              <a:xfrm>
                <a:off x="4621" y="3732"/>
                <a:ext cx="227" cy="174"/>
              </a:xfrm>
              <a:custGeom>
                <a:avLst/>
                <a:gdLst>
                  <a:gd name="T0" fmla="*/ 305 w 305"/>
                  <a:gd name="T1" fmla="*/ 171 h 233"/>
                  <a:gd name="T2" fmla="*/ 272 w 305"/>
                  <a:gd name="T3" fmla="*/ 154 h 233"/>
                  <a:gd name="T4" fmla="*/ 207 w 305"/>
                  <a:gd name="T5" fmla="*/ 168 h 233"/>
                  <a:gd name="T6" fmla="*/ 207 w 305"/>
                  <a:gd name="T7" fmla="*/ 219 h 233"/>
                  <a:gd name="T8" fmla="*/ 191 w 305"/>
                  <a:gd name="T9" fmla="*/ 222 h 233"/>
                  <a:gd name="T10" fmla="*/ 191 w 305"/>
                  <a:gd name="T11" fmla="*/ 169 h 233"/>
                  <a:gd name="T12" fmla="*/ 139 w 305"/>
                  <a:gd name="T13" fmla="*/ 145 h 233"/>
                  <a:gd name="T14" fmla="*/ 100 w 305"/>
                  <a:gd name="T15" fmla="*/ 168 h 233"/>
                  <a:gd name="T16" fmla="*/ 54 w 305"/>
                  <a:gd name="T17" fmla="*/ 135 h 233"/>
                  <a:gd name="T18" fmla="*/ 0 w 305"/>
                  <a:gd name="T19" fmla="*/ 155 h 233"/>
                  <a:gd name="T20" fmla="*/ 96 w 305"/>
                  <a:gd name="T21" fmla="*/ 48 h 233"/>
                  <a:gd name="T22" fmla="*/ 305 w 305"/>
                  <a:gd name="T23" fmla="*/ 171 h 2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05" h="233">
                    <a:moveTo>
                      <a:pt x="305" y="171"/>
                    </a:moveTo>
                    <a:cubicBezTo>
                      <a:pt x="289" y="169"/>
                      <a:pt x="272" y="154"/>
                      <a:pt x="272" y="154"/>
                    </a:cubicBezTo>
                    <a:cubicBezTo>
                      <a:pt x="235" y="127"/>
                      <a:pt x="207" y="168"/>
                      <a:pt x="207" y="168"/>
                    </a:cubicBezTo>
                    <a:cubicBezTo>
                      <a:pt x="198" y="179"/>
                      <a:pt x="207" y="219"/>
                      <a:pt x="207" y="219"/>
                    </a:cubicBezTo>
                    <a:cubicBezTo>
                      <a:pt x="202" y="233"/>
                      <a:pt x="191" y="222"/>
                      <a:pt x="191" y="222"/>
                    </a:cubicBezTo>
                    <a:cubicBezTo>
                      <a:pt x="197" y="184"/>
                      <a:pt x="191" y="169"/>
                      <a:pt x="191" y="169"/>
                    </a:cubicBezTo>
                    <a:cubicBezTo>
                      <a:pt x="163" y="108"/>
                      <a:pt x="139" y="145"/>
                      <a:pt x="139" y="145"/>
                    </a:cubicBezTo>
                    <a:cubicBezTo>
                      <a:pt x="115" y="200"/>
                      <a:pt x="100" y="168"/>
                      <a:pt x="100" y="168"/>
                    </a:cubicBezTo>
                    <a:cubicBezTo>
                      <a:pt x="76" y="90"/>
                      <a:pt x="54" y="135"/>
                      <a:pt x="54" y="135"/>
                    </a:cubicBezTo>
                    <a:cubicBezTo>
                      <a:pt x="34" y="160"/>
                      <a:pt x="15" y="161"/>
                      <a:pt x="0" y="155"/>
                    </a:cubicBezTo>
                    <a:cubicBezTo>
                      <a:pt x="10" y="110"/>
                      <a:pt x="35" y="63"/>
                      <a:pt x="96" y="48"/>
                    </a:cubicBezTo>
                    <a:cubicBezTo>
                      <a:pt x="96" y="48"/>
                      <a:pt x="278" y="0"/>
                      <a:pt x="305" y="171"/>
                    </a:cubicBezTo>
                  </a:path>
                </a:pathLst>
              </a:custGeom>
              <a:solidFill>
                <a:srgbClr val="643E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7" name="Freeform 203"/>
              <p:cNvSpPr/>
              <p:nvPr/>
            </p:nvSpPr>
            <p:spPr bwMode="auto">
              <a:xfrm>
                <a:off x="4655" y="3926"/>
                <a:ext cx="18" cy="122"/>
              </a:xfrm>
              <a:custGeom>
                <a:avLst/>
                <a:gdLst>
                  <a:gd name="T0" fmla="*/ 0 w 25"/>
                  <a:gd name="T1" fmla="*/ 0 h 164"/>
                  <a:gd name="T2" fmla="*/ 25 w 25"/>
                  <a:gd name="T3" fmla="*/ 164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5" h="164">
                    <a:moveTo>
                      <a:pt x="0" y="0"/>
                    </a:moveTo>
                    <a:cubicBezTo>
                      <a:pt x="5" y="51"/>
                      <a:pt x="14" y="119"/>
                      <a:pt x="25" y="164"/>
                    </a:cubicBezTo>
                  </a:path>
                </a:pathLst>
              </a:custGeom>
              <a:noFill/>
              <a:ln w="11113" cap="flat">
                <a:solidFill>
                  <a:srgbClr val="96A47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8" name="Freeform 204"/>
              <p:cNvSpPr/>
              <p:nvPr/>
            </p:nvSpPr>
            <p:spPr bwMode="auto">
              <a:xfrm>
                <a:off x="4630" y="3924"/>
                <a:ext cx="33" cy="122"/>
              </a:xfrm>
              <a:custGeom>
                <a:avLst/>
                <a:gdLst>
                  <a:gd name="T0" fmla="*/ 0 w 45"/>
                  <a:gd name="T1" fmla="*/ 0 h 165"/>
                  <a:gd name="T2" fmla="*/ 45 w 45"/>
                  <a:gd name="T3" fmla="*/ 16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5" h="165">
                    <a:moveTo>
                      <a:pt x="0" y="0"/>
                    </a:moveTo>
                    <a:cubicBezTo>
                      <a:pt x="12" y="44"/>
                      <a:pt x="33" y="125"/>
                      <a:pt x="45" y="165"/>
                    </a:cubicBezTo>
                  </a:path>
                </a:pathLst>
              </a:custGeom>
              <a:noFill/>
              <a:ln w="11113" cap="flat">
                <a:solidFill>
                  <a:srgbClr val="96A47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56" name="Freeform 206"/>
            <p:cNvSpPr/>
            <p:nvPr/>
          </p:nvSpPr>
          <p:spPr bwMode="auto">
            <a:xfrm>
              <a:off x="7429500" y="6230938"/>
              <a:ext cx="17463" cy="198438"/>
            </a:xfrm>
            <a:custGeom>
              <a:avLst/>
              <a:gdLst>
                <a:gd name="T0" fmla="*/ 0 w 15"/>
                <a:gd name="T1" fmla="*/ 0 h 168"/>
                <a:gd name="T2" fmla="*/ 15 w 15"/>
                <a:gd name="T3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" h="168">
                  <a:moveTo>
                    <a:pt x="0" y="0"/>
                  </a:moveTo>
                  <a:cubicBezTo>
                    <a:pt x="2" y="49"/>
                    <a:pt x="7" y="126"/>
                    <a:pt x="15" y="168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7" name="Freeform 207"/>
            <p:cNvSpPr/>
            <p:nvPr/>
          </p:nvSpPr>
          <p:spPr bwMode="auto">
            <a:xfrm>
              <a:off x="7459663" y="6237288"/>
              <a:ext cx="7938" cy="193675"/>
            </a:xfrm>
            <a:custGeom>
              <a:avLst/>
              <a:gdLst>
                <a:gd name="T0" fmla="*/ 0 w 7"/>
                <a:gd name="T1" fmla="*/ 0 h 164"/>
                <a:gd name="T2" fmla="*/ 0 w 7"/>
                <a:gd name="T3" fmla="*/ 0 h 164"/>
                <a:gd name="T4" fmla="*/ 7 w 7"/>
                <a:gd name="T5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6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47"/>
                    <a:pt x="7" y="125"/>
                    <a:pt x="7" y="164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8" name="Line 208"/>
            <p:cNvSpPr>
              <a:spLocks noChangeShapeType="1"/>
            </p:cNvSpPr>
            <p:nvPr/>
          </p:nvSpPr>
          <p:spPr bwMode="auto">
            <a:xfrm flipH="1" flipV="1">
              <a:off x="7499350" y="6243638"/>
              <a:ext cx="0" cy="188913"/>
            </a:xfrm>
            <a:prstGeom prst="line">
              <a:avLst/>
            </a:pr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9" name="Line 209"/>
            <p:cNvSpPr>
              <a:spLocks noChangeShapeType="1"/>
            </p:cNvSpPr>
            <p:nvPr/>
          </p:nvSpPr>
          <p:spPr bwMode="auto">
            <a:xfrm flipH="1" flipV="1">
              <a:off x="7542213" y="6227763"/>
              <a:ext cx="0" cy="204788"/>
            </a:xfrm>
            <a:prstGeom prst="line">
              <a:avLst/>
            </a:pr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0" name="Line 210"/>
            <p:cNvSpPr>
              <a:spLocks noChangeShapeType="1"/>
            </p:cNvSpPr>
            <p:nvPr/>
          </p:nvSpPr>
          <p:spPr bwMode="auto">
            <a:xfrm flipH="1" flipV="1">
              <a:off x="7577138" y="6230938"/>
              <a:ext cx="0" cy="201613"/>
            </a:xfrm>
            <a:prstGeom prst="line">
              <a:avLst/>
            </a:pr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1" name="Freeform 211"/>
            <p:cNvSpPr/>
            <p:nvPr/>
          </p:nvSpPr>
          <p:spPr bwMode="auto">
            <a:xfrm>
              <a:off x="7599363" y="6229351"/>
              <a:ext cx="22225" cy="201613"/>
            </a:xfrm>
            <a:custGeom>
              <a:avLst/>
              <a:gdLst>
                <a:gd name="T0" fmla="*/ 0 w 18"/>
                <a:gd name="T1" fmla="*/ 171 h 171"/>
                <a:gd name="T2" fmla="*/ 18 w 18"/>
                <a:gd name="T3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171">
                  <a:moveTo>
                    <a:pt x="0" y="171"/>
                  </a:moveTo>
                  <a:cubicBezTo>
                    <a:pt x="5" y="129"/>
                    <a:pt x="14" y="48"/>
                    <a:pt x="18" y="0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2" name="Freeform 212"/>
            <p:cNvSpPr/>
            <p:nvPr/>
          </p:nvSpPr>
          <p:spPr bwMode="auto">
            <a:xfrm>
              <a:off x="7632700" y="6230938"/>
              <a:ext cx="25400" cy="195263"/>
            </a:xfrm>
            <a:custGeom>
              <a:avLst/>
              <a:gdLst>
                <a:gd name="T0" fmla="*/ 0 w 21"/>
                <a:gd name="T1" fmla="*/ 165 h 165"/>
                <a:gd name="T2" fmla="*/ 21 w 21"/>
                <a:gd name="T3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165">
                  <a:moveTo>
                    <a:pt x="0" y="165"/>
                  </a:moveTo>
                  <a:cubicBezTo>
                    <a:pt x="11" y="119"/>
                    <a:pt x="18" y="39"/>
                    <a:pt x="21" y="0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3" name="Oval 213"/>
            <p:cNvSpPr>
              <a:spLocks noChangeArrowheads="1"/>
            </p:cNvSpPr>
            <p:nvPr/>
          </p:nvSpPr>
          <p:spPr bwMode="auto">
            <a:xfrm>
              <a:off x="7515225" y="5967413"/>
              <a:ext cx="71438" cy="71438"/>
            </a:xfrm>
            <a:prstGeom prst="ellipse">
              <a:avLst/>
            </a:prstGeom>
            <a:solidFill>
              <a:srgbClr val="F5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4" name="Oval 214"/>
            <p:cNvSpPr>
              <a:spLocks noChangeArrowheads="1"/>
            </p:cNvSpPr>
            <p:nvPr/>
          </p:nvSpPr>
          <p:spPr bwMode="auto">
            <a:xfrm>
              <a:off x="7497763" y="5927726"/>
              <a:ext cx="23813" cy="22225"/>
            </a:xfrm>
            <a:prstGeom prst="ellipse">
              <a:avLst/>
            </a:prstGeom>
            <a:solidFill>
              <a:srgbClr val="F5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5" name="Oval 215"/>
            <p:cNvSpPr>
              <a:spLocks noChangeArrowheads="1"/>
            </p:cNvSpPr>
            <p:nvPr/>
          </p:nvSpPr>
          <p:spPr bwMode="auto">
            <a:xfrm>
              <a:off x="7446963" y="5957888"/>
              <a:ext cx="71438" cy="71438"/>
            </a:xfrm>
            <a:prstGeom prst="ellipse">
              <a:avLst/>
            </a:prstGeom>
            <a:solidFill>
              <a:srgbClr val="8153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6" name="Oval 216"/>
            <p:cNvSpPr>
              <a:spLocks noChangeArrowheads="1"/>
            </p:cNvSpPr>
            <p:nvPr/>
          </p:nvSpPr>
          <p:spPr bwMode="auto">
            <a:xfrm>
              <a:off x="7464425" y="5975351"/>
              <a:ext cx="22225" cy="23813"/>
            </a:xfrm>
            <a:prstGeom prst="ellipse">
              <a:avLst/>
            </a:prstGeom>
            <a:solidFill>
              <a:srgbClr val="F5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7" name="Freeform 217"/>
            <p:cNvSpPr/>
            <p:nvPr/>
          </p:nvSpPr>
          <p:spPr bwMode="auto">
            <a:xfrm>
              <a:off x="8105775" y="8004176"/>
              <a:ext cx="115888" cy="334963"/>
            </a:xfrm>
            <a:custGeom>
              <a:avLst/>
              <a:gdLst>
                <a:gd name="T0" fmla="*/ 99 w 99"/>
                <a:gd name="T1" fmla="*/ 233 h 283"/>
                <a:gd name="T2" fmla="*/ 49 w 99"/>
                <a:gd name="T3" fmla="*/ 283 h 283"/>
                <a:gd name="T4" fmla="*/ 0 w 99"/>
                <a:gd name="T5" fmla="*/ 233 h 283"/>
                <a:gd name="T6" fmla="*/ 0 w 99"/>
                <a:gd name="T7" fmla="*/ 49 h 283"/>
                <a:gd name="T8" fmla="*/ 49 w 99"/>
                <a:gd name="T9" fmla="*/ 0 h 283"/>
                <a:gd name="T10" fmla="*/ 99 w 99"/>
                <a:gd name="T11" fmla="*/ 49 h 283"/>
                <a:gd name="T12" fmla="*/ 99 w 99"/>
                <a:gd name="T13" fmla="*/ 23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83">
                  <a:moveTo>
                    <a:pt x="99" y="233"/>
                  </a:moveTo>
                  <a:cubicBezTo>
                    <a:pt x="99" y="261"/>
                    <a:pt x="77" y="283"/>
                    <a:pt x="49" y="283"/>
                  </a:cubicBezTo>
                  <a:cubicBezTo>
                    <a:pt x="22" y="283"/>
                    <a:pt x="0" y="261"/>
                    <a:pt x="0" y="23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49"/>
                  </a:cubicBezTo>
                  <a:lnTo>
                    <a:pt x="99" y="233"/>
                  </a:lnTo>
                  <a:close/>
                </a:path>
              </a:pathLst>
            </a:custGeom>
            <a:solidFill>
              <a:srgbClr val="465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8" name="Freeform 218"/>
            <p:cNvSpPr/>
            <p:nvPr/>
          </p:nvSpPr>
          <p:spPr bwMode="auto">
            <a:xfrm>
              <a:off x="6985000" y="8004176"/>
              <a:ext cx="115888" cy="334963"/>
            </a:xfrm>
            <a:custGeom>
              <a:avLst/>
              <a:gdLst>
                <a:gd name="T0" fmla="*/ 99 w 99"/>
                <a:gd name="T1" fmla="*/ 233 h 283"/>
                <a:gd name="T2" fmla="*/ 49 w 99"/>
                <a:gd name="T3" fmla="*/ 283 h 283"/>
                <a:gd name="T4" fmla="*/ 0 w 99"/>
                <a:gd name="T5" fmla="*/ 233 h 283"/>
                <a:gd name="T6" fmla="*/ 0 w 99"/>
                <a:gd name="T7" fmla="*/ 49 h 283"/>
                <a:gd name="T8" fmla="*/ 49 w 99"/>
                <a:gd name="T9" fmla="*/ 0 h 283"/>
                <a:gd name="T10" fmla="*/ 99 w 99"/>
                <a:gd name="T11" fmla="*/ 49 h 283"/>
                <a:gd name="T12" fmla="*/ 99 w 99"/>
                <a:gd name="T13" fmla="*/ 23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83">
                  <a:moveTo>
                    <a:pt x="99" y="233"/>
                  </a:moveTo>
                  <a:cubicBezTo>
                    <a:pt x="99" y="261"/>
                    <a:pt x="76" y="283"/>
                    <a:pt x="49" y="283"/>
                  </a:cubicBezTo>
                  <a:cubicBezTo>
                    <a:pt x="22" y="283"/>
                    <a:pt x="0" y="261"/>
                    <a:pt x="0" y="23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9" y="22"/>
                    <a:pt x="99" y="49"/>
                  </a:cubicBezTo>
                  <a:lnTo>
                    <a:pt x="99" y="233"/>
                  </a:lnTo>
                  <a:close/>
                </a:path>
              </a:pathLst>
            </a:custGeom>
            <a:solidFill>
              <a:srgbClr val="465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9" name="Freeform 219"/>
            <p:cNvSpPr/>
            <p:nvPr/>
          </p:nvSpPr>
          <p:spPr bwMode="auto">
            <a:xfrm>
              <a:off x="6943725" y="6318251"/>
              <a:ext cx="1314450" cy="1955800"/>
            </a:xfrm>
            <a:custGeom>
              <a:avLst/>
              <a:gdLst>
                <a:gd name="T0" fmla="*/ 0 w 1114"/>
                <a:gd name="T1" fmla="*/ 0 h 1656"/>
                <a:gd name="T2" fmla="*/ 1114 w 1114"/>
                <a:gd name="T3" fmla="*/ 0 h 1656"/>
                <a:gd name="T4" fmla="*/ 1033 w 1114"/>
                <a:gd name="T5" fmla="*/ 1455 h 1656"/>
                <a:gd name="T6" fmla="*/ 840 w 1114"/>
                <a:gd name="T7" fmla="*/ 1642 h 1656"/>
                <a:gd name="T8" fmla="*/ 272 w 1114"/>
                <a:gd name="T9" fmla="*/ 1642 h 1656"/>
                <a:gd name="T10" fmla="*/ 79 w 1114"/>
                <a:gd name="T11" fmla="*/ 1444 h 1656"/>
                <a:gd name="T12" fmla="*/ 0 w 1114"/>
                <a:gd name="T13" fmla="*/ 0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4" h="1655">
                  <a:moveTo>
                    <a:pt x="0" y="0"/>
                  </a:moveTo>
                  <a:cubicBezTo>
                    <a:pt x="1114" y="0"/>
                    <a:pt x="1114" y="0"/>
                    <a:pt x="1114" y="0"/>
                  </a:cubicBezTo>
                  <a:cubicBezTo>
                    <a:pt x="1033" y="1455"/>
                    <a:pt x="1033" y="1455"/>
                    <a:pt x="1033" y="1455"/>
                  </a:cubicBezTo>
                  <a:cubicBezTo>
                    <a:pt x="1033" y="1455"/>
                    <a:pt x="1045" y="1644"/>
                    <a:pt x="840" y="1642"/>
                  </a:cubicBezTo>
                  <a:cubicBezTo>
                    <a:pt x="272" y="1642"/>
                    <a:pt x="272" y="1642"/>
                    <a:pt x="272" y="1642"/>
                  </a:cubicBezTo>
                  <a:cubicBezTo>
                    <a:pt x="272" y="1642"/>
                    <a:pt x="81" y="1656"/>
                    <a:pt x="79" y="144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ACC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0" name="Freeform 220"/>
            <p:cNvSpPr/>
            <p:nvPr/>
          </p:nvSpPr>
          <p:spPr bwMode="auto">
            <a:xfrm>
              <a:off x="6973888" y="6362701"/>
              <a:ext cx="1196975" cy="1722438"/>
            </a:xfrm>
            <a:custGeom>
              <a:avLst/>
              <a:gdLst>
                <a:gd name="T0" fmla="*/ 9 w 1014"/>
                <a:gd name="T1" fmla="*/ 111 h 1460"/>
                <a:gd name="T2" fmla="*/ 113 w 1014"/>
                <a:gd name="T3" fmla="*/ 0 h 1460"/>
                <a:gd name="T4" fmla="*/ 855 w 1014"/>
                <a:gd name="T5" fmla="*/ 0 h 1460"/>
                <a:gd name="T6" fmla="*/ 987 w 1014"/>
                <a:gd name="T7" fmla="*/ 219 h 1460"/>
                <a:gd name="T8" fmla="*/ 920 w 1014"/>
                <a:gd name="T9" fmla="*/ 1291 h 1460"/>
                <a:gd name="T10" fmla="*/ 765 w 1014"/>
                <a:gd name="T11" fmla="*/ 1460 h 1460"/>
                <a:gd name="T12" fmla="*/ 246 w 1014"/>
                <a:gd name="T13" fmla="*/ 1460 h 1460"/>
                <a:gd name="T14" fmla="*/ 78 w 1014"/>
                <a:gd name="T15" fmla="*/ 1312 h 1460"/>
                <a:gd name="T16" fmla="*/ 9 w 1014"/>
                <a:gd name="T17" fmla="*/ 111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4" h="1460">
                  <a:moveTo>
                    <a:pt x="9" y="111"/>
                  </a:moveTo>
                  <a:cubicBezTo>
                    <a:pt x="9" y="111"/>
                    <a:pt x="0" y="2"/>
                    <a:pt x="113" y="0"/>
                  </a:cubicBezTo>
                  <a:cubicBezTo>
                    <a:pt x="855" y="0"/>
                    <a:pt x="855" y="0"/>
                    <a:pt x="855" y="0"/>
                  </a:cubicBezTo>
                  <a:cubicBezTo>
                    <a:pt x="855" y="0"/>
                    <a:pt x="1014" y="0"/>
                    <a:pt x="987" y="219"/>
                  </a:cubicBezTo>
                  <a:cubicBezTo>
                    <a:pt x="920" y="1291"/>
                    <a:pt x="920" y="1291"/>
                    <a:pt x="920" y="1291"/>
                  </a:cubicBezTo>
                  <a:cubicBezTo>
                    <a:pt x="920" y="1291"/>
                    <a:pt x="922" y="1455"/>
                    <a:pt x="765" y="1460"/>
                  </a:cubicBezTo>
                  <a:cubicBezTo>
                    <a:pt x="246" y="1460"/>
                    <a:pt x="246" y="1460"/>
                    <a:pt x="246" y="1460"/>
                  </a:cubicBezTo>
                  <a:cubicBezTo>
                    <a:pt x="246" y="1460"/>
                    <a:pt x="76" y="1455"/>
                    <a:pt x="78" y="1312"/>
                  </a:cubicBezTo>
                  <a:lnTo>
                    <a:pt x="9" y="111"/>
                  </a:lnTo>
                  <a:close/>
                </a:path>
              </a:pathLst>
            </a:custGeom>
            <a:solidFill>
              <a:srgbClr val="9CEF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1" name="Freeform 221"/>
            <p:cNvSpPr/>
            <p:nvPr/>
          </p:nvSpPr>
          <p:spPr bwMode="auto">
            <a:xfrm>
              <a:off x="7340600" y="6750051"/>
              <a:ext cx="309563" cy="266700"/>
            </a:xfrm>
            <a:custGeom>
              <a:avLst/>
              <a:gdLst>
                <a:gd name="T0" fmla="*/ 263 w 263"/>
                <a:gd name="T1" fmla="*/ 110 h 225"/>
                <a:gd name="T2" fmla="*/ 233 w 263"/>
                <a:gd name="T3" fmla="*/ 136 h 225"/>
                <a:gd name="T4" fmla="*/ 73 w 263"/>
                <a:gd name="T5" fmla="*/ 225 h 225"/>
                <a:gd name="T6" fmla="*/ 43 w 263"/>
                <a:gd name="T7" fmla="*/ 224 h 225"/>
                <a:gd name="T8" fmla="*/ 97 w 263"/>
                <a:gd name="T9" fmla="*/ 155 h 225"/>
                <a:gd name="T10" fmla="*/ 117 w 263"/>
                <a:gd name="T11" fmla="*/ 7 h 225"/>
                <a:gd name="T12" fmla="*/ 128 w 263"/>
                <a:gd name="T13" fmla="*/ 46 h 225"/>
                <a:gd name="T14" fmla="*/ 117 w 263"/>
                <a:gd name="T15" fmla="*/ 141 h 225"/>
                <a:gd name="T16" fmla="*/ 263 w 263"/>
                <a:gd name="T17" fmla="*/ 11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3" h="225">
                  <a:moveTo>
                    <a:pt x="263" y="110"/>
                  </a:moveTo>
                  <a:cubicBezTo>
                    <a:pt x="263" y="110"/>
                    <a:pt x="247" y="119"/>
                    <a:pt x="233" y="136"/>
                  </a:cubicBezTo>
                  <a:cubicBezTo>
                    <a:pt x="130" y="128"/>
                    <a:pt x="87" y="195"/>
                    <a:pt x="73" y="225"/>
                  </a:cubicBezTo>
                  <a:cubicBezTo>
                    <a:pt x="64" y="224"/>
                    <a:pt x="53" y="223"/>
                    <a:pt x="43" y="224"/>
                  </a:cubicBezTo>
                  <a:cubicBezTo>
                    <a:pt x="43" y="224"/>
                    <a:pt x="67" y="175"/>
                    <a:pt x="97" y="155"/>
                  </a:cubicBezTo>
                  <a:cubicBezTo>
                    <a:pt x="97" y="155"/>
                    <a:pt x="0" y="0"/>
                    <a:pt x="117" y="7"/>
                  </a:cubicBezTo>
                  <a:cubicBezTo>
                    <a:pt x="117" y="7"/>
                    <a:pt x="157" y="30"/>
                    <a:pt x="128" y="46"/>
                  </a:cubicBezTo>
                  <a:cubicBezTo>
                    <a:pt x="128" y="46"/>
                    <a:pt x="89" y="29"/>
                    <a:pt x="117" y="141"/>
                  </a:cubicBezTo>
                  <a:cubicBezTo>
                    <a:pt x="117" y="141"/>
                    <a:pt x="174" y="99"/>
                    <a:pt x="263" y="11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2" name="Freeform 222"/>
            <p:cNvSpPr/>
            <p:nvPr/>
          </p:nvSpPr>
          <p:spPr bwMode="auto">
            <a:xfrm>
              <a:off x="7515225" y="7315201"/>
              <a:ext cx="400050" cy="234950"/>
            </a:xfrm>
            <a:custGeom>
              <a:avLst/>
              <a:gdLst>
                <a:gd name="T0" fmla="*/ 339 w 339"/>
                <a:gd name="T1" fmla="*/ 0 h 199"/>
                <a:gd name="T2" fmla="*/ 0 w 339"/>
                <a:gd name="T3" fmla="*/ 126 h 199"/>
                <a:gd name="T4" fmla="*/ 13 w 339"/>
                <a:gd name="T5" fmla="*/ 105 h 199"/>
                <a:gd name="T6" fmla="*/ 83 w 339"/>
                <a:gd name="T7" fmla="*/ 81 h 199"/>
                <a:gd name="T8" fmla="*/ 107 w 339"/>
                <a:gd name="T9" fmla="*/ 75 h 199"/>
                <a:gd name="T10" fmla="*/ 132 w 339"/>
                <a:gd name="T11" fmla="*/ 66 h 199"/>
                <a:gd name="T12" fmla="*/ 164 w 339"/>
                <a:gd name="T13" fmla="*/ 44 h 199"/>
                <a:gd name="T14" fmla="*/ 235 w 339"/>
                <a:gd name="T15" fmla="*/ 44 h 199"/>
                <a:gd name="T16" fmla="*/ 306 w 339"/>
                <a:gd name="T17" fmla="*/ 4 h 199"/>
                <a:gd name="T18" fmla="*/ 339 w 339"/>
                <a:gd name="T1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9" h="199">
                  <a:moveTo>
                    <a:pt x="339" y="0"/>
                  </a:moveTo>
                  <a:cubicBezTo>
                    <a:pt x="319" y="44"/>
                    <a:pt x="228" y="199"/>
                    <a:pt x="0" y="126"/>
                  </a:cubicBezTo>
                  <a:cubicBezTo>
                    <a:pt x="0" y="126"/>
                    <a:pt x="5" y="118"/>
                    <a:pt x="13" y="105"/>
                  </a:cubicBezTo>
                  <a:cubicBezTo>
                    <a:pt x="37" y="85"/>
                    <a:pt x="68" y="64"/>
                    <a:pt x="83" y="81"/>
                  </a:cubicBezTo>
                  <a:cubicBezTo>
                    <a:pt x="83" y="81"/>
                    <a:pt x="98" y="93"/>
                    <a:pt x="107" y="75"/>
                  </a:cubicBezTo>
                  <a:cubicBezTo>
                    <a:pt x="107" y="75"/>
                    <a:pt x="116" y="43"/>
                    <a:pt x="132" y="66"/>
                  </a:cubicBezTo>
                  <a:cubicBezTo>
                    <a:pt x="132" y="66"/>
                    <a:pt x="158" y="70"/>
                    <a:pt x="164" y="44"/>
                  </a:cubicBezTo>
                  <a:cubicBezTo>
                    <a:pt x="164" y="44"/>
                    <a:pt x="155" y="21"/>
                    <a:pt x="235" y="44"/>
                  </a:cubicBezTo>
                  <a:cubicBezTo>
                    <a:pt x="235" y="44"/>
                    <a:pt x="293" y="43"/>
                    <a:pt x="306" y="4"/>
                  </a:cubicBezTo>
                  <a:cubicBezTo>
                    <a:pt x="306" y="4"/>
                    <a:pt x="329" y="8"/>
                    <a:pt x="339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3" name="Freeform 223"/>
            <p:cNvSpPr/>
            <p:nvPr/>
          </p:nvSpPr>
          <p:spPr bwMode="auto">
            <a:xfrm>
              <a:off x="7426325" y="6900863"/>
              <a:ext cx="449263" cy="538163"/>
            </a:xfrm>
            <a:custGeom>
              <a:avLst/>
              <a:gdLst>
                <a:gd name="T0" fmla="*/ 381 w 381"/>
                <a:gd name="T1" fmla="*/ 354 h 455"/>
                <a:gd name="T2" fmla="*/ 310 w 381"/>
                <a:gd name="T3" fmla="*/ 394 h 455"/>
                <a:gd name="T4" fmla="*/ 239 w 381"/>
                <a:gd name="T5" fmla="*/ 394 h 455"/>
                <a:gd name="T6" fmla="*/ 207 w 381"/>
                <a:gd name="T7" fmla="*/ 416 h 455"/>
                <a:gd name="T8" fmla="*/ 182 w 381"/>
                <a:gd name="T9" fmla="*/ 425 h 455"/>
                <a:gd name="T10" fmla="*/ 158 w 381"/>
                <a:gd name="T11" fmla="*/ 431 h 455"/>
                <a:gd name="T12" fmla="*/ 88 w 381"/>
                <a:gd name="T13" fmla="*/ 455 h 455"/>
                <a:gd name="T14" fmla="*/ 70 w 381"/>
                <a:gd name="T15" fmla="*/ 124 h 455"/>
                <a:gd name="T16" fmla="*/ 0 w 381"/>
                <a:gd name="T17" fmla="*/ 97 h 455"/>
                <a:gd name="T18" fmla="*/ 160 w 381"/>
                <a:gd name="T19" fmla="*/ 8 h 455"/>
                <a:gd name="T20" fmla="*/ 381 w 381"/>
                <a:gd name="T21" fmla="*/ 354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1" h="455">
                  <a:moveTo>
                    <a:pt x="381" y="354"/>
                  </a:moveTo>
                  <a:cubicBezTo>
                    <a:pt x="368" y="393"/>
                    <a:pt x="310" y="394"/>
                    <a:pt x="310" y="394"/>
                  </a:cubicBezTo>
                  <a:cubicBezTo>
                    <a:pt x="230" y="371"/>
                    <a:pt x="239" y="394"/>
                    <a:pt x="239" y="394"/>
                  </a:cubicBezTo>
                  <a:cubicBezTo>
                    <a:pt x="233" y="420"/>
                    <a:pt x="207" y="416"/>
                    <a:pt x="207" y="416"/>
                  </a:cubicBezTo>
                  <a:cubicBezTo>
                    <a:pt x="191" y="393"/>
                    <a:pt x="182" y="425"/>
                    <a:pt x="182" y="425"/>
                  </a:cubicBezTo>
                  <a:cubicBezTo>
                    <a:pt x="173" y="443"/>
                    <a:pt x="158" y="431"/>
                    <a:pt x="158" y="431"/>
                  </a:cubicBezTo>
                  <a:cubicBezTo>
                    <a:pt x="143" y="414"/>
                    <a:pt x="112" y="435"/>
                    <a:pt x="88" y="455"/>
                  </a:cubicBezTo>
                  <a:cubicBezTo>
                    <a:pt x="117" y="403"/>
                    <a:pt x="180" y="260"/>
                    <a:pt x="70" y="124"/>
                  </a:cubicBezTo>
                  <a:cubicBezTo>
                    <a:pt x="70" y="124"/>
                    <a:pt x="38" y="103"/>
                    <a:pt x="0" y="97"/>
                  </a:cubicBezTo>
                  <a:cubicBezTo>
                    <a:pt x="14" y="67"/>
                    <a:pt x="57" y="0"/>
                    <a:pt x="160" y="8"/>
                  </a:cubicBezTo>
                  <a:cubicBezTo>
                    <a:pt x="123" y="54"/>
                    <a:pt x="99" y="162"/>
                    <a:pt x="381" y="354"/>
                  </a:cubicBezTo>
                  <a:close/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4" name="Freeform 224"/>
            <p:cNvSpPr/>
            <p:nvPr/>
          </p:nvSpPr>
          <p:spPr bwMode="auto">
            <a:xfrm>
              <a:off x="7915275" y="7302501"/>
              <a:ext cx="6350" cy="12700"/>
            </a:xfrm>
            <a:custGeom>
              <a:avLst/>
              <a:gdLst>
                <a:gd name="T0" fmla="*/ 0 w 5"/>
                <a:gd name="T1" fmla="*/ 11 h 11"/>
                <a:gd name="T2" fmla="*/ 5 w 5"/>
                <a:gd name="T3" fmla="*/ 0 h 11"/>
                <a:gd name="T4" fmla="*/ 0 w 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1">
                  <a:moveTo>
                    <a:pt x="0" y="11"/>
                  </a:moveTo>
                  <a:cubicBezTo>
                    <a:pt x="4" y="4"/>
                    <a:pt x="5" y="0"/>
                    <a:pt x="5" y="0"/>
                  </a:cubicBezTo>
                  <a:cubicBezTo>
                    <a:pt x="5" y="5"/>
                    <a:pt x="3" y="8"/>
                    <a:pt x="0" y="1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5" name="Freeform 225"/>
            <p:cNvSpPr/>
            <p:nvPr/>
          </p:nvSpPr>
          <p:spPr bwMode="auto">
            <a:xfrm>
              <a:off x="7513638" y="6980238"/>
              <a:ext cx="49213" cy="82550"/>
            </a:xfrm>
            <a:custGeom>
              <a:avLst/>
              <a:gdLst>
                <a:gd name="T0" fmla="*/ 41 w 42"/>
                <a:gd name="T1" fmla="*/ 39 h 69"/>
                <a:gd name="T2" fmla="*/ 42 w 42"/>
                <a:gd name="T3" fmla="*/ 47 h 69"/>
                <a:gd name="T4" fmla="*/ 41 w 42"/>
                <a:gd name="T5" fmla="*/ 55 h 69"/>
                <a:gd name="T6" fmla="*/ 26 w 42"/>
                <a:gd name="T7" fmla="*/ 69 h 69"/>
                <a:gd name="T8" fmla="*/ 22 w 42"/>
                <a:gd name="T9" fmla="*/ 66 h 69"/>
                <a:gd name="T10" fmla="*/ 20 w 42"/>
                <a:gd name="T11" fmla="*/ 59 h 69"/>
                <a:gd name="T12" fmla="*/ 18 w 42"/>
                <a:gd name="T13" fmla="*/ 51 h 69"/>
                <a:gd name="T14" fmla="*/ 15 w 42"/>
                <a:gd name="T15" fmla="*/ 43 h 69"/>
                <a:gd name="T16" fmla="*/ 1 w 42"/>
                <a:gd name="T17" fmla="*/ 10 h 69"/>
                <a:gd name="T18" fmla="*/ 9 w 42"/>
                <a:gd name="T19" fmla="*/ 1 h 69"/>
                <a:gd name="T20" fmla="*/ 33 w 42"/>
                <a:gd name="T21" fmla="*/ 20 h 69"/>
                <a:gd name="T22" fmla="*/ 36 w 42"/>
                <a:gd name="T23" fmla="*/ 26 h 69"/>
                <a:gd name="T24" fmla="*/ 39 w 42"/>
                <a:gd name="T25" fmla="*/ 33 h 69"/>
                <a:gd name="T26" fmla="*/ 41 w 42"/>
                <a:gd name="T27" fmla="*/ 3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" h="69">
                  <a:moveTo>
                    <a:pt x="41" y="39"/>
                  </a:moveTo>
                  <a:cubicBezTo>
                    <a:pt x="42" y="42"/>
                    <a:pt x="42" y="44"/>
                    <a:pt x="42" y="47"/>
                  </a:cubicBezTo>
                  <a:cubicBezTo>
                    <a:pt x="42" y="49"/>
                    <a:pt x="42" y="52"/>
                    <a:pt x="41" y="55"/>
                  </a:cubicBezTo>
                  <a:cubicBezTo>
                    <a:pt x="38" y="61"/>
                    <a:pt x="34" y="68"/>
                    <a:pt x="26" y="69"/>
                  </a:cubicBezTo>
                  <a:cubicBezTo>
                    <a:pt x="25" y="69"/>
                    <a:pt x="23" y="68"/>
                    <a:pt x="22" y="66"/>
                  </a:cubicBezTo>
                  <a:cubicBezTo>
                    <a:pt x="21" y="64"/>
                    <a:pt x="20" y="61"/>
                    <a:pt x="20" y="59"/>
                  </a:cubicBezTo>
                  <a:cubicBezTo>
                    <a:pt x="19" y="56"/>
                    <a:pt x="18" y="54"/>
                    <a:pt x="18" y="51"/>
                  </a:cubicBezTo>
                  <a:cubicBezTo>
                    <a:pt x="17" y="49"/>
                    <a:pt x="16" y="46"/>
                    <a:pt x="15" y="43"/>
                  </a:cubicBezTo>
                  <a:cubicBezTo>
                    <a:pt x="10" y="32"/>
                    <a:pt x="3" y="22"/>
                    <a:pt x="1" y="10"/>
                  </a:cubicBezTo>
                  <a:cubicBezTo>
                    <a:pt x="0" y="5"/>
                    <a:pt x="5" y="0"/>
                    <a:pt x="9" y="1"/>
                  </a:cubicBezTo>
                  <a:cubicBezTo>
                    <a:pt x="20" y="2"/>
                    <a:pt x="27" y="11"/>
                    <a:pt x="33" y="20"/>
                  </a:cubicBezTo>
                  <a:cubicBezTo>
                    <a:pt x="34" y="22"/>
                    <a:pt x="35" y="24"/>
                    <a:pt x="36" y="26"/>
                  </a:cubicBezTo>
                  <a:cubicBezTo>
                    <a:pt x="37" y="28"/>
                    <a:pt x="38" y="30"/>
                    <a:pt x="39" y="33"/>
                  </a:cubicBezTo>
                  <a:cubicBezTo>
                    <a:pt x="40" y="35"/>
                    <a:pt x="40" y="37"/>
                    <a:pt x="41" y="3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6" name="Freeform 226"/>
            <p:cNvSpPr/>
            <p:nvPr/>
          </p:nvSpPr>
          <p:spPr bwMode="auto">
            <a:xfrm>
              <a:off x="7604125" y="7188201"/>
              <a:ext cx="114300" cy="114300"/>
            </a:xfrm>
            <a:custGeom>
              <a:avLst/>
              <a:gdLst>
                <a:gd name="T0" fmla="*/ 41 w 97"/>
                <a:gd name="T1" fmla="*/ 87 h 97"/>
                <a:gd name="T2" fmla="*/ 52 w 97"/>
                <a:gd name="T3" fmla="*/ 94 h 97"/>
                <a:gd name="T4" fmla="*/ 64 w 97"/>
                <a:gd name="T5" fmla="*/ 97 h 97"/>
                <a:gd name="T6" fmla="*/ 96 w 97"/>
                <a:gd name="T7" fmla="*/ 83 h 97"/>
                <a:gd name="T8" fmla="*/ 95 w 97"/>
                <a:gd name="T9" fmla="*/ 74 h 97"/>
                <a:gd name="T10" fmla="*/ 86 w 97"/>
                <a:gd name="T11" fmla="*/ 66 h 97"/>
                <a:gd name="T12" fmla="*/ 76 w 97"/>
                <a:gd name="T13" fmla="*/ 58 h 97"/>
                <a:gd name="T14" fmla="*/ 65 w 97"/>
                <a:gd name="T15" fmla="*/ 48 h 97"/>
                <a:gd name="T16" fmla="*/ 25 w 97"/>
                <a:gd name="T17" fmla="*/ 4 h 97"/>
                <a:gd name="T18" fmla="*/ 6 w 97"/>
                <a:gd name="T19" fmla="*/ 11 h 97"/>
                <a:gd name="T20" fmla="*/ 18 w 97"/>
                <a:gd name="T21" fmla="*/ 62 h 97"/>
                <a:gd name="T22" fmla="*/ 25 w 97"/>
                <a:gd name="T23" fmla="*/ 71 h 97"/>
                <a:gd name="T24" fmla="*/ 33 w 97"/>
                <a:gd name="T25" fmla="*/ 80 h 97"/>
                <a:gd name="T26" fmla="*/ 41 w 97"/>
                <a:gd name="T27" fmla="*/ 8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" h="97">
                  <a:moveTo>
                    <a:pt x="41" y="87"/>
                  </a:moveTo>
                  <a:cubicBezTo>
                    <a:pt x="45" y="90"/>
                    <a:pt x="48" y="93"/>
                    <a:pt x="52" y="94"/>
                  </a:cubicBezTo>
                  <a:cubicBezTo>
                    <a:pt x="56" y="96"/>
                    <a:pt x="60" y="97"/>
                    <a:pt x="64" y="97"/>
                  </a:cubicBezTo>
                  <a:cubicBezTo>
                    <a:pt x="76" y="97"/>
                    <a:pt x="89" y="96"/>
                    <a:pt x="96" y="83"/>
                  </a:cubicBezTo>
                  <a:cubicBezTo>
                    <a:pt x="97" y="80"/>
                    <a:pt x="97" y="77"/>
                    <a:pt x="95" y="74"/>
                  </a:cubicBezTo>
                  <a:cubicBezTo>
                    <a:pt x="92" y="71"/>
                    <a:pt x="89" y="68"/>
                    <a:pt x="86" y="66"/>
                  </a:cubicBezTo>
                  <a:cubicBezTo>
                    <a:pt x="83" y="63"/>
                    <a:pt x="79" y="60"/>
                    <a:pt x="76" y="58"/>
                  </a:cubicBezTo>
                  <a:cubicBezTo>
                    <a:pt x="72" y="55"/>
                    <a:pt x="69" y="51"/>
                    <a:pt x="65" y="48"/>
                  </a:cubicBezTo>
                  <a:cubicBezTo>
                    <a:pt x="52" y="33"/>
                    <a:pt x="43" y="15"/>
                    <a:pt x="25" y="4"/>
                  </a:cubicBezTo>
                  <a:cubicBezTo>
                    <a:pt x="19" y="0"/>
                    <a:pt x="8" y="3"/>
                    <a:pt x="6" y="11"/>
                  </a:cubicBezTo>
                  <a:cubicBezTo>
                    <a:pt x="0" y="29"/>
                    <a:pt x="8" y="47"/>
                    <a:pt x="18" y="62"/>
                  </a:cubicBezTo>
                  <a:cubicBezTo>
                    <a:pt x="20" y="65"/>
                    <a:pt x="23" y="68"/>
                    <a:pt x="25" y="71"/>
                  </a:cubicBezTo>
                  <a:cubicBezTo>
                    <a:pt x="28" y="74"/>
                    <a:pt x="30" y="77"/>
                    <a:pt x="33" y="80"/>
                  </a:cubicBezTo>
                  <a:cubicBezTo>
                    <a:pt x="36" y="83"/>
                    <a:pt x="38" y="85"/>
                    <a:pt x="41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7" name="Freeform 227"/>
            <p:cNvSpPr/>
            <p:nvPr/>
          </p:nvSpPr>
          <p:spPr bwMode="auto">
            <a:xfrm>
              <a:off x="7775575" y="7031038"/>
              <a:ext cx="246063" cy="238125"/>
            </a:xfrm>
            <a:custGeom>
              <a:avLst/>
              <a:gdLst>
                <a:gd name="T0" fmla="*/ 48 w 209"/>
                <a:gd name="T1" fmla="*/ 91 h 201"/>
                <a:gd name="T2" fmla="*/ 48 w 209"/>
                <a:gd name="T3" fmla="*/ 26 h 201"/>
                <a:gd name="T4" fmla="*/ 184 w 209"/>
                <a:gd name="T5" fmla="*/ 71 h 201"/>
                <a:gd name="T6" fmla="*/ 175 w 209"/>
                <a:gd name="T7" fmla="*/ 91 h 201"/>
                <a:gd name="T8" fmla="*/ 189 w 209"/>
                <a:gd name="T9" fmla="*/ 121 h 201"/>
                <a:gd name="T10" fmla="*/ 109 w 209"/>
                <a:gd name="T11" fmla="*/ 192 h 201"/>
                <a:gd name="T12" fmla="*/ 52 w 209"/>
                <a:gd name="T13" fmla="*/ 107 h 201"/>
                <a:gd name="T14" fmla="*/ 48 w 209"/>
                <a:gd name="T15" fmla="*/ 9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9" h="201">
                  <a:moveTo>
                    <a:pt x="48" y="91"/>
                  </a:moveTo>
                  <a:cubicBezTo>
                    <a:pt x="48" y="91"/>
                    <a:pt x="0" y="44"/>
                    <a:pt x="48" y="26"/>
                  </a:cubicBezTo>
                  <a:cubicBezTo>
                    <a:pt x="48" y="26"/>
                    <a:pt x="125" y="0"/>
                    <a:pt x="184" y="71"/>
                  </a:cubicBezTo>
                  <a:cubicBezTo>
                    <a:pt x="184" y="71"/>
                    <a:pt x="200" y="91"/>
                    <a:pt x="175" y="91"/>
                  </a:cubicBezTo>
                  <a:cubicBezTo>
                    <a:pt x="175" y="91"/>
                    <a:pt x="209" y="97"/>
                    <a:pt x="189" y="121"/>
                  </a:cubicBezTo>
                  <a:cubicBezTo>
                    <a:pt x="189" y="121"/>
                    <a:pt x="166" y="192"/>
                    <a:pt x="109" y="192"/>
                  </a:cubicBezTo>
                  <a:cubicBezTo>
                    <a:pt x="109" y="192"/>
                    <a:pt x="9" y="201"/>
                    <a:pt x="52" y="107"/>
                  </a:cubicBezTo>
                  <a:lnTo>
                    <a:pt x="48" y="9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8" name="Freeform 228"/>
            <p:cNvSpPr/>
            <p:nvPr/>
          </p:nvSpPr>
          <p:spPr bwMode="auto">
            <a:xfrm>
              <a:off x="7183438" y="7127876"/>
              <a:ext cx="650875" cy="112713"/>
            </a:xfrm>
            <a:custGeom>
              <a:avLst/>
              <a:gdLst>
                <a:gd name="T0" fmla="*/ 551 w 551"/>
                <a:gd name="T1" fmla="*/ 19 h 96"/>
                <a:gd name="T2" fmla="*/ 101 w 551"/>
                <a:gd name="T3" fmla="*/ 0 h 96"/>
                <a:gd name="T4" fmla="*/ 0 w 551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1" h="96">
                  <a:moveTo>
                    <a:pt x="551" y="19"/>
                  </a:moveTo>
                  <a:cubicBezTo>
                    <a:pt x="551" y="19"/>
                    <a:pt x="309" y="96"/>
                    <a:pt x="10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9" name="Freeform 229"/>
            <p:cNvSpPr/>
            <p:nvPr/>
          </p:nvSpPr>
          <p:spPr bwMode="auto">
            <a:xfrm>
              <a:off x="7745413" y="7045326"/>
              <a:ext cx="46038" cy="212725"/>
            </a:xfrm>
            <a:custGeom>
              <a:avLst/>
              <a:gdLst>
                <a:gd name="T0" fmla="*/ 0 w 29"/>
                <a:gd name="T1" fmla="*/ 0 h 134"/>
                <a:gd name="T2" fmla="*/ 29 w 29"/>
                <a:gd name="T3" fmla="*/ 73 h 134"/>
                <a:gd name="T4" fmla="*/ 29 w 29"/>
                <a:gd name="T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34">
                  <a:moveTo>
                    <a:pt x="0" y="0"/>
                  </a:moveTo>
                  <a:lnTo>
                    <a:pt x="29" y="73"/>
                  </a:lnTo>
                  <a:lnTo>
                    <a:pt x="29" y="134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0" name="Freeform 230"/>
            <p:cNvSpPr/>
            <p:nvPr/>
          </p:nvSpPr>
          <p:spPr bwMode="auto">
            <a:xfrm>
              <a:off x="7677150" y="7062788"/>
              <a:ext cx="52388" cy="144463"/>
            </a:xfrm>
            <a:custGeom>
              <a:avLst/>
              <a:gdLst>
                <a:gd name="T0" fmla="*/ 0 w 33"/>
                <a:gd name="T1" fmla="*/ 0 h 91"/>
                <a:gd name="T2" fmla="*/ 33 w 33"/>
                <a:gd name="T3" fmla="*/ 70 h 91"/>
                <a:gd name="T4" fmla="*/ 33 w 33"/>
                <a:gd name="T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91">
                  <a:moveTo>
                    <a:pt x="0" y="0"/>
                  </a:moveTo>
                  <a:lnTo>
                    <a:pt x="33" y="70"/>
                  </a:lnTo>
                  <a:lnTo>
                    <a:pt x="33" y="91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1" name="Freeform 231"/>
            <p:cNvSpPr/>
            <p:nvPr/>
          </p:nvSpPr>
          <p:spPr bwMode="auto">
            <a:xfrm>
              <a:off x="7505700" y="7112001"/>
              <a:ext cx="33338" cy="146050"/>
            </a:xfrm>
            <a:custGeom>
              <a:avLst/>
              <a:gdLst>
                <a:gd name="T0" fmla="*/ 0 w 21"/>
                <a:gd name="T1" fmla="*/ 0 h 92"/>
                <a:gd name="T2" fmla="*/ 21 w 21"/>
                <a:gd name="T3" fmla="*/ 45 h 92"/>
                <a:gd name="T4" fmla="*/ 6 w 21"/>
                <a:gd name="T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92">
                  <a:moveTo>
                    <a:pt x="0" y="0"/>
                  </a:moveTo>
                  <a:lnTo>
                    <a:pt x="21" y="45"/>
                  </a:lnTo>
                  <a:lnTo>
                    <a:pt x="6" y="92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2" name="Freeform 232"/>
            <p:cNvSpPr/>
            <p:nvPr/>
          </p:nvSpPr>
          <p:spPr bwMode="auto">
            <a:xfrm>
              <a:off x="7443788" y="7102476"/>
              <a:ext cx="20638" cy="134938"/>
            </a:xfrm>
            <a:custGeom>
              <a:avLst/>
              <a:gdLst>
                <a:gd name="T0" fmla="*/ 0 w 13"/>
                <a:gd name="T1" fmla="*/ 0 h 85"/>
                <a:gd name="T2" fmla="*/ 13 w 13"/>
                <a:gd name="T3" fmla="*/ 45 h 85"/>
                <a:gd name="T4" fmla="*/ 0 w 13"/>
                <a:gd name="T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85">
                  <a:moveTo>
                    <a:pt x="0" y="0"/>
                  </a:moveTo>
                  <a:lnTo>
                    <a:pt x="13" y="45"/>
                  </a:lnTo>
                  <a:lnTo>
                    <a:pt x="0" y="85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3" name="Freeform 233"/>
            <p:cNvSpPr/>
            <p:nvPr/>
          </p:nvSpPr>
          <p:spPr bwMode="auto">
            <a:xfrm>
              <a:off x="7340600" y="7102476"/>
              <a:ext cx="38100" cy="98425"/>
            </a:xfrm>
            <a:custGeom>
              <a:avLst/>
              <a:gdLst>
                <a:gd name="T0" fmla="*/ 19 w 24"/>
                <a:gd name="T1" fmla="*/ 0 h 62"/>
                <a:gd name="T2" fmla="*/ 24 w 24"/>
                <a:gd name="T3" fmla="*/ 33 h 62"/>
                <a:gd name="T4" fmla="*/ 0 w 24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62">
                  <a:moveTo>
                    <a:pt x="19" y="0"/>
                  </a:moveTo>
                  <a:lnTo>
                    <a:pt x="24" y="33"/>
                  </a:lnTo>
                  <a:lnTo>
                    <a:pt x="0" y="62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4" name="Freeform 234"/>
            <p:cNvSpPr/>
            <p:nvPr/>
          </p:nvSpPr>
          <p:spPr bwMode="auto">
            <a:xfrm>
              <a:off x="7278688" y="7077076"/>
              <a:ext cx="42863" cy="92075"/>
            </a:xfrm>
            <a:custGeom>
              <a:avLst/>
              <a:gdLst>
                <a:gd name="T0" fmla="*/ 25 w 27"/>
                <a:gd name="T1" fmla="*/ 0 h 58"/>
                <a:gd name="T2" fmla="*/ 27 w 27"/>
                <a:gd name="T3" fmla="*/ 37 h 58"/>
                <a:gd name="T4" fmla="*/ 0 w 27"/>
                <a:gd name="T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57">
                  <a:moveTo>
                    <a:pt x="25" y="0"/>
                  </a:moveTo>
                  <a:lnTo>
                    <a:pt x="27" y="37"/>
                  </a:lnTo>
                  <a:lnTo>
                    <a:pt x="0" y="58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5" name="Freeform 235"/>
            <p:cNvSpPr/>
            <p:nvPr/>
          </p:nvSpPr>
          <p:spPr bwMode="auto">
            <a:xfrm>
              <a:off x="7283450" y="7091363"/>
              <a:ext cx="322263" cy="342900"/>
            </a:xfrm>
            <a:custGeom>
              <a:avLst/>
              <a:gdLst>
                <a:gd name="T0" fmla="*/ 144 w 273"/>
                <a:gd name="T1" fmla="*/ 92 h 290"/>
                <a:gd name="T2" fmla="*/ 100 w 273"/>
                <a:gd name="T3" fmla="*/ 66 h 290"/>
                <a:gd name="T4" fmla="*/ 188 w 273"/>
                <a:gd name="T5" fmla="*/ 287 h 290"/>
                <a:gd name="T6" fmla="*/ 202 w 273"/>
                <a:gd name="T7" fmla="*/ 267 h 290"/>
                <a:gd name="T8" fmla="*/ 225 w 273"/>
                <a:gd name="T9" fmla="*/ 261 h 290"/>
                <a:gd name="T10" fmla="*/ 217 w 273"/>
                <a:gd name="T11" fmla="*/ 195 h 290"/>
                <a:gd name="T12" fmla="*/ 166 w 273"/>
                <a:gd name="T13" fmla="*/ 201 h 290"/>
                <a:gd name="T14" fmla="*/ 153 w 273"/>
                <a:gd name="T15" fmla="*/ 179 h 290"/>
                <a:gd name="T16" fmla="*/ 136 w 273"/>
                <a:gd name="T17" fmla="*/ 165 h 290"/>
                <a:gd name="T18" fmla="*/ 144 w 273"/>
                <a:gd name="T19" fmla="*/ 92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3" h="290">
                  <a:moveTo>
                    <a:pt x="144" y="92"/>
                  </a:moveTo>
                  <a:cubicBezTo>
                    <a:pt x="144" y="92"/>
                    <a:pt x="159" y="0"/>
                    <a:pt x="100" y="66"/>
                  </a:cubicBezTo>
                  <a:cubicBezTo>
                    <a:pt x="100" y="66"/>
                    <a:pt x="0" y="249"/>
                    <a:pt x="188" y="287"/>
                  </a:cubicBezTo>
                  <a:cubicBezTo>
                    <a:pt x="188" y="287"/>
                    <a:pt x="197" y="290"/>
                    <a:pt x="202" y="267"/>
                  </a:cubicBezTo>
                  <a:cubicBezTo>
                    <a:pt x="202" y="267"/>
                    <a:pt x="215" y="262"/>
                    <a:pt x="225" y="261"/>
                  </a:cubicBezTo>
                  <a:cubicBezTo>
                    <a:pt x="225" y="261"/>
                    <a:pt x="273" y="192"/>
                    <a:pt x="217" y="195"/>
                  </a:cubicBezTo>
                  <a:cubicBezTo>
                    <a:pt x="217" y="195"/>
                    <a:pt x="205" y="155"/>
                    <a:pt x="166" y="201"/>
                  </a:cubicBezTo>
                  <a:cubicBezTo>
                    <a:pt x="166" y="201"/>
                    <a:pt x="147" y="205"/>
                    <a:pt x="153" y="179"/>
                  </a:cubicBezTo>
                  <a:cubicBezTo>
                    <a:pt x="153" y="179"/>
                    <a:pt x="159" y="163"/>
                    <a:pt x="136" y="165"/>
                  </a:cubicBezTo>
                  <a:cubicBezTo>
                    <a:pt x="136" y="165"/>
                    <a:pt x="105" y="156"/>
                    <a:pt x="144" y="9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6" name="Freeform 236"/>
            <p:cNvSpPr/>
            <p:nvPr/>
          </p:nvSpPr>
          <p:spPr bwMode="auto">
            <a:xfrm>
              <a:off x="7219950" y="7045326"/>
              <a:ext cx="84138" cy="82550"/>
            </a:xfrm>
            <a:custGeom>
              <a:avLst/>
              <a:gdLst>
                <a:gd name="T0" fmla="*/ 21 w 53"/>
                <a:gd name="T1" fmla="*/ 0 h 52"/>
                <a:gd name="T2" fmla="*/ 53 w 53"/>
                <a:gd name="T3" fmla="*/ 52 h 52"/>
                <a:gd name="T4" fmla="*/ 0 w 53"/>
                <a:gd name="T5" fmla="*/ 1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52">
                  <a:moveTo>
                    <a:pt x="21" y="0"/>
                  </a:moveTo>
                  <a:lnTo>
                    <a:pt x="53" y="52"/>
                  </a:lnTo>
                  <a:lnTo>
                    <a:pt x="0" y="11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7" name="Line 237"/>
            <p:cNvSpPr>
              <a:spLocks noChangeShapeType="1"/>
            </p:cNvSpPr>
            <p:nvPr/>
          </p:nvSpPr>
          <p:spPr bwMode="auto">
            <a:xfrm flipH="1" flipV="1">
              <a:off x="7202488" y="7086601"/>
              <a:ext cx="96838" cy="41275"/>
            </a:xfrm>
            <a:prstGeom prst="line">
              <a:avLst/>
            </a:pr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8" name="Freeform 238"/>
            <p:cNvSpPr/>
            <p:nvPr/>
          </p:nvSpPr>
          <p:spPr bwMode="auto">
            <a:xfrm>
              <a:off x="6829425" y="6223001"/>
              <a:ext cx="1543050" cy="95250"/>
            </a:xfrm>
            <a:custGeom>
              <a:avLst/>
              <a:gdLst>
                <a:gd name="T0" fmla="*/ 1265 w 1306"/>
                <a:gd name="T1" fmla="*/ 81 h 81"/>
                <a:gd name="T2" fmla="*/ 41 w 1306"/>
                <a:gd name="T3" fmla="*/ 81 h 81"/>
                <a:gd name="T4" fmla="*/ 0 w 1306"/>
                <a:gd name="T5" fmla="*/ 40 h 81"/>
                <a:gd name="T6" fmla="*/ 41 w 1306"/>
                <a:gd name="T7" fmla="*/ 0 h 81"/>
                <a:gd name="T8" fmla="*/ 1265 w 1306"/>
                <a:gd name="T9" fmla="*/ 0 h 81"/>
                <a:gd name="T10" fmla="*/ 1306 w 1306"/>
                <a:gd name="T11" fmla="*/ 40 h 81"/>
                <a:gd name="T12" fmla="*/ 1265 w 1306"/>
                <a:gd name="T13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6" h="81">
                  <a:moveTo>
                    <a:pt x="1265" y="81"/>
                  </a:moveTo>
                  <a:cubicBezTo>
                    <a:pt x="41" y="81"/>
                    <a:pt x="41" y="81"/>
                    <a:pt x="41" y="81"/>
                  </a:cubicBezTo>
                  <a:cubicBezTo>
                    <a:pt x="19" y="81"/>
                    <a:pt x="0" y="63"/>
                    <a:pt x="0" y="40"/>
                  </a:cubicBezTo>
                  <a:cubicBezTo>
                    <a:pt x="0" y="18"/>
                    <a:pt x="19" y="0"/>
                    <a:pt x="41" y="0"/>
                  </a:cubicBezTo>
                  <a:cubicBezTo>
                    <a:pt x="1265" y="0"/>
                    <a:pt x="1265" y="0"/>
                    <a:pt x="1265" y="0"/>
                  </a:cubicBezTo>
                  <a:cubicBezTo>
                    <a:pt x="1287" y="0"/>
                    <a:pt x="1306" y="18"/>
                    <a:pt x="1306" y="40"/>
                  </a:cubicBezTo>
                  <a:cubicBezTo>
                    <a:pt x="1306" y="63"/>
                    <a:pt x="1287" y="81"/>
                    <a:pt x="1265" y="81"/>
                  </a:cubicBezTo>
                </a:path>
              </a:pathLst>
            </a:custGeom>
            <a:solidFill>
              <a:srgbClr val="9CEF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grpSp>
        <p:nvGrpSpPr>
          <p:cNvPr id="489" name="组合 488"/>
          <p:cNvGrpSpPr/>
          <p:nvPr/>
        </p:nvGrpSpPr>
        <p:grpSpPr>
          <a:xfrm>
            <a:off x="7264400" y="584200"/>
            <a:ext cx="3853392" cy="1503892"/>
            <a:chOff x="5507038" y="1104900"/>
            <a:chExt cx="5780088" cy="2255838"/>
          </a:xfrm>
        </p:grpSpPr>
        <p:sp>
          <p:nvSpPr>
            <p:cNvPr id="490" name="Oval 239"/>
            <p:cNvSpPr>
              <a:spLocks noChangeArrowheads="1"/>
            </p:cNvSpPr>
            <p:nvPr/>
          </p:nvSpPr>
          <p:spPr bwMode="auto">
            <a:xfrm>
              <a:off x="7488238" y="1104900"/>
              <a:ext cx="774700" cy="776288"/>
            </a:xfrm>
            <a:prstGeom prst="ellipse">
              <a:avLst/>
            </a:prstGeom>
            <a:solidFill>
              <a:srgbClr val="FFE5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91" name="Freeform 240"/>
            <p:cNvSpPr/>
            <p:nvPr/>
          </p:nvSpPr>
          <p:spPr bwMode="auto">
            <a:xfrm>
              <a:off x="5507038" y="2795588"/>
              <a:ext cx="1447800" cy="265113"/>
            </a:xfrm>
            <a:custGeom>
              <a:avLst/>
              <a:gdLst>
                <a:gd name="T0" fmla="*/ 1227 w 1227"/>
                <a:gd name="T1" fmla="*/ 25 h 225"/>
                <a:gd name="T2" fmla="*/ 983 w 1227"/>
                <a:gd name="T3" fmla="*/ 150 h 225"/>
                <a:gd name="T4" fmla="*/ 857 w 1227"/>
                <a:gd name="T5" fmla="*/ 133 h 225"/>
                <a:gd name="T6" fmla="*/ 706 w 1227"/>
                <a:gd name="T7" fmla="*/ 225 h 225"/>
                <a:gd name="T8" fmla="*/ 592 w 1227"/>
                <a:gd name="T9" fmla="*/ 188 h 225"/>
                <a:gd name="T10" fmla="*/ 472 w 1227"/>
                <a:gd name="T11" fmla="*/ 225 h 225"/>
                <a:gd name="T12" fmla="*/ 300 w 1227"/>
                <a:gd name="T13" fmla="*/ 117 h 225"/>
                <a:gd name="T14" fmla="*/ 175 w 1227"/>
                <a:gd name="T15" fmla="*/ 150 h 225"/>
                <a:gd name="T16" fmla="*/ 0 w 1227"/>
                <a:gd name="T17" fmla="*/ 37 h 225"/>
                <a:gd name="T18" fmla="*/ 4 w 1227"/>
                <a:gd name="T19" fmla="*/ 12 h 225"/>
                <a:gd name="T20" fmla="*/ 175 w 1227"/>
                <a:gd name="T21" fmla="*/ 101 h 225"/>
                <a:gd name="T22" fmla="*/ 300 w 1227"/>
                <a:gd name="T23" fmla="*/ 68 h 225"/>
                <a:gd name="T24" fmla="*/ 472 w 1227"/>
                <a:gd name="T25" fmla="*/ 176 h 225"/>
                <a:gd name="T26" fmla="*/ 592 w 1227"/>
                <a:gd name="T27" fmla="*/ 139 h 225"/>
                <a:gd name="T28" fmla="*/ 706 w 1227"/>
                <a:gd name="T29" fmla="*/ 176 h 225"/>
                <a:gd name="T30" fmla="*/ 857 w 1227"/>
                <a:gd name="T31" fmla="*/ 83 h 225"/>
                <a:gd name="T32" fmla="*/ 983 w 1227"/>
                <a:gd name="T33" fmla="*/ 101 h 225"/>
                <a:gd name="T34" fmla="*/ 1222 w 1227"/>
                <a:gd name="T35" fmla="*/ 0 h 225"/>
                <a:gd name="T36" fmla="*/ 1227 w 1227"/>
                <a:gd name="T37" fmla="*/ 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27" h="225">
                  <a:moveTo>
                    <a:pt x="1227" y="25"/>
                  </a:moveTo>
                  <a:cubicBezTo>
                    <a:pt x="1227" y="94"/>
                    <a:pt x="1118" y="150"/>
                    <a:pt x="983" y="150"/>
                  </a:cubicBezTo>
                  <a:cubicBezTo>
                    <a:pt x="937" y="150"/>
                    <a:pt x="894" y="144"/>
                    <a:pt x="857" y="133"/>
                  </a:cubicBezTo>
                  <a:cubicBezTo>
                    <a:pt x="846" y="185"/>
                    <a:pt x="782" y="225"/>
                    <a:pt x="706" y="225"/>
                  </a:cubicBezTo>
                  <a:cubicBezTo>
                    <a:pt x="661" y="225"/>
                    <a:pt x="620" y="211"/>
                    <a:pt x="592" y="188"/>
                  </a:cubicBezTo>
                  <a:cubicBezTo>
                    <a:pt x="561" y="211"/>
                    <a:pt x="518" y="225"/>
                    <a:pt x="472" y="225"/>
                  </a:cubicBezTo>
                  <a:cubicBezTo>
                    <a:pt x="386" y="225"/>
                    <a:pt x="315" y="179"/>
                    <a:pt x="300" y="117"/>
                  </a:cubicBezTo>
                  <a:cubicBezTo>
                    <a:pt x="268" y="138"/>
                    <a:pt x="224" y="150"/>
                    <a:pt x="175" y="150"/>
                  </a:cubicBezTo>
                  <a:cubicBezTo>
                    <a:pt x="79" y="150"/>
                    <a:pt x="0" y="100"/>
                    <a:pt x="0" y="37"/>
                  </a:cubicBezTo>
                  <a:cubicBezTo>
                    <a:pt x="0" y="29"/>
                    <a:pt x="2" y="20"/>
                    <a:pt x="4" y="12"/>
                  </a:cubicBezTo>
                  <a:cubicBezTo>
                    <a:pt x="22" y="63"/>
                    <a:pt x="92" y="101"/>
                    <a:pt x="175" y="101"/>
                  </a:cubicBezTo>
                  <a:cubicBezTo>
                    <a:pt x="224" y="101"/>
                    <a:pt x="268" y="88"/>
                    <a:pt x="300" y="68"/>
                  </a:cubicBezTo>
                  <a:cubicBezTo>
                    <a:pt x="315" y="129"/>
                    <a:pt x="386" y="176"/>
                    <a:pt x="472" y="176"/>
                  </a:cubicBezTo>
                  <a:cubicBezTo>
                    <a:pt x="518" y="176"/>
                    <a:pt x="561" y="162"/>
                    <a:pt x="592" y="139"/>
                  </a:cubicBezTo>
                  <a:cubicBezTo>
                    <a:pt x="620" y="162"/>
                    <a:pt x="661" y="176"/>
                    <a:pt x="706" y="176"/>
                  </a:cubicBezTo>
                  <a:cubicBezTo>
                    <a:pt x="782" y="176"/>
                    <a:pt x="846" y="136"/>
                    <a:pt x="857" y="83"/>
                  </a:cubicBezTo>
                  <a:cubicBezTo>
                    <a:pt x="894" y="95"/>
                    <a:pt x="937" y="101"/>
                    <a:pt x="983" y="101"/>
                  </a:cubicBezTo>
                  <a:cubicBezTo>
                    <a:pt x="1101" y="101"/>
                    <a:pt x="1200" y="58"/>
                    <a:pt x="1222" y="0"/>
                  </a:cubicBezTo>
                  <a:cubicBezTo>
                    <a:pt x="1226" y="8"/>
                    <a:pt x="1227" y="17"/>
                    <a:pt x="1227" y="25"/>
                  </a:cubicBezTo>
                </a:path>
              </a:pathLst>
            </a:custGeom>
            <a:solidFill>
              <a:srgbClr val="D9F1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92" name="Freeform 241"/>
            <p:cNvSpPr/>
            <p:nvPr/>
          </p:nvSpPr>
          <p:spPr bwMode="auto">
            <a:xfrm>
              <a:off x="5511800" y="2519363"/>
              <a:ext cx="1436688" cy="484188"/>
            </a:xfrm>
            <a:custGeom>
              <a:avLst/>
              <a:gdLst>
                <a:gd name="T0" fmla="*/ 1218 w 1218"/>
                <a:gd name="T1" fmla="*/ 234 h 410"/>
                <a:gd name="T2" fmla="*/ 979 w 1218"/>
                <a:gd name="T3" fmla="*/ 335 h 410"/>
                <a:gd name="T4" fmla="*/ 853 w 1218"/>
                <a:gd name="T5" fmla="*/ 317 h 410"/>
                <a:gd name="T6" fmla="*/ 702 w 1218"/>
                <a:gd name="T7" fmla="*/ 410 h 410"/>
                <a:gd name="T8" fmla="*/ 588 w 1218"/>
                <a:gd name="T9" fmla="*/ 373 h 410"/>
                <a:gd name="T10" fmla="*/ 468 w 1218"/>
                <a:gd name="T11" fmla="*/ 410 h 410"/>
                <a:gd name="T12" fmla="*/ 296 w 1218"/>
                <a:gd name="T13" fmla="*/ 302 h 410"/>
                <a:gd name="T14" fmla="*/ 171 w 1218"/>
                <a:gd name="T15" fmla="*/ 335 h 410"/>
                <a:gd name="T16" fmla="*/ 0 w 1218"/>
                <a:gd name="T17" fmla="*/ 246 h 410"/>
                <a:gd name="T18" fmla="*/ 159 w 1218"/>
                <a:gd name="T19" fmla="*/ 158 h 410"/>
                <a:gd name="T20" fmla="*/ 320 w 1218"/>
                <a:gd name="T21" fmla="*/ 0 h 410"/>
                <a:gd name="T22" fmla="*/ 461 w 1218"/>
                <a:gd name="T23" fmla="*/ 85 h 410"/>
                <a:gd name="T24" fmla="*/ 569 w 1218"/>
                <a:gd name="T25" fmla="*/ 54 h 410"/>
                <a:gd name="T26" fmla="*/ 670 w 1218"/>
                <a:gd name="T27" fmla="*/ 81 h 410"/>
                <a:gd name="T28" fmla="*/ 797 w 1218"/>
                <a:gd name="T29" fmla="*/ 54 h 410"/>
                <a:gd name="T30" fmla="*/ 996 w 1218"/>
                <a:gd name="T31" fmla="*/ 134 h 410"/>
                <a:gd name="T32" fmla="*/ 1218 w 1218"/>
                <a:gd name="T33" fmla="*/ 234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18" h="410">
                  <a:moveTo>
                    <a:pt x="1218" y="234"/>
                  </a:moveTo>
                  <a:cubicBezTo>
                    <a:pt x="1196" y="292"/>
                    <a:pt x="1097" y="335"/>
                    <a:pt x="979" y="335"/>
                  </a:cubicBezTo>
                  <a:cubicBezTo>
                    <a:pt x="933" y="335"/>
                    <a:pt x="890" y="329"/>
                    <a:pt x="853" y="317"/>
                  </a:cubicBezTo>
                  <a:cubicBezTo>
                    <a:pt x="842" y="370"/>
                    <a:pt x="778" y="410"/>
                    <a:pt x="702" y="410"/>
                  </a:cubicBezTo>
                  <a:cubicBezTo>
                    <a:pt x="657" y="410"/>
                    <a:pt x="616" y="396"/>
                    <a:pt x="588" y="373"/>
                  </a:cubicBezTo>
                  <a:cubicBezTo>
                    <a:pt x="557" y="396"/>
                    <a:pt x="514" y="410"/>
                    <a:pt x="468" y="410"/>
                  </a:cubicBezTo>
                  <a:cubicBezTo>
                    <a:pt x="382" y="410"/>
                    <a:pt x="311" y="363"/>
                    <a:pt x="296" y="302"/>
                  </a:cubicBezTo>
                  <a:cubicBezTo>
                    <a:pt x="264" y="322"/>
                    <a:pt x="220" y="335"/>
                    <a:pt x="171" y="335"/>
                  </a:cubicBezTo>
                  <a:cubicBezTo>
                    <a:pt x="88" y="335"/>
                    <a:pt x="18" y="297"/>
                    <a:pt x="0" y="246"/>
                  </a:cubicBezTo>
                  <a:cubicBezTo>
                    <a:pt x="17" y="198"/>
                    <a:pt x="81" y="162"/>
                    <a:pt x="159" y="158"/>
                  </a:cubicBezTo>
                  <a:cubicBezTo>
                    <a:pt x="160" y="71"/>
                    <a:pt x="232" y="0"/>
                    <a:pt x="320" y="0"/>
                  </a:cubicBezTo>
                  <a:cubicBezTo>
                    <a:pt x="381" y="0"/>
                    <a:pt x="434" y="34"/>
                    <a:pt x="461" y="85"/>
                  </a:cubicBezTo>
                  <a:cubicBezTo>
                    <a:pt x="490" y="66"/>
                    <a:pt x="528" y="54"/>
                    <a:pt x="569" y="54"/>
                  </a:cubicBezTo>
                  <a:cubicBezTo>
                    <a:pt x="607" y="54"/>
                    <a:pt x="642" y="64"/>
                    <a:pt x="670" y="81"/>
                  </a:cubicBezTo>
                  <a:cubicBezTo>
                    <a:pt x="706" y="64"/>
                    <a:pt x="750" y="54"/>
                    <a:pt x="797" y="54"/>
                  </a:cubicBezTo>
                  <a:cubicBezTo>
                    <a:pt x="883" y="54"/>
                    <a:pt x="957" y="86"/>
                    <a:pt x="996" y="134"/>
                  </a:cubicBezTo>
                  <a:cubicBezTo>
                    <a:pt x="1107" y="138"/>
                    <a:pt x="1197" y="180"/>
                    <a:pt x="1218" y="23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93" name="Freeform 242"/>
            <p:cNvSpPr/>
            <p:nvPr/>
          </p:nvSpPr>
          <p:spPr bwMode="auto">
            <a:xfrm>
              <a:off x="10485438" y="2492375"/>
              <a:ext cx="801688" cy="147638"/>
            </a:xfrm>
            <a:custGeom>
              <a:avLst/>
              <a:gdLst>
                <a:gd name="T0" fmla="*/ 679 w 679"/>
                <a:gd name="T1" fmla="*/ 14 h 124"/>
                <a:gd name="T2" fmla="*/ 544 w 679"/>
                <a:gd name="T3" fmla="*/ 83 h 124"/>
                <a:gd name="T4" fmla="*/ 474 w 679"/>
                <a:gd name="T5" fmla="*/ 73 h 124"/>
                <a:gd name="T6" fmla="*/ 391 w 679"/>
                <a:gd name="T7" fmla="*/ 124 h 124"/>
                <a:gd name="T8" fmla="*/ 327 w 679"/>
                <a:gd name="T9" fmla="*/ 104 h 124"/>
                <a:gd name="T10" fmla="*/ 261 w 679"/>
                <a:gd name="T11" fmla="*/ 124 h 124"/>
                <a:gd name="T12" fmla="*/ 165 w 679"/>
                <a:gd name="T13" fmla="*/ 64 h 124"/>
                <a:gd name="T14" fmla="*/ 97 w 679"/>
                <a:gd name="T15" fmla="*/ 83 h 124"/>
                <a:gd name="T16" fmla="*/ 0 w 679"/>
                <a:gd name="T17" fmla="*/ 20 h 124"/>
                <a:gd name="T18" fmla="*/ 2 w 679"/>
                <a:gd name="T19" fmla="*/ 7 h 124"/>
                <a:gd name="T20" fmla="*/ 97 w 679"/>
                <a:gd name="T21" fmla="*/ 56 h 124"/>
                <a:gd name="T22" fmla="*/ 165 w 679"/>
                <a:gd name="T23" fmla="*/ 37 h 124"/>
                <a:gd name="T24" fmla="*/ 261 w 679"/>
                <a:gd name="T25" fmla="*/ 97 h 124"/>
                <a:gd name="T26" fmla="*/ 327 w 679"/>
                <a:gd name="T27" fmla="*/ 77 h 124"/>
                <a:gd name="T28" fmla="*/ 391 w 679"/>
                <a:gd name="T29" fmla="*/ 97 h 124"/>
                <a:gd name="T30" fmla="*/ 474 w 679"/>
                <a:gd name="T31" fmla="*/ 46 h 124"/>
                <a:gd name="T32" fmla="*/ 544 w 679"/>
                <a:gd name="T33" fmla="*/ 56 h 124"/>
                <a:gd name="T34" fmla="*/ 676 w 679"/>
                <a:gd name="T35" fmla="*/ 0 h 124"/>
                <a:gd name="T36" fmla="*/ 679 w 679"/>
                <a:gd name="T37" fmla="*/ 1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79" h="124">
                  <a:moveTo>
                    <a:pt x="679" y="14"/>
                  </a:moveTo>
                  <a:cubicBezTo>
                    <a:pt x="679" y="52"/>
                    <a:pt x="618" y="83"/>
                    <a:pt x="544" y="83"/>
                  </a:cubicBezTo>
                  <a:cubicBezTo>
                    <a:pt x="518" y="83"/>
                    <a:pt x="495" y="79"/>
                    <a:pt x="474" y="73"/>
                  </a:cubicBezTo>
                  <a:cubicBezTo>
                    <a:pt x="468" y="102"/>
                    <a:pt x="433" y="124"/>
                    <a:pt x="391" y="124"/>
                  </a:cubicBezTo>
                  <a:cubicBezTo>
                    <a:pt x="366" y="124"/>
                    <a:pt x="343" y="116"/>
                    <a:pt x="327" y="104"/>
                  </a:cubicBezTo>
                  <a:cubicBezTo>
                    <a:pt x="310" y="117"/>
                    <a:pt x="287" y="124"/>
                    <a:pt x="261" y="124"/>
                  </a:cubicBezTo>
                  <a:cubicBezTo>
                    <a:pt x="213" y="124"/>
                    <a:pt x="174" y="99"/>
                    <a:pt x="165" y="64"/>
                  </a:cubicBezTo>
                  <a:cubicBezTo>
                    <a:pt x="148" y="76"/>
                    <a:pt x="124" y="83"/>
                    <a:pt x="97" y="83"/>
                  </a:cubicBezTo>
                  <a:cubicBezTo>
                    <a:pt x="43" y="83"/>
                    <a:pt x="0" y="55"/>
                    <a:pt x="0" y="20"/>
                  </a:cubicBezTo>
                  <a:cubicBezTo>
                    <a:pt x="0" y="16"/>
                    <a:pt x="0" y="11"/>
                    <a:pt x="2" y="7"/>
                  </a:cubicBezTo>
                  <a:cubicBezTo>
                    <a:pt x="12" y="35"/>
                    <a:pt x="50" y="56"/>
                    <a:pt x="97" y="56"/>
                  </a:cubicBezTo>
                  <a:cubicBezTo>
                    <a:pt x="124" y="56"/>
                    <a:pt x="148" y="49"/>
                    <a:pt x="165" y="37"/>
                  </a:cubicBezTo>
                  <a:cubicBezTo>
                    <a:pt x="174" y="71"/>
                    <a:pt x="213" y="97"/>
                    <a:pt x="261" y="97"/>
                  </a:cubicBezTo>
                  <a:cubicBezTo>
                    <a:pt x="287" y="97"/>
                    <a:pt x="310" y="89"/>
                    <a:pt x="327" y="77"/>
                  </a:cubicBezTo>
                  <a:cubicBezTo>
                    <a:pt x="343" y="89"/>
                    <a:pt x="366" y="97"/>
                    <a:pt x="391" y="97"/>
                  </a:cubicBezTo>
                  <a:cubicBezTo>
                    <a:pt x="433" y="97"/>
                    <a:pt x="468" y="75"/>
                    <a:pt x="474" y="46"/>
                  </a:cubicBezTo>
                  <a:cubicBezTo>
                    <a:pt x="495" y="52"/>
                    <a:pt x="518" y="56"/>
                    <a:pt x="544" y="56"/>
                  </a:cubicBezTo>
                  <a:cubicBezTo>
                    <a:pt x="609" y="56"/>
                    <a:pt x="664" y="32"/>
                    <a:pt x="676" y="0"/>
                  </a:cubicBezTo>
                  <a:cubicBezTo>
                    <a:pt x="678" y="4"/>
                    <a:pt x="679" y="9"/>
                    <a:pt x="679" y="14"/>
                  </a:cubicBezTo>
                </a:path>
              </a:pathLst>
            </a:custGeom>
            <a:solidFill>
              <a:srgbClr val="D9F1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94" name="Freeform 243"/>
            <p:cNvSpPr/>
            <p:nvPr/>
          </p:nvSpPr>
          <p:spPr bwMode="auto">
            <a:xfrm>
              <a:off x="10487025" y="2339975"/>
              <a:ext cx="795338" cy="268288"/>
            </a:xfrm>
            <a:custGeom>
              <a:avLst/>
              <a:gdLst>
                <a:gd name="T0" fmla="*/ 674 w 674"/>
                <a:gd name="T1" fmla="*/ 130 h 227"/>
                <a:gd name="T2" fmla="*/ 542 w 674"/>
                <a:gd name="T3" fmla="*/ 186 h 227"/>
                <a:gd name="T4" fmla="*/ 472 w 674"/>
                <a:gd name="T5" fmla="*/ 176 h 227"/>
                <a:gd name="T6" fmla="*/ 389 w 674"/>
                <a:gd name="T7" fmla="*/ 227 h 227"/>
                <a:gd name="T8" fmla="*/ 325 w 674"/>
                <a:gd name="T9" fmla="*/ 207 h 227"/>
                <a:gd name="T10" fmla="*/ 259 w 674"/>
                <a:gd name="T11" fmla="*/ 227 h 227"/>
                <a:gd name="T12" fmla="*/ 163 w 674"/>
                <a:gd name="T13" fmla="*/ 167 h 227"/>
                <a:gd name="T14" fmla="*/ 95 w 674"/>
                <a:gd name="T15" fmla="*/ 186 h 227"/>
                <a:gd name="T16" fmla="*/ 0 w 674"/>
                <a:gd name="T17" fmla="*/ 137 h 227"/>
                <a:gd name="T18" fmla="*/ 88 w 674"/>
                <a:gd name="T19" fmla="*/ 88 h 227"/>
                <a:gd name="T20" fmla="*/ 177 w 674"/>
                <a:gd name="T21" fmla="*/ 0 h 227"/>
                <a:gd name="T22" fmla="*/ 255 w 674"/>
                <a:gd name="T23" fmla="*/ 47 h 227"/>
                <a:gd name="T24" fmla="*/ 315 w 674"/>
                <a:gd name="T25" fmla="*/ 30 h 227"/>
                <a:gd name="T26" fmla="*/ 371 w 674"/>
                <a:gd name="T27" fmla="*/ 45 h 227"/>
                <a:gd name="T28" fmla="*/ 441 w 674"/>
                <a:gd name="T29" fmla="*/ 30 h 227"/>
                <a:gd name="T30" fmla="*/ 552 w 674"/>
                <a:gd name="T31" fmla="*/ 74 h 227"/>
                <a:gd name="T32" fmla="*/ 674 w 674"/>
                <a:gd name="T33" fmla="*/ 13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4" h="226">
                  <a:moveTo>
                    <a:pt x="674" y="130"/>
                  </a:moveTo>
                  <a:cubicBezTo>
                    <a:pt x="662" y="162"/>
                    <a:pt x="607" y="186"/>
                    <a:pt x="542" y="186"/>
                  </a:cubicBezTo>
                  <a:cubicBezTo>
                    <a:pt x="516" y="186"/>
                    <a:pt x="493" y="182"/>
                    <a:pt x="472" y="176"/>
                  </a:cubicBezTo>
                  <a:cubicBezTo>
                    <a:pt x="466" y="205"/>
                    <a:pt x="431" y="227"/>
                    <a:pt x="389" y="227"/>
                  </a:cubicBezTo>
                  <a:cubicBezTo>
                    <a:pt x="364" y="227"/>
                    <a:pt x="341" y="219"/>
                    <a:pt x="325" y="207"/>
                  </a:cubicBezTo>
                  <a:cubicBezTo>
                    <a:pt x="308" y="219"/>
                    <a:pt x="285" y="227"/>
                    <a:pt x="259" y="227"/>
                  </a:cubicBezTo>
                  <a:cubicBezTo>
                    <a:pt x="211" y="227"/>
                    <a:pt x="172" y="201"/>
                    <a:pt x="163" y="167"/>
                  </a:cubicBezTo>
                  <a:cubicBezTo>
                    <a:pt x="146" y="179"/>
                    <a:pt x="122" y="186"/>
                    <a:pt x="95" y="186"/>
                  </a:cubicBezTo>
                  <a:cubicBezTo>
                    <a:pt x="48" y="186"/>
                    <a:pt x="10" y="165"/>
                    <a:pt x="0" y="137"/>
                  </a:cubicBezTo>
                  <a:cubicBezTo>
                    <a:pt x="9" y="110"/>
                    <a:pt x="45" y="90"/>
                    <a:pt x="88" y="88"/>
                  </a:cubicBezTo>
                  <a:cubicBezTo>
                    <a:pt x="88" y="39"/>
                    <a:pt x="128" y="0"/>
                    <a:pt x="177" y="0"/>
                  </a:cubicBezTo>
                  <a:cubicBezTo>
                    <a:pt x="211" y="0"/>
                    <a:pt x="240" y="19"/>
                    <a:pt x="255" y="47"/>
                  </a:cubicBezTo>
                  <a:cubicBezTo>
                    <a:pt x="271" y="37"/>
                    <a:pt x="292" y="30"/>
                    <a:pt x="315" y="30"/>
                  </a:cubicBezTo>
                  <a:cubicBezTo>
                    <a:pt x="336" y="30"/>
                    <a:pt x="355" y="36"/>
                    <a:pt x="371" y="45"/>
                  </a:cubicBezTo>
                  <a:cubicBezTo>
                    <a:pt x="391" y="36"/>
                    <a:pt x="415" y="30"/>
                    <a:pt x="441" y="30"/>
                  </a:cubicBezTo>
                  <a:cubicBezTo>
                    <a:pt x="489" y="30"/>
                    <a:pt x="530" y="48"/>
                    <a:pt x="552" y="74"/>
                  </a:cubicBezTo>
                  <a:cubicBezTo>
                    <a:pt x="613" y="77"/>
                    <a:pt x="663" y="100"/>
                    <a:pt x="674" y="13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95" name="Freeform 244"/>
            <p:cNvSpPr/>
            <p:nvPr/>
          </p:nvSpPr>
          <p:spPr bwMode="auto">
            <a:xfrm>
              <a:off x="7186613" y="3214688"/>
              <a:ext cx="801688" cy="146050"/>
            </a:xfrm>
            <a:custGeom>
              <a:avLst/>
              <a:gdLst>
                <a:gd name="T0" fmla="*/ 679 w 679"/>
                <a:gd name="T1" fmla="*/ 14 h 124"/>
                <a:gd name="T2" fmla="*/ 544 w 679"/>
                <a:gd name="T3" fmla="*/ 83 h 124"/>
                <a:gd name="T4" fmla="*/ 474 w 679"/>
                <a:gd name="T5" fmla="*/ 73 h 124"/>
                <a:gd name="T6" fmla="*/ 391 w 679"/>
                <a:gd name="T7" fmla="*/ 124 h 124"/>
                <a:gd name="T8" fmla="*/ 327 w 679"/>
                <a:gd name="T9" fmla="*/ 104 h 124"/>
                <a:gd name="T10" fmla="*/ 261 w 679"/>
                <a:gd name="T11" fmla="*/ 124 h 124"/>
                <a:gd name="T12" fmla="*/ 165 w 679"/>
                <a:gd name="T13" fmla="*/ 65 h 124"/>
                <a:gd name="T14" fmla="*/ 97 w 679"/>
                <a:gd name="T15" fmla="*/ 83 h 124"/>
                <a:gd name="T16" fmla="*/ 0 w 679"/>
                <a:gd name="T17" fmla="*/ 20 h 124"/>
                <a:gd name="T18" fmla="*/ 2 w 679"/>
                <a:gd name="T19" fmla="*/ 7 h 124"/>
                <a:gd name="T20" fmla="*/ 97 w 679"/>
                <a:gd name="T21" fmla="*/ 56 h 124"/>
                <a:gd name="T22" fmla="*/ 165 w 679"/>
                <a:gd name="T23" fmla="*/ 37 h 124"/>
                <a:gd name="T24" fmla="*/ 261 w 679"/>
                <a:gd name="T25" fmla="*/ 97 h 124"/>
                <a:gd name="T26" fmla="*/ 327 w 679"/>
                <a:gd name="T27" fmla="*/ 77 h 124"/>
                <a:gd name="T28" fmla="*/ 391 w 679"/>
                <a:gd name="T29" fmla="*/ 97 h 124"/>
                <a:gd name="T30" fmla="*/ 474 w 679"/>
                <a:gd name="T31" fmla="*/ 46 h 124"/>
                <a:gd name="T32" fmla="*/ 544 w 679"/>
                <a:gd name="T33" fmla="*/ 56 h 124"/>
                <a:gd name="T34" fmla="*/ 676 w 679"/>
                <a:gd name="T35" fmla="*/ 0 h 124"/>
                <a:gd name="T36" fmla="*/ 679 w 679"/>
                <a:gd name="T37" fmla="*/ 1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79" h="124">
                  <a:moveTo>
                    <a:pt x="679" y="14"/>
                  </a:moveTo>
                  <a:cubicBezTo>
                    <a:pt x="679" y="52"/>
                    <a:pt x="618" y="83"/>
                    <a:pt x="544" y="83"/>
                  </a:cubicBezTo>
                  <a:cubicBezTo>
                    <a:pt x="518" y="83"/>
                    <a:pt x="495" y="79"/>
                    <a:pt x="474" y="73"/>
                  </a:cubicBezTo>
                  <a:cubicBezTo>
                    <a:pt x="468" y="102"/>
                    <a:pt x="433" y="124"/>
                    <a:pt x="391" y="124"/>
                  </a:cubicBezTo>
                  <a:cubicBezTo>
                    <a:pt x="365" y="124"/>
                    <a:pt x="343" y="117"/>
                    <a:pt x="327" y="104"/>
                  </a:cubicBezTo>
                  <a:cubicBezTo>
                    <a:pt x="310" y="117"/>
                    <a:pt x="287" y="124"/>
                    <a:pt x="261" y="124"/>
                  </a:cubicBezTo>
                  <a:cubicBezTo>
                    <a:pt x="213" y="124"/>
                    <a:pt x="174" y="99"/>
                    <a:pt x="165" y="65"/>
                  </a:cubicBezTo>
                  <a:cubicBezTo>
                    <a:pt x="148" y="76"/>
                    <a:pt x="123" y="83"/>
                    <a:pt x="97" y="83"/>
                  </a:cubicBezTo>
                  <a:cubicBezTo>
                    <a:pt x="43" y="83"/>
                    <a:pt x="0" y="55"/>
                    <a:pt x="0" y="20"/>
                  </a:cubicBezTo>
                  <a:cubicBezTo>
                    <a:pt x="0" y="16"/>
                    <a:pt x="0" y="11"/>
                    <a:pt x="2" y="7"/>
                  </a:cubicBezTo>
                  <a:cubicBezTo>
                    <a:pt x="11" y="35"/>
                    <a:pt x="50" y="56"/>
                    <a:pt x="97" y="56"/>
                  </a:cubicBezTo>
                  <a:cubicBezTo>
                    <a:pt x="123" y="56"/>
                    <a:pt x="148" y="49"/>
                    <a:pt x="165" y="37"/>
                  </a:cubicBezTo>
                  <a:cubicBezTo>
                    <a:pt x="174" y="71"/>
                    <a:pt x="213" y="97"/>
                    <a:pt x="261" y="97"/>
                  </a:cubicBezTo>
                  <a:cubicBezTo>
                    <a:pt x="287" y="97"/>
                    <a:pt x="310" y="89"/>
                    <a:pt x="327" y="77"/>
                  </a:cubicBezTo>
                  <a:cubicBezTo>
                    <a:pt x="343" y="89"/>
                    <a:pt x="365" y="97"/>
                    <a:pt x="391" y="97"/>
                  </a:cubicBezTo>
                  <a:cubicBezTo>
                    <a:pt x="433" y="97"/>
                    <a:pt x="468" y="75"/>
                    <a:pt x="474" y="46"/>
                  </a:cubicBezTo>
                  <a:cubicBezTo>
                    <a:pt x="495" y="52"/>
                    <a:pt x="518" y="56"/>
                    <a:pt x="544" y="56"/>
                  </a:cubicBezTo>
                  <a:cubicBezTo>
                    <a:pt x="609" y="56"/>
                    <a:pt x="664" y="32"/>
                    <a:pt x="676" y="0"/>
                  </a:cubicBezTo>
                  <a:cubicBezTo>
                    <a:pt x="678" y="4"/>
                    <a:pt x="679" y="9"/>
                    <a:pt x="679" y="14"/>
                  </a:cubicBezTo>
                </a:path>
              </a:pathLst>
            </a:custGeom>
            <a:solidFill>
              <a:srgbClr val="D9F1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96" name="Freeform 245"/>
            <p:cNvSpPr/>
            <p:nvPr/>
          </p:nvSpPr>
          <p:spPr bwMode="auto">
            <a:xfrm>
              <a:off x="7188200" y="3060700"/>
              <a:ext cx="796925" cy="268288"/>
            </a:xfrm>
            <a:custGeom>
              <a:avLst/>
              <a:gdLst>
                <a:gd name="T0" fmla="*/ 674 w 674"/>
                <a:gd name="T1" fmla="*/ 130 h 227"/>
                <a:gd name="T2" fmla="*/ 542 w 674"/>
                <a:gd name="T3" fmla="*/ 186 h 227"/>
                <a:gd name="T4" fmla="*/ 472 w 674"/>
                <a:gd name="T5" fmla="*/ 176 h 227"/>
                <a:gd name="T6" fmla="*/ 389 w 674"/>
                <a:gd name="T7" fmla="*/ 227 h 227"/>
                <a:gd name="T8" fmla="*/ 325 w 674"/>
                <a:gd name="T9" fmla="*/ 207 h 227"/>
                <a:gd name="T10" fmla="*/ 259 w 674"/>
                <a:gd name="T11" fmla="*/ 227 h 227"/>
                <a:gd name="T12" fmla="*/ 163 w 674"/>
                <a:gd name="T13" fmla="*/ 167 h 227"/>
                <a:gd name="T14" fmla="*/ 95 w 674"/>
                <a:gd name="T15" fmla="*/ 186 h 227"/>
                <a:gd name="T16" fmla="*/ 0 w 674"/>
                <a:gd name="T17" fmla="*/ 137 h 227"/>
                <a:gd name="T18" fmla="*/ 88 w 674"/>
                <a:gd name="T19" fmla="*/ 88 h 227"/>
                <a:gd name="T20" fmla="*/ 177 w 674"/>
                <a:gd name="T21" fmla="*/ 0 h 227"/>
                <a:gd name="T22" fmla="*/ 255 w 674"/>
                <a:gd name="T23" fmla="*/ 47 h 227"/>
                <a:gd name="T24" fmla="*/ 315 w 674"/>
                <a:gd name="T25" fmla="*/ 30 h 227"/>
                <a:gd name="T26" fmla="*/ 371 w 674"/>
                <a:gd name="T27" fmla="*/ 45 h 227"/>
                <a:gd name="T28" fmla="*/ 441 w 674"/>
                <a:gd name="T29" fmla="*/ 30 h 227"/>
                <a:gd name="T30" fmla="*/ 551 w 674"/>
                <a:gd name="T31" fmla="*/ 74 h 227"/>
                <a:gd name="T32" fmla="*/ 674 w 674"/>
                <a:gd name="T33" fmla="*/ 13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4" h="226">
                  <a:moveTo>
                    <a:pt x="674" y="130"/>
                  </a:moveTo>
                  <a:cubicBezTo>
                    <a:pt x="662" y="162"/>
                    <a:pt x="607" y="186"/>
                    <a:pt x="542" y="186"/>
                  </a:cubicBezTo>
                  <a:cubicBezTo>
                    <a:pt x="516" y="186"/>
                    <a:pt x="493" y="182"/>
                    <a:pt x="472" y="176"/>
                  </a:cubicBezTo>
                  <a:cubicBezTo>
                    <a:pt x="466" y="205"/>
                    <a:pt x="431" y="227"/>
                    <a:pt x="389" y="227"/>
                  </a:cubicBezTo>
                  <a:cubicBezTo>
                    <a:pt x="363" y="227"/>
                    <a:pt x="341" y="219"/>
                    <a:pt x="325" y="207"/>
                  </a:cubicBezTo>
                  <a:cubicBezTo>
                    <a:pt x="308" y="219"/>
                    <a:pt x="285" y="227"/>
                    <a:pt x="259" y="227"/>
                  </a:cubicBezTo>
                  <a:cubicBezTo>
                    <a:pt x="211" y="227"/>
                    <a:pt x="172" y="201"/>
                    <a:pt x="163" y="167"/>
                  </a:cubicBezTo>
                  <a:cubicBezTo>
                    <a:pt x="146" y="179"/>
                    <a:pt x="121" y="186"/>
                    <a:pt x="95" y="186"/>
                  </a:cubicBezTo>
                  <a:cubicBezTo>
                    <a:pt x="48" y="186"/>
                    <a:pt x="9" y="165"/>
                    <a:pt x="0" y="137"/>
                  </a:cubicBezTo>
                  <a:cubicBezTo>
                    <a:pt x="9" y="110"/>
                    <a:pt x="44" y="90"/>
                    <a:pt x="88" y="88"/>
                  </a:cubicBezTo>
                  <a:cubicBezTo>
                    <a:pt x="88" y="39"/>
                    <a:pt x="128" y="0"/>
                    <a:pt x="177" y="0"/>
                  </a:cubicBezTo>
                  <a:cubicBezTo>
                    <a:pt x="211" y="0"/>
                    <a:pt x="240" y="19"/>
                    <a:pt x="255" y="47"/>
                  </a:cubicBezTo>
                  <a:cubicBezTo>
                    <a:pt x="271" y="37"/>
                    <a:pt x="292" y="30"/>
                    <a:pt x="315" y="30"/>
                  </a:cubicBezTo>
                  <a:cubicBezTo>
                    <a:pt x="336" y="30"/>
                    <a:pt x="355" y="36"/>
                    <a:pt x="371" y="45"/>
                  </a:cubicBezTo>
                  <a:cubicBezTo>
                    <a:pt x="391" y="36"/>
                    <a:pt x="415" y="30"/>
                    <a:pt x="441" y="30"/>
                  </a:cubicBezTo>
                  <a:cubicBezTo>
                    <a:pt x="489" y="30"/>
                    <a:pt x="530" y="48"/>
                    <a:pt x="551" y="74"/>
                  </a:cubicBezTo>
                  <a:cubicBezTo>
                    <a:pt x="613" y="77"/>
                    <a:pt x="663" y="100"/>
                    <a:pt x="674" y="13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97" name="Freeform 246"/>
            <p:cNvSpPr/>
            <p:nvPr/>
          </p:nvSpPr>
          <p:spPr bwMode="auto">
            <a:xfrm>
              <a:off x="8566150" y="2041525"/>
              <a:ext cx="1449388" cy="265113"/>
            </a:xfrm>
            <a:custGeom>
              <a:avLst/>
              <a:gdLst>
                <a:gd name="T0" fmla="*/ 1227 w 1227"/>
                <a:gd name="T1" fmla="*/ 25 h 225"/>
                <a:gd name="T2" fmla="*/ 983 w 1227"/>
                <a:gd name="T3" fmla="*/ 150 h 225"/>
                <a:gd name="T4" fmla="*/ 857 w 1227"/>
                <a:gd name="T5" fmla="*/ 132 h 225"/>
                <a:gd name="T6" fmla="*/ 706 w 1227"/>
                <a:gd name="T7" fmla="*/ 225 h 225"/>
                <a:gd name="T8" fmla="*/ 592 w 1227"/>
                <a:gd name="T9" fmla="*/ 188 h 225"/>
                <a:gd name="T10" fmla="*/ 472 w 1227"/>
                <a:gd name="T11" fmla="*/ 225 h 225"/>
                <a:gd name="T12" fmla="*/ 299 w 1227"/>
                <a:gd name="T13" fmla="*/ 117 h 225"/>
                <a:gd name="T14" fmla="*/ 175 w 1227"/>
                <a:gd name="T15" fmla="*/ 150 h 225"/>
                <a:gd name="T16" fmla="*/ 0 w 1227"/>
                <a:gd name="T17" fmla="*/ 37 h 225"/>
                <a:gd name="T18" fmla="*/ 4 w 1227"/>
                <a:gd name="T19" fmla="*/ 12 h 225"/>
                <a:gd name="T20" fmla="*/ 175 w 1227"/>
                <a:gd name="T21" fmla="*/ 101 h 225"/>
                <a:gd name="T22" fmla="*/ 299 w 1227"/>
                <a:gd name="T23" fmla="*/ 67 h 225"/>
                <a:gd name="T24" fmla="*/ 472 w 1227"/>
                <a:gd name="T25" fmla="*/ 175 h 225"/>
                <a:gd name="T26" fmla="*/ 592 w 1227"/>
                <a:gd name="T27" fmla="*/ 139 h 225"/>
                <a:gd name="T28" fmla="*/ 706 w 1227"/>
                <a:gd name="T29" fmla="*/ 175 h 225"/>
                <a:gd name="T30" fmla="*/ 857 w 1227"/>
                <a:gd name="T31" fmla="*/ 83 h 225"/>
                <a:gd name="T32" fmla="*/ 983 w 1227"/>
                <a:gd name="T33" fmla="*/ 101 h 225"/>
                <a:gd name="T34" fmla="*/ 1222 w 1227"/>
                <a:gd name="T35" fmla="*/ 0 h 225"/>
                <a:gd name="T36" fmla="*/ 1227 w 1227"/>
                <a:gd name="T37" fmla="*/ 25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27" h="225">
                  <a:moveTo>
                    <a:pt x="1227" y="25"/>
                  </a:moveTo>
                  <a:cubicBezTo>
                    <a:pt x="1227" y="94"/>
                    <a:pt x="1118" y="150"/>
                    <a:pt x="983" y="150"/>
                  </a:cubicBezTo>
                  <a:cubicBezTo>
                    <a:pt x="937" y="150"/>
                    <a:pt x="894" y="143"/>
                    <a:pt x="857" y="132"/>
                  </a:cubicBezTo>
                  <a:cubicBezTo>
                    <a:pt x="846" y="185"/>
                    <a:pt x="782" y="225"/>
                    <a:pt x="706" y="225"/>
                  </a:cubicBezTo>
                  <a:cubicBezTo>
                    <a:pt x="661" y="225"/>
                    <a:pt x="620" y="210"/>
                    <a:pt x="592" y="188"/>
                  </a:cubicBezTo>
                  <a:cubicBezTo>
                    <a:pt x="561" y="211"/>
                    <a:pt x="518" y="225"/>
                    <a:pt x="472" y="225"/>
                  </a:cubicBezTo>
                  <a:cubicBezTo>
                    <a:pt x="386" y="225"/>
                    <a:pt x="315" y="178"/>
                    <a:pt x="299" y="117"/>
                  </a:cubicBezTo>
                  <a:cubicBezTo>
                    <a:pt x="268" y="137"/>
                    <a:pt x="224" y="150"/>
                    <a:pt x="175" y="150"/>
                  </a:cubicBezTo>
                  <a:cubicBezTo>
                    <a:pt x="78" y="150"/>
                    <a:pt x="0" y="99"/>
                    <a:pt x="0" y="37"/>
                  </a:cubicBezTo>
                  <a:cubicBezTo>
                    <a:pt x="0" y="28"/>
                    <a:pt x="1" y="20"/>
                    <a:pt x="4" y="12"/>
                  </a:cubicBezTo>
                  <a:cubicBezTo>
                    <a:pt x="22" y="63"/>
                    <a:pt x="92" y="101"/>
                    <a:pt x="175" y="101"/>
                  </a:cubicBezTo>
                  <a:cubicBezTo>
                    <a:pt x="224" y="101"/>
                    <a:pt x="268" y="88"/>
                    <a:pt x="299" y="67"/>
                  </a:cubicBezTo>
                  <a:cubicBezTo>
                    <a:pt x="315" y="129"/>
                    <a:pt x="386" y="175"/>
                    <a:pt x="472" y="175"/>
                  </a:cubicBezTo>
                  <a:cubicBezTo>
                    <a:pt x="518" y="175"/>
                    <a:pt x="561" y="161"/>
                    <a:pt x="592" y="139"/>
                  </a:cubicBezTo>
                  <a:cubicBezTo>
                    <a:pt x="620" y="161"/>
                    <a:pt x="661" y="175"/>
                    <a:pt x="706" y="175"/>
                  </a:cubicBezTo>
                  <a:cubicBezTo>
                    <a:pt x="782" y="175"/>
                    <a:pt x="846" y="135"/>
                    <a:pt x="857" y="83"/>
                  </a:cubicBezTo>
                  <a:cubicBezTo>
                    <a:pt x="894" y="94"/>
                    <a:pt x="937" y="101"/>
                    <a:pt x="983" y="101"/>
                  </a:cubicBezTo>
                  <a:cubicBezTo>
                    <a:pt x="1101" y="101"/>
                    <a:pt x="1200" y="57"/>
                    <a:pt x="1222" y="0"/>
                  </a:cubicBezTo>
                  <a:cubicBezTo>
                    <a:pt x="1225" y="8"/>
                    <a:pt x="1227" y="16"/>
                    <a:pt x="1227" y="25"/>
                  </a:cubicBezTo>
                </a:path>
              </a:pathLst>
            </a:custGeom>
            <a:solidFill>
              <a:srgbClr val="D9F1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98" name="Freeform 247"/>
            <p:cNvSpPr/>
            <p:nvPr/>
          </p:nvSpPr>
          <p:spPr bwMode="auto">
            <a:xfrm>
              <a:off x="8570913" y="1763713"/>
              <a:ext cx="1438275" cy="484188"/>
            </a:xfrm>
            <a:custGeom>
              <a:avLst/>
              <a:gdLst>
                <a:gd name="T0" fmla="*/ 1218 w 1218"/>
                <a:gd name="T1" fmla="*/ 235 h 410"/>
                <a:gd name="T2" fmla="*/ 979 w 1218"/>
                <a:gd name="T3" fmla="*/ 336 h 410"/>
                <a:gd name="T4" fmla="*/ 853 w 1218"/>
                <a:gd name="T5" fmla="*/ 318 h 410"/>
                <a:gd name="T6" fmla="*/ 702 w 1218"/>
                <a:gd name="T7" fmla="*/ 410 h 410"/>
                <a:gd name="T8" fmla="*/ 588 w 1218"/>
                <a:gd name="T9" fmla="*/ 374 h 410"/>
                <a:gd name="T10" fmla="*/ 468 w 1218"/>
                <a:gd name="T11" fmla="*/ 410 h 410"/>
                <a:gd name="T12" fmla="*/ 295 w 1218"/>
                <a:gd name="T13" fmla="*/ 302 h 410"/>
                <a:gd name="T14" fmla="*/ 171 w 1218"/>
                <a:gd name="T15" fmla="*/ 336 h 410"/>
                <a:gd name="T16" fmla="*/ 0 w 1218"/>
                <a:gd name="T17" fmla="*/ 247 h 410"/>
                <a:gd name="T18" fmla="*/ 159 w 1218"/>
                <a:gd name="T19" fmla="*/ 159 h 410"/>
                <a:gd name="T20" fmla="*/ 319 w 1218"/>
                <a:gd name="T21" fmla="*/ 0 h 410"/>
                <a:gd name="T22" fmla="*/ 461 w 1218"/>
                <a:gd name="T23" fmla="*/ 86 h 410"/>
                <a:gd name="T24" fmla="*/ 569 w 1218"/>
                <a:gd name="T25" fmla="*/ 55 h 410"/>
                <a:gd name="T26" fmla="*/ 670 w 1218"/>
                <a:gd name="T27" fmla="*/ 81 h 410"/>
                <a:gd name="T28" fmla="*/ 797 w 1218"/>
                <a:gd name="T29" fmla="*/ 55 h 410"/>
                <a:gd name="T30" fmla="*/ 996 w 1218"/>
                <a:gd name="T31" fmla="*/ 135 h 410"/>
                <a:gd name="T32" fmla="*/ 1218 w 1218"/>
                <a:gd name="T33" fmla="*/ 235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18" h="410">
                  <a:moveTo>
                    <a:pt x="1218" y="235"/>
                  </a:moveTo>
                  <a:cubicBezTo>
                    <a:pt x="1196" y="292"/>
                    <a:pt x="1097" y="336"/>
                    <a:pt x="979" y="336"/>
                  </a:cubicBezTo>
                  <a:cubicBezTo>
                    <a:pt x="933" y="336"/>
                    <a:pt x="890" y="329"/>
                    <a:pt x="853" y="318"/>
                  </a:cubicBezTo>
                  <a:cubicBezTo>
                    <a:pt x="842" y="370"/>
                    <a:pt x="778" y="410"/>
                    <a:pt x="702" y="410"/>
                  </a:cubicBezTo>
                  <a:cubicBezTo>
                    <a:pt x="657" y="410"/>
                    <a:pt x="616" y="396"/>
                    <a:pt x="588" y="374"/>
                  </a:cubicBezTo>
                  <a:cubicBezTo>
                    <a:pt x="557" y="396"/>
                    <a:pt x="514" y="410"/>
                    <a:pt x="468" y="410"/>
                  </a:cubicBezTo>
                  <a:cubicBezTo>
                    <a:pt x="382" y="410"/>
                    <a:pt x="311" y="364"/>
                    <a:pt x="295" y="302"/>
                  </a:cubicBezTo>
                  <a:cubicBezTo>
                    <a:pt x="264" y="323"/>
                    <a:pt x="220" y="336"/>
                    <a:pt x="171" y="336"/>
                  </a:cubicBezTo>
                  <a:cubicBezTo>
                    <a:pt x="88" y="336"/>
                    <a:pt x="18" y="298"/>
                    <a:pt x="0" y="247"/>
                  </a:cubicBezTo>
                  <a:cubicBezTo>
                    <a:pt x="17" y="199"/>
                    <a:pt x="81" y="162"/>
                    <a:pt x="159" y="159"/>
                  </a:cubicBezTo>
                  <a:cubicBezTo>
                    <a:pt x="160" y="71"/>
                    <a:pt x="231" y="0"/>
                    <a:pt x="319" y="0"/>
                  </a:cubicBezTo>
                  <a:cubicBezTo>
                    <a:pt x="381" y="0"/>
                    <a:pt x="434" y="35"/>
                    <a:pt x="461" y="86"/>
                  </a:cubicBezTo>
                  <a:cubicBezTo>
                    <a:pt x="490" y="66"/>
                    <a:pt x="528" y="55"/>
                    <a:pt x="569" y="55"/>
                  </a:cubicBezTo>
                  <a:cubicBezTo>
                    <a:pt x="607" y="55"/>
                    <a:pt x="642" y="65"/>
                    <a:pt x="670" y="81"/>
                  </a:cubicBezTo>
                  <a:cubicBezTo>
                    <a:pt x="706" y="64"/>
                    <a:pt x="750" y="55"/>
                    <a:pt x="797" y="55"/>
                  </a:cubicBezTo>
                  <a:cubicBezTo>
                    <a:pt x="883" y="55"/>
                    <a:pt x="957" y="87"/>
                    <a:pt x="996" y="135"/>
                  </a:cubicBezTo>
                  <a:cubicBezTo>
                    <a:pt x="1107" y="139"/>
                    <a:pt x="1197" y="180"/>
                    <a:pt x="1218" y="23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sp>
        <p:nvSpPr>
          <p:cNvPr id="499" name="文本框 498"/>
          <p:cNvSpPr txBox="1"/>
          <p:nvPr/>
        </p:nvSpPr>
        <p:spPr>
          <a:xfrm>
            <a:off x="1" y="1307480"/>
            <a:ext cx="12191999" cy="122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335" b="1" spc="400">
                <a:ln>
                  <a:solidFill>
                    <a:srgbClr val="FFE578"/>
                  </a:solidFill>
                </a:ln>
                <a:solidFill>
                  <a:srgbClr val="77A1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</a:rPr>
              <a:t>谢谢大家的观看</a:t>
            </a:r>
          </a:p>
        </p:txBody>
      </p:sp>
      <p:pic>
        <p:nvPicPr>
          <p:cNvPr id="500" name="图片 49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0604" y="2969684"/>
            <a:ext cx="2235205" cy="3005334"/>
          </a:xfrm>
          <a:prstGeom prst="rect">
            <a:avLst/>
          </a:prstGeom>
        </p:spPr>
      </p:pic>
      <p:grpSp>
        <p:nvGrpSpPr>
          <p:cNvPr id="501" name="组合 500"/>
          <p:cNvGrpSpPr/>
          <p:nvPr/>
        </p:nvGrpSpPr>
        <p:grpSpPr>
          <a:xfrm>
            <a:off x="31505" y="2544116"/>
            <a:ext cx="12191999" cy="543675"/>
            <a:chOff x="31505" y="2544116"/>
            <a:chExt cx="12191999" cy="543675"/>
          </a:xfrm>
        </p:grpSpPr>
        <p:sp>
          <p:nvSpPr>
            <p:cNvPr id="502" name="文本框 501"/>
            <p:cNvSpPr txBox="1"/>
            <p:nvPr/>
          </p:nvSpPr>
          <p:spPr>
            <a:xfrm>
              <a:off x="31505" y="2544116"/>
              <a:ext cx="12191999" cy="543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935">
                  <a:solidFill>
                    <a:srgbClr val="77A162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垃圾分类知识讲座</a:t>
              </a:r>
            </a:p>
          </p:txBody>
        </p:sp>
        <p:cxnSp>
          <p:nvCxnSpPr>
            <p:cNvPr id="503" name="直接连接符 502"/>
            <p:cNvCxnSpPr/>
            <p:nvPr/>
          </p:nvCxnSpPr>
          <p:spPr>
            <a:xfrm>
              <a:off x="3720304" y="2768600"/>
              <a:ext cx="866783" cy="0"/>
            </a:xfrm>
            <a:prstGeom prst="line">
              <a:avLst/>
            </a:prstGeom>
            <a:ln w="12700">
              <a:solidFill>
                <a:srgbClr val="77A1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4" name="直接连接符 503"/>
            <p:cNvCxnSpPr/>
            <p:nvPr/>
          </p:nvCxnSpPr>
          <p:spPr>
            <a:xfrm>
              <a:off x="7718417" y="2768600"/>
              <a:ext cx="866783" cy="0"/>
            </a:xfrm>
            <a:prstGeom prst="line">
              <a:avLst/>
            </a:prstGeom>
            <a:ln w="12700">
              <a:solidFill>
                <a:srgbClr val="77A1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5" name="New picture"/>
          <p:cNvPicPr/>
          <p:nvPr/>
        </p:nvPicPr>
        <p:blipFill>
          <a:blip r:embed="rId4"/>
          <a:stretch>
            <a:fillRect/>
          </a:stretch>
        </p:blipFill>
        <p:spPr>
          <a:xfrm>
            <a:off x="12623800" y="11557000"/>
            <a:ext cx="330200" cy="2540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438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823721" y="1223078"/>
            <a:ext cx="2743200" cy="2349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7335" b="1" spc="400">
                <a:ln>
                  <a:solidFill>
                    <a:srgbClr val="FFE578"/>
                  </a:solidFill>
                </a:ln>
                <a:solidFill>
                  <a:srgbClr val="77A1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</a:rPr>
              <a:t>目</a:t>
            </a:r>
            <a:endParaRPr lang="en-US" altLang="zh-CN" sz="7335" b="1" spc="400">
              <a:ln>
                <a:solidFill>
                  <a:srgbClr val="FFE578"/>
                </a:solidFill>
              </a:ln>
              <a:solidFill>
                <a:srgbClr val="77A16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algn="ctr"/>
            <a:r>
              <a:rPr lang="zh-CN" altLang="en-US" sz="7335" b="1" spc="400">
                <a:ln>
                  <a:solidFill>
                    <a:srgbClr val="FFE578"/>
                  </a:solidFill>
                </a:ln>
                <a:solidFill>
                  <a:srgbClr val="77A16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思源黑体" panose="020B0500000000000000" pitchFamily="34" charset="-122"/>
                <a:ea typeface="思源黑体" panose="020B0500000000000000" pitchFamily="34" charset="-122"/>
              </a:rPr>
              <a:t>录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6858000" y="1892300"/>
            <a:ext cx="3224388" cy="479876"/>
            <a:chOff x="6858000" y="1892300"/>
            <a:chExt cx="3224388" cy="479876"/>
          </a:xfrm>
        </p:grpSpPr>
        <p:sp>
          <p:nvSpPr>
            <p:cNvPr id="456" name="文本框 455"/>
            <p:cNvSpPr txBox="1"/>
            <p:nvPr/>
          </p:nvSpPr>
          <p:spPr>
            <a:xfrm>
              <a:off x="7569200" y="1900187"/>
              <a:ext cx="2513188" cy="471989"/>
            </a:xfrm>
            <a:prstGeom prst="rect">
              <a:avLst/>
            </a:prstGeom>
            <a:noFill/>
          </p:spPr>
          <p:txBody>
            <a:bodyPr wrap="none" lIns="60960" tIns="30480" rIns="60960" bIns="30480" rtlCol="0">
              <a:spAutoFit/>
            </a:bodyPr>
            <a:lstStyle/>
            <a:p>
              <a:pPr defTabSz="609600">
                <a:defRPr/>
              </a:pPr>
              <a:r>
                <a:rPr lang="zh-CN" altLang="en-US" sz="2665" b="1" kern="0" dirty="0">
                  <a:solidFill>
                    <a:srgbClr val="55B12D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垃圾分类的标识</a:t>
              </a:r>
            </a:p>
          </p:txBody>
        </p:sp>
        <p:sp>
          <p:nvSpPr>
            <p:cNvPr id="469" name="矩形 468"/>
            <p:cNvSpPr/>
            <p:nvPr/>
          </p:nvSpPr>
          <p:spPr>
            <a:xfrm>
              <a:off x="6858000" y="1892300"/>
              <a:ext cx="355600" cy="419100"/>
            </a:xfrm>
            <a:prstGeom prst="rect">
              <a:avLst/>
            </a:prstGeom>
            <a:solidFill>
              <a:srgbClr val="77A1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6858000" y="2744660"/>
            <a:ext cx="3907268" cy="479876"/>
            <a:chOff x="6858000" y="2744660"/>
            <a:chExt cx="3907268" cy="479876"/>
          </a:xfrm>
        </p:grpSpPr>
        <p:sp>
          <p:nvSpPr>
            <p:cNvPr id="470" name="文本框 469"/>
            <p:cNvSpPr txBox="1"/>
            <p:nvPr/>
          </p:nvSpPr>
          <p:spPr>
            <a:xfrm>
              <a:off x="7569200" y="2752547"/>
              <a:ext cx="3196068" cy="471989"/>
            </a:xfrm>
            <a:prstGeom prst="rect">
              <a:avLst/>
            </a:prstGeom>
            <a:noFill/>
          </p:spPr>
          <p:txBody>
            <a:bodyPr wrap="none" lIns="60960" tIns="30480" rIns="60960" bIns="30480" rtlCol="0">
              <a:spAutoFit/>
            </a:bodyPr>
            <a:lstStyle/>
            <a:p>
              <a:pPr defTabSz="609600">
                <a:defRPr/>
              </a:pPr>
              <a:r>
                <a:rPr lang="zh-CN" altLang="en-US" sz="2665" b="1" kern="0">
                  <a:solidFill>
                    <a:srgbClr val="55B12D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垃圾分类的法律责任</a:t>
              </a:r>
            </a:p>
          </p:txBody>
        </p:sp>
        <p:sp>
          <p:nvSpPr>
            <p:cNvPr id="471" name="矩形 470"/>
            <p:cNvSpPr/>
            <p:nvPr/>
          </p:nvSpPr>
          <p:spPr>
            <a:xfrm>
              <a:off x="6858000" y="2744660"/>
              <a:ext cx="355600" cy="419100"/>
            </a:xfrm>
            <a:prstGeom prst="rect">
              <a:avLst/>
            </a:prstGeom>
            <a:solidFill>
              <a:srgbClr val="77A1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white"/>
                </a:solidFill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858000" y="3548151"/>
            <a:ext cx="3907268" cy="479876"/>
            <a:chOff x="6858000" y="3548151"/>
            <a:chExt cx="3907268" cy="479876"/>
          </a:xfrm>
        </p:grpSpPr>
        <p:sp>
          <p:nvSpPr>
            <p:cNvPr id="472" name="文本框 471"/>
            <p:cNvSpPr txBox="1"/>
            <p:nvPr/>
          </p:nvSpPr>
          <p:spPr>
            <a:xfrm>
              <a:off x="7569200" y="3556038"/>
              <a:ext cx="3196068" cy="471989"/>
            </a:xfrm>
            <a:prstGeom prst="rect">
              <a:avLst/>
            </a:prstGeom>
            <a:noFill/>
          </p:spPr>
          <p:txBody>
            <a:bodyPr wrap="none" lIns="60960" tIns="30480" rIns="60960" bIns="30480" rtlCol="0">
              <a:spAutoFit/>
            </a:bodyPr>
            <a:lstStyle/>
            <a:p>
              <a:pPr defTabSz="609600">
                <a:defRPr/>
              </a:pPr>
              <a:r>
                <a:rPr lang="zh-CN" altLang="en-US" sz="2665" b="1" kern="0">
                  <a:solidFill>
                    <a:srgbClr val="55B12D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垃圾分类到底怎么分</a:t>
              </a:r>
            </a:p>
          </p:txBody>
        </p:sp>
        <p:sp>
          <p:nvSpPr>
            <p:cNvPr id="473" name="矩形 472"/>
            <p:cNvSpPr/>
            <p:nvPr/>
          </p:nvSpPr>
          <p:spPr>
            <a:xfrm>
              <a:off x="6858000" y="3548151"/>
              <a:ext cx="355600" cy="419100"/>
            </a:xfrm>
            <a:prstGeom prst="rect">
              <a:avLst/>
            </a:prstGeom>
            <a:solidFill>
              <a:srgbClr val="77A1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white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858000" y="4400511"/>
            <a:ext cx="3224388" cy="479876"/>
            <a:chOff x="6858000" y="4400511"/>
            <a:chExt cx="3224388" cy="479876"/>
          </a:xfrm>
        </p:grpSpPr>
        <p:sp>
          <p:nvSpPr>
            <p:cNvPr id="474" name="文本框 473"/>
            <p:cNvSpPr txBox="1"/>
            <p:nvPr/>
          </p:nvSpPr>
          <p:spPr>
            <a:xfrm>
              <a:off x="7569200" y="4408398"/>
              <a:ext cx="2513188" cy="471989"/>
            </a:xfrm>
            <a:prstGeom prst="rect">
              <a:avLst/>
            </a:prstGeom>
            <a:noFill/>
          </p:spPr>
          <p:txBody>
            <a:bodyPr wrap="none" lIns="60960" tIns="30480" rIns="60960" bIns="30480" rtlCol="0">
              <a:spAutoFit/>
            </a:bodyPr>
            <a:lstStyle/>
            <a:p>
              <a:pPr defTabSz="609600">
                <a:defRPr/>
              </a:pPr>
              <a:r>
                <a:rPr lang="zh-CN" altLang="en-US" sz="2665" b="1" kern="0">
                  <a:solidFill>
                    <a:srgbClr val="55B12D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垃圾分类明细表</a:t>
              </a:r>
              <a:endParaRPr lang="en-US" altLang="zh-CN" sz="2665" b="1" kern="0">
                <a:solidFill>
                  <a:srgbClr val="55B12D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sp>
          <p:nvSpPr>
            <p:cNvPr id="475" name="矩形 474"/>
            <p:cNvSpPr/>
            <p:nvPr/>
          </p:nvSpPr>
          <p:spPr>
            <a:xfrm>
              <a:off x="6858000" y="4400511"/>
              <a:ext cx="355600" cy="419100"/>
            </a:xfrm>
            <a:prstGeom prst="rect">
              <a:avLst/>
            </a:prstGeom>
            <a:solidFill>
              <a:srgbClr val="77A1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200">
                <a:solidFill>
                  <a:prstClr val="white"/>
                </a:solidFill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45371" y="3560063"/>
            <a:ext cx="4797183" cy="2951804"/>
            <a:chOff x="545371" y="3560063"/>
            <a:chExt cx="4797183" cy="2951804"/>
          </a:xfrm>
        </p:grpSpPr>
        <p:grpSp>
          <p:nvGrpSpPr>
            <p:cNvPr id="1215" name="组合 1214"/>
            <p:cNvGrpSpPr/>
            <p:nvPr/>
          </p:nvGrpSpPr>
          <p:grpSpPr>
            <a:xfrm>
              <a:off x="545371" y="3560063"/>
              <a:ext cx="4797183" cy="2951804"/>
              <a:chOff x="2546350" y="5738813"/>
              <a:chExt cx="5000625" cy="3076985"/>
            </a:xfrm>
          </p:grpSpPr>
          <p:sp>
            <p:nvSpPr>
              <p:cNvPr id="256" name="Rectangle 5"/>
              <p:cNvSpPr>
                <a:spLocks noChangeArrowheads="1"/>
              </p:cNvSpPr>
              <p:nvPr/>
            </p:nvSpPr>
            <p:spPr bwMode="auto">
              <a:xfrm>
                <a:off x="4395788" y="8623301"/>
                <a:ext cx="68" cy="1924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57" name="Freeform 8"/>
              <p:cNvSpPr/>
              <p:nvPr/>
            </p:nvSpPr>
            <p:spPr bwMode="auto">
              <a:xfrm>
                <a:off x="2887663" y="6175376"/>
                <a:ext cx="100013" cy="93663"/>
              </a:xfrm>
              <a:custGeom>
                <a:avLst/>
                <a:gdLst>
                  <a:gd name="T0" fmla="*/ 38 w 82"/>
                  <a:gd name="T1" fmla="*/ 0 h 77"/>
                  <a:gd name="T2" fmla="*/ 21 w 82"/>
                  <a:gd name="T3" fmla="*/ 4 h 77"/>
                  <a:gd name="T4" fmla="*/ 0 w 82"/>
                  <a:gd name="T5" fmla="*/ 38 h 77"/>
                  <a:gd name="T6" fmla="*/ 0 w 82"/>
                  <a:gd name="T7" fmla="*/ 39 h 77"/>
                  <a:gd name="T8" fmla="*/ 4 w 82"/>
                  <a:gd name="T9" fmla="*/ 56 h 77"/>
                  <a:gd name="T10" fmla="*/ 39 w 82"/>
                  <a:gd name="T11" fmla="*/ 77 h 77"/>
                  <a:gd name="T12" fmla="*/ 56 w 82"/>
                  <a:gd name="T13" fmla="*/ 73 h 77"/>
                  <a:gd name="T14" fmla="*/ 73 w 82"/>
                  <a:gd name="T15" fmla="*/ 22 h 77"/>
                  <a:gd name="T16" fmla="*/ 38 w 82"/>
                  <a:gd name="T17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2" h="77">
                    <a:moveTo>
                      <a:pt x="38" y="0"/>
                    </a:moveTo>
                    <a:cubicBezTo>
                      <a:pt x="32" y="0"/>
                      <a:pt x="27" y="2"/>
                      <a:pt x="21" y="4"/>
                    </a:cubicBezTo>
                    <a:cubicBezTo>
                      <a:pt x="8" y="11"/>
                      <a:pt x="0" y="24"/>
                      <a:pt x="0" y="38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0" y="45"/>
                      <a:pt x="1" y="50"/>
                      <a:pt x="4" y="56"/>
                    </a:cubicBezTo>
                    <a:cubicBezTo>
                      <a:pt x="11" y="69"/>
                      <a:pt x="25" y="77"/>
                      <a:pt x="39" y="77"/>
                    </a:cubicBezTo>
                    <a:cubicBezTo>
                      <a:pt x="45" y="77"/>
                      <a:pt x="50" y="76"/>
                      <a:pt x="56" y="73"/>
                    </a:cubicBezTo>
                    <a:cubicBezTo>
                      <a:pt x="75" y="64"/>
                      <a:pt x="82" y="41"/>
                      <a:pt x="73" y="22"/>
                    </a:cubicBezTo>
                    <a:cubicBezTo>
                      <a:pt x="66" y="8"/>
                      <a:pt x="52" y="0"/>
                      <a:pt x="38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58" name="Freeform 9"/>
              <p:cNvSpPr/>
              <p:nvPr/>
            </p:nvSpPr>
            <p:spPr bwMode="auto">
              <a:xfrm>
                <a:off x="2938463" y="6348413"/>
                <a:ext cx="49213" cy="42863"/>
              </a:xfrm>
              <a:custGeom>
                <a:avLst/>
                <a:gdLst>
                  <a:gd name="T0" fmla="*/ 20 w 40"/>
                  <a:gd name="T1" fmla="*/ 0 h 35"/>
                  <a:gd name="T2" fmla="*/ 12 w 40"/>
                  <a:gd name="T3" fmla="*/ 2 h 35"/>
                  <a:gd name="T4" fmla="*/ 4 w 40"/>
                  <a:gd name="T5" fmla="*/ 25 h 35"/>
                  <a:gd name="T6" fmla="*/ 20 w 40"/>
                  <a:gd name="T7" fmla="*/ 35 h 35"/>
                  <a:gd name="T8" fmla="*/ 28 w 40"/>
                  <a:gd name="T9" fmla="*/ 33 h 35"/>
                  <a:gd name="T10" fmla="*/ 35 w 40"/>
                  <a:gd name="T11" fmla="*/ 10 h 35"/>
                  <a:gd name="T12" fmla="*/ 20 w 40"/>
                  <a:gd name="T13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35">
                    <a:moveTo>
                      <a:pt x="20" y="0"/>
                    </a:moveTo>
                    <a:cubicBezTo>
                      <a:pt x="17" y="0"/>
                      <a:pt x="14" y="1"/>
                      <a:pt x="12" y="2"/>
                    </a:cubicBezTo>
                    <a:cubicBezTo>
                      <a:pt x="3" y="6"/>
                      <a:pt x="0" y="16"/>
                      <a:pt x="4" y="25"/>
                    </a:cubicBezTo>
                    <a:cubicBezTo>
                      <a:pt x="7" y="31"/>
                      <a:pt x="13" y="35"/>
                      <a:pt x="20" y="35"/>
                    </a:cubicBezTo>
                    <a:cubicBezTo>
                      <a:pt x="22" y="35"/>
                      <a:pt x="25" y="34"/>
                      <a:pt x="28" y="33"/>
                    </a:cubicBezTo>
                    <a:cubicBezTo>
                      <a:pt x="36" y="29"/>
                      <a:pt x="40" y="18"/>
                      <a:pt x="35" y="10"/>
                    </a:cubicBezTo>
                    <a:cubicBezTo>
                      <a:pt x="32" y="4"/>
                      <a:pt x="26" y="0"/>
                      <a:pt x="20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59" name="Freeform 10"/>
              <p:cNvSpPr/>
              <p:nvPr/>
            </p:nvSpPr>
            <p:spPr bwMode="auto">
              <a:xfrm>
                <a:off x="2925763" y="6424613"/>
                <a:ext cx="25400" cy="20638"/>
              </a:xfrm>
              <a:custGeom>
                <a:avLst/>
                <a:gdLst>
                  <a:gd name="T0" fmla="*/ 11 w 21"/>
                  <a:gd name="T1" fmla="*/ 0 h 18"/>
                  <a:gd name="T2" fmla="*/ 7 w 21"/>
                  <a:gd name="T3" fmla="*/ 1 h 18"/>
                  <a:gd name="T4" fmla="*/ 3 w 21"/>
                  <a:gd name="T5" fmla="*/ 13 h 18"/>
                  <a:gd name="T6" fmla="*/ 11 w 21"/>
                  <a:gd name="T7" fmla="*/ 18 h 18"/>
                  <a:gd name="T8" fmla="*/ 15 w 21"/>
                  <a:gd name="T9" fmla="*/ 17 h 18"/>
                  <a:gd name="T10" fmla="*/ 19 w 21"/>
                  <a:gd name="T11" fmla="*/ 5 h 18"/>
                  <a:gd name="T12" fmla="*/ 11 w 21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" h="18">
                    <a:moveTo>
                      <a:pt x="11" y="0"/>
                    </a:moveTo>
                    <a:cubicBezTo>
                      <a:pt x="9" y="0"/>
                      <a:pt x="8" y="0"/>
                      <a:pt x="7" y="1"/>
                    </a:cubicBezTo>
                    <a:cubicBezTo>
                      <a:pt x="2" y="3"/>
                      <a:pt x="0" y="8"/>
                      <a:pt x="3" y="13"/>
                    </a:cubicBezTo>
                    <a:cubicBezTo>
                      <a:pt x="4" y="16"/>
                      <a:pt x="7" y="18"/>
                      <a:pt x="11" y="18"/>
                    </a:cubicBezTo>
                    <a:cubicBezTo>
                      <a:pt x="12" y="18"/>
                      <a:pt x="13" y="18"/>
                      <a:pt x="15" y="17"/>
                    </a:cubicBezTo>
                    <a:cubicBezTo>
                      <a:pt x="19" y="15"/>
                      <a:pt x="21" y="9"/>
                      <a:pt x="19" y="5"/>
                    </a:cubicBezTo>
                    <a:cubicBezTo>
                      <a:pt x="17" y="2"/>
                      <a:pt x="14" y="0"/>
                      <a:pt x="11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60" name="Freeform 11"/>
              <p:cNvSpPr/>
              <p:nvPr/>
            </p:nvSpPr>
            <p:spPr bwMode="auto">
              <a:xfrm>
                <a:off x="2992438" y="6434138"/>
                <a:ext cx="36513" cy="34925"/>
              </a:xfrm>
              <a:custGeom>
                <a:avLst/>
                <a:gdLst>
                  <a:gd name="T0" fmla="*/ 14 w 30"/>
                  <a:gd name="T1" fmla="*/ 0 h 29"/>
                  <a:gd name="T2" fmla="*/ 9 w 30"/>
                  <a:gd name="T3" fmla="*/ 1 h 29"/>
                  <a:gd name="T4" fmla="*/ 4 w 30"/>
                  <a:gd name="T5" fmla="*/ 20 h 29"/>
                  <a:gd name="T6" fmla="*/ 17 w 30"/>
                  <a:gd name="T7" fmla="*/ 29 h 29"/>
                  <a:gd name="T8" fmla="*/ 22 w 30"/>
                  <a:gd name="T9" fmla="*/ 28 h 29"/>
                  <a:gd name="T10" fmla="*/ 27 w 30"/>
                  <a:gd name="T11" fmla="*/ 9 h 29"/>
                  <a:gd name="T12" fmla="*/ 14 w 30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8">
                    <a:moveTo>
                      <a:pt x="14" y="0"/>
                    </a:moveTo>
                    <a:cubicBezTo>
                      <a:pt x="12" y="0"/>
                      <a:pt x="10" y="0"/>
                      <a:pt x="9" y="1"/>
                    </a:cubicBezTo>
                    <a:cubicBezTo>
                      <a:pt x="3" y="4"/>
                      <a:pt x="0" y="13"/>
                      <a:pt x="4" y="20"/>
                    </a:cubicBezTo>
                    <a:cubicBezTo>
                      <a:pt x="7" y="25"/>
                      <a:pt x="12" y="29"/>
                      <a:pt x="17" y="29"/>
                    </a:cubicBezTo>
                    <a:cubicBezTo>
                      <a:pt x="19" y="29"/>
                      <a:pt x="20" y="28"/>
                      <a:pt x="22" y="28"/>
                    </a:cubicBezTo>
                    <a:cubicBezTo>
                      <a:pt x="28" y="24"/>
                      <a:pt x="30" y="16"/>
                      <a:pt x="27" y="9"/>
                    </a:cubicBezTo>
                    <a:cubicBezTo>
                      <a:pt x="24" y="3"/>
                      <a:pt x="19" y="0"/>
                      <a:pt x="14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61" name="Freeform 12"/>
              <p:cNvSpPr/>
              <p:nvPr/>
            </p:nvSpPr>
            <p:spPr bwMode="auto">
              <a:xfrm>
                <a:off x="2982913" y="6548438"/>
                <a:ext cx="30163" cy="26988"/>
              </a:xfrm>
              <a:custGeom>
                <a:avLst/>
                <a:gdLst>
                  <a:gd name="T0" fmla="*/ 12 w 25"/>
                  <a:gd name="T1" fmla="*/ 0 h 22"/>
                  <a:gd name="T2" fmla="*/ 7 w 25"/>
                  <a:gd name="T3" fmla="*/ 1 h 22"/>
                  <a:gd name="T4" fmla="*/ 2 w 25"/>
                  <a:gd name="T5" fmla="*/ 16 h 22"/>
                  <a:gd name="T6" fmla="*/ 12 w 25"/>
                  <a:gd name="T7" fmla="*/ 22 h 22"/>
                  <a:gd name="T8" fmla="*/ 17 w 25"/>
                  <a:gd name="T9" fmla="*/ 21 h 22"/>
                  <a:gd name="T10" fmla="*/ 22 w 25"/>
                  <a:gd name="T11" fmla="*/ 6 h 22"/>
                  <a:gd name="T12" fmla="*/ 12 w 25"/>
                  <a:gd name="T13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22">
                    <a:moveTo>
                      <a:pt x="12" y="0"/>
                    </a:moveTo>
                    <a:cubicBezTo>
                      <a:pt x="10" y="0"/>
                      <a:pt x="9" y="0"/>
                      <a:pt x="7" y="1"/>
                    </a:cubicBezTo>
                    <a:cubicBezTo>
                      <a:pt x="2" y="4"/>
                      <a:pt x="0" y="10"/>
                      <a:pt x="2" y="16"/>
                    </a:cubicBezTo>
                    <a:cubicBezTo>
                      <a:pt x="4" y="20"/>
                      <a:pt x="8" y="22"/>
                      <a:pt x="12" y="22"/>
                    </a:cubicBezTo>
                    <a:cubicBezTo>
                      <a:pt x="14" y="22"/>
                      <a:pt x="16" y="22"/>
                      <a:pt x="17" y="21"/>
                    </a:cubicBezTo>
                    <a:cubicBezTo>
                      <a:pt x="22" y="18"/>
                      <a:pt x="25" y="12"/>
                      <a:pt x="22" y="6"/>
                    </a:cubicBezTo>
                    <a:cubicBezTo>
                      <a:pt x="20" y="2"/>
                      <a:pt x="16" y="0"/>
                      <a:pt x="12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62" name="Freeform 13"/>
              <p:cNvSpPr/>
              <p:nvPr/>
            </p:nvSpPr>
            <p:spPr bwMode="auto">
              <a:xfrm>
                <a:off x="3054350" y="6692901"/>
                <a:ext cx="30163" cy="25400"/>
              </a:xfrm>
              <a:custGeom>
                <a:avLst/>
                <a:gdLst>
                  <a:gd name="T0" fmla="*/ 12 w 25"/>
                  <a:gd name="T1" fmla="*/ 0 h 22"/>
                  <a:gd name="T2" fmla="*/ 7 w 25"/>
                  <a:gd name="T3" fmla="*/ 1 h 22"/>
                  <a:gd name="T4" fmla="*/ 2 w 25"/>
                  <a:gd name="T5" fmla="*/ 16 h 22"/>
                  <a:gd name="T6" fmla="*/ 12 w 25"/>
                  <a:gd name="T7" fmla="*/ 22 h 22"/>
                  <a:gd name="T8" fmla="*/ 17 w 25"/>
                  <a:gd name="T9" fmla="*/ 21 h 22"/>
                  <a:gd name="T10" fmla="*/ 22 w 25"/>
                  <a:gd name="T11" fmla="*/ 6 h 22"/>
                  <a:gd name="T12" fmla="*/ 12 w 25"/>
                  <a:gd name="T13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" h="22">
                    <a:moveTo>
                      <a:pt x="12" y="0"/>
                    </a:moveTo>
                    <a:cubicBezTo>
                      <a:pt x="11" y="0"/>
                      <a:pt x="9" y="1"/>
                      <a:pt x="7" y="1"/>
                    </a:cubicBezTo>
                    <a:cubicBezTo>
                      <a:pt x="2" y="4"/>
                      <a:pt x="0" y="11"/>
                      <a:pt x="2" y="16"/>
                    </a:cubicBezTo>
                    <a:cubicBezTo>
                      <a:pt x="4" y="20"/>
                      <a:pt x="8" y="22"/>
                      <a:pt x="12" y="22"/>
                    </a:cubicBezTo>
                    <a:cubicBezTo>
                      <a:pt x="14" y="22"/>
                      <a:pt x="16" y="22"/>
                      <a:pt x="17" y="21"/>
                    </a:cubicBezTo>
                    <a:cubicBezTo>
                      <a:pt x="23" y="18"/>
                      <a:pt x="25" y="12"/>
                      <a:pt x="22" y="6"/>
                    </a:cubicBezTo>
                    <a:cubicBezTo>
                      <a:pt x="20" y="2"/>
                      <a:pt x="16" y="0"/>
                      <a:pt x="12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63" name="Freeform 14"/>
              <p:cNvSpPr/>
              <p:nvPr/>
            </p:nvSpPr>
            <p:spPr bwMode="auto">
              <a:xfrm>
                <a:off x="3870325" y="6735763"/>
                <a:ext cx="80963" cy="79375"/>
              </a:xfrm>
              <a:custGeom>
                <a:avLst/>
                <a:gdLst>
                  <a:gd name="T0" fmla="*/ 34 w 67"/>
                  <a:gd name="T1" fmla="*/ 0 h 65"/>
                  <a:gd name="T2" fmla="*/ 2 w 67"/>
                  <a:gd name="T3" fmla="*/ 30 h 65"/>
                  <a:gd name="T4" fmla="*/ 31 w 67"/>
                  <a:gd name="T5" fmla="*/ 65 h 65"/>
                  <a:gd name="T6" fmla="*/ 34 w 67"/>
                  <a:gd name="T7" fmla="*/ 65 h 65"/>
                  <a:gd name="T8" fmla="*/ 66 w 67"/>
                  <a:gd name="T9" fmla="*/ 35 h 65"/>
                  <a:gd name="T10" fmla="*/ 36 w 67"/>
                  <a:gd name="T11" fmla="*/ 0 h 65"/>
                  <a:gd name="T12" fmla="*/ 34 w 67"/>
                  <a:gd name="T13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7" h="65">
                    <a:moveTo>
                      <a:pt x="34" y="0"/>
                    </a:moveTo>
                    <a:cubicBezTo>
                      <a:pt x="17" y="0"/>
                      <a:pt x="3" y="13"/>
                      <a:pt x="2" y="30"/>
                    </a:cubicBezTo>
                    <a:cubicBezTo>
                      <a:pt x="0" y="48"/>
                      <a:pt x="14" y="63"/>
                      <a:pt x="31" y="65"/>
                    </a:cubicBezTo>
                    <a:cubicBezTo>
                      <a:pt x="32" y="65"/>
                      <a:pt x="33" y="65"/>
                      <a:pt x="34" y="65"/>
                    </a:cubicBezTo>
                    <a:cubicBezTo>
                      <a:pt x="50" y="65"/>
                      <a:pt x="64" y="52"/>
                      <a:pt x="66" y="35"/>
                    </a:cubicBezTo>
                    <a:cubicBezTo>
                      <a:pt x="67" y="17"/>
                      <a:pt x="54" y="2"/>
                      <a:pt x="36" y="0"/>
                    </a:cubicBezTo>
                    <a:cubicBezTo>
                      <a:pt x="35" y="0"/>
                      <a:pt x="34" y="0"/>
                      <a:pt x="34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64" name="Freeform 15"/>
              <p:cNvSpPr/>
              <p:nvPr/>
            </p:nvSpPr>
            <p:spPr bwMode="auto">
              <a:xfrm>
                <a:off x="4527550" y="6878638"/>
                <a:ext cx="38100" cy="38100"/>
              </a:xfrm>
              <a:custGeom>
                <a:avLst/>
                <a:gdLst>
                  <a:gd name="T0" fmla="*/ 16 w 32"/>
                  <a:gd name="T1" fmla="*/ 0 h 32"/>
                  <a:gd name="T2" fmla="*/ 15 w 32"/>
                  <a:gd name="T3" fmla="*/ 0 h 32"/>
                  <a:gd name="T4" fmla="*/ 0 w 32"/>
                  <a:gd name="T5" fmla="*/ 16 h 32"/>
                  <a:gd name="T6" fmla="*/ 16 w 32"/>
                  <a:gd name="T7" fmla="*/ 32 h 32"/>
                  <a:gd name="T8" fmla="*/ 32 w 32"/>
                  <a:gd name="T9" fmla="*/ 16 h 32"/>
                  <a:gd name="T10" fmla="*/ 16 w 32"/>
                  <a:gd name="T11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cubicBezTo>
                      <a:pt x="16" y="0"/>
                      <a:pt x="15" y="0"/>
                      <a:pt x="15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25"/>
                      <a:pt x="7" y="32"/>
                      <a:pt x="16" y="32"/>
                    </a:cubicBezTo>
                    <a:cubicBezTo>
                      <a:pt x="24" y="32"/>
                      <a:pt x="32" y="25"/>
                      <a:pt x="32" y="16"/>
                    </a:cubicBezTo>
                    <a:cubicBezTo>
                      <a:pt x="32" y="7"/>
                      <a:pt x="24" y="0"/>
                      <a:pt x="16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65" name="Freeform 16"/>
              <p:cNvSpPr/>
              <p:nvPr/>
            </p:nvSpPr>
            <p:spPr bwMode="auto">
              <a:xfrm>
                <a:off x="4075113" y="7780338"/>
                <a:ext cx="36513" cy="36513"/>
              </a:xfrm>
              <a:custGeom>
                <a:avLst/>
                <a:gdLst>
                  <a:gd name="T0" fmla="*/ 15 w 29"/>
                  <a:gd name="T1" fmla="*/ 0 h 30"/>
                  <a:gd name="T2" fmla="*/ 15 w 29"/>
                  <a:gd name="T3" fmla="*/ 0 h 30"/>
                  <a:gd name="T4" fmla="*/ 0 w 29"/>
                  <a:gd name="T5" fmla="*/ 15 h 30"/>
                  <a:gd name="T6" fmla="*/ 15 w 29"/>
                  <a:gd name="T7" fmla="*/ 30 h 30"/>
                  <a:gd name="T8" fmla="*/ 15 w 29"/>
                  <a:gd name="T9" fmla="*/ 30 h 30"/>
                  <a:gd name="T10" fmla="*/ 29 w 29"/>
                  <a:gd name="T11" fmla="*/ 15 h 30"/>
                  <a:gd name="T12" fmla="*/ 15 w 29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" h="30">
                    <a:moveTo>
                      <a:pt x="15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6" y="0"/>
                      <a:pt x="0" y="7"/>
                      <a:pt x="0" y="15"/>
                    </a:cubicBezTo>
                    <a:cubicBezTo>
                      <a:pt x="0" y="23"/>
                      <a:pt x="7" y="30"/>
                      <a:pt x="15" y="30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23" y="30"/>
                      <a:pt x="29" y="23"/>
                      <a:pt x="29" y="15"/>
                    </a:cubicBezTo>
                    <a:cubicBezTo>
                      <a:pt x="29" y="7"/>
                      <a:pt x="23" y="0"/>
                      <a:pt x="15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66" name="Freeform 17"/>
              <p:cNvSpPr/>
              <p:nvPr/>
            </p:nvSpPr>
            <p:spPr bwMode="auto">
              <a:xfrm>
                <a:off x="6256338" y="6973888"/>
                <a:ext cx="38100" cy="38100"/>
              </a:xfrm>
              <a:custGeom>
                <a:avLst/>
                <a:gdLst>
                  <a:gd name="T0" fmla="*/ 16 w 32"/>
                  <a:gd name="T1" fmla="*/ 0 h 32"/>
                  <a:gd name="T2" fmla="*/ 16 w 32"/>
                  <a:gd name="T3" fmla="*/ 0 h 32"/>
                  <a:gd name="T4" fmla="*/ 0 w 32"/>
                  <a:gd name="T5" fmla="*/ 16 h 32"/>
                  <a:gd name="T6" fmla="*/ 16 w 32"/>
                  <a:gd name="T7" fmla="*/ 32 h 32"/>
                  <a:gd name="T8" fmla="*/ 16 w 32"/>
                  <a:gd name="T9" fmla="*/ 32 h 32"/>
                  <a:gd name="T10" fmla="*/ 32 w 32"/>
                  <a:gd name="T11" fmla="*/ 16 h 32"/>
                  <a:gd name="T12" fmla="*/ 16 w 32"/>
                  <a:gd name="T13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2" h="32">
                    <a:moveTo>
                      <a:pt x="16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25"/>
                      <a:pt x="7" y="32"/>
                      <a:pt x="16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25" y="32"/>
                      <a:pt x="32" y="25"/>
                      <a:pt x="32" y="16"/>
                    </a:cubicBezTo>
                    <a:cubicBezTo>
                      <a:pt x="32" y="7"/>
                      <a:pt x="25" y="0"/>
                      <a:pt x="16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67" name="Freeform 18"/>
              <p:cNvSpPr/>
              <p:nvPr/>
            </p:nvSpPr>
            <p:spPr bwMode="auto">
              <a:xfrm>
                <a:off x="3338513" y="6302376"/>
                <a:ext cx="52388" cy="52388"/>
              </a:xfrm>
              <a:custGeom>
                <a:avLst/>
                <a:gdLst>
                  <a:gd name="T0" fmla="*/ 21 w 43"/>
                  <a:gd name="T1" fmla="*/ 0 h 43"/>
                  <a:gd name="T2" fmla="*/ 21 w 43"/>
                  <a:gd name="T3" fmla="*/ 0 h 43"/>
                  <a:gd name="T4" fmla="*/ 0 w 43"/>
                  <a:gd name="T5" fmla="*/ 21 h 43"/>
                  <a:gd name="T6" fmla="*/ 21 w 43"/>
                  <a:gd name="T7" fmla="*/ 43 h 43"/>
                  <a:gd name="T8" fmla="*/ 21 w 43"/>
                  <a:gd name="T9" fmla="*/ 43 h 43"/>
                  <a:gd name="T10" fmla="*/ 43 w 43"/>
                  <a:gd name="T11" fmla="*/ 21 h 43"/>
                  <a:gd name="T12" fmla="*/ 21 w 43"/>
                  <a:gd name="T13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43">
                    <a:moveTo>
                      <a:pt x="21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9" y="0"/>
                      <a:pt x="0" y="10"/>
                      <a:pt x="0" y="21"/>
                    </a:cubicBezTo>
                    <a:cubicBezTo>
                      <a:pt x="0" y="33"/>
                      <a:pt x="10" y="43"/>
                      <a:pt x="21" y="43"/>
                    </a:cubicBezTo>
                    <a:cubicBezTo>
                      <a:pt x="21" y="43"/>
                      <a:pt x="21" y="43"/>
                      <a:pt x="21" y="43"/>
                    </a:cubicBezTo>
                    <a:cubicBezTo>
                      <a:pt x="33" y="43"/>
                      <a:pt x="43" y="33"/>
                      <a:pt x="43" y="21"/>
                    </a:cubicBezTo>
                    <a:cubicBezTo>
                      <a:pt x="43" y="9"/>
                      <a:pt x="33" y="0"/>
                      <a:pt x="21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68" name="Freeform 19"/>
              <p:cNvSpPr/>
              <p:nvPr/>
            </p:nvSpPr>
            <p:spPr bwMode="auto">
              <a:xfrm>
                <a:off x="3429000" y="7054851"/>
                <a:ext cx="39688" cy="39688"/>
              </a:xfrm>
              <a:custGeom>
                <a:avLst/>
                <a:gdLst>
                  <a:gd name="T0" fmla="*/ 16 w 33"/>
                  <a:gd name="T1" fmla="*/ 0 h 32"/>
                  <a:gd name="T2" fmla="*/ 16 w 33"/>
                  <a:gd name="T3" fmla="*/ 0 h 32"/>
                  <a:gd name="T4" fmla="*/ 1 w 33"/>
                  <a:gd name="T5" fmla="*/ 16 h 32"/>
                  <a:gd name="T6" fmla="*/ 17 w 33"/>
                  <a:gd name="T7" fmla="*/ 32 h 32"/>
                  <a:gd name="T8" fmla="*/ 17 w 33"/>
                  <a:gd name="T9" fmla="*/ 32 h 32"/>
                  <a:gd name="T10" fmla="*/ 33 w 33"/>
                  <a:gd name="T11" fmla="*/ 16 h 32"/>
                  <a:gd name="T12" fmla="*/ 16 w 33"/>
                  <a:gd name="T13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32">
                    <a:moveTo>
                      <a:pt x="16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8" y="0"/>
                      <a:pt x="0" y="7"/>
                      <a:pt x="1" y="16"/>
                    </a:cubicBezTo>
                    <a:cubicBezTo>
                      <a:pt x="1" y="25"/>
                      <a:pt x="8" y="32"/>
                      <a:pt x="17" y="32"/>
                    </a:cubicBezTo>
                    <a:cubicBezTo>
                      <a:pt x="17" y="32"/>
                      <a:pt x="17" y="32"/>
                      <a:pt x="17" y="32"/>
                    </a:cubicBezTo>
                    <a:cubicBezTo>
                      <a:pt x="25" y="32"/>
                      <a:pt x="33" y="25"/>
                      <a:pt x="33" y="16"/>
                    </a:cubicBezTo>
                    <a:cubicBezTo>
                      <a:pt x="32" y="7"/>
                      <a:pt x="25" y="0"/>
                      <a:pt x="16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71" name="Freeform 22"/>
              <p:cNvSpPr/>
              <p:nvPr/>
            </p:nvSpPr>
            <p:spPr bwMode="auto">
              <a:xfrm>
                <a:off x="6846888" y="6337301"/>
                <a:ext cx="66675" cy="66675"/>
              </a:xfrm>
              <a:custGeom>
                <a:avLst/>
                <a:gdLst>
                  <a:gd name="T0" fmla="*/ 28 w 55"/>
                  <a:gd name="T1" fmla="*/ 0 h 55"/>
                  <a:gd name="T2" fmla="*/ 27 w 55"/>
                  <a:gd name="T3" fmla="*/ 0 h 55"/>
                  <a:gd name="T4" fmla="*/ 0 w 55"/>
                  <a:gd name="T5" fmla="*/ 28 h 55"/>
                  <a:gd name="T6" fmla="*/ 28 w 55"/>
                  <a:gd name="T7" fmla="*/ 55 h 55"/>
                  <a:gd name="T8" fmla="*/ 28 w 55"/>
                  <a:gd name="T9" fmla="*/ 55 h 55"/>
                  <a:gd name="T10" fmla="*/ 55 w 55"/>
                  <a:gd name="T11" fmla="*/ 27 h 55"/>
                  <a:gd name="T12" fmla="*/ 28 w 55"/>
                  <a:gd name="T13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" h="55">
                    <a:moveTo>
                      <a:pt x="28" y="0"/>
                    </a:moveTo>
                    <a:cubicBezTo>
                      <a:pt x="28" y="0"/>
                      <a:pt x="27" y="0"/>
                      <a:pt x="27" y="0"/>
                    </a:cubicBezTo>
                    <a:cubicBezTo>
                      <a:pt x="12" y="0"/>
                      <a:pt x="0" y="12"/>
                      <a:pt x="0" y="28"/>
                    </a:cubicBezTo>
                    <a:cubicBezTo>
                      <a:pt x="0" y="43"/>
                      <a:pt x="12" y="55"/>
                      <a:pt x="28" y="55"/>
                    </a:cubicBezTo>
                    <a:cubicBezTo>
                      <a:pt x="28" y="55"/>
                      <a:pt x="28" y="55"/>
                      <a:pt x="28" y="55"/>
                    </a:cubicBezTo>
                    <a:cubicBezTo>
                      <a:pt x="43" y="55"/>
                      <a:pt x="55" y="43"/>
                      <a:pt x="55" y="27"/>
                    </a:cubicBezTo>
                    <a:cubicBezTo>
                      <a:pt x="55" y="12"/>
                      <a:pt x="43" y="0"/>
                      <a:pt x="28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72" name="Freeform 23"/>
              <p:cNvSpPr/>
              <p:nvPr/>
            </p:nvSpPr>
            <p:spPr bwMode="auto">
              <a:xfrm>
                <a:off x="5402263" y="6692901"/>
                <a:ext cx="85725" cy="85725"/>
              </a:xfrm>
              <a:custGeom>
                <a:avLst/>
                <a:gdLst>
                  <a:gd name="T0" fmla="*/ 35 w 70"/>
                  <a:gd name="T1" fmla="*/ 0 h 70"/>
                  <a:gd name="T2" fmla="*/ 35 w 70"/>
                  <a:gd name="T3" fmla="*/ 0 h 70"/>
                  <a:gd name="T4" fmla="*/ 0 w 70"/>
                  <a:gd name="T5" fmla="*/ 35 h 70"/>
                  <a:gd name="T6" fmla="*/ 35 w 70"/>
                  <a:gd name="T7" fmla="*/ 70 h 70"/>
                  <a:gd name="T8" fmla="*/ 35 w 70"/>
                  <a:gd name="T9" fmla="*/ 70 h 70"/>
                  <a:gd name="T10" fmla="*/ 70 w 70"/>
                  <a:gd name="T11" fmla="*/ 35 h 70"/>
                  <a:gd name="T12" fmla="*/ 35 w 70"/>
                  <a:gd name="T13" fmla="*/ 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" h="70">
                    <a:moveTo>
                      <a:pt x="35" y="0"/>
                    </a:moveTo>
                    <a:cubicBezTo>
                      <a:pt x="35" y="0"/>
                      <a:pt x="35" y="0"/>
                      <a:pt x="35" y="0"/>
                    </a:cubicBezTo>
                    <a:cubicBezTo>
                      <a:pt x="15" y="1"/>
                      <a:pt x="0" y="16"/>
                      <a:pt x="0" y="35"/>
                    </a:cubicBezTo>
                    <a:cubicBezTo>
                      <a:pt x="0" y="55"/>
                      <a:pt x="16" y="70"/>
                      <a:pt x="35" y="70"/>
                    </a:cubicBezTo>
                    <a:cubicBezTo>
                      <a:pt x="35" y="70"/>
                      <a:pt x="35" y="70"/>
                      <a:pt x="35" y="70"/>
                    </a:cubicBezTo>
                    <a:cubicBezTo>
                      <a:pt x="54" y="70"/>
                      <a:pt x="70" y="54"/>
                      <a:pt x="70" y="35"/>
                    </a:cubicBezTo>
                    <a:cubicBezTo>
                      <a:pt x="70" y="16"/>
                      <a:pt x="54" y="0"/>
                      <a:pt x="35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73" name="Freeform 24"/>
              <p:cNvSpPr/>
              <p:nvPr/>
            </p:nvSpPr>
            <p:spPr bwMode="auto">
              <a:xfrm>
                <a:off x="2986088" y="7650163"/>
                <a:ext cx="109538" cy="109538"/>
              </a:xfrm>
              <a:custGeom>
                <a:avLst/>
                <a:gdLst>
                  <a:gd name="T0" fmla="*/ 45 w 91"/>
                  <a:gd name="T1" fmla="*/ 0 h 91"/>
                  <a:gd name="T2" fmla="*/ 45 w 91"/>
                  <a:gd name="T3" fmla="*/ 0 h 91"/>
                  <a:gd name="T4" fmla="*/ 0 w 91"/>
                  <a:gd name="T5" fmla="*/ 45 h 91"/>
                  <a:gd name="T6" fmla="*/ 45 w 91"/>
                  <a:gd name="T7" fmla="*/ 91 h 91"/>
                  <a:gd name="T8" fmla="*/ 45 w 91"/>
                  <a:gd name="T9" fmla="*/ 91 h 91"/>
                  <a:gd name="T10" fmla="*/ 91 w 91"/>
                  <a:gd name="T11" fmla="*/ 45 h 91"/>
                  <a:gd name="T12" fmla="*/ 45 w 91"/>
                  <a:gd name="T13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" h="91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20" y="0"/>
                      <a:pt x="0" y="20"/>
                      <a:pt x="0" y="45"/>
                    </a:cubicBezTo>
                    <a:cubicBezTo>
                      <a:pt x="0" y="70"/>
                      <a:pt x="20" y="91"/>
                      <a:pt x="45" y="91"/>
                    </a:cubicBezTo>
                    <a:cubicBezTo>
                      <a:pt x="45" y="91"/>
                      <a:pt x="45" y="91"/>
                      <a:pt x="45" y="91"/>
                    </a:cubicBezTo>
                    <a:cubicBezTo>
                      <a:pt x="71" y="90"/>
                      <a:pt x="91" y="70"/>
                      <a:pt x="91" y="45"/>
                    </a:cubicBezTo>
                    <a:cubicBezTo>
                      <a:pt x="91" y="20"/>
                      <a:pt x="70" y="0"/>
                      <a:pt x="45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74" name="Freeform 25"/>
              <p:cNvSpPr/>
              <p:nvPr/>
            </p:nvSpPr>
            <p:spPr bwMode="auto">
              <a:xfrm>
                <a:off x="4359275" y="8161338"/>
                <a:ext cx="38100" cy="36513"/>
              </a:xfrm>
              <a:custGeom>
                <a:avLst/>
                <a:gdLst>
                  <a:gd name="T0" fmla="*/ 16 w 31"/>
                  <a:gd name="T1" fmla="*/ 0 h 31"/>
                  <a:gd name="T2" fmla="*/ 16 w 31"/>
                  <a:gd name="T3" fmla="*/ 0 h 31"/>
                  <a:gd name="T4" fmla="*/ 0 w 31"/>
                  <a:gd name="T5" fmla="*/ 15 h 31"/>
                  <a:gd name="T6" fmla="*/ 16 w 31"/>
                  <a:gd name="T7" fmla="*/ 31 h 31"/>
                  <a:gd name="T8" fmla="*/ 16 w 31"/>
                  <a:gd name="T9" fmla="*/ 31 h 31"/>
                  <a:gd name="T10" fmla="*/ 16 w 31"/>
                  <a:gd name="T11" fmla="*/ 31 h 31"/>
                  <a:gd name="T12" fmla="*/ 31 w 31"/>
                  <a:gd name="T13" fmla="*/ 15 h 31"/>
                  <a:gd name="T14" fmla="*/ 16 w 31"/>
                  <a:gd name="T15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1" h="31">
                    <a:moveTo>
                      <a:pt x="16" y="0"/>
                    </a:moveTo>
                    <a:cubicBezTo>
                      <a:pt x="16" y="0"/>
                      <a:pt x="16" y="0"/>
                      <a:pt x="16" y="0"/>
                    </a:cubicBezTo>
                    <a:cubicBezTo>
                      <a:pt x="7" y="0"/>
                      <a:pt x="0" y="7"/>
                      <a:pt x="0" y="15"/>
                    </a:cubicBezTo>
                    <a:cubicBezTo>
                      <a:pt x="0" y="24"/>
                      <a:pt x="7" y="31"/>
                      <a:pt x="16" y="31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24" y="31"/>
                      <a:pt x="31" y="24"/>
                      <a:pt x="31" y="15"/>
                    </a:cubicBezTo>
                    <a:cubicBezTo>
                      <a:pt x="31" y="7"/>
                      <a:pt x="24" y="0"/>
                      <a:pt x="16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83" name="Freeform 34"/>
              <p:cNvSpPr/>
              <p:nvPr/>
            </p:nvSpPr>
            <p:spPr bwMode="auto">
              <a:xfrm>
                <a:off x="6084888" y="5903913"/>
                <a:ext cx="11113" cy="11113"/>
              </a:xfrm>
              <a:custGeom>
                <a:avLst/>
                <a:gdLst>
                  <a:gd name="T0" fmla="*/ 5 w 10"/>
                  <a:gd name="T1" fmla="*/ 0 h 9"/>
                  <a:gd name="T2" fmla="*/ 4 w 10"/>
                  <a:gd name="T3" fmla="*/ 1 h 9"/>
                  <a:gd name="T4" fmla="*/ 1 w 10"/>
                  <a:gd name="T5" fmla="*/ 6 h 9"/>
                  <a:gd name="T6" fmla="*/ 5 w 10"/>
                  <a:gd name="T7" fmla="*/ 9 h 9"/>
                  <a:gd name="T8" fmla="*/ 6 w 10"/>
                  <a:gd name="T9" fmla="*/ 9 h 9"/>
                  <a:gd name="T10" fmla="*/ 9 w 10"/>
                  <a:gd name="T11" fmla="*/ 4 h 9"/>
                  <a:gd name="T12" fmla="*/ 5 w 10"/>
                  <a:gd name="T13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9">
                    <a:moveTo>
                      <a:pt x="5" y="0"/>
                    </a:moveTo>
                    <a:cubicBezTo>
                      <a:pt x="5" y="0"/>
                      <a:pt x="4" y="0"/>
                      <a:pt x="4" y="1"/>
                    </a:cubicBezTo>
                    <a:cubicBezTo>
                      <a:pt x="2" y="1"/>
                      <a:pt x="0" y="4"/>
                      <a:pt x="1" y="6"/>
                    </a:cubicBezTo>
                    <a:cubicBezTo>
                      <a:pt x="1" y="8"/>
                      <a:pt x="3" y="9"/>
                      <a:pt x="5" y="9"/>
                    </a:cubicBezTo>
                    <a:cubicBezTo>
                      <a:pt x="5" y="9"/>
                      <a:pt x="6" y="9"/>
                      <a:pt x="6" y="9"/>
                    </a:cubicBezTo>
                    <a:cubicBezTo>
                      <a:pt x="8" y="8"/>
                      <a:pt x="10" y="6"/>
                      <a:pt x="9" y="4"/>
                    </a:cubicBezTo>
                    <a:cubicBezTo>
                      <a:pt x="9" y="2"/>
                      <a:pt x="7" y="0"/>
                      <a:pt x="5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84" name="Freeform 35"/>
              <p:cNvSpPr/>
              <p:nvPr/>
            </p:nvSpPr>
            <p:spPr bwMode="auto">
              <a:xfrm>
                <a:off x="6456363" y="5992813"/>
                <a:ext cx="34925" cy="34925"/>
              </a:xfrm>
              <a:custGeom>
                <a:avLst/>
                <a:gdLst>
                  <a:gd name="T0" fmla="*/ 14 w 28"/>
                  <a:gd name="T1" fmla="*/ 0 h 28"/>
                  <a:gd name="T2" fmla="*/ 0 w 28"/>
                  <a:gd name="T3" fmla="*/ 14 h 28"/>
                  <a:gd name="T4" fmla="*/ 14 w 28"/>
                  <a:gd name="T5" fmla="*/ 28 h 28"/>
                  <a:gd name="T6" fmla="*/ 28 w 28"/>
                  <a:gd name="T7" fmla="*/ 14 h 28"/>
                  <a:gd name="T8" fmla="*/ 14 w 28"/>
                  <a:gd name="T9" fmla="*/ 0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28">
                    <a:moveTo>
                      <a:pt x="14" y="0"/>
                    </a:moveTo>
                    <a:cubicBezTo>
                      <a:pt x="7" y="0"/>
                      <a:pt x="0" y="6"/>
                      <a:pt x="0" y="14"/>
                    </a:cubicBezTo>
                    <a:cubicBezTo>
                      <a:pt x="0" y="22"/>
                      <a:pt x="7" y="28"/>
                      <a:pt x="14" y="28"/>
                    </a:cubicBezTo>
                    <a:cubicBezTo>
                      <a:pt x="22" y="28"/>
                      <a:pt x="28" y="21"/>
                      <a:pt x="28" y="14"/>
                    </a:cubicBezTo>
                    <a:cubicBezTo>
                      <a:pt x="28" y="6"/>
                      <a:pt x="22" y="0"/>
                      <a:pt x="14" y="0"/>
                    </a:cubicBezTo>
                  </a:path>
                </a:pathLst>
              </a:custGeom>
              <a:solidFill>
                <a:srgbClr val="FFF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85" name="Freeform 36"/>
              <p:cNvSpPr>
                <a:spLocks noEditPoints="1"/>
              </p:cNvSpPr>
              <p:nvPr/>
            </p:nvSpPr>
            <p:spPr bwMode="auto">
              <a:xfrm>
                <a:off x="2546350" y="7072313"/>
                <a:ext cx="4592638" cy="514350"/>
              </a:xfrm>
              <a:custGeom>
                <a:avLst/>
                <a:gdLst>
                  <a:gd name="T0" fmla="*/ 1389 w 3784"/>
                  <a:gd name="T1" fmla="*/ 313 h 424"/>
                  <a:gd name="T2" fmla="*/ 1388 w 3784"/>
                  <a:gd name="T3" fmla="*/ 312 h 424"/>
                  <a:gd name="T4" fmla="*/ 1384 w 3784"/>
                  <a:gd name="T5" fmla="*/ 306 h 424"/>
                  <a:gd name="T6" fmla="*/ 1389 w 3784"/>
                  <a:gd name="T7" fmla="*/ 302 h 424"/>
                  <a:gd name="T8" fmla="*/ 1390 w 3784"/>
                  <a:gd name="T9" fmla="*/ 302 h 424"/>
                  <a:gd name="T10" fmla="*/ 1394 w 3784"/>
                  <a:gd name="T11" fmla="*/ 308 h 424"/>
                  <a:gd name="T12" fmla="*/ 1389 w 3784"/>
                  <a:gd name="T13" fmla="*/ 313 h 424"/>
                  <a:gd name="T14" fmla="*/ 1440 w 3784"/>
                  <a:gd name="T15" fmla="*/ 282 h 424"/>
                  <a:gd name="T16" fmla="*/ 1439 w 3784"/>
                  <a:gd name="T17" fmla="*/ 282 h 424"/>
                  <a:gd name="T18" fmla="*/ 1433 w 3784"/>
                  <a:gd name="T19" fmla="*/ 273 h 424"/>
                  <a:gd name="T20" fmla="*/ 1440 w 3784"/>
                  <a:gd name="T21" fmla="*/ 268 h 424"/>
                  <a:gd name="T22" fmla="*/ 1442 w 3784"/>
                  <a:gd name="T23" fmla="*/ 268 h 424"/>
                  <a:gd name="T24" fmla="*/ 1447 w 3784"/>
                  <a:gd name="T25" fmla="*/ 277 h 424"/>
                  <a:gd name="T26" fmla="*/ 1440 w 3784"/>
                  <a:gd name="T27" fmla="*/ 282 h 424"/>
                  <a:gd name="T28" fmla="*/ 2238 w 3784"/>
                  <a:gd name="T29" fmla="*/ 310 h 424"/>
                  <a:gd name="T30" fmla="*/ 2214 w 3784"/>
                  <a:gd name="T31" fmla="*/ 288 h 424"/>
                  <a:gd name="T32" fmla="*/ 2235 w 3784"/>
                  <a:gd name="T33" fmla="*/ 261 h 424"/>
                  <a:gd name="T34" fmla="*/ 2238 w 3784"/>
                  <a:gd name="T35" fmla="*/ 260 h 424"/>
                  <a:gd name="T36" fmla="*/ 2263 w 3784"/>
                  <a:gd name="T37" fmla="*/ 282 h 424"/>
                  <a:gd name="T38" fmla="*/ 2242 w 3784"/>
                  <a:gd name="T39" fmla="*/ 310 h 424"/>
                  <a:gd name="T40" fmla="*/ 2238 w 3784"/>
                  <a:gd name="T41" fmla="*/ 310 h 424"/>
                  <a:gd name="T42" fmla="*/ 1436 w 3784"/>
                  <a:gd name="T43" fmla="*/ 248 h 424"/>
                  <a:gd name="T44" fmla="*/ 1435 w 3784"/>
                  <a:gd name="T45" fmla="*/ 248 h 424"/>
                  <a:gd name="T46" fmla="*/ 1431 w 3784"/>
                  <a:gd name="T47" fmla="*/ 242 h 424"/>
                  <a:gd name="T48" fmla="*/ 1436 w 3784"/>
                  <a:gd name="T49" fmla="*/ 238 h 424"/>
                  <a:gd name="T50" fmla="*/ 1437 w 3784"/>
                  <a:gd name="T51" fmla="*/ 238 h 424"/>
                  <a:gd name="T52" fmla="*/ 1441 w 3784"/>
                  <a:gd name="T53" fmla="*/ 244 h 424"/>
                  <a:gd name="T54" fmla="*/ 1436 w 3784"/>
                  <a:gd name="T55" fmla="*/ 248 h 424"/>
                  <a:gd name="T56" fmla="*/ 1026 w 3784"/>
                  <a:gd name="T57" fmla="*/ 184 h 424"/>
                  <a:gd name="T58" fmla="*/ 1024 w 3784"/>
                  <a:gd name="T59" fmla="*/ 184 h 424"/>
                  <a:gd name="T60" fmla="*/ 1006 w 3784"/>
                  <a:gd name="T61" fmla="*/ 163 h 424"/>
                  <a:gd name="T62" fmla="*/ 1026 w 3784"/>
                  <a:gd name="T63" fmla="*/ 144 h 424"/>
                  <a:gd name="T64" fmla="*/ 1027 w 3784"/>
                  <a:gd name="T65" fmla="*/ 144 h 424"/>
                  <a:gd name="T66" fmla="*/ 1046 w 3784"/>
                  <a:gd name="T67" fmla="*/ 166 h 424"/>
                  <a:gd name="T68" fmla="*/ 1026 w 3784"/>
                  <a:gd name="T69" fmla="*/ 184 h 424"/>
                  <a:gd name="T70" fmla="*/ 1892 w 3784"/>
                  <a:gd name="T71" fmla="*/ 0 h 424"/>
                  <a:gd name="T72" fmla="*/ 1892 w 3784"/>
                  <a:gd name="T73" fmla="*/ 0 h 424"/>
                  <a:gd name="T74" fmla="*/ 0 w 3784"/>
                  <a:gd name="T75" fmla="*/ 220 h 424"/>
                  <a:gd name="T76" fmla="*/ 1180 w 3784"/>
                  <a:gd name="T77" fmla="*/ 424 h 424"/>
                  <a:gd name="T78" fmla="*/ 1695 w 3784"/>
                  <a:gd name="T79" fmla="*/ 395 h 424"/>
                  <a:gd name="T80" fmla="*/ 2225 w 3784"/>
                  <a:gd name="T81" fmla="*/ 351 h 424"/>
                  <a:gd name="T82" fmla="*/ 2234 w 3784"/>
                  <a:gd name="T83" fmla="*/ 340 h 424"/>
                  <a:gd name="T84" fmla="*/ 2236 w 3784"/>
                  <a:gd name="T85" fmla="*/ 340 h 424"/>
                  <a:gd name="T86" fmla="*/ 2247 w 3784"/>
                  <a:gd name="T87" fmla="*/ 349 h 424"/>
                  <a:gd name="T88" fmla="*/ 2247 w 3784"/>
                  <a:gd name="T89" fmla="*/ 350 h 424"/>
                  <a:gd name="T90" fmla="*/ 2737 w 3784"/>
                  <a:gd name="T91" fmla="*/ 339 h 424"/>
                  <a:gd name="T92" fmla="*/ 2737 w 3784"/>
                  <a:gd name="T93" fmla="*/ 339 h 424"/>
                  <a:gd name="T94" fmla="*/ 3370 w 3784"/>
                  <a:gd name="T95" fmla="*/ 357 h 424"/>
                  <a:gd name="T96" fmla="*/ 3784 w 3784"/>
                  <a:gd name="T97" fmla="*/ 220 h 424"/>
                  <a:gd name="T98" fmla="*/ 1892 w 3784"/>
                  <a:gd name="T99" fmla="*/ 0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783" h="423">
                    <a:moveTo>
                      <a:pt x="1389" y="313"/>
                    </a:moveTo>
                    <a:cubicBezTo>
                      <a:pt x="1389" y="313"/>
                      <a:pt x="1388" y="313"/>
                      <a:pt x="1388" y="312"/>
                    </a:cubicBezTo>
                    <a:cubicBezTo>
                      <a:pt x="1385" y="312"/>
                      <a:pt x="1383" y="309"/>
                      <a:pt x="1384" y="306"/>
                    </a:cubicBezTo>
                    <a:cubicBezTo>
                      <a:pt x="1385" y="304"/>
                      <a:pt x="1387" y="302"/>
                      <a:pt x="1389" y="302"/>
                    </a:cubicBezTo>
                    <a:cubicBezTo>
                      <a:pt x="1390" y="302"/>
                      <a:pt x="1390" y="302"/>
                      <a:pt x="1390" y="302"/>
                    </a:cubicBezTo>
                    <a:cubicBezTo>
                      <a:pt x="1393" y="303"/>
                      <a:pt x="1395" y="306"/>
                      <a:pt x="1394" y="308"/>
                    </a:cubicBezTo>
                    <a:cubicBezTo>
                      <a:pt x="1394" y="311"/>
                      <a:pt x="1392" y="313"/>
                      <a:pt x="1389" y="313"/>
                    </a:cubicBezTo>
                    <a:moveTo>
                      <a:pt x="1440" y="282"/>
                    </a:moveTo>
                    <a:cubicBezTo>
                      <a:pt x="1440" y="282"/>
                      <a:pt x="1439" y="282"/>
                      <a:pt x="1439" y="282"/>
                    </a:cubicBezTo>
                    <a:cubicBezTo>
                      <a:pt x="1435" y="281"/>
                      <a:pt x="1433" y="277"/>
                      <a:pt x="1433" y="273"/>
                    </a:cubicBezTo>
                    <a:cubicBezTo>
                      <a:pt x="1434" y="270"/>
                      <a:pt x="1437" y="268"/>
                      <a:pt x="1440" y="268"/>
                    </a:cubicBezTo>
                    <a:cubicBezTo>
                      <a:pt x="1441" y="268"/>
                      <a:pt x="1441" y="268"/>
                      <a:pt x="1442" y="268"/>
                    </a:cubicBezTo>
                    <a:cubicBezTo>
                      <a:pt x="1445" y="269"/>
                      <a:pt x="1448" y="273"/>
                      <a:pt x="1447" y="277"/>
                    </a:cubicBezTo>
                    <a:cubicBezTo>
                      <a:pt x="1446" y="280"/>
                      <a:pt x="1443" y="282"/>
                      <a:pt x="1440" y="282"/>
                    </a:cubicBezTo>
                    <a:moveTo>
                      <a:pt x="2238" y="310"/>
                    </a:moveTo>
                    <a:cubicBezTo>
                      <a:pt x="2226" y="310"/>
                      <a:pt x="2215" y="301"/>
                      <a:pt x="2214" y="288"/>
                    </a:cubicBezTo>
                    <a:cubicBezTo>
                      <a:pt x="2212" y="275"/>
                      <a:pt x="2222" y="262"/>
                      <a:pt x="2235" y="261"/>
                    </a:cubicBezTo>
                    <a:cubicBezTo>
                      <a:pt x="2236" y="260"/>
                      <a:pt x="2237" y="260"/>
                      <a:pt x="2238" y="260"/>
                    </a:cubicBezTo>
                    <a:cubicBezTo>
                      <a:pt x="2251" y="260"/>
                      <a:pt x="2261" y="270"/>
                      <a:pt x="2263" y="282"/>
                    </a:cubicBezTo>
                    <a:cubicBezTo>
                      <a:pt x="2265" y="296"/>
                      <a:pt x="2255" y="308"/>
                      <a:pt x="2242" y="310"/>
                    </a:cubicBezTo>
                    <a:cubicBezTo>
                      <a:pt x="2240" y="310"/>
                      <a:pt x="2239" y="310"/>
                      <a:pt x="2238" y="310"/>
                    </a:cubicBezTo>
                    <a:moveTo>
                      <a:pt x="1436" y="248"/>
                    </a:moveTo>
                    <a:cubicBezTo>
                      <a:pt x="1435" y="248"/>
                      <a:pt x="1435" y="248"/>
                      <a:pt x="1435" y="248"/>
                    </a:cubicBezTo>
                    <a:cubicBezTo>
                      <a:pt x="1432" y="247"/>
                      <a:pt x="1430" y="244"/>
                      <a:pt x="1431" y="242"/>
                    </a:cubicBezTo>
                    <a:cubicBezTo>
                      <a:pt x="1431" y="239"/>
                      <a:pt x="1433" y="238"/>
                      <a:pt x="1436" y="238"/>
                    </a:cubicBezTo>
                    <a:cubicBezTo>
                      <a:pt x="1436" y="238"/>
                      <a:pt x="1436" y="238"/>
                      <a:pt x="1437" y="238"/>
                    </a:cubicBezTo>
                    <a:cubicBezTo>
                      <a:pt x="1440" y="238"/>
                      <a:pt x="1441" y="241"/>
                      <a:pt x="1441" y="244"/>
                    </a:cubicBezTo>
                    <a:cubicBezTo>
                      <a:pt x="1440" y="246"/>
                      <a:pt x="1438" y="248"/>
                      <a:pt x="1436" y="248"/>
                    </a:cubicBezTo>
                    <a:moveTo>
                      <a:pt x="1026" y="184"/>
                    </a:moveTo>
                    <a:cubicBezTo>
                      <a:pt x="1025" y="184"/>
                      <a:pt x="1025" y="184"/>
                      <a:pt x="1024" y="184"/>
                    </a:cubicBezTo>
                    <a:cubicBezTo>
                      <a:pt x="1013" y="183"/>
                      <a:pt x="1005" y="174"/>
                      <a:pt x="1006" y="163"/>
                    </a:cubicBezTo>
                    <a:cubicBezTo>
                      <a:pt x="1007" y="152"/>
                      <a:pt x="1016" y="144"/>
                      <a:pt x="1026" y="144"/>
                    </a:cubicBezTo>
                    <a:cubicBezTo>
                      <a:pt x="1026" y="144"/>
                      <a:pt x="1027" y="144"/>
                      <a:pt x="1027" y="144"/>
                    </a:cubicBezTo>
                    <a:cubicBezTo>
                      <a:pt x="1038" y="145"/>
                      <a:pt x="1047" y="155"/>
                      <a:pt x="1046" y="166"/>
                    </a:cubicBezTo>
                    <a:cubicBezTo>
                      <a:pt x="1045" y="176"/>
                      <a:pt x="1036" y="184"/>
                      <a:pt x="1026" y="184"/>
                    </a:cubicBezTo>
                    <a:moveTo>
                      <a:pt x="1892" y="0"/>
                    </a:moveTo>
                    <a:cubicBezTo>
                      <a:pt x="1892" y="0"/>
                      <a:pt x="1892" y="0"/>
                      <a:pt x="1892" y="0"/>
                    </a:cubicBezTo>
                    <a:cubicBezTo>
                      <a:pt x="847" y="0"/>
                      <a:pt x="0" y="98"/>
                      <a:pt x="0" y="220"/>
                    </a:cubicBezTo>
                    <a:cubicBezTo>
                      <a:pt x="0" y="312"/>
                      <a:pt x="488" y="391"/>
                      <a:pt x="1180" y="424"/>
                    </a:cubicBezTo>
                    <a:cubicBezTo>
                      <a:pt x="1300" y="411"/>
                      <a:pt x="1479" y="401"/>
                      <a:pt x="1695" y="395"/>
                    </a:cubicBezTo>
                    <a:cubicBezTo>
                      <a:pt x="1838" y="376"/>
                      <a:pt x="2019" y="360"/>
                      <a:pt x="2225" y="351"/>
                    </a:cubicBezTo>
                    <a:cubicBezTo>
                      <a:pt x="2225" y="345"/>
                      <a:pt x="2229" y="340"/>
                      <a:pt x="2234" y="340"/>
                    </a:cubicBezTo>
                    <a:cubicBezTo>
                      <a:pt x="2235" y="340"/>
                      <a:pt x="2235" y="340"/>
                      <a:pt x="2236" y="340"/>
                    </a:cubicBezTo>
                    <a:cubicBezTo>
                      <a:pt x="2241" y="340"/>
                      <a:pt x="2246" y="344"/>
                      <a:pt x="2247" y="349"/>
                    </a:cubicBezTo>
                    <a:cubicBezTo>
                      <a:pt x="2247" y="349"/>
                      <a:pt x="2247" y="350"/>
                      <a:pt x="2247" y="350"/>
                    </a:cubicBezTo>
                    <a:cubicBezTo>
                      <a:pt x="2399" y="343"/>
                      <a:pt x="2564" y="339"/>
                      <a:pt x="2737" y="339"/>
                    </a:cubicBezTo>
                    <a:cubicBezTo>
                      <a:pt x="2737" y="339"/>
                      <a:pt x="2737" y="339"/>
                      <a:pt x="2737" y="339"/>
                    </a:cubicBezTo>
                    <a:cubicBezTo>
                      <a:pt x="2965" y="339"/>
                      <a:pt x="3180" y="346"/>
                      <a:pt x="3370" y="357"/>
                    </a:cubicBezTo>
                    <a:cubicBezTo>
                      <a:pt x="3629" y="320"/>
                      <a:pt x="3784" y="272"/>
                      <a:pt x="3784" y="220"/>
                    </a:cubicBezTo>
                    <a:cubicBezTo>
                      <a:pt x="3784" y="98"/>
                      <a:pt x="2937" y="0"/>
                      <a:pt x="1892" y="0"/>
                    </a:cubicBezTo>
                  </a:path>
                </a:pathLst>
              </a:custGeom>
              <a:solidFill>
                <a:srgbClr val="F3EE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86" name="Freeform 37"/>
              <p:cNvSpPr/>
              <p:nvPr/>
            </p:nvSpPr>
            <p:spPr bwMode="auto">
              <a:xfrm>
                <a:off x="3765550" y="7246938"/>
                <a:ext cx="52388" cy="49213"/>
              </a:xfrm>
              <a:custGeom>
                <a:avLst/>
                <a:gdLst>
                  <a:gd name="T0" fmla="*/ 21 w 42"/>
                  <a:gd name="T1" fmla="*/ 0 h 40"/>
                  <a:gd name="T2" fmla="*/ 1 w 42"/>
                  <a:gd name="T3" fmla="*/ 19 h 40"/>
                  <a:gd name="T4" fmla="*/ 19 w 42"/>
                  <a:gd name="T5" fmla="*/ 40 h 40"/>
                  <a:gd name="T6" fmla="*/ 21 w 42"/>
                  <a:gd name="T7" fmla="*/ 40 h 40"/>
                  <a:gd name="T8" fmla="*/ 41 w 42"/>
                  <a:gd name="T9" fmla="*/ 22 h 40"/>
                  <a:gd name="T10" fmla="*/ 22 w 42"/>
                  <a:gd name="T11" fmla="*/ 0 h 40"/>
                  <a:gd name="T12" fmla="*/ 21 w 42"/>
                  <a:gd name="T1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2" h="40">
                    <a:moveTo>
                      <a:pt x="21" y="0"/>
                    </a:moveTo>
                    <a:cubicBezTo>
                      <a:pt x="11" y="0"/>
                      <a:pt x="2" y="8"/>
                      <a:pt x="1" y="19"/>
                    </a:cubicBezTo>
                    <a:cubicBezTo>
                      <a:pt x="0" y="30"/>
                      <a:pt x="8" y="39"/>
                      <a:pt x="19" y="40"/>
                    </a:cubicBezTo>
                    <a:cubicBezTo>
                      <a:pt x="20" y="40"/>
                      <a:pt x="20" y="40"/>
                      <a:pt x="21" y="40"/>
                    </a:cubicBezTo>
                    <a:cubicBezTo>
                      <a:pt x="31" y="40"/>
                      <a:pt x="40" y="32"/>
                      <a:pt x="41" y="22"/>
                    </a:cubicBezTo>
                    <a:cubicBezTo>
                      <a:pt x="42" y="11"/>
                      <a:pt x="33" y="1"/>
                      <a:pt x="22" y="0"/>
                    </a:cubicBezTo>
                    <a:cubicBezTo>
                      <a:pt x="22" y="0"/>
                      <a:pt x="21" y="0"/>
                      <a:pt x="21" y="0"/>
                    </a:cubicBezTo>
                  </a:path>
                </a:pathLst>
              </a:custGeom>
              <a:solidFill>
                <a:srgbClr val="F3E2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87" name="Freeform 38"/>
              <p:cNvSpPr/>
              <p:nvPr/>
            </p:nvSpPr>
            <p:spPr bwMode="auto">
              <a:xfrm>
                <a:off x="5230813" y="7388226"/>
                <a:ext cx="65088" cy="60325"/>
              </a:xfrm>
              <a:custGeom>
                <a:avLst/>
                <a:gdLst>
                  <a:gd name="T0" fmla="*/ 26 w 53"/>
                  <a:gd name="T1" fmla="*/ 0 h 50"/>
                  <a:gd name="T2" fmla="*/ 23 w 53"/>
                  <a:gd name="T3" fmla="*/ 1 h 50"/>
                  <a:gd name="T4" fmla="*/ 2 w 53"/>
                  <a:gd name="T5" fmla="*/ 28 h 50"/>
                  <a:gd name="T6" fmla="*/ 26 w 53"/>
                  <a:gd name="T7" fmla="*/ 50 h 50"/>
                  <a:gd name="T8" fmla="*/ 30 w 53"/>
                  <a:gd name="T9" fmla="*/ 50 h 50"/>
                  <a:gd name="T10" fmla="*/ 51 w 53"/>
                  <a:gd name="T11" fmla="*/ 22 h 50"/>
                  <a:gd name="T12" fmla="*/ 26 w 53"/>
                  <a:gd name="T13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50">
                    <a:moveTo>
                      <a:pt x="26" y="0"/>
                    </a:moveTo>
                    <a:cubicBezTo>
                      <a:pt x="25" y="0"/>
                      <a:pt x="24" y="0"/>
                      <a:pt x="23" y="1"/>
                    </a:cubicBezTo>
                    <a:cubicBezTo>
                      <a:pt x="10" y="2"/>
                      <a:pt x="0" y="15"/>
                      <a:pt x="2" y="28"/>
                    </a:cubicBezTo>
                    <a:cubicBezTo>
                      <a:pt x="3" y="41"/>
                      <a:pt x="14" y="50"/>
                      <a:pt x="26" y="50"/>
                    </a:cubicBezTo>
                    <a:cubicBezTo>
                      <a:pt x="27" y="50"/>
                      <a:pt x="28" y="50"/>
                      <a:pt x="30" y="50"/>
                    </a:cubicBezTo>
                    <a:cubicBezTo>
                      <a:pt x="43" y="48"/>
                      <a:pt x="53" y="36"/>
                      <a:pt x="51" y="22"/>
                    </a:cubicBezTo>
                    <a:cubicBezTo>
                      <a:pt x="49" y="10"/>
                      <a:pt x="39" y="0"/>
                      <a:pt x="26" y="0"/>
                    </a:cubicBezTo>
                  </a:path>
                </a:pathLst>
              </a:custGeom>
              <a:solidFill>
                <a:srgbClr val="F3E2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88" name="Freeform 39"/>
              <p:cNvSpPr/>
              <p:nvPr/>
            </p:nvSpPr>
            <p:spPr bwMode="auto">
              <a:xfrm>
                <a:off x="5246688" y="7485063"/>
                <a:ext cx="26988" cy="12700"/>
              </a:xfrm>
              <a:custGeom>
                <a:avLst/>
                <a:gdLst>
                  <a:gd name="T0" fmla="*/ 11 w 22"/>
                  <a:gd name="T1" fmla="*/ 0 h 11"/>
                  <a:gd name="T2" fmla="*/ 9 w 22"/>
                  <a:gd name="T3" fmla="*/ 0 h 11"/>
                  <a:gd name="T4" fmla="*/ 0 w 22"/>
                  <a:gd name="T5" fmla="*/ 11 h 11"/>
                  <a:gd name="T6" fmla="*/ 22 w 22"/>
                  <a:gd name="T7" fmla="*/ 10 h 11"/>
                  <a:gd name="T8" fmla="*/ 22 w 22"/>
                  <a:gd name="T9" fmla="*/ 9 h 11"/>
                  <a:gd name="T10" fmla="*/ 11 w 22"/>
                  <a:gd name="T11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1">
                    <a:moveTo>
                      <a:pt x="11" y="0"/>
                    </a:moveTo>
                    <a:cubicBezTo>
                      <a:pt x="10" y="0"/>
                      <a:pt x="10" y="0"/>
                      <a:pt x="9" y="0"/>
                    </a:cubicBezTo>
                    <a:cubicBezTo>
                      <a:pt x="4" y="0"/>
                      <a:pt x="0" y="5"/>
                      <a:pt x="0" y="11"/>
                    </a:cubicBezTo>
                    <a:cubicBezTo>
                      <a:pt x="7" y="10"/>
                      <a:pt x="14" y="10"/>
                      <a:pt x="22" y="10"/>
                    </a:cubicBezTo>
                    <a:cubicBezTo>
                      <a:pt x="22" y="10"/>
                      <a:pt x="22" y="9"/>
                      <a:pt x="22" y="9"/>
                    </a:cubicBezTo>
                    <a:cubicBezTo>
                      <a:pt x="21" y="4"/>
                      <a:pt x="16" y="0"/>
                      <a:pt x="11" y="0"/>
                    </a:cubicBezTo>
                  </a:path>
                </a:pathLst>
              </a:custGeom>
              <a:solidFill>
                <a:srgbClr val="F3E2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89" name="Freeform 40"/>
              <p:cNvSpPr/>
              <p:nvPr/>
            </p:nvSpPr>
            <p:spPr bwMode="auto">
              <a:xfrm>
                <a:off x="4281488" y="7361238"/>
                <a:ext cx="14288" cy="11113"/>
              </a:xfrm>
              <a:custGeom>
                <a:avLst/>
                <a:gdLst>
                  <a:gd name="T0" fmla="*/ 6 w 11"/>
                  <a:gd name="T1" fmla="*/ 0 h 10"/>
                  <a:gd name="T2" fmla="*/ 1 w 11"/>
                  <a:gd name="T3" fmla="*/ 4 h 10"/>
                  <a:gd name="T4" fmla="*/ 5 w 11"/>
                  <a:gd name="T5" fmla="*/ 10 h 10"/>
                  <a:gd name="T6" fmla="*/ 6 w 11"/>
                  <a:gd name="T7" fmla="*/ 10 h 10"/>
                  <a:gd name="T8" fmla="*/ 11 w 11"/>
                  <a:gd name="T9" fmla="*/ 6 h 10"/>
                  <a:gd name="T10" fmla="*/ 7 w 11"/>
                  <a:gd name="T11" fmla="*/ 0 h 10"/>
                  <a:gd name="T12" fmla="*/ 6 w 11"/>
                  <a:gd name="T1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0">
                    <a:moveTo>
                      <a:pt x="6" y="0"/>
                    </a:moveTo>
                    <a:cubicBezTo>
                      <a:pt x="3" y="0"/>
                      <a:pt x="1" y="1"/>
                      <a:pt x="1" y="4"/>
                    </a:cubicBezTo>
                    <a:cubicBezTo>
                      <a:pt x="0" y="6"/>
                      <a:pt x="2" y="9"/>
                      <a:pt x="5" y="10"/>
                    </a:cubicBezTo>
                    <a:cubicBezTo>
                      <a:pt x="5" y="10"/>
                      <a:pt x="5" y="10"/>
                      <a:pt x="6" y="10"/>
                    </a:cubicBezTo>
                    <a:cubicBezTo>
                      <a:pt x="8" y="10"/>
                      <a:pt x="10" y="8"/>
                      <a:pt x="11" y="6"/>
                    </a:cubicBezTo>
                    <a:cubicBezTo>
                      <a:pt x="11" y="3"/>
                      <a:pt x="10" y="0"/>
                      <a:pt x="7" y="0"/>
                    </a:cubicBezTo>
                    <a:cubicBezTo>
                      <a:pt x="6" y="0"/>
                      <a:pt x="6" y="0"/>
                      <a:pt x="6" y="0"/>
                    </a:cubicBezTo>
                  </a:path>
                </a:pathLst>
              </a:custGeom>
              <a:solidFill>
                <a:srgbClr val="F3E2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0" name="Freeform 41"/>
              <p:cNvSpPr/>
              <p:nvPr/>
            </p:nvSpPr>
            <p:spPr bwMode="auto">
              <a:xfrm>
                <a:off x="4224338" y="7439026"/>
                <a:ext cx="15875" cy="12700"/>
              </a:xfrm>
              <a:custGeom>
                <a:avLst/>
                <a:gdLst>
                  <a:gd name="T0" fmla="*/ 6 w 12"/>
                  <a:gd name="T1" fmla="*/ 0 h 11"/>
                  <a:gd name="T2" fmla="*/ 1 w 12"/>
                  <a:gd name="T3" fmla="*/ 4 h 11"/>
                  <a:gd name="T4" fmla="*/ 5 w 12"/>
                  <a:gd name="T5" fmla="*/ 10 h 11"/>
                  <a:gd name="T6" fmla="*/ 6 w 12"/>
                  <a:gd name="T7" fmla="*/ 11 h 11"/>
                  <a:gd name="T8" fmla="*/ 11 w 12"/>
                  <a:gd name="T9" fmla="*/ 6 h 11"/>
                  <a:gd name="T10" fmla="*/ 7 w 12"/>
                  <a:gd name="T11" fmla="*/ 0 h 11"/>
                  <a:gd name="T12" fmla="*/ 6 w 12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" h="11">
                    <a:moveTo>
                      <a:pt x="6" y="0"/>
                    </a:moveTo>
                    <a:cubicBezTo>
                      <a:pt x="4" y="0"/>
                      <a:pt x="2" y="2"/>
                      <a:pt x="1" y="4"/>
                    </a:cubicBezTo>
                    <a:cubicBezTo>
                      <a:pt x="0" y="7"/>
                      <a:pt x="2" y="10"/>
                      <a:pt x="5" y="10"/>
                    </a:cubicBezTo>
                    <a:cubicBezTo>
                      <a:pt x="5" y="11"/>
                      <a:pt x="6" y="11"/>
                      <a:pt x="6" y="11"/>
                    </a:cubicBezTo>
                    <a:cubicBezTo>
                      <a:pt x="9" y="11"/>
                      <a:pt x="11" y="9"/>
                      <a:pt x="11" y="6"/>
                    </a:cubicBezTo>
                    <a:cubicBezTo>
                      <a:pt x="12" y="4"/>
                      <a:pt x="10" y="1"/>
                      <a:pt x="7" y="0"/>
                    </a:cubicBezTo>
                    <a:cubicBezTo>
                      <a:pt x="7" y="0"/>
                      <a:pt x="7" y="0"/>
                      <a:pt x="6" y="0"/>
                    </a:cubicBezTo>
                  </a:path>
                </a:pathLst>
              </a:custGeom>
              <a:solidFill>
                <a:srgbClr val="F3E2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1" name="Freeform 42"/>
              <p:cNvSpPr/>
              <p:nvPr/>
            </p:nvSpPr>
            <p:spPr bwMode="auto">
              <a:xfrm>
                <a:off x="4286250" y="7397751"/>
                <a:ext cx="17463" cy="15875"/>
              </a:xfrm>
              <a:custGeom>
                <a:avLst/>
                <a:gdLst>
                  <a:gd name="T0" fmla="*/ 7 w 15"/>
                  <a:gd name="T1" fmla="*/ 0 h 14"/>
                  <a:gd name="T2" fmla="*/ 0 w 15"/>
                  <a:gd name="T3" fmla="*/ 5 h 14"/>
                  <a:gd name="T4" fmla="*/ 6 w 15"/>
                  <a:gd name="T5" fmla="*/ 14 h 14"/>
                  <a:gd name="T6" fmla="*/ 7 w 15"/>
                  <a:gd name="T7" fmla="*/ 14 h 14"/>
                  <a:gd name="T8" fmla="*/ 14 w 15"/>
                  <a:gd name="T9" fmla="*/ 9 h 14"/>
                  <a:gd name="T10" fmla="*/ 9 w 15"/>
                  <a:gd name="T11" fmla="*/ 0 h 14"/>
                  <a:gd name="T12" fmla="*/ 7 w 15"/>
                  <a:gd name="T13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" h="14">
                    <a:moveTo>
                      <a:pt x="7" y="0"/>
                    </a:moveTo>
                    <a:cubicBezTo>
                      <a:pt x="4" y="0"/>
                      <a:pt x="1" y="2"/>
                      <a:pt x="0" y="5"/>
                    </a:cubicBezTo>
                    <a:cubicBezTo>
                      <a:pt x="0" y="9"/>
                      <a:pt x="2" y="13"/>
                      <a:pt x="6" y="14"/>
                    </a:cubicBezTo>
                    <a:cubicBezTo>
                      <a:pt x="6" y="14"/>
                      <a:pt x="7" y="14"/>
                      <a:pt x="7" y="14"/>
                    </a:cubicBezTo>
                    <a:cubicBezTo>
                      <a:pt x="10" y="14"/>
                      <a:pt x="13" y="12"/>
                      <a:pt x="14" y="9"/>
                    </a:cubicBezTo>
                    <a:cubicBezTo>
                      <a:pt x="15" y="5"/>
                      <a:pt x="12" y="1"/>
                      <a:pt x="9" y="0"/>
                    </a:cubicBezTo>
                    <a:cubicBezTo>
                      <a:pt x="8" y="0"/>
                      <a:pt x="8" y="0"/>
                      <a:pt x="7" y="0"/>
                    </a:cubicBezTo>
                  </a:path>
                </a:pathLst>
              </a:custGeom>
              <a:solidFill>
                <a:srgbClr val="F3E2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2" name="Freeform 43"/>
              <p:cNvSpPr>
                <a:spLocks noEditPoints="1"/>
              </p:cNvSpPr>
              <p:nvPr/>
            </p:nvSpPr>
            <p:spPr bwMode="auto">
              <a:xfrm>
                <a:off x="4194175" y="7505701"/>
                <a:ext cx="3352800" cy="368300"/>
              </a:xfrm>
              <a:custGeom>
                <a:avLst/>
                <a:gdLst>
                  <a:gd name="T0" fmla="*/ 795 w 2763"/>
                  <a:gd name="T1" fmla="*/ 233 h 304"/>
                  <a:gd name="T2" fmla="*/ 785 w 2763"/>
                  <a:gd name="T3" fmla="*/ 223 h 304"/>
                  <a:gd name="T4" fmla="*/ 795 w 2763"/>
                  <a:gd name="T5" fmla="*/ 214 h 304"/>
                  <a:gd name="T6" fmla="*/ 804 w 2763"/>
                  <a:gd name="T7" fmla="*/ 223 h 304"/>
                  <a:gd name="T8" fmla="*/ 795 w 2763"/>
                  <a:gd name="T9" fmla="*/ 233 h 304"/>
                  <a:gd name="T10" fmla="*/ 795 w 2763"/>
                  <a:gd name="T11" fmla="*/ 233 h 304"/>
                  <a:gd name="T12" fmla="*/ 1723 w 2763"/>
                  <a:gd name="T13" fmla="*/ 204 h 304"/>
                  <a:gd name="T14" fmla="*/ 1704 w 2763"/>
                  <a:gd name="T15" fmla="*/ 184 h 304"/>
                  <a:gd name="T16" fmla="*/ 1723 w 2763"/>
                  <a:gd name="T17" fmla="*/ 164 h 304"/>
                  <a:gd name="T18" fmla="*/ 1723 w 2763"/>
                  <a:gd name="T19" fmla="*/ 164 h 304"/>
                  <a:gd name="T20" fmla="*/ 1743 w 2763"/>
                  <a:gd name="T21" fmla="*/ 184 h 304"/>
                  <a:gd name="T22" fmla="*/ 1723 w 2763"/>
                  <a:gd name="T23" fmla="*/ 204 h 304"/>
                  <a:gd name="T24" fmla="*/ 1723 w 2763"/>
                  <a:gd name="T25" fmla="*/ 204 h 304"/>
                  <a:gd name="T26" fmla="*/ 2455 w 2763"/>
                  <a:gd name="T27" fmla="*/ 84 h 304"/>
                  <a:gd name="T28" fmla="*/ 2440 w 2763"/>
                  <a:gd name="T29" fmla="*/ 69 h 304"/>
                  <a:gd name="T30" fmla="*/ 2455 w 2763"/>
                  <a:gd name="T31" fmla="*/ 53 h 304"/>
                  <a:gd name="T32" fmla="*/ 2455 w 2763"/>
                  <a:gd name="T33" fmla="*/ 53 h 304"/>
                  <a:gd name="T34" fmla="*/ 2471 w 2763"/>
                  <a:gd name="T35" fmla="*/ 69 h 304"/>
                  <a:gd name="T36" fmla="*/ 2455 w 2763"/>
                  <a:gd name="T37" fmla="*/ 84 h 304"/>
                  <a:gd name="T38" fmla="*/ 2455 w 2763"/>
                  <a:gd name="T39" fmla="*/ 84 h 304"/>
                  <a:gd name="T40" fmla="*/ 2013 w 2763"/>
                  <a:gd name="T41" fmla="*/ 0 h 304"/>
                  <a:gd name="T42" fmla="*/ 1578 w 2763"/>
                  <a:gd name="T43" fmla="*/ 46 h 304"/>
                  <a:gd name="T44" fmla="*/ 2028 w 2763"/>
                  <a:gd name="T45" fmla="*/ 103 h 304"/>
                  <a:gd name="T46" fmla="*/ 2028 w 2763"/>
                  <a:gd name="T47" fmla="*/ 103 h 304"/>
                  <a:gd name="T48" fmla="*/ 844 w 2763"/>
                  <a:gd name="T49" fmla="*/ 176 h 304"/>
                  <a:gd name="T50" fmla="*/ 0 w 2763"/>
                  <a:gd name="T51" fmla="*/ 154 h 304"/>
                  <a:gd name="T52" fmla="*/ 442 w 2763"/>
                  <a:gd name="T53" fmla="*/ 263 h 304"/>
                  <a:gd name="T54" fmla="*/ 761 w 2763"/>
                  <a:gd name="T55" fmla="*/ 257 h 304"/>
                  <a:gd name="T56" fmla="*/ 761 w 2763"/>
                  <a:gd name="T57" fmla="*/ 257 h 304"/>
                  <a:gd name="T58" fmla="*/ 1608 w 2763"/>
                  <a:gd name="T59" fmla="*/ 304 h 304"/>
                  <a:gd name="T60" fmla="*/ 2763 w 2763"/>
                  <a:gd name="T61" fmla="*/ 144 h 304"/>
                  <a:gd name="T62" fmla="*/ 2763 w 2763"/>
                  <a:gd name="T63" fmla="*/ 144 h 304"/>
                  <a:gd name="T64" fmla="*/ 2013 w 2763"/>
                  <a:gd name="T65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763" h="304">
                    <a:moveTo>
                      <a:pt x="795" y="233"/>
                    </a:moveTo>
                    <a:cubicBezTo>
                      <a:pt x="790" y="233"/>
                      <a:pt x="785" y="229"/>
                      <a:pt x="785" y="223"/>
                    </a:cubicBezTo>
                    <a:cubicBezTo>
                      <a:pt x="785" y="218"/>
                      <a:pt x="790" y="214"/>
                      <a:pt x="795" y="214"/>
                    </a:cubicBezTo>
                    <a:cubicBezTo>
                      <a:pt x="800" y="214"/>
                      <a:pt x="804" y="218"/>
                      <a:pt x="804" y="223"/>
                    </a:cubicBezTo>
                    <a:cubicBezTo>
                      <a:pt x="804" y="229"/>
                      <a:pt x="800" y="233"/>
                      <a:pt x="795" y="233"/>
                    </a:cubicBezTo>
                    <a:cubicBezTo>
                      <a:pt x="795" y="233"/>
                      <a:pt x="795" y="233"/>
                      <a:pt x="795" y="233"/>
                    </a:cubicBezTo>
                    <a:moveTo>
                      <a:pt x="1723" y="204"/>
                    </a:moveTo>
                    <a:cubicBezTo>
                      <a:pt x="1713" y="204"/>
                      <a:pt x="1704" y="195"/>
                      <a:pt x="1704" y="184"/>
                    </a:cubicBezTo>
                    <a:cubicBezTo>
                      <a:pt x="1704" y="173"/>
                      <a:pt x="1712" y="164"/>
                      <a:pt x="1723" y="164"/>
                    </a:cubicBezTo>
                    <a:cubicBezTo>
                      <a:pt x="1723" y="164"/>
                      <a:pt x="1723" y="164"/>
                      <a:pt x="1723" y="164"/>
                    </a:cubicBezTo>
                    <a:cubicBezTo>
                      <a:pt x="1734" y="164"/>
                      <a:pt x="1743" y="173"/>
                      <a:pt x="1743" y="184"/>
                    </a:cubicBezTo>
                    <a:cubicBezTo>
                      <a:pt x="1743" y="195"/>
                      <a:pt x="1734" y="204"/>
                      <a:pt x="1723" y="204"/>
                    </a:cubicBezTo>
                    <a:cubicBezTo>
                      <a:pt x="1723" y="204"/>
                      <a:pt x="1723" y="204"/>
                      <a:pt x="1723" y="204"/>
                    </a:cubicBezTo>
                    <a:moveTo>
                      <a:pt x="2455" y="84"/>
                    </a:moveTo>
                    <a:cubicBezTo>
                      <a:pt x="2447" y="84"/>
                      <a:pt x="2440" y="77"/>
                      <a:pt x="2440" y="69"/>
                    </a:cubicBezTo>
                    <a:cubicBezTo>
                      <a:pt x="2440" y="60"/>
                      <a:pt x="2447" y="53"/>
                      <a:pt x="2455" y="53"/>
                    </a:cubicBezTo>
                    <a:cubicBezTo>
                      <a:pt x="2455" y="53"/>
                      <a:pt x="2455" y="53"/>
                      <a:pt x="2455" y="53"/>
                    </a:cubicBezTo>
                    <a:cubicBezTo>
                      <a:pt x="2464" y="53"/>
                      <a:pt x="2471" y="60"/>
                      <a:pt x="2471" y="69"/>
                    </a:cubicBezTo>
                    <a:cubicBezTo>
                      <a:pt x="2471" y="77"/>
                      <a:pt x="2464" y="84"/>
                      <a:pt x="2455" y="84"/>
                    </a:cubicBezTo>
                    <a:cubicBezTo>
                      <a:pt x="2455" y="84"/>
                      <a:pt x="2455" y="84"/>
                      <a:pt x="2455" y="84"/>
                    </a:cubicBezTo>
                    <a:moveTo>
                      <a:pt x="2013" y="0"/>
                    </a:moveTo>
                    <a:cubicBezTo>
                      <a:pt x="1890" y="18"/>
                      <a:pt x="1743" y="34"/>
                      <a:pt x="1578" y="46"/>
                    </a:cubicBezTo>
                    <a:cubicBezTo>
                      <a:pt x="1852" y="60"/>
                      <a:pt x="2028" y="80"/>
                      <a:pt x="2028" y="103"/>
                    </a:cubicBezTo>
                    <a:cubicBezTo>
                      <a:pt x="2028" y="103"/>
                      <a:pt x="2028" y="103"/>
                      <a:pt x="2028" y="103"/>
                    </a:cubicBezTo>
                    <a:cubicBezTo>
                      <a:pt x="2028" y="144"/>
                      <a:pt x="1498" y="176"/>
                      <a:pt x="844" y="176"/>
                    </a:cubicBezTo>
                    <a:cubicBezTo>
                      <a:pt x="514" y="176"/>
                      <a:pt x="215" y="168"/>
                      <a:pt x="0" y="154"/>
                    </a:cubicBezTo>
                    <a:cubicBezTo>
                      <a:pt x="23" y="197"/>
                      <a:pt x="188" y="236"/>
                      <a:pt x="442" y="263"/>
                    </a:cubicBezTo>
                    <a:cubicBezTo>
                      <a:pt x="543" y="259"/>
                      <a:pt x="650" y="257"/>
                      <a:pt x="761" y="257"/>
                    </a:cubicBezTo>
                    <a:cubicBezTo>
                      <a:pt x="761" y="257"/>
                      <a:pt x="761" y="257"/>
                      <a:pt x="761" y="257"/>
                    </a:cubicBezTo>
                    <a:cubicBezTo>
                      <a:pt x="1102" y="257"/>
                      <a:pt x="1407" y="275"/>
                      <a:pt x="1608" y="304"/>
                    </a:cubicBezTo>
                    <a:cubicBezTo>
                      <a:pt x="2262" y="291"/>
                      <a:pt x="2761" y="225"/>
                      <a:pt x="2763" y="144"/>
                    </a:cubicBezTo>
                    <a:cubicBezTo>
                      <a:pt x="2763" y="144"/>
                      <a:pt x="2763" y="144"/>
                      <a:pt x="2763" y="144"/>
                    </a:cubicBezTo>
                    <a:cubicBezTo>
                      <a:pt x="2762" y="81"/>
                      <a:pt x="2457" y="27"/>
                      <a:pt x="2013" y="0"/>
                    </a:cubicBezTo>
                  </a:path>
                </a:pathLst>
              </a:custGeom>
              <a:solidFill>
                <a:srgbClr val="F3EE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3" name="Freeform 44"/>
              <p:cNvSpPr/>
              <p:nvPr/>
            </p:nvSpPr>
            <p:spPr bwMode="auto">
              <a:xfrm>
                <a:off x="6261100" y="7704138"/>
                <a:ext cx="47625" cy="49213"/>
              </a:xfrm>
              <a:custGeom>
                <a:avLst/>
                <a:gdLst>
                  <a:gd name="T0" fmla="*/ 19 w 39"/>
                  <a:gd name="T1" fmla="*/ 0 h 40"/>
                  <a:gd name="T2" fmla="*/ 19 w 39"/>
                  <a:gd name="T3" fmla="*/ 0 h 40"/>
                  <a:gd name="T4" fmla="*/ 0 w 39"/>
                  <a:gd name="T5" fmla="*/ 20 h 40"/>
                  <a:gd name="T6" fmla="*/ 19 w 39"/>
                  <a:gd name="T7" fmla="*/ 40 h 40"/>
                  <a:gd name="T8" fmla="*/ 19 w 39"/>
                  <a:gd name="T9" fmla="*/ 40 h 40"/>
                  <a:gd name="T10" fmla="*/ 39 w 39"/>
                  <a:gd name="T11" fmla="*/ 20 h 40"/>
                  <a:gd name="T12" fmla="*/ 19 w 39"/>
                  <a:gd name="T13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40"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8" y="0"/>
                      <a:pt x="0" y="9"/>
                      <a:pt x="0" y="20"/>
                    </a:cubicBezTo>
                    <a:cubicBezTo>
                      <a:pt x="0" y="31"/>
                      <a:pt x="9" y="40"/>
                      <a:pt x="19" y="40"/>
                    </a:cubicBezTo>
                    <a:cubicBezTo>
                      <a:pt x="19" y="40"/>
                      <a:pt x="19" y="40"/>
                      <a:pt x="19" y="40"/>
                    </a:cubicBezTo>
                    <a:cubicBezTo>
                      <a:pt x="30" y="40"/>
                      <a:pt x="39" y="31"/>
                      <a:pt x="39" y="20"/>
                    </a:cubicBezTo>
                    <a:cubicBezTo>
                      <a:pt x="39" y="9"/>
                      <a:pt x="30" y="0"/>
                      <a:pt x="19" y="0"/>
                    </a:cubicBezTo>
                  </a:path>
                </a:pathLst>
              </a:custGeom>
              <a:solidFill>
                <a:srgbClr val="F3E2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4" name="Freeform 45"/>
              <p:cNvSpPr/>
              <p:nvPr/>
            </p:nvSpPr>
            <p:spPr bwMode="auto">
              <a:xfrm>
                <a:off x="7154863" y="7569201"/>
                <a:ext cx="38100" cy="38100"/>
              </a:xfrm>
              <a:custGeom>
                <a:avLst/>
                <a:gdLst>
                  <a:gd name="T0" fmla="*/ 15 w 31"/>
                  <a:gd name="T1" fmla="*/ 0 h 31"/>
                  <a:gd name="T2" fmla="*/ 15 w 31"/>
                  <a:gd name="T3" fmla="*/ 0 h 31"/>
                  <a:gd name="T4" fmla="*/ 0 w 31"/>
                  <a:gd name="T5" fmla="*/ 16 h 31"/>
                  <a:gd name="T6" fmla="*/ 15 w 31"/>
                  <a:gd name="T7" fmla="*/ 31 h 31"/>
                  <a:gd name="T8" fmla="*/ 15 w 31"/>
                  <a:gd name="T9" fmla="*/ 31 h 31"/>
                  <a:gd name="T10" fmla="*/ 31 w 31"/>
                  <a:gd name="T11" fmla="*/ 16 h 31"/>
                  <a:gd name="T12" fmla="*/ 15 w 31"/>
                  <a:gd name="T13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31">
                    <a:moveTo>
                      <a:pt x="15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7"/>
                      <a:pt x="0" y="16"/>
                    </a:cubicBezTo>
                    <a:cubicBezTo>
                      <a:pt x="0" y="24"/>
                      <a:pt x="7" y="31"/>
                      <a:pt x="15" y="31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24" y="31"/>
                      <a:pt x="31" y="24"/>
                      <a:pt x="31" y="16"/>
                    </a:cubicBezTo>
                    <a:cubicBezTo>
                      <a:pt x="31" y="7"/>
                      <a:pt x="24" y="0"/>
                      <a:pt x="15" y="0"/>
                    </a:cubicBezTo>
                  </a:path>
                </a:pathLst>
              </a:custGeom>
              <a:solidFill>
                <a:srgbClr val="F3E2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5" name="Freeform 46"/>
              <p:cNvSpPr/>
              <p:nvPr/>
            </p:nvSpPr>
            <p:spPr bwMode="auto">
              <a:xfrm>
                <a:off x="5146675" y="7764463"/>
                <a:ext cx="22225" cy="23813"/>
              </a:xfrm>
              <a:custGeom>
                <a:avLst/>
                <a:gdLst>
                  <a:gd name="T0" fmla="*/ 10 w 19"/>
                  <a:gd name="T1" fmla="*/ 0 h 19"/>
                  <a:gd name="T2" fmla="*/ 0 w 19"/>
                  <a:gd name="T3" fmla="*/ 9 h 19"/>
                  <a:gd name="T4" fmla="*/ 10 w 19"/>
                  <a:gd name="T5" fmla="*/ 19 h 19"/>
                  <a:gd name="T6" fmla="*/ 10 w 19"/>
                  <a:gd name="T7" fmla="*/ 19 h 19"/>
                  <a:gd name="T8" fmla="*/ 19 w 19"/>
                  <a:gd name="T9" fmla="*/ 9 h 19"/>
                  <a:gd name="T10" fmla="*/ 10 w 19"/>
                  <a:gd name="T11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19">
                    <a:moveTo>
                      <a:pt x="10" y="0"/>
                    </a:moveTo>
                    <a:cubicBezTo>
                      <a:pt x="5" y="0"/>
                      <a:pt x="0" y="4"/>
                      <a:pt x="0" y="9"/>
                    </a:cubicBezTo>
                    <a:cubicBezTo>
                      <a:pt x="0" y="15"/>
                      <a:pt x="5" y="19"/>
                      <a:pt x="10" y="19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5" y="19"/>
                      <a:pt x="19" y="15"/>
                      <a:pt x="19" y="9"/>
                    </a:cubicBezTo>
                    <a:cubicBezTo>
                      <a:pt x="19" y="4"/>
                      <a:pt x="15" y="0"/>
                      <a:pt x="10" y="0"/>
                    </a:cubicBezTo>
                  </a:path>
                </a:pathLst>
              </a:custGeom>
              <a:solidFill>
                <a:srgbClr val="F3E20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6" name="Freeform 47"/>
              <p:cNvSpPr>
                <a:spLocks noEditPoints="1"/>
              </p:cNvSpPr>
              <p:nvPr/>
            </p:nvSpPr>
            <p:spPr bwMode="auto">
              <a:xfrm>
                <a:off x="4603750" y="7483476"/>
                <a:ext cx="2033588" cy="77788"/>
              </a:xfrm>
              <a:custGeom>
                <a:avLst/>
                <a:gdLst>
                  <a:gd name="T0" fmla="*/ 586 w 1675"/>
                  <a:gd name="T1" fmla="*/ 37 h 64"/>
                  <a:gd name="T2" fmla="*/ 576 w 1675"/>
                  <a:gd name="T3" fmla="*/ 28 h 64"/>
                  <a:gd name="T4" fmla="*/ 585 w 1675"/>
                  <a:gd name="T5" fmla="*/ 17 h 64"/>
                  <a:gd name="T6" fmla="*/ 586 w 1675"/>
                  <a:gd name="T7" fmla="*/ 17 h 64"/>
                  <a:gd name="T8" fmla="*/ 596 w 1675"/>
                  <a:gd name="T9" fmla="*/ 26 h 64"/>
                  <a:gd name="T10" fmla="*/ 587 w 1675"/>
                  <a:gd name="T11" fmla="*/ 37 h 64"/>
                  <a:gd name="T12" fmla="*/ 586 w 1675"/>
                  <a:gd name="T13" fmla="*/ 37 h 64"/>
                  <a:gd name="T14" fmla="*/ 1042 w 1675"/>
                  <a:gd name="T15" fmla="*/ 0 h 64"/>
                  <a:gd name="T16" fmla="*/ 1042 w 1675"/>
                  <a:gd name="T17" fmla="*/ 0 h 64"/>
                  <a:gd name="T18" fmla="*/ 552 w 1675"/>
                  <a:gd name="T19" fmla="*/ 11 h 64"/>
                  <a:gd name="T20" fmla="*/ 542 w 1675"/>
                  <a:gd name="T21" fmla="*/ 23 h 64"/>
                  <a:gd name="T22" fmla="*/ 541 w 1675"/>
                  <a:gd name="T23" fmla="*/ 23 h 64"/>
                  <a:gd name="T24" fmla="*/ 530 w 1675"/>
                  <a:gd name="T25" fmla="*/ 13 h 64"/>
                  <a:gd name="T26" fmla="*/ 530 w 1675"/>
                  <a:gd name="T27" fmla="*/ 12 h 64"/>
                  <a:gd name="T28" fmla="*/ 0 w 1675"/>
                  <a:gd name="T29" fmla="*/ 56 h 64"/>
                  <a:gd name="T30" fmla="*/ 506 w 1675"/>
                  <a:gd name="T31" fmla="*/ 49 h 64"/>
                  <a:gd name="T32" fmla="*/ 506 w 1675"/>
                  <a:gd name="T33" fmla="*/ 49 h 64"/>
                  <a:gd name="T34" fmla="*/ 547 w 1675"/>
                  <a:gd name="T35" fmla="*/ 49 h 64"/>
                  <a:gd name="T36" fmla="*/ 547 w 1675"/>
                  <a:gd name="T37" fmla="*/ 48 h 64"/>
                  <a:gd name="T38" fmla="*/ 554 w 1675"/>
                  <a:gd name="T39" fmla="*/ 40 h 64"/>
                  <a:gd name="T40" fmla="*/ 555 w 1675"/>
                  <a:gd name="T41" fmla="*/ 39 h 64"/>
                  <a:gd name="T42" fmla="*/ 563 w 1675"/>
                  <a:gd name="T43" fmla="*/ 46 h 64"/>
                  <a:gd name="T44" fmla="*/ 563 w 1675"/>
                  <a:gd name="T45" fmla="*/ 49 h 64"/>
                  <a:gd name="T46" fmla="*/ 1240 w 1675"/>
                  <a:gd name="T47" fmla="*/ 64 h 64"/>
                  <a:gd name="T48" fmla="*/ 1675 w 1675"/>
                  <a:gd name="T49" fmla="*/ 18 h 64"/>
                  <a:gd name="T50" fmla="*/ 1042 w 1675"/>
                  <a:gd name="T51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74" h="64">
                    <a:moveTo>
                      <a:pt x="586" y="37"/>
                    </a:moveTo>
                    <a:cubicBezTo>
                      <a:pt x="581" y="37"/>
                      <a:pt x="577" y="33"/>
                      <a:pt x="576" y="28"/>
                    </a:cubicBezTo>
                    <a:cubicBezTo>
                      <a:pt x="576" y="23"/>
                      <a:pt x="579" y="18"/>
                      <a:pt x="585" y="17"/>
                    </a:cubicBezTo>
                    <a:cubicBezTo>
                      <a:pt x="585" y="17"/>
                      <a:pt x="586" y="17"/>
                      <a:pt x="586" y="17"/>
                    </a:cubicBezTo>
                    <a:cubicBezTo>
                      <a:pt x="591" y="17"/>
                      <a:pt x="595" y="21"/>
                      <a:pt x="596" y="26"/>
                    </a:cubicBezTo>
                    <a:cubicBezTo>
                      <a:pt x="596" y="31"/>
                      <a:pt x="593" y="36"/>
                      <a:pt x="587" y="37"/>
                    </a:cubicBezTo>
                    <a:cubicBezTo>
                      <a:pt x="587" y="37"/>
                      <a:pt x="586" y="37"/>
                      <a:pt x="586" y="37"/>
                    </a:cubicBezTo>
                    <a:moveTo>
                      <a:pt x="1042" y="0"/>
                    </a:moveTo>
                    <a:cubicBezTo>
                      <a:pt x="1042" y="0"/>
                      <a:pt x="1042" y="0"/>
                      <a:pt x="1042" y="0"/>
                    </a:cubicBezTo>
                    <a:cubicBezTo>
                      <a:pt x="869" y="0"/>
                      <a:pt x="704" y="4"/>
                      <a:pt x="552" y="11"/>
                    </a:cubicBezTo>
                    <a:cubicBezTo>
                      <a:pt x="552" y="17"/>
                      <a:pt x="548" y="22"/>
                      <a:pt x="542" y="23"/>
                    </a:cubicBezTo>
                    <a:cubicBezTo>
                      <a:pt x="542" y="23"/>
                      <a:pt x="541" y="23"/>
                      <a:pt x="541" y="23"/>
                    </a:cubicBezTo>
                    <a:cubicBezTo>
                      <a:pt x="535" y="23"/>
                      <a:pt x="530" y="19"/>
                      <a:pt x="530" y="13"/>
                    </a:cubicBezTo>
                    <a:cubicBezTo>
                      <a:pt x="530" y="13"/>
                      <a:pt x="530" y="12"/>
                      <a:pt x="530" y="12"/>
                    </a:cubicBezTo>
                    <a:cubicBezTo>
                      <a:pt x="324" y="21"/>
                      <a:pt x="143" y="37"/>
                      <a:pt x="0" y="56"/>
                    </a:cubicBezTo>
                    <a:cubicBezTo>
                      <a:pt x="153" y="51"/>
                      <a:pt x="325" y="49"/>
                      <a:pt x="506" y="49"/>
                    </a:cubicBezTo>
                    <a:cubicBezTo>
                      <a:pt x="506" y="49"/>
                      <a:pt x="506" y="49"/>
                      <a:pt x="506" y="49"/>
                    </a:cubicBezTo>
                    <a:cubicBezTo>
                      <a:pt x="520" y="49"/>
                      <a:pt x="534" y="49"/>
                      <a:pt x="547" y="49"/>
                    </a:cubicBezTo>
                    <a:cubicBezTo>
                      <a:pt x="547" y="49"/>
                      <a:pt x="547" y="49"/>
                      <a:pt x="547" y="48"/>
                    </a:cubicBezTo>
                    <a:cubicBezTo>
                      <a:pt x="547" y="44"/>
                      <a:pt x="550" y="40"/>
                      <a:pt x="554" y="40"/>
                    </a:cubicBezTo>
                    <a:cubicBezTo>
                      <a:pt x="554" y="40"/>
                      <a:pt x="555" y="39"/>
                      <a:pt x="555" y="39"/>
                    </a:cubicBezTo>
                    <a:cubicBezTo>
                      <a:pt x="559" y="39"/>
                      <a:pt x="562" y="42"/>
                      <a:pt x="563" y="46"/>
                    </a:cubicBezTo>
                    <a:cubicBezTo>
                      <a:pt x="563" y="47"/>
                      <a:pt x="563" y="48"/>
                      <a:pt x="563" y="49"/>
                    </a:cubicBezTo>
                    <a:cubicBezTo>
                      <a:pt x="818" y="50"/>
                      <a:pt x="1052" y="55"/>
                      <a:pt x="1240" y="64"/>
                    </a:cubicBezTo>
                    <a:cubicBezTo>
                      <a:pt x="1405" y="52"/>
                      <a:pt x="1552" y="36"/>
                      <a:pt x="1675" y="18"/>
                    </a:cubicBezTo>
                    <a:cubicBezTo>
                      <a:pt x="1485" y="7"/>
                      <a:pt x="1270" y="0"/>
                      <a:pt x="1042" y="0"/>
                    </a:cubicBezTo>
                  </a:path>
                </a:pathLst>
              </a:custGeom>
              <a:solidFill>
                <a:srgbClr val="EAE0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7" name="Freeform 48"/>
              <p:cNvSpPr/>
              <p:nvPr/>
            </p:nvSpPr>
            <p:spPr bwMode="auto">
              <a:xfrm>
                <a:off x="5302250" y="7504113"/>
                <a:ext cx="25400" cy="23813"/>
              </a:xfrm>
              <a:custGeom>
                <a:avLst/>
                <a:gdLst>
                  <a:gd name="T0" fmla="*/ 10 w 20"/>
                  <a:gd name="T1" fmla="*/ 0 h 20"/>
                  <a:gd name="T2" fmla="*/ 9 w 20"/>
                  <a:gd name="T3" fmla="*/ 0 h 20"/>
                  <a:gd name="T4" fmla="*/ 0 w 20"/>
                  <a:gd name="T5" fmla="*/ 11 h 20"/>
                  <a:gd name="T6" fmla="*/ 10 w 20"/>
                  <a:gd name="T7" fmla="*/ 20 h 20"/>
                  <a:gd name="T8" fmla="*/ 11 w 20"/>
                  <a:gd name="T9" fmla="*/ 20 h 20"/>
                  <a:gd name="T10" fmla="*/ 20 w 20"/>
                  <a:gd name="T11" fmla="*/ 9 h 20"/>
                  <a:gd name="T12" fmla="*/ 10 w 20"/>
                  <a:gd name="T13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20">
                    <a:moveTo>
                      <a:pt x="10" y="0"/>
                    </a:moveTo>
                    <a:cubicBezTo>
                      <a:pt x="10" y="0"/>
                      <a:pt x="9" y="0"/>
                      <a:pt x="9" y="0"/>
                    </a:cubicBezTo>
                    <a:cubicBezTo>
                      <a:pt x="3" y="1"/>
                      <a:pt x="0" y="6"/>
                      <a:pt x="0" y="11"/>
                    </a:cubicBezTo>
                    <a:cubicBezTo>
                      <a:pt x="1" y="16"/>
                      <a:pt x="5" y="20"/>
                      <a:pt x="10" y="20"/>
                    </a:cubicBezTo>
                    <a:cubicBezTo>
                      <a:pt x="10" y="20"/>
                      <a:pt x="11" y="20"/>
                      <a:pt x="11" y="20"/>
                    </a:cubicBezTo>
                    <a:cubicBezTo>
                      <a:pt x="17" y="19"/>
                      <a:pt x="20" y="14"/>
                      <a:pt x="20" y="9"/>
                    </a:cubicBezTo>
                    <a:cubicBezTo>
                      <a:pt x="19" y="4"/>
                      <a:pt x="15" y="0"/>
                      <a:pt x="10" y="0"/>
                    </a:cubicBezTo>
                  </a:path>
                </a:pathLst>
              </a:custGeom>
              <a:solidFill>
                <a:srgbClr val="EAD7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8" name="Freeform 49"/>
              <p:cNvSpPr/>
              <p:nvPr/>
            </p:nvSpPr>
            <p:spPr bwMode="auto">
              <a:xfrm>
                <a:off x="5246688" y="7496176"/>
                <a:ext cx="26988" cy="15875"/>
              </a:xfrm>
              <a:custGeom>
                <a:avLst/>
                <a:gdLst>
                  <a:gd name="T0" fmla="*/ 22 w 22"/>
                  <a:gd name="T1" fmla="*/ 0 h 12"/>
                  <a:gd name="T2" fmla="*/ 0 w 22"/>
                  <a:gd name="T3" fmla="*/ 1 h 12"/>
                  <a:gd name="T4" fmla="*/ 0 w 22"/>
                  <a:gd name="T5" fmla="*/ 2 h 12"/>
                  <a:gd name="T6" fmla="*/ 11 w 22"/>
                  <a:gd name="T7" fmla="*/ 12 h 12"/>
                  <a:gd name="T8" fmla="*/ 12 w 22"/>
                  <a:gd name="T9" fmla="*/ 12 h 12"/>
                  <a:gd name="T10" fmla="*/ 22 w 22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12">
                    <a:moveTo>
                      <a:pt x="22" y="0"/>
                    </a:moveTo>
                    <a:cubicBezTo>
                      <a:pt x="14" y="0"/>
                      <a:pt x="7" y="0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8"/>
                      <a:pt x="5" y="12"/>
                      <a:pt x="11" y="12"/>
                    </a:cubicBezTo>
                    <a:cubicBezTo>
                      <a:pt x="11" y="12"/>
                      <a:pt x="12" y="12"/>
                      <a:pt x="12" y="12"/>
                    </a:cubicBezTo>
                    <a:cubicBezTo>
                      <a:pt x="18" y="11"/>
                      <a:pt x="22" y="6"/>
                      <a:pt x="22" y="0"/>
                    </a:cubicBezTo>
                  </a:path>
                </a:pathLst>
              </a:custGeom>
              <a:solidFill>
                <a:srgbClr val="EAD7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9" name="Freeform 50"/>
              <p:cNvSpPr/>
              <p:nvPr/>
            </p:nvSpPr>
            <p:spPr bwMode="auto">
              <a:xfrm>
                <a:off x="5267325" y="7531101"/>
                <a:ext cx="19050" cy="12700"/>
              </a:xfrm>
              <a:custGeom>
                <a:avLst/>
                <a:gdLst>
                  <a:gd name="T0" fmla="*/ 8 w 16"/>
                  <a:gd name="T1" fmla="*/ 0 h 10"/>
                  <a:gd name="T2" fmla="*/ 7 w 16"/>
                  <a:gd name="T3" fmla="*/ 1 h 10"/>
                  <a:gd name="T4" fmla="*/ 0 w 16"/>
                  <a:gd name="T5" fmla="*/ 9 h 10"/>
                  <a:gd name="T6" fmla="*/ 0 w 16"/>
                  <a:gd name="T7" fmla="*/ 10 h 10"/>
                  <a:gd name="T8" fmla="*/ 16 w 16"/>
                  <a:gd name="T9" fmla="*/ 10 h 10"/>
                  <a:gd name="T10" fmla="*/ 16 w 16"/>
                  <a:gd name="T11" fmla="*/ 7 h 10"/>
                  <a:gd name="T12" fmla="*/ 8 w 16"/>
                  <a:gd name="T13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0">
                    <a:moveTo>
                      <a:pt x="8" y="0"/>
                    </a:moveTo>
                    <a:cubicBezTo>
                      <a:pt x="8" y="0"/>
                      <a:pt x="7" y="1"/>
                      <a:pt x="7" y="1"/>
                    </a:cubicBezTo>
                    <a:cubicBezTo>
                      <a:pt x="3" y="1"/>
                      <a:pt x="0" y="5"/>
                      <a:pt x="0" y="9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5" y="10"/>
                      <a:pt x="11" y="10"/>
                      <a:pt x="16" y="10"/>
                    </a:cubicBezTo>
                    <a:cubicBezTo>
                      <a:pt x="16" y="9"/>
                      <a:pt x="16" y="8"/>
                      <a:pt x="16" y="7"/>
                    </a:cubicBezTo>
                    <a:cubicBezTo>
                      <a:pt x="15" y="3"/>
                      <a:pt x="12" y="0"/>
                      <a:pt x="8" y="0"/>
                    </a:cubicBezTo>
                  </a:path>
                </a:pathLst>
              </a:custGeom>
              <a:solidFill>
                <a:srgbClr val="EAD70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0" name="Freeform 51"/>
              <p:cNvSpPr>
                <a:spLocks noEditPoints="1"/>
              </p:cNvSpPr>
              <p:nvPr/>
            </p:nvSpPr>
            <p:spPr bwMode="auto">
              <a:xfrm>
                <a:off x="3786188" y="7824788"/>
                <a:ext cx="2663825" cy="301625"/>
              </a:xfrm>
              <a:custGeom>
                <a:avLst/>
                <a:gdLst>
                  <a:gd name="T0" fmla="*/ 1402 w 2195"/>
                  <a:gd name="T1" fmla="*/ 207 h 249"/>
                  <a:gd name="T2" fmla="*/ 1391 w 2195"/>
                  <a:gd name="T3" fmla="*/ 201 h 249"/>
                  <a:gd name="T4" fmla="*/ 1396 w 2195"/>
                  <a:gd name="T5" fmla="*/ 184 h 249"/>
                  <a:gd name="T6" fmla="*/ 1401 w 2195"/>
                  <a:gd name="T7" fmla="*/ 183 h 249"/>
                  <a:gd name="T8" fmla="*/ 1412 w 2195"/>
                  <a:gd name="T9" fmla="*/ 190 h 249"/>
                  <a:gd name="T10" fmla="*/ 1407 w 2195"/>
                  <a:gd name="T11" fmla="*/ 206 h 249"/>
                  <a:gd name="T12" fmla="*/ 1402 w 2195"/>
                  <a:gd name="T13" fmla="*/ 207 h 249"/>
                  <a:gd name="T14" fmla="*/ 576 w 2195"/>
                  <a:gd name="T15" fmla="*/ 195 h 249"/>
                  <a:gd name="T16" fmla="*/ 564 w 2195"/>
                  <a:gd name="T17" fmla="*/ 184 h 249"/>
                  <a:gd name="T18" fmla="*/ 576 w 2195"/>
                  <a:gd name="T19" fmla="*/ 172 h 249"/>
                  <a:gd name="T20" fmla="*/ 576 w 2195"/>
                  <a:gd name="T21" fmla="*/ 172 h 249"/>
                  <a:gd name="T22" fmla="*/ 587 w 2195"/>
                  <a:gd name="T23" fmla="*/ 183 h 249"/>
                  <a:gd name="T24" fmla="*/ 576 w 2195"/>
                  <a:gd name="T25" fmla="*/ 195 h 249"/>
                  <a:gd name="T26" fmla="*/ 1640 w 2195"/>
                  <a:gd name="T27" fmla="*/ 115 h 249"/>
                  <a:gd name="T28" fmla="*/ 1618 w 2195"/>
                  <a:gd name="T29" fmla="*/ 93 h 249"/>
                  <a:gd name="T30" fmla="*/ 1639 w 2195"/>
                  <a:gd name="T31" fmla="*/ 70 h 249"/>
                  <a:gd name="T32" fmla="*/ 1640 w 2195"/>
                  <a:gd name="T33" fmla="*/ 70 h 249"/>
                  <a:gd name="T34" fmla="*/ 1662 w 2195"/>
                  <a:gd name="T35" fmla="*/ 92 h 249"/>
                  <a:gd name="T36" fmla="*/ 1640 w 2195"/>
                  <a:gd name="T37" fmla="*/ 115 h 249"/>
                  <a:gd name="T38" fmla="*/ 1640 w 2195"/>
                  <a:gd name="T39" fmla="*/ 115 h 249"/>
                  <a:gd name="T40" fmla="*/ 1128 w 2195"/>
                  <a:gd name="T41" fmla="*/ 89 h 249"/>
                  <a:gd name="T42" fmla="*/ 1113 w 2195"/>
                  <a:gd name="T43" fmla="*/ 74 h 249"/>
                  <a:gd name="T44" fmla="*/ 1128 w 2195"/>
                  <a:gd name="T45" fmla="*/ 59 h 249"/>
                  <a:gd name="T46" fmla="*/ 1143 w 2195"/>
                  <a:gd name="T47" fmla="*/ 74 h 249"/>
                  <a:gd name="T48" fmla="*/ 1128 w 2195"/>
                  <a:gd name="T49" fmla="*/ 89 h 249"/>
                  <a:gd name="T50" fmla="*/ 1128 w 2195"/>
                  <a:gd name="T51" fmla="*/ 89 h 249"/>
                  <a:gd name="T52" fmla="*/ 778 w 2195"/>
                  <a:gd name="T53" fmla="*/ 0 h 249"/>
                  <a:gd name="T54" fmla="*/ 0 w 2195"/>
                  <a:gd name="T55" fmla="*/ 122 h 249"/>
                  <a:gd name="T56" fmla="*/ 1097 w 2195"/>
                  <a:gd name="T57" fmla="*/ 249 h 249"/>
                  <a:gd name="T58" fmla="*/ 2195 w 2195"/>
                  <a:gd name="T59" fmla="*/ 122 h 249"/>
                  <a:gd name="T60" fmla="*/ 2195 w 2195"/>
                  <a:gd name="T61" fmla="*/ 122 h 249"/>
                  <a:gd name="T62" fmla="*/ 1944 w 2195"/>
                  <a:gd name="T63" fmla="*/ 41 h 249"/>
                  <a:gd name="T64" fmla="*/ 1716 w 2195"/>
                  <a:gd name="T65" fmla="*/ 43 h 249"/>
                  <a:gd name="T66" fmla="*/ 981 w 2195"/>
                  <a:gd name="T67" fmla="*/ 18 h 249"/>
                  <a:gd name="T68" fmla="*/ 971 w 2195"/>
                  <a:gd name="T69" fmla="*/ 25 h 249"/>
                  <a:gd name="T70" fmla="*/ 962 w 2195"/>
                  <a:gd name="T71" fmla="*/ 17 h 249"/>
                  <a:gd name="T72" fmla="*/ 778 w 2195"/>
                  <a:gd name="T73" fmla="*/ 0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2195" h="249">
                    <a:moveTo>
                      <a:pt x="1402" y="207"/>
                    </a:moveTo>
                    <a:cubicBezTo>
                      <a:pt x="1397" y="207"/>
                      <a:pt x="1393" y="205"/>
                      <a:pt x="1391" y="201"/>
                    </a:cubicBezTo>
                    <a:cubicBezTo>
                      <a:pt x="1388" y="195"/>
                      <a:pt x="1390" y="187"/>
                      <a:pt x="1396" y="184"/>
                    </a:cubicBezTo>
                    <a:cubicBezTo>
                      <a:pt x="1398" y="184"/>
                      <a:pt x="1400" y="183"/>
                      <a:pt x="1401" y="183"/>
                    </a:cubicBezTo>
                    <a:cubicBezTo>
                      <a:pt x="1406" y="183"/>
                      <a:pt x="1410" y="186"/>
                      <a:pt x="1412" y="190"/>
                    </a:cubicBezTo>
                    <a:cubicBezTo>
                      <a:pt x="1415" y="196"/>
                      <a:pt x="1413" y="203"/>
                      <a:pt x="1407" y="206"/>
                    </a:cubicBezTo>
                    <a:cubicBezTo>
                      <a:pt x="1405" y="207"/>
                      <a:pt x="1403" y="207"/>
                      <a:pt x="1402" y="207"/>
                    </a:cubicBezTo>
                    <a:moveTo>
                      <a:pt x="576" y="195"/>
                    </a:moveTo>
                    <a:cubicBezTo>
                      <a:pt x="569" y="195"/>
                      <a:pt x="564" y="190"/>
                      <a:pt x="564" y="184"/>
                    </a:cubicBezTo>
                    <a:cubicBezTo>
                      <a:pt x="564" y="177"/>
                      <a:pt x="569" y="172"/>
                      <a:pt x="576" y="172"/>
                    </a:cubicBezTo>
                    <a:cubicBezTo>
                      <a:pt x="576" y="172"/>
                      <a:pt x="576" y="172"/>
                      <a:pt x="576" y="172"/>
                    </a:cubicBezTo>
                    <a:cubicBezTo>
                      <a:pt x="582" y="172"/>
                      <a:pt x="587" y="177"/>
                      <a:pt x="587" y="183"/>
                    </a:cubicBezTo>
                    <a:cubicBezTo>
                      <a:pt x="587" y="190"/>
                      <a:pt x="582" y="195"/>
                      <a:pt x="576" y="195"/>
                    </a:cubicBezTo>
                    <a:moveTo>
                      <a:pt x="1640" y="115"/>
                    </a:moveTo>
                    <a:cubicBezTo>
                      <a:pt x="1627" y="115"/>
                      <a:pt x="1618" y="105"/>
                      <a:pt x="1618" y="93"/>
                    </a:cubicBezTo>
                    <a:cubicBezTo>
                      <a:pt x="1617" y="80"/>
                      <a:pt x="1627" y="71"/>
                      <a:pt x="1639" y="70"/>
                    </a:cubicBezTo>
                    <a:cubicBezTo>
                      <a:pt x="1640" y="70"/>
                      <a:pt x="1640" y="70"/>
                      <a:pt x="1640" y="70"/>
                    </a:cubicBezTo>
                    <a:cubicBezTo>
                      <a:pt x="1652" y="70"/>
                      <a:pt x="1662" y="80"/>
                      <a:pt x="1662" y="92"/>
                    </a:cubicBezTo>
                    <a:cubicBezTo>
                      <a:pt x="1662" y="105"/>
                      <a:pt x="1652" y="115"/>
                      <a:pt x="1640" y="115"/>
                    </a:cubicBezTo>
                    <a:cubicBezTo>
                      <a:pt x="1640" y="115"/>
                      <a:pt x="1640" y="115"/>
                      <a:pt x="1640" y="115"/>
                    </a:cubicBezTo>
                    <a:moveTo>
                      <a:pt x="1128" y="89"/>
                    </a:moveTo>
                    <a:cubicBezTo>
                      <a:pt x="1120" y="89"/>
                      <a:pt x="1113" y="82"/>
                      <a:pt x="1113" y="74"/>
                    </a:cubicBezTo>
                    <a:cubicBezTo>
                      <a:pt x="1113" y="66"/>
                      <a:pt x="1120" y="59"/>
                      <a:pt x="1128" y="59"/>
                    </a:cubicBezTo>
                    <a:cubicBezTo>
                      <a:pt x="1137" y="59"/>
                      <a:pt x="1143" y="66"/>
                      <a:pt x="1143" y="74"/>
                    </a:cubicBezTo>
                    <a:cubicBezTo>
                      <a:pt x="1143" y="82"/>
                      <a:pt x="1137" y="89"/>
                      <a:pt x="1128" y="89"/>
                    </a:cubicBezTo>
                    <a:cubicBezTo>
                      <a:pt x="1128" y="89"/>
                      <a:pt x="1128" y="89"/>
                      <a:pt x="1128" y="89"/>
                    </a:cubicBezTo>
                    <a:moveTo>
                      <a:pt x="778" y="0"/>
                    </a:moveTo>
                    <a:cubicBezTo>
                      <a:pt x="328" y="16"/>
                      <a:pt x="0" y="64"/>
                      <a:pt x="0" y="122"/>
                    </a:cubicBezTo>
                    <a:cubicBezTo>
                      <a:pt x="0" y="192"/>
                      <a:pt x="491" y="249"/>
                      <a:pt x="1097" y="249"/>
                    </a:cubicBezTo>
                    <a:cubicBezTo>
                      <a:pt x="1703" y="249"/>
                      <a:pt x="2195" y="192"/>
                      <a:pt x="2195" y="122"/>
                    </a:cubicBezTo>
                    <a:cubicBezTo>
                      <a:pt x="2195" y="122"/>
                      <a:pt x="2195" y="122"/>
                      <a:pt x="2195" y="122"/>
                    </a:cubicBezTo>
                    <a:cubicBezTo>
                      <a:pt x="2195" y="91"/>
                      <a:pt x="2100" y="63"/>
                      <a:pt x="1944" y="41"/>
                    </a:cubicBezTo>
                    <a:cubicBezTo>
                      <a:pt x="1870" y="42"/>
                      <a:pt x="1794" y="43"/>
                      <a:pt x="1716" y="43"/>
                    </a:cubicBezTo>
                    <a:cubicBezTo>
                      <a:pt x="1446" y="43"/>
                      <a:pt x="1194" y="34"/>
                      <a:pt x="981" y="18"/>
                    </a:cubicBezTo>
                    <a:cubicBezTo>
                      <a:pt x="980" y="22"/>
                      <a:pt x="976" y="25"/>
                      <a:pt x="971" y="25"/>
                    </a:cubicBezTo>
                    <a:cubicBezTo>
                      <a:pt x="966" y="25"/>
                      <a:pt x="962" y="22"/>
                      <a:pt x="962" y="17"/>
                    </a:cubicBezTo>
                    <a:cubicBezTo>
                      <a:pt x="896" y="12"/>
                      <a:pt x="835" y="6"/>
                      <a:pt x="778" y="0"/>
                    </a:cubicBezTo>
                  </a:path>
                </a:pathLst>
              </a:custGeom>
              <a:solidFill>
                <a:srgbClr val="F0DFB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1" name="Freeform 52"/>
              <p:cNvSpPr/>
              <p:nvPr/>
            </p:nvSpPr>
            <p:spPr bwMode="auto">
              <a:xfrm>
                <a:off x="5470525" y="8047038"/>
                <a:ext cx="33338" cy="28575"/>
              </a:xfrm>
              <a:custGeom>
                <a:avLst/>
                <a:gdLst>
                  <a:gd name="T0" fmla="*/ 13 w 27"/>
                  <a:gd name="T1" fmla="*/ 0 h 24"/>
                  <a:gd name="T2" fmla="*/ 8 w 27"/>
                  <a:gd name="T3" fmla="*/ 1 h 24"/>
                  <a:gd name="T4" fmla="*/ 3 w 27"/>
                  <a:gd name="T5" fmla="*/ 18 h 24"/>
                  <a:gd name="T6" fmla="*/ 14 w 27"/>
                  <a:gd name="T7" fmla="*/ 24 h 24"/>
                  <a:gd name="T8" fmla="*/ 19 w 27"/>
                  <a:gd name="T9" fmla="*/ 23 h 24"/>
                  <a:gd name="T10" fmla="*/ 24 w 27"/>
                  <a:gd name="T11" fmla="*/ 7 h 24"/>
                  <a:gd name="T12" fmla="*/ 13 w 27"/>
                  <a:gd name="T1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24">
                    <a:moveTo>
                      <a:pt x="13" y="0"/>
                    </a:moveTo>
                    <a:cubicBezTo>
                      <a:pt x="12" y="0"/>
                      <a:pt x="10" y="1"/>
                      <a:pt x="8" y="1"/>
                    </a:cubicBezTo>
                    <a:cubicBezTo>
                      <a:pt x="2" y="4"/>
                      <a:pt x="0" y="12"/>
                      <a:pt x="3" y="18"/>
                    </a:cubicBezTo>
                    <a:cubicBezTo>
                      <a:pt x="5" y="22"/>
                      <a:pt x="9" y="24"/>
                      <a:pt x="14" y="24"/>
                    </a:cubicBezTo>
                    <a:cubicBezTo>
                      <a:pt x="15" y="24"/>
                      <a:pt x="17" y="24"/>
                      <a:pt x="19" y="23"/>
                    </a:cubicBezTo>
                    <a:cubicBezTo>
                      <a:pt x="25" y="20"/>
                      <a:pt x="27" y="13"/>
                      <a:pt x="24" y="7"/>
                    </a:cubicBezTo>
                    <a:cubicBezTo>
                      <a:pt x="22" y="3"/>
                      <a:pt x="18" y="0"/>
                      <a:pt x="13" y="0"/>
                    </a:cubicBezTo>
                  </a:path>
                </a:pathLst>
              </a:custGeom>
              <a:solidFill>
                <a:srgbClr val="F0D5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2" name="Freeform 53"/>
              <p:cNvSpPr/>
              <p:nvPr/>
            </p:nvSpPr>
            <p:spPr bwMode="auto">
              <a:xfrm>
                <a:off x="5748338" y="7908926"/>
                <a:ext cx="53975" cy="55563"/>
              </a:xfrm>
              <a:custGeom>
                <a:avLst/>
                <a:gdLst>
                  <a:gd name="T0" fmla="*/ 23 w 45"/>
                  <a:gd name="T1" fmla="*/ 0 h 45"/>
                  <a:gd name="T2" fmla="*/ 22 w 45"/>
                  <a:gd name="T3" fmla="*/ 0 h 45"/>
                  <a:gd name="T4" fmla="*/ 1 w 45"/>
                  <a:gd name="T5" fmla="*/ 23 h 45"/>
                  <a:gd name="T6" fmla="*/ 23 w 45"/>
                  <a:gd name="T7" fmla="*/ 45 h 45"/>
                  <a:gd name="T8" fmla="*/ 23 w 45"/>
                  <a:gd name="T9" fmla="*/ 45 h 45"/>
                  <a:gd name="T10" fmla="*/ 45 w 45"/>
                  <a:gd name="T11" fmla="*/ 22 h 45"/>
                  <a:gd name="T12" fmla="*/ 23 w 45"/>
                  <a:gd name="T13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45">
                    <a:moveTo>
                      <a:pt x="23" y="0"/>
                    </a:moveTo>
                    <a:cubicBezTo>
                      <a:pt x="23" y="0"/>
                      <a:pt x="23" y="0"/>
                      <a:pt x="22" y="0"/>
                    </a:cubicBezTo>
                    <a:cubicBezTo>
                      <a:pt x="10" y="1"/>
                      <a:pt x="0" y="10"/>
                      <a:pt x="1" y="23"/>
                    </a:cubicBezTo>
                    <a:cubicBezTo>
                      <a:pt x="1" y="35"/>
                      <a:pt x="10" y="45"/>
                      <a:pt x="23" y="45"/>
                    </a:cubicBezTo>
                    <a:cubicBezTo>
                      <a:pt x="23" y="45"/>
                      <a:pt x="23" y="45"/>
                      <a:pt x="23" y="45"/>
                    </a:cubicBezTo>
                    <a:cubicBezTo>
                      <a:pt x="35" y="45"/>
                      <a:pt x="45" y="35"/>
                      <a:pt x="45" y="22"/>
                    </a:cubicBezTo>
                    <a:cubicBezTo>
                      <a:pt x="45" y="10"/>
                      <a:pt x="35" y="0"/>
                      <a:pt x="23" y="0"/>
                    </a:cubicBezTo>
                  </a:path>
                </a:pathLst>
              </a:custGeom>
              <a:solidFill>
                <a:srgbClr val="F0D5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3" name="Freeform 54"/>
              <p:cNvSpPr/>
              <p:nvPr/>
            </p:nvSpPr>
            <p:spPr bwMode="auto">
              <a:xfrm>
                <a:off x="4953000" y="7845426"/>
                <a:ext cx="23813" cy="9525"/>
              </a:xfrm>
              <a:custGeom>
                <a:avLst/>
                <a:gdLst>
                  <a:gd name="T0" fmla="*/ 0 w 19"/>
                  <a:gd name="T1" fmla="*/ 0 h 8"/>
                  <a:gd name="T2" fmla="*/ 9 w 19"/>
                  <a:gd name="T3" fmla="*/ 8 h 8"/>
                  <a:gd name="T4" fmla="*/ 19 w 19"/>
                  <a:gd name="T5" fmla="*/ 1 h 8"/>
                  <a:gd name="T6" fmla="*/ 0 w 19"/>
                  <a:gd name="T7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9" h="8">
                    <a:moveTo>
                      <a:pt x="0" y="0"/>
                    </a:moveTo>
                    <a:cubicBezTo>
                      <a:pt x="0" y="5"/>
                      <a:pt x="4" y="8"/>
                      <a:pt x="9" y="8"/>
                    </a:cubicBezTo>
                    <a:cubicBezTo>
                      <a:pt x="14" y="8"/>
                      <a:pt x="18" y="5"/>
                      <a:pt x="19" y="1"/>
                    </a:cubicBezTo>
                    <a:cubicBezTo>
                      <a:pt x="12" y="1"/>
                      <a:pt x="6" y="0"/>
                      <a:pt x="0" y="0"/>
                    </a:cubicBezTo>
                  </a:path>
                </a:pathLst>
              </a:custGeom>
              <a:solidFill>
                <a:srgbClr val="F0D5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4" name="Freeform 55"/>
              <p:cNvSpPr/>
              <p:nvPr/>
            </p:nvSpPr>
            <p:spPr bwMode="auto">
              <a:xfrm>
                <a:off x="4470400" y="8032751"/>
                <a:ext cx="26988" cy="28575"/>
              </a:xfrm>
              <a:custGeom>
                <a:avLst/>
                <a:gdLst>
                  <a:gd name="T0" fmla="*/ 12 w 23"/>
                  <a:gd name="T1" fmla="*/ 0 h 23"/>
                  <a:gd name="T2" fmla="*/ 12 w 23"/>
                  <a:gd name="T3" fmla="*/ 0 h 23"/>
                  <a:gd name="T4" fmla="*/ 0 w 23"/>
                  <a:gd name="T5" fmla="*/ 12 h 23"/>
                  <a:gd name="T6" fmla="*/ 12 w 23"/>
                  <a:gd name="T7" fmla="*/ 23 h 23"/>
                  <a:gd name="T8" fmla="*/ 23 w 23"/>
                  <a:gd name="T9" fmla="*/ 11 h 23"/>
                  <a:gd name="T10" fmla="*/ 12 w 23"/>
                  <a:gd name="T11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23">
                    <a:moveTo>
                      <a:pt x="12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18"/>
                      <a:pt x="5" y="23"/>
                      <a:pt x="12" y="23"/>
                    </a:cubicBezTo>
                    <a:cubicBezTo>
                      <a:pt x="18" y="23"/>
                      <a:pt x="23" y="18"/>
                      <a:pt x="23" y="11"/>
                    </a:cubicBezTo>
                    <a:cubicBezTo>
                      <a:pt x="23" y="5"/>
                      <a:pt x="18" y="0"/>
                      <a:pt x="12" y="0"/>
                    </a:cubicBezTo>
                  </a:path>
                </a:pathLst>
              </a:custGeom>
              <a:solidFill>
                <a:srgbClr val="F0D5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5" name="Freeform 56"/>
              <p:cNvSpPr/>
              <p:nvPr/>
            </p:nvSpPr>
            <p:spPr bwMode="auto">
              <a:xfrm>
                <a:off x="5137150" y="7896226"/>
                <a:ext cx="36513" cy="36513"/>
              </a:xfrm>
              <a:custGeom>
                <a:avLst/>
                <a:gdLst>
                  <a:gd name="T0" fmla="*/ 15 w 30"/>
                  <a:gd name="T1" fmla="*/ 0 h 30"/>
                  <a:gd name="T2" fmla="*/ 0 w 30"/>
                  <a:gd name="T3" fmla="*/ 15 h 30"/>
                  <a:gd name="T4" fmla="*/ 15 w 30"/>
                  <a:gd name="T5" fmla="*/ 30 h 30"/>
                  <a:gd name="T6" fmla="*/ 15 w 30"/>
                  <a:gd name="T7" fmla="*/ 30 h 30"/>
                  <a:gd name="T8" fmla="*/ 30 w 30"/>
                  <a:gd name="T9" fmla="*/ 15 h 30"/>
                  <a:gd name="T10" fmla="*/ 15 w 3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" h="30">
                    <a:moveTo>
                      <a:pt x="15" y="0"/>
                    </a:moveTo>
                    <a:cubicBezTo>
                      <a:pt x="7" y="0"/>
                      <a:pt x="0" y="7"/>
                      <a:pt x="0" y="15"/>
                    </a:cubicBezTo>
                    <a:cubicBezTo>
                      <a:pt x="0" y="23"/>
                      <a:pt x="7" y="30"/>
                      <a:pt x="15" y="30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24" y="30"/>
                      <a:pt x="30" y="23"/>
                      <a:pt x="30" y="15"/>
                    </a:cubicBezTo>
                    <a:cubicBezTo>
                      <a:pt x="30" y="7"/>
                      <a:pt x="24" y="0"/>
                      <a:pt x="15" y="0"/>
                    </a:cubicBezTo>
                  </a:path>
                </a:pathLst>
              </a:custGeom>
              <a:solidFill>
                <a:srgbClr val="F0D5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6" name="Freeform 57"/>
              <p:cNvSpPr/>
              <p:nvPr/>
            </p:nvSpPr>
            <p:spPr bwMode="auto">
              <a:xfrm>
                <a:off x="4729163" y="7816851"/>
                <a:ext cx="1416050" cy="60325"/>
              </a:xfrm>
              <a:custGeom>
                <a:avLst/>
                <a:gdLst>
                  <a:gd name="T0" fmla="*/ 319 w 1166"/>
                  <a:gd name="T1" fmla="*/ 0 h 49"/>
                  <a:gd name="T2" fmla="*/ 319 w 1166"/>
                  <a:gd name="T3" fmla="*/ 0 h 49"/>
                  <a:gd name="T4" fmla="*/ 0 w 1166"/>
                  <a:gd name="T5" fmla="*/ 6 h 49"/>
                  <a:gd name="T6" fmla="*/ 184 w 1166"/>
                  <a:gd name="T7" fmla="*/ 23 h 49"/>
                  <a:gd name="T8" fmla="*/ 184 w 1166"/>
                  <a:gd name="T9" fmla="*/ 22 h 49"/>
                  <a:gd name="T10" fmla="*/ 193 w 1166"/>
                  <a:gd name="T11" fmla="*/ 12 h 49"/>
                  <a:gd name="T12" fmla="*/ 203 w 1166"/>
                  <a:gd name="T13" fmla="*/ 22 h 49"/>
                  <a:gd name="T14" fmla="*/ 203 w 1166"/>
                  <a:gd name="T15" fmla="*/ 24 h 49"/>
                  <a:gd name="T16" fmla="*/ 938 w 1166"/>
                  <a:gd name="T17" fmla="*/ 49 h 49"/>
                  <a:gd name="T18" fmla="*/ 1166 w 1166"/>
                  <a:gd name="T19" fmla="*/ 47 h 49"/>
                  <a:gd name="T20" fmla="*/ 319 w 1166"/>
                  <a:gd name="T2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66" h="49">
                    <a:moveTo>
                      <a:pt x="319" y="0"/>
                    </a:moveTo>
                    <a:cubicBezTo>
                      <a:pt x="319" y="0"/>
                      <a:pt x="319" y="0"/>
                      <a:pt x="319" y="0"/>
                    </a:cubicBezTo>
                    <a:cubicBezTo>
                      <a:pt x="208" y="0"/>
                      <a:pt x="101" y="2"/>
                      <a:pt x="0" y="6"/>
                    </a:cubicBezTo>
                    <a:cubicBezTo>
                      <a:pt x="57" y="12"/>
                      <a:pt x="118" y="18"/>
                      <a:pt x="184" y="23"/>
                    </a:cubicBezTo>
                    <a:cubicBezTo>
                      <a:pt x="184" y="22"/>
                      <a:pt x="184" y="22"/>
                      <a:pt x="184" y="22"/>
                    </a:cubicBezTo>
                    <a:cubicBezTo>
                      <a:pt x="184" y="16"/>
                      <a:pt x="188" y="12"/>
                      <a:pt x="193" y="12"/>
                    </a:cubicBezTo>
                    <a:cubicBezTo>
                      <a:pt x="199" y="12"/>
                      <a:pt x="203" y="16"/>
                      <a:pt x="203" y="22"/>
                    </a:cubicBezTo>
                    <a:cubicBezTo>
                      <a:pt x="203" y="22"/>
                      <a:pt x="203" y="23"/>
                      <a:pt x="203" y="24"/>
                    </a:cubicBezTo>
                    <a:cubicBezTo>
                      <a:pt x="416" y="40"/>
                      <a:pt x="668" y="49"/>
                      <a:pt x="938" y="49"/>
                    </a:cubicBezTo>
                    <a:cubicBezTo>
                      <a:pt x="1016" y="49"/>
                      <a:pt x="1092" y="48"/>
                      <a:pt x="1166" y="47"/>
                    </a:cubicBezTo>
                    <a:cubicBezTo>
                      <a:pt x="965" y="18"/>
                      <a:pt x="660" y="0"/>
                      <a:pt x="319" y="0"/>
                    </a:cubicBezTo>
                  </a:path>
                </a:pathLst>
              </a:custGeom>
              <a:solidFill>
                <a:srgbClr val="E9D4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7" name="Freeform 58"/>
              <p:cNvSpPr/>
              <p:nvPr/>
            </p:nvSpPr>
            <p:spPr bwMode="auto">
              <a:xfrm>
                <a:off x="4953000" y="7831138"/>
                <a:ext cx="23813" cy="15875"/>
              </a:xfrm>
              <a:custGeom>
                <a:avLst/>
                <a:gdLst>
                  <a:gd name="T0" fmla="*/ 9 w 19"/>
                  <a:gd name="T1" fmla="*/ 0 h 12"/>
                  <a:gd name="T2" fmla="*/ 0 w 19"/>
                  <a:gd name="T3" fmla="*/ 10 h 12"/>
                  <a:gd name="T4" fmla="*/ 0 w 19"/>
                  <a:gd name="T5" fmla="*/ 11 h 12"/>
                  <a:gd name="T6" fmla="*/ 19 w 19"/>
                  <a:gd name="T7" fmla="*/ 12 h 12"/>
                  <a:gd name="T8" fmla="*/ 19 w 19"/>
                  <a:gd name="T9" fmla="*/ 10 h 12"/>
                  <a:gd name="T10" fmla="*/ 9 w 19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12">
                    <a:moveTo>
                      <a:pt x="9" y="0"/>
                    </a:moveTo>
                    <a:cubicBezTo>
                      <a:pt x="4" y="0"/>
                      <a:pt x="0" y="4"/>
                      <a:pt x="0" y="10"/>
                    </a:cubicBezTo>
                    <a:cubicBezTo>
                      <a:pt x="0" y="10"/>
                      <a:pt x="0" y="10"/>
                      <a:pt x="0" y="11"/>
                    </a:cubicBezTo>
                    <a:cubicBezTo>
                      <a:pt x="6" y="11"/>
                      <a:pt x="12" y="12"/>
                      <a:pt x="19" y="12"/>
                    </a:cubicBezTo>
                    <a:cubicBezTo>
                      <a:pt x="19" y="11"/>
                      <a:pt x="19" y="10"/>
                      <a:pt x="19" y="10"/>
                    </a:cubicBezTo>
                    <a:cubicBezTo>
                      <a:pt x="19" y="4"/>
                      <a:pt x="15" y="0"/>
                      <a:pt x="9" y="0"/>
                    </a:cubicBezTo>
                  </a:path>
                </a:pathLst>
              </a:custGeom>
              <a:solidFill>
                <a:srgbClr val="E9CD1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8" name="Freeform 59"/>
              <p:cNvSpPr/>
              <p:nvPr/>
            </p:nvSpPr>
            <p:spPr bwMode="auto">
              <a:xfrm>
                <a:off x="3781425" y="7586663"/>
                <a:ext cx="557213" cy="106363"/>
              </a:xfrm>
              <a:custGeom>
                <a:avLst/>
                <a:gdLst>
                  <a:gd name="T0" fmla="*/ 163 w 459"/>
                  <a:gd name="T1" fmla="*/ 0 h 87"/>
                  <a:gd name="T2" fmla="*/ 0 w 459"/>
                  <a:gd name="T3" fmla="*/ 36 h 87"/>
                  <a:gd name="T4" fmla="*/ 0 w 459"/>
                  <a:gd name="T5" fmla="*/ 37 h 87"/>
                  <a:gd name="T6" fmla="*/ 340 w 459"/>
                  <a:gd name="T7" fmla="*/ 87 h 87"/>
                  <a:gd name="T8" fmla="*/ 337 w 459"/>
                  <a:gd name="T9" fmla="*/ 77 h 87"/>
                  <a:gd name="T10" fmla="*/ 459 w 459"/>
                  <a:gd name="T11" fmla="*/ 10 h 87"/>
                  <a:gd name="T12" fmla="*/ 163 w 459"/>
                  <a:gd name="T13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9" h="87">
                    <a:moveTo>
                      <a:pt x="163" y="0"/>
                    </a:moveTo>
                    <a:cubicBezTo>
                      <a:pt x="60" y="10"/>
                      <a:pt x="1" y="23"/>
                      <a:pt x="0" y="36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1" y="56"/>
                      <a:pt x="130" y="74"/>
                      <a:pt x="340" y="87"/>
                    </a:cubicBezTo>
                    <a:cubicBezTo>
                      <a:pt x="338" y="84"/>
                      <a:pt x="337" y="81"/>
                      <a:pt x="337" y="77"/>
                    </a:cubicBezTo>
                    <a:cubicBezTo>
                      <a:pt x="337" y="53"/>
                      <a:pt x="381" y="31"/>
                      <a:pt x="459" y="10"/>
                    </a:cubicBezTo>
                    <a:cubicBezTo>
                      <a:pt x="357" y="8"/>
                      <a:pt x="258" y="4"/>
                      <a:pt x="163" y="0"/>
                    </a:cubicBezTo>
                  </a:path>
                </a:pathLst>
              </a:custGeom>
              <a:solidFill>
                <a:srgbClr val="B39F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9" name="Freeform 60"/>
              <p:cNvSpPr>
                <a:spLocks noEditPoints="1"/>
              </p:cNvSpPr>
              <p:nvPr/>
            </p:nvSpPr>
            <p:spPr bwMode="auto">
              <a:xfrm>
                <a:off x="3978275" y="7551738"/>
                <a:ext cx="625475" cy="47625"/>
              </a:xfrm>
              <a:custGeom>
                <a:avLst/>
                <a:gdLst>
                  <a:gd name="T0" fmla="*/ 170 w 515"/>
                  <a:gd name="T1" fmla="*/ 34 h 39"/>
                  <a:gd name="T2" fmla="*/ 169 w 515"/>
                  <a:gd name="T3" fmla="*/ 34 h 39"/>
                  <a:gd name="T4" fmla="*/ 162 w 515"/>
                  <a:gd name="T5" fmla="*/ 24 h 39"/>
                  <a:gd name="T6" fmla="*/ 170 w 515"/>
                  <a:gd name="T7" fmla="*/ 17 h 39"/>
                  <a:gd name="T8" fmla="*/ 172 w 515"/>
                  <a:gd name="T9" fmla="*/ 17 h 39"/>
                  <a:gd name="T10" fmla="*/ 179 w 515"/>
                  <a:gd name="T11" fmla="*/ 27 h 39"/>
                  <a:gd name="T12" fmla="*/ 170 w 515"/>
                  <a:gd name="T13" fmla="*/ 34 h 39"/>
                  <a:gd name="T14" fmla="*/ 515 w 515"/>
                  <a:gd name="T15" fmla="*/ 0 h 39"/>
                  <a:gd name="T16" fmla="*/ 0 w 515"/>
                  <a:gd name="T17" fmla="*/ 29 h 39"/>
                  <a:gd name="T18" fmla="*/ 296 w 515"/>
                  <a:gd name="T19" fmla="*/ 39 h 39"/>
                  <a:gd name="T20" fmla="*/ 515 w 515"/>
                  <a:gd name="T21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15" h="39">
                    <a:moveTo>
                      <a:pt x="170" y="34"/>
                    </a:moveTo>
                    <a:cubicBezTo>
                      <a:pt x="170" y="34"/>
                      <a:pt x="169" y="34"/>
                      <a:pt x="169" y="34"/>
                    </a:cubicBezTo>
                    <a:cubicBezTo>
                      <a:pt x="164" y="33"/>
                      <a:pt x="161" y="28"/>
                      <a:pt x="162" y="24"/>
                    </a:cubicBezTo>
                    <a:cubicBezTo>
                      <a:pt x="163" y="20"/>
                      <a:pt x="166" y="17"/>
                      <a:pt x="170" y="17"/>
                    </a:cubicBezTo>
                    <a:cubicBezTo>
                      <a:pt x="171" y="17"/>
                      <a:pt x="172" y="17"/>
                      <a:pt x="172" y="17"/>
                    </a:cubicBezTo>
                    <a:cubicBezTo>
                      <a:pt x="177" y="18"/>
                      <a:pt x="180" y="23"/>
                      <a:pt x="179" y="27"/>
                    </a:cubicBezTo>
                    <a:cubicBezTo>
                      <a:pt x="178" y="31"/>
                      <a:pt x="174" y="34"/>
                      <a:pt x="170" y="34"/>
                    </a:cubicBezTo>
                    <a:moveTo>
                      <a:pt x="515" y="0"/>
                    </a:moveTo>
                    <a:cubicBezTo>
                      <a:pt x="299" y="6"/>
                      <a:pt x="120" y="16"/>
                      <a:pt x="0" y="29"/>
                    </a:cubicBezTo>
                    <a:cubicBezTo>
                      <a:pt x="95" y="33"/>
                      <a:pt x="194" y="37"/>
                      <a:pt x="296" y="39"/>
                    </a:cubicBezTo>
                    <a:cubicBezTo>
                      <a:pt x="353" y="25"/>
                      <a:pt x="426" y="12"/>
                      <a:pt x="515" y="0"/>
                    </a:cubicBezTo>
                  </a:path>
                </a:pathLst>
              </a:custGeom>
              <a:solidFill>
                <a:srgbClr val="AE96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0" name="Freeform 61"/>
              <p:cNvSpPr/>
              <p:nvPr/>
            </p:nvSpPr>
            <p:spPr bwMode="auto">
              <a:xfrm>
                <a:off x="4173538" y="7572376"/>
                <a:ext cx="23813" cy="20638"/>
              </a:xfrm>
              <a:custGeom>
                <a:avLst/>
                <a:gdLst>
                  <a:gd name="T0" fmla="*/ 9 w 19"/>
                  <a:gd name="T1" fmla="*/ 0 h 17"/>
                  <a:gd name="T2" fmla="*/ 1 w 19"/>
                  <a:gd name="T3" fmla="*/ 7 h 17"/>
                  <a:gd name="T4" fmla="*/ 8 w 19"/>
                  <a:gd name="T5" fmla="*/ 17 h 17"/>
                  <a:gd name="T6" fmla="*/ 9 w 19"/>
                  <a:gd name="T7" fmla="*/ 17 h 17"/>
                  <a:gd name="T8" fmla="*/ 18 w 19"/>
                  <a:gd name="T9" fmla="*/ 10 h 17"/>
                  <a:gd name="T10" fmla="*/ 11 w 19"/>
                  <a:gd name="T11" fmla="*/ 0 h 17"/>
                  <a:gd name="T12" fmla="*/ 9 w 19"/>
                  <a:gd name="T13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" h="17">
                    <a:moveTo>
                      <a:pt x="9" y="0"/>
                    </a:moveTo>
                    <a:cubicBezTo>
                      <a:pt x="5" y="0"/>
                      <a:pt x="2" y="3"/>
                      <a:pt x="1" y="7"/>
                    </a:cubicBezTo>
                    <a:cubicBezTo>
                      <a:pt x="0" y="11"/>
                      <a:pt x="3" y="16"/>
                      <a:pt x="8" y="17"/>
                    </a:cubicBezTo>
                    <a:cubicBezTo>
                      <a:pt x="8" y="17"/>
                      <a:pt x="9" y="17"/>
                      <a:pt x="9" y="17"/>
                    </a:cubicBezTo>
                    <a:cubicBezTo>
                      <a:pt x="13" y="17"/>
                      <a:pt x="17" y="14"/>
                      <a:pt x="18" y="10"/>
                    </a:cubicBezTo>
                    <a:cubicBezTo>
                      <a:pt x="19" y="6"/>
                      <a:pt x="16" y="1"/>
                      <a:pt x="11" y="0"/>
                    </a:cubicBezTo>
                    <a:cubicBezTo>
                      <a:pt x="11" y="0"/>
                      <a:pt x="10" y="0"/>
                      <a:pt x="9" y="0"/>
                    </a:cubicBezTo>
                  </a:path>
                </a:pathLst>
              </a:custGeom>
              <a:solidFill>
                <a:srgbClr val="AD901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1" name="Freeform 62"/>
              <p:cNvSpPr>
                <a:spLocks noEditPoints="1"/>
              </p:cNvSpPr>
              <p:nvPr/>
            </p:nvSpPr>
            <p:spPr bwMode="auto">
              <a:xfrm>
                <a:off x="4189413" y="7561263"/>
                <a:ext cx="2465388" cy="157163"/>
              </a:xfrm>
              <a:custGeom>
                <a:avLst/>
                <a:gdLst>
                  <a:gd name="T0" fmla="*/ 867 w 2031"/>
                  <a:gd name="T1" fmla="*/ 88 h 130"/>
                  <a:gd name="T2" fmla="*/ 862 w 2031"/>
                  <a:gd name="T3" fmla="*/ 83 h 130"/>
                  <a:gd name="T4" fmla="*/ 867 w 2031"/>
                  <a:gd name="T5" fmla="*/ 77 h 130"/>
                  <a:gd name="T6" fmla="*/ 867 w 2031"/>
                  <a:gd name="T7" fmla="*/ 77 h 130"/>
                  <a:gd name="T8" fmla="*/ 873 w 2031"/>
                  <a:gd name="T9" fmla="*/ 82 h 130"/>
                  <a:gd name="T10" fmla="*/ 868 w 2031"/>
                  <a:gd name="T11" fmla="*/ 88 h 130"/>
                  <a:gd name="T12" fmla="*/ 867 w 2031"/>
                  <a:gd name="T13" fmla="*/ 88 h 130"/>
                  <a:gd name="T14" fmla="*/ 910 w 2031"/>
                  <a:gd name="T15" fmla="*/ 48 h 130"/>
                  <a:gd name="T16" fmla="*/ 903 w 2031"/>
                  <a:gd name="T17" fmla="*/ 42 h 130"/>
                  <a:gd name="T18" fmla="*/ 909 w 2031"/>
                  <a:gd name="T19" fmla="*/ 34 h 130"/>
                  <a:gd name="T20" fmla="*/ 910 w 2031"/>
                  <a:gd name="T21" fmla="*/ 34 h 130"/>
                  <a:gd name="T22" fmla="*/ 917 w 2031"/>
                  <a:gd name="T23" fmla="*/ 40 h 130"/>
                  <a:gd name="T24" fmla="*/ 911 w 2031"/>
                  <a:gd name="T25" fmla="*/ 48 h 130"/>
                  <a:gd name="T26" fmla="*/ 910 w 2031"/>
                  <a:gd name="T27" fmla="*/ 48 h 130"/>
                  <a:gd name="T28" fmla="*/ 1581 w 2031"/>
                  <a:gd name="T29" fmla="*/ 0 h 130"/>
                  <a:gd name="T30" fmla="*/ 538 w 2031"/>
                  <a:gd name="T31" fmla="*/ 37 h 130"/>
                  <a:gd name="T32" fmla="*/ 122 w 2031"/>
                  <a:gd name="T33" fmla="*/ 31 h 130"/>
                  <a:gd name="T34" fmla="*/ 0 w 2031"/>
                  <a:gd name="T35" fmla="*/ 98 h 130"/>
                  <a:gd name="T36" fmla="*/ 3 w 2031"/>
                  <a:gd name="T37" fmla="*/ 108 h 130"/>
                  <a:gd name="T38" fmla="*/ 847 w 2031"/>
                  <a:gd name="T39" fmla="*/ 130 h 130"/>
                  <a:gd name="T40" fmla="*/ 2031 w 2031"/>
                  <a:gd name="T41" fmla="*/ 57 h 130"/>
                  <a:gd name="T42" fmla="*/ 2031 w 2031"/>
                  <a:gd name="T43" fmla="*/ 57 h 130"/>
                  <a:gd name="T44" fmla="*/ 1581 w 2031"/>
                  <a:gd name="T45" fmla="*/ 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030" h="130">
                    <a:moveTo>
                      <a:pt x="867" y="88"/>
                    </a:moveTo>
                    <a:cubicBezTo>
                      <a:pt x="865" y="88"/>
                      <a:pt x="862" y="86"/>
                      <a:pt x="862" y="83"/>
                    </a:cubicBezTo>
                    <a:cubicBezTo>
                      <a:pt x="862" y="80"/>
                      <a:pt x="864" y="78"/>
                      <a:pt x="867" y="77"/>
                    </a:cubicBezTo>
                    <a:cubicBezTo>
                      <a:pt x="867" y="77"/>
                      <a:pt x="867" y="77"/>
                      <a:pt x="867" y="77"/>
                    </a:cubicBezTo>
                    <a:cubicBezTo>
                      <a:pt x="870" y="77"/>
                      <a:pt x="872" y="79"/>
                      <a:pt x="873" y="82"/>
                    </a:cubicBezTo>
                    <a:cubicBezTo>
                      <a:pt x="873" y="85"/>
                      <a:pt x="871" y="88"/>
                      <a:pt x="868" y="88"/>
                    </a:cubicBezTo>
                    <a:cubicBezTo>
                      <a:pt x="868" y="88"/>
                      <a:pt x="868" y="88"/>
                      <a:pt x="867" y="88"/>
                    </a:cubicBezTo>
                    <a:moveTo>
                      <a:pt x="910" y="48"/>
                    </a:moveTo>
                    <a:cubicBezTo>
                      <a:pt x="907" y="48"/>
                      <a:pt x="904" y="45"/>
                      <a:pt x="903" y="42"/>
                    </a:cubicBezTo>
                    <a:cubicBezTo>
                      <a:pt x="903" y="38"/>
                      <a:pt x="906" y="35"/>
                      <a:pt x="909" y="34"/>
                    </a:cubicBezTo>
                    <a:cubicBezTo>
                      <a:pt x="910" y="34"/>
                      <a:pt x="910" y="34"/>
                      <a:pt x="910" y="34"/>
                    </a:cubicBezTo>
                    <a:cubicBezTo>
                      <a:pt x="913" y="34"/>
                      <a:pt x="916" y="37"/>
                      <a:pt x="917" y="40"/>
                    </a:cubicBezTo>
                    <a:cubicBezTo>
                      <a:pt x="917" y="44"/>
                      <a:pt x="915" y="47"/>
                      <a:pt x="911" y="48"/>
                    </a:cubicBezTo>
                    <a:cubicBezTo>
                      <a:pt x="911" y="48"/>
                      <a:pt x="910" y="48"/>
                      <a:pt x="910" y="48"/>
                    </a:cubicBezTo>
                    <a:moveTo>
                      <a:pt x="1581" y="0"/>
                    </a:moveTo>
                    <a:cubicBezTo>
                      <a:pt x="1282" y="23"/>
                      <a:pt x="923" y="37"/>
                      <a:pt x="538" y="37"/>
                    </a:cubicBezTo>
                    <a:cubicBezTo>
                      <a:pt x="395" y="37"/>
                      <a:pt x="256" y="35"/>
                      <a:pt x="122" y="31"/>
                    </a:cubicBezTo>
                    <a:cubicBezTo>
                      <a:pt x="44" y="52"/>
                      <a:pt x="0" y="74"/>
                      <a:pt x="0" y="98"/>
                    </a:cubicBezTo>
                    <a:cubicBezTo>
                      <a:pt x="0" y="102"/>
                      <a:pt x="1" y="105"/>
                      <a:pt x="3" y="108"/>
                    </a:cubicBezTo>
                    <a:cubicBezTo>
                      <a:pt x="218" y="122"/>
                      <a:pt x="517" y="130"/>
                      <a:pt x="847" y="130"/>
                    </a:cubicBezTo>
                    <a:cubicBezTo>
                      <a:pt x="1501" y="130"/>
                      <a:pt x="2031" y="98"/>
                      <a:pt x="2031" y="57"/>
                    </a:cubicBezTo>
                    <a:cubicBezTo>
                      <a:pt x="2031" y="57"/>
                      <a:pt x="2031" y="57"/>
                      <a:pt x="2031" y="57"/>
                    </a:cubicBezTo>
                    <a:cubicBezTo>
                      <a:pt x="2031" y="34"/>
                      <a:pt x="1855" y="14"/>
                      <a:pt x="1581" y="0"/>
                    </a:cubicBezTo>
                  </a:path>
                </a:pathLst>
              </a:custGeom>
              <a:solidFill>
                <a:srgbClr val="AE96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2" name="Freeform 63"/>
              <p:cNvSpPr/>
              <p:nvPr/>
            </p:nvSpPr>
            <p:spPr bwMode="auto">
              <a:xfrm>
                <a:off x="5286375" y="7602538"/>
                <a:ext cx="15875" cy="17463"/>
              </a:xfrm>
              <a:custGeom>
                <a:avLst/>
                <a:gdLst>
                  <a:gd name="T0" fmla="*/ 7 w 14"/>
                  <a:gd name="T1" fmla="*/ 0 h 14"/>
                  <a:gd name="T2" fmla="*/ 6 w 14"/>
                  <a:gd name="T3" fmla="*/ 0 h 14"/>
                  <a:gd name="T4" fmla="*/ 0 w 14"/>
                  <a:gd name="T5" fmla="*/ 8 h 14"/>
                  <a:gd name="T6" fmla="*/ 7 w 14"/>
                  <a:gd name="T7" fmla="*/ 14 h 14"/>
                  <a:gd name="T8" fmla="*/ 8 w 14"/>
                  <a:gd name="T9" fmla="*/ 14 h 14"/>
                  <a:gd name="T10" fmla="*/ 14 w 14"/>
                  <a:gd name="T11" fmla="*/ 6 h 14"/>
                  <a:gd name="T12" fmla="*/ 7 w 14"/>
                  <a:gd name="T13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" h="14">
                    <a:moveTo>
                      <a:pt x="7" y="0"/>
                    </a:moveTo>
                    <a:cubicBezTo>
                      <a:pt x="7" y="0"/>
                      <a:pt x="7" y="0"/>
                      <a:pt x="6" y="0"/>
                    </a:cubicBezTo>
                    <a:cubicBezTo>
                      <a:pt x="3" y="1"/>
                      <a:pt x="0" y="4"/>
                      <a:pt x="0" y="8"/>
                    </a:cubicBezTo>
                    <a:cubicBezTo>
                      <a:pt x="1" y="11"/>
                      <a:pt x="4" y="14"/>
                      <a:pt x="7" y="14"/>
                    </a:cubicBezTo>
                    <a:cubicBezTo>
                      <a:pt x="7" y="14"/>
                      <a:pt x="8" y="14"/>
                      <a:pt x="8" y="14"/>
                    </a:cubicBezTo>
                    <a:cubicBezTo>
                      <a:pt x="12" y="13"/>
                      <a:pt x="14" y="10"/>
                      <a:pt x="14" y="6"/>
                    </a:cubicBezTo>
                    <a:cubicBezTo>
                      <a:pt x="13" y="3"/>
                      <a:pt x="10" y="0"/>
                      <a:pt x="7" y="0"/>
                    </a:cubicBezTo>
                  </a:path>
                </a:pathLst>
              </a:custGeom>
              <a:solidFill>
                <a:srgbClr val="AD901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3" name="Freeform 64"/>
              <p:cNvSpPr/>
              <p:nvPr/>
            </p:nvSpPr>
            <p:spPr bwMode="auto">
              <a:xfrm>
                <a:off x="5235575" y="7654926"/>
                <a:ext cx="14288" cy="12700"/>
              </a:xfrm>
              <a:custGeom>
                <a:avLst/>
                <a:gdLst>
                  <a:gd name="T0" fmla="*/ 5 w 11"/>
                  <a:gd name="T1" fmla="*/ 0 h 11"/>
                  <a:gd name="T2" fmla="*/ 5 w 11"/>
                  <a:gd name="T3" fmla="*/ 0 h 11"/>
                  <a:gd name="T4" fmla="*/ 0 w 11"/>
                  <a:gd name="T5" fmla="*/ 6 h 11"/>
                  <a:gd name="T6" fmla="*/ 5 w 11"/>
                  <a:gd name="T7" fmla="*/ 11 h 11"/>
                  <a:gd name="T8" fmla="*/ 6 w 11"/>
                  <a:gd name="T9" fmla="*/ 11 h 11"/>
                  <a:gd name="T10" fmla="*/ 11 w 11"/>
                  <a:gd name="T11" fmla="*/ 5 h 11"/>
                  <a:gd name="T12" fmla="*/ 5 w 11"/>
                  <a:gd name="T13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" h="11">
                    <a:moveTo>
                      <a:pt x="5" y="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2" y="1"/>
                      <a:pt x="0" y="3"/>
                      <a:pt x="0" y="6"/>
                    </a:cubicBezTo>
                    <a:cubicBezTo>
                      <a:pt x="0" y="9"/>
                      <a:pt x="3" y="11"/>
                      <a:pt x="5" y="11"/>
                    </a:cubicBezTo>
                    <a:cubicBezTo>
                      <a:pt x="6" y="11"/>
                      <a:pt x="6" y="11"/>
                      <a:pt x="6" y="11"/>
                    </a:cubicBezTo>
                    <a:cubicBezTo>
                      <a:pt x="9" y="11"/>
                      <a:pt x="11" y="8"/>
                      <a:pt x="11" y="5"/>
                    </a:cubicBezTo>
                    <a:cubicBezTo>
                      <a:pt x="10" y="2"/>
                      <a:pt x="8" y="0"/>
                      <a:pt x="5" y="0"/>
                    </a:cubicBezTo>
                  </a:path>
                </a:pathLst>
              </a:custGeom>
              <a:solidFill>
                <a:srgbClr val="AD901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4" name="Freeform 65"/>
              <p:cNvSpPr/>
              <p:nvPr/>
            </p:nvSpPr>
            <p:spPr bwMode="auto">
              <a:xfrm>
                <a:off x="4338638" y="7543801"/>
                <a:ext cx="1770063" cy="61913"/>
              </a:xfrm>
              <a:custGeom>
                <a:avLst/>
                <a:gdLst>
                  <a:gd name="T0" fmla="*/ 725 w 1459"/>
                  <a:gd name="T1" fmla="*/ 0 h 52"/>
                  <a:gd name="T2" fmla="*/ 725 w 1459"/>
                  <a:gd name="T3" fmla="*/ 0 h 52"/>
                  <a:gd name="T4" fmla="*/ 219 w 1459"/>
                  <a:gd name="T5" fmla="*/ 7 h 52"/>
                  <a:gd name="T6" fmla="*/ 0 w 1459"/>
                  <a:gd name="T7" fmla="*/ 46 h 52"/>
                  <a:gd name="T8" fmla="*/ 416 w 1459"/>
                  <a:gd name="T9" fmla="*/ 52 h 52"/>
                  <a:gd name="T10" fmla="*/ 1459 w 1459"/>
                  <a:gd name="T11" fmla="*/ 15 h 52"/>
                  <a:gd name="T12" fmla="*/ 782 w 1459"/>
                  <a:gd name="T13" fmla="*/ 0 h 52"/>
                  <a:gd name="T14" fmla="*/ 775 w 1459"/>
                  <a:gd name="T15" fmla="*/ 6 h 52"/>
                  <a:gd name="T16" fmla="*/ 774 w 1459"/>
                  <a:gd name="T17" fmla="*/ 6 h 52"/>
                  <a:gd name="T18" fmla="*/ 766 w 1459"/>
                  <a:gd name="T19" fmla="*/ 0 h 52"/>
                  <a:gd name="T20" fmla="*/ 725 w 1459"/>
                  <a:gd name="T2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59" h="52">
                    <a:moveTo>
                      <a:pt x="725" y="0"/>
                    </a:moveTo>
                    <a:cubicBezTo>
                      <a:pt x="725" y="0"/>
                      <a:pt x="725" y="0"/>
                      <a:pt x="725" y="0"/>
                    </a:cubicBezTo>
                    <a:cubicBezTo>
                      <a:pt x="544" y="0"/>
                      <a:pt x="372" y="2"/>
                      <a:pt x="219" y="7"/>
                    </a:cubicBezTo>
                    <a:cubicBezTo>
                      <a:pt x="130" y="19"/>
                      <a:pt x="57" y="32"/>
                      <a:pt x="0" y="46"/>
                    </a:cubicBezTo>
                    <a:cubicBezTo>
                      <a:pt x="134" y="50"/>
                      <a:pt x="273" y="52"/>
                      <a:pt x="416" y="52"/>
                    </a:cubicBezTo>
                    <a:cubicBezTo>
                      <a:pt x="801" y="52"/>
                      <a:pt x="1160" y="38"/>
                      <a:pt x="1459" y="15"/>
                    </a:cubicBezTo>
                    <a:cubicBezTo>
                      <a:pt x="1271" y="6"/>
                      <a:pt x="1037" y="1"/>
                      <a:pt x="782" y="0"/>
                    </a:cubicBezTo>
                    <a:cubicBezTo>
                      <a:pt x="781" y="3"/>
                      <a:pt x="779" y="6"/>
                      <a:pt x="775" y="6"/>
                    </a:cubicBezTo>
                    <a:cubicBezTo>
                      <a:pt x="775" y="6"/>
                      <a:pt x="774" y="6"/>
                      <a:pt x="774" y="6"/>
                    </a:cubicBezTo>
                    <a:cubicBezTo>
                      <a:pt x="770" y="6"/>
                      <a:pt x="767" y="4"/>
                      <a:pt x="766" y="0"/>
                    </a:cubicBezTo>
                    <a:cubicBezTo>
                      <a:pt x="753" y="0"/>
                      <a:pt x="739" y="0"/>
                      <a:pt x="725" y="0"/>
                    </a:cubicBezTo>
                  </a:path>
                </a:pathLst>
              </a:custGeom>
              <a:solidFill>
                <a:srgbClr val="A98F6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5" name="Freeform 66"/>
              <p:cNvSpPr/>
              <p:nvPr/>
            </p:nvSpPr>
            <p:spPr bwMode="auto">
              <a:xfrm>
                <a:off x="5267325" y="7543801"/>
                <a:ext cx="19050" cy="6350"/>
              </a:xfrm>
              <a:custGeom>
                <a:avLst/>
                <a:gdLst>
                  <a:gd name="T0" fmla="*/ 0 w 16"/>
                  <a:gd name="T1" fmla="*/ 0 h 6"/>
                  <a:gd name="T2" fmla="*/ 8 w 16"/>
                  <a:gd name="T3" fmla="*/ 6 h 6"/>
                  <a:gd name="T4" fmla="*/ 9 w 16"/>
                  <a:gd name="T5" fmla="*/ 6 h 6"/>
                  <a:gd name="T6" fmla="*/ 16 w 16"/>
                  <a:gd name="T7" fmla="*/ 0 h 6"/>
                  <a:gd name="T8" fmla="*/ 0 w 16"/>
                  <a:gd name="T9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6">
                    <a:moveTo>
                      <a:pt x="0" y="0"/>
                    </a:moveTo>
                    <a:cubicBezTo>
                      <a:pt x="1" y="4"/>
                      <a:pt x="4" y="6"/>
                      <a:pt x="8" y="6"/>
                    </a:cubicBezTo>
                    <a:cubicBezTo>
                      <a:pt x="8" y="6"/>
                      <a:pt x="9" y="6"/>
                      <a:pt x="9" y="6"/>
                    </a:cubicBezTo>
                    <a:cubicBezTo>
                      <a:pt x="13" y="6"/>
                      <a:pt x="15" y="3"/>
                      <a:pt x="16" y="0"/>
                    </a:cubicBezTo>
                    <a:cubicBezTo>
                      <a:pt x="11" y="0"/>
                      <a:pt x="5" y="0"/>
                      <a:pt x="0" y="0"/>
                    </a:cubicBezTo>
                  </a:path>
                </a:pathLst>
              </a:custGeom>
              <a:solidFill>
                <a:srgbClr val="A98B1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6" name="Freeform 67"/>
              <p:cNvSpPr/>
              <p:nvPr/>
            </p:nvSpPr>
            <p:spPr bwMode="auto">
              <a:xfrm>
                <a:off x="3762375" y="6310313"/>
                <a:ext cx="1055688" cy="976313"/>
              </a:xfrm>
              <a:custGeom>
                <a:avLst/>
                <a:gdLst>
                  <a:gd name="T0" fmla="*/ 0 w 665"/>
                  <a:gd name="T1" fmla="*/ 610 h 615"/>
                  <a:gd name="T2" fmla="*/ 288 w 665"/>
                  <a:gd name="T3" fmla="*/ 0 h 615"/>
                  <a:gd name="T4" fmla="*/ 665 w 665"/>
                  <a:gd name="T5" fmla="*/ 615 h 615"/>
                  <a:gd name="T6" fmla="*/ 0 w 665"/>
                  <a:gd name="T7" fmla="*/ 610 h 6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5" h="615">
                    <a:moveTo>
                      <a:pt x="0" y="610"/>
                    </a:moveTo>
                    <a:lnTo>
                      <a:pt x="288" y="0"/>
                    </a:lnTo>
                    <a:lnTo>
                      <a:pt x="665" y="615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39230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7" name="Freeform 68"/>
              <p:cNvSpPr/>
              <p:nvPr/>
            </p:nvSpPr>
            <p:spPr bwMode="auto">
              <a:xfrm>
                <a:off x="4473575" y="6926263"/>
                <a:ext cx="447675" cy="412750"/>
              </a:xfrm>
              <a:custGeom>
                <a:avLst/>
                <a:gdLst>
                  <a:gd name="T0" fmla="*/ 0 w 282"/>
                  <a:gd name="T1" fmla="*/ 258 h 260"/>
                  <a:gd name="T2" fmla="*/ 142 w 282"/>
                  <a:gd name="T3" fmla="*/ 0 h 260"/>
                  <a:gd name="T4" fmla="*/ 282 w 282"/>
                  <a:gd name="T5" fmla="*/ 260 h 260"/>
                  <a:gd name="T6" fmla="*/ 0 w 282"/>
                  <a:gd name="T7" fmla="*/ 258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2" h="260">
                    <a:moveTo>
                      <a:pt x="0" y="258"/>
                    </a:moveTo>
                    <a:lnTo>
                      <a:pt x="142" y="0"/>
                    </a:lnTo>
                    <a:lnTo>
                      <a:pt x="282" y="260"/>
                    </a:lnTo>
                    <a:lnTo>
                      <a:pt x="0" y="258"/>
                    </a:lnTo>
                    <a:close/>
                  </a:path>
                </a:pathLst>
              </a:custGeom>
              <a:solidFill>
                <a:srgbClr val="2C71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8" name="Freeform 69"/>
              <p:cNvSpPr/>
              <p:nvPr/>
            </p:nvSpPr>
            <p:spPr bwMode="auto">
              <a:xfrm>
                <a:off x="5614988" y="6337301"/>
                <a:ext cx="1054100" cy="977900"/>
              </a:xfrm>
              <a:custGeom>
                <a:avLst/>
                <a:gdLst>
                  <a:gd name="T0" fmla="*/ 0 w 664"/>
                  <a:gd name="T1" fmla="*/ 610 h 616"/>
                  <a:gd name="T2" fmla="*/ 288 w 664"/>
                  <a:gd name="T3" fmla="*/ 0 h 616"/>
                  <a:gd name="T4" fmla="*/ 664 w 664"/>
                  <a:gd name="T5" fmla="*/ 616 h 616"/>
                  <a:gd name="T6" fmla="*/ 0 w 664"/>
                  <a:gd name="T7" fmla="*/ 610 h 6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4" h="616">
                    <a:moveTo>
                      <a:pt x="0" y="610"/>
                    </a:moveTo>
                    <a:lnTo>
                      <a:pt x="288" y="0"/>
                    </a:lnTo>
                    <a:lnTo>
                      <a:pt x="664" y="616"/>
                    </a:lnTo>
                    <a:lnTo>
                      <a:pt x="0" y="610"/>
                    </a:lnTo>
                    <a:close/>
                  </a:path>
                </a:pathLst>
              </a:custGeom>
              <a:solidFill>
                <a:srgbClr val="6E4C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9" name="Freeform 70"/>
              <p:cNvSpPr/>
              <p:nvPr/>
            </p:nvSpPr>
            <p:spPr bwMode="auto">
              <a:xfrm>
                <a:off x="6067425" y="6350001"/>
                <a:ext cx="33338" cy="960438"/>
              </a:xfrm>
              <a:custGeom>
                <a:avLst/>
                <a:gdLst>
                  <a:gd name="T0" fmla="*/ 0 w 21"/>
                  <a:gd name="T1" fmla="*/ 605 h 605"/>
                  <a:gd name="T2" fmla="*/ 21 w 21"/>
                  <a:gd name="T3" fmla="*/ 605 h 605"/>
                  <a:gd name="T4" fmla="*/ 14 w 21"/>
                  <a:gd name="T5" fmla="*/ 11 h 605"/>
                  <a:gd name="T6" fmla="*/ 8 w 21"/>
                  <a:gd name="T7" fmla="*/ 0 h 605"/>
                  <a:gd name="T8" fmla="*/ 0 w 21"/>
                  <a:gd name="T9" fmla="*/ 60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605">
                    <a:moveTo>
                      <a:pt x="0" y="605"/>
                    </a:moveTo>
                    <a:lnTo>
                      <a:pt x="21" y="605"/>
                    </a:lnTo>
                    <a:lnTo>
                      <a:pt x="14" y="11"/>
                    </a:lnTo>
                    <a:lnTo>
                      <a:pt x="8" y="0"/>
                    </a:lnTo>
                    <a:lnTo>
                      <a:pt x="0" y="605"/>
                    </a:lnTo>
                    <a:close/>
                  </a:path>
                </a:pathLst>
              </a:custGeom>
              <a:solidFill>
                <a:srgbClr val="1C93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0" name="Freeform 71"/>
              <p:cNvSpPr/>
              <p:nvPr/>
            </p:nvSpPr>
            <p:spPr bwMode="auto">
              <a:xfrm>
                <a:off x="6086475" y="6432551"/>
                <a:ext cx="112713" cy="104775"/>
              </a:xfrm>
              <a:custGeom>
                <a:avLst/>
                <a:gdLst>
                  <a:gd name="T0" fmla="*/ 0 w 94"/>
                  <a:gd name="T1" fmla="*/ 87 h 87"/>
                  <a:gd name="T2" fmla="*/ 94 w 94"/>
                  <a:gd name="T3" fmla="*/ 0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94" h="87">
                    <a:moveTo>
                      <a:pt x="0" y="87"/>
                    </a:moveTo>
                    <a:cubicBezTo>
                      <a:pt x="40" y="87"/>
                      <a:pt x="88" y="24"/>
                      <a:pt x="94" y="0"/>
                    </a:cubicBezTo>
                  </a:path>
                </a:pathLst>
              </a:custGeom>
              <a:noFill/>
              <a:ln w="12700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1" name="Freeform 72"/>
              <p:cNvSpPr/>
              <p:nvPr/>
            </p:nvSpPr>
            <p:spPr bwMode="auto">
              <a:xfrm>
                <a:off x="6086475" y="6473826"/>
                <a:ext cx="136525" cy="109538"/>
              </a:xfrm>
              <a:custGeom>
                <a:avLst/>
                <a:gdLst>
                  <a:gd name="T0" fmla="*/ 0 w 113"/>
                  <a:gd name="T1" fmla="*/ 90 h 90"/>
                  <a:gd name="T2" fmla="*/ 113 w 113"/>
                  <a:gd name="T3" fmla="*/ 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13" h="90">
                    <a:moveTo>
                      <a:pt x="0" y="90"/>
                    </a:moveTo>
                    <a:cubicBezTo>
                      <a:pt x="45" y="87"/>
                      <a:pt x="93" y="24"/>
                      <a:pt x="113" y="0"/>
                    </a:cubicBezTo>
                  </a:path>
                </a:pathLst>
              </a:custGeom>
              <a:noFill/>
              <a:ln w="12700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2" name="Freeform 73"/>
              <p:cNvSpPr/>
              <p:nvPr/>
            </p:nvSpPr>
            <p:spPr bwMode="auto">
              <a:xfrm>
                <a:off x="5905500" y="6511926"/>
                <a:ext cx="177800" cy="150813"/>
              </a:xfrm>
              <a:custGeom>
                <a:avLst/>
                <a:gdLst>
                  <a:gd name="T0" fmla="*/ 7 w 147"/>
                  <a:gd name="T1" fmla="*/ 0 h 124"/>
                  <a:gd name="T2" fmla="*/ 147 w 147"/>
                  <a:gd name="T3" fmla="*/ 122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7" h="124">
                    <a:moveTo>
                      <a:pt x="7" y="0"/>
                    </a:moveTo>
                    <a:cubicBezTo>
                      <a:pt x="0" y="43"/>
                      <a:pt x="79" y="124"/>
                      <a:pt x="147" y="122"/>
                    </a:cubicBezTo>
                  </a:path>
                </a:pathLst>
              </a:custGeom>
              <a:noFill/>
              <a:ln w="12700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3" name="Freeform 74"/>
              <p:cNvSpPr/>
              <p:nvPr/>
            </p:nvSpPr>
            <p:spPr bwMode="auto">
              <a:xfrm>
                <a:off x="5992813" y="6376988"/>
                <a:ext cx="82550" cy="49213"/>
              </a:xfrm>
              <a:custGeom>
                <a:avLst/>
                <a:gdLst>
                  <a:gd name="T0" fmla="*/ 0 w 68"/>
                  <a:gd name="T1" fmla="*/ 0 h 41"/>
                  <a:gd name="T2" fmla="*/ 68 w 68"/>
                  <a:gd name="T3" fmla="*/ 40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8" h="41">
                    <a:moveTo>
                      <a:pt x="0" y="0"/>
                    </a:moveTo>
                    <a:cubicBezTo>
                      <a:pt x="11" y="21"/>
                      <a:pt x="33" y="41"/>
                      <a:pt x="68" y="40"/>
                    </a:cubicBezTo>
                  </a:path>
                </a:pathLst>
              </a:custGeom>
              <a:noFill/>
              <a:ln w="12700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4" name="Freeform 75"/>
              <p:cNvSpPr/>
              <p:nvPr/>
            </p:nvSpPr>
            <p:spPr bwMode="auto">
              <a:xfrm>
                <a:off x="5886450" y="6650038"/>
                <a:ext cx="201613" cy="196850"/>
              </a:xfrm>
              <a:custGeom>
                <a:avLst/>
                <a:gdLst>
                  <a:gd name="T0" fmla="*/ 0 w 166"/>
                  <a:gd name="T1" fmla="*/ 0 h 163"/>
                  <a:gd name="T2" fmla="*/ 85 w 166"/>
                  <a:gd name="T3" fmla="*/ 129 h 163"/>
                  <a:gd name="T4" fmla="*/ 166 w 166"/>
                  <a:gd name="T5" fmla="*/ 163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6" h="163">
                    <a:moveTo>
                      <a:pt x="0" y="0"/>
                    </a:moveTo>
                    <a:cubicBezTo>
                      <a:pt x="0" y="53"/>
                      <a:pt x="34" y="93"/>
                      <a:pt x="85" y="129"/>
                    </a:cubicBezTo>
                    <a:cubicBezTo>
                      <a:pt x="102" y="141"/>
                      <a:pt x="144" y="162"/>
                      <a:pt x="166" y="163"/>
                    </a:cubicBezTo>
                  </a:path>
                </a:pathLst>
              </a:custGeom>
              <a:noFill/>
              <a:ln w="12700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5" name="Freeform 76"/>
              <p:cNvSpPr/>
              <p:nvPr/>
            </p:nvSpPr>
            <p:spPr bwMode="auto">
              <a:xfrm>
                <a:off x="5865813" y="6707188"/>
                <a:ext cx="209550" cy="176213"/>
              </a:xfrm>
              <a:custGeom>
                <a:avLst/>
                <a:gdLst>
                  <a:gd name="T0" fmla="*/ 0 w 172"/>
                  <a:gd name="T1" fmla="*/ 0 h 146"/>
                  <a:gd name="T2" fmla="*/ 112 w 172"/>
                  <a:gd name="T3" fmla="*/ 123 h 146"/>
                  <a:gd name="T4" fmla="*/ 172 w 172"/>
                  <a:gd name="T5" fmla="*/ 146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2" h="146">
                    <a:moveTo>
                      <a:pt x="0" y="0"/>
                    </a:moveTo>
                    <a:cubicBezTo>
                      <a:pt x="10" y="44"/>
                      <a:pt x="61" y="97"/>
                      <a:pt x="112" y="123"/>
                    </a:cubicBezTo>
                    <a:cubicBezTo>
                      <a:pt x="127" y="131"/>
                      <a:pt x="154" y="146"/>
                      <a:pt x="172" y="146"/>
                    </a:cubicBezTo>
                  </a:path>
                </a:pathLst>
              </a:custGeom>
              <a:noFill/>
              <a:ln w="12700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6" name="Freeform 77"/>
              <p:cNvSpPr/>
              <p:nvPr/>
            </p:nvSpPr>
            <p:spPr bwMode="auto">
              <a:xfrm>
                <a:off x="5846763" y="6718301"/>
                <a:ext cx="239713" cy="227013"/>
              </a:xfrm>
              <a:custGeom>
                <a:avLst/>
                <a:gdLst>
                  <a:gd name="T0" fmla="*/ 2 w 198"/>
                  <a:gd name="T1" fmla="*/ 0 h 186"/>
                  <a:gd name="T2" fmla="*/ 61 w 198"/>
                  <a:gd name="T3" fmla="*/ 112 h 186"/>
                  <a:gd name="T4" fmla="*/ 198 w 198"/>
                  <a:gd name="T5" fmla="*/ 18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8" h="186">
                    <a:moveTo>
                      <a:pt x="2" y="0"/>
                    </a:moveTo>
                    <a:cubicBezTo>
                      <a:pt x="0" y="37"/>
                      <a:pt x="31" y="83"/>
                      <a:pt x="61" y="112"/>
                    </a:cubicBezTo>
                    <a:cubicBezTo>
                      <a:pt x="97" y="147"/>
                      <a:pt x="132" y="176"/>
                      <a:pt x="198" y="186"/>
                    </a:cubicBezTo>
                  </a:path>
                </a:pathLst>
              </a:custGeom>
              <a:noFill/>
              <a:ln w="12700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7" name="Freeform 78"/>
              <p:cNvSpPr/>
              <p:nvPr/>
            </p:nvSpPr>
            <p:spPr bwMode="auto">
              <a:xfrm>
                <a:off x="6081713" y="6661151"/>
                <a:ext cx="227013" cy="165100"/>
              </a:xfrm>
              <a:custGeom>
                <a:avLst/>
                <a:gdLst>
                  <a:gd name="T0" fmla="*/ 0 w 187"/>
                  <a:gd name="T1" fmla="*/ 136 h 136"/>
                  <a:gd name="T2" fmla="*/ 187 w 187"/>
                  <a:gd name="T3" fmla="*/ 0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7" h="136">
                    <a:moveTo>
                      <a:pt x="0" y="136"/>
                    </a:moveTo>
                    <a:cubicBezTo>
                      <a:pt x="102" y="135"/>
                      <a:pt x="178" y="68"/>
                      <a:pt x="187" y="0"/>
                    </a:cubicBezTo>
                  </a:path>
                </a:pathLst>
              </a:custGeom>
              <a:noFill/>
              <a:ln w="14288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8" name="Freeform 79"/>
              <p:cNvSpPr/>
              <p:nvPr/>
            </p:nvSpPr>
            <p:spPr bwMode="auto">
              <a:xfrm>
                <a:off x="6081713" y="6640513"/>
                <a:ext cx="203200" cy="169863"/>
              </a:xfrm>
              <a:custGeom>
                <a:avLst/>
                <a:gdLst>
                  <a:gd name="T0" fmla="*/ 0 w 167"/>
                  <a:gd name="T1" fmla="*/ 129 h 141"/>
                  <a:gd name="T2" fmla="*/ 104 w 167"/>
                  <a:gd name="T3" fmla="*/ 94 h 141"/>
                  <a:gd name="T4" fmla="*/ 167 w 167"/>
                  <a:gd name="T5" fmla="*/ 0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7" h="141">
                    <a:moveTo>
                      <a:pt x="0" y="129"/>
                    </a:moveTo>
                    <a:cubicBezTo>
                      <a:pt x="30" y="141"/>
                      <a:pt x="84" y="108"/>
                      <a:pt x="104" y="94"/>
                    </a:cubicBezTo>
                    <a:cubicBezTo>
                      <a:pt x="141" y="67"/>
                      <a:pt x="158" y="35"/>
                      <a:pt x="167" y="0"/>
                    </a:cubicBezTo>
                  </a:path>
                </a:pathLst>
              </a:custGeom>
              <a:noFill/>
              <a:ln w="9525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9" name="Freeform 80"/>
              <p:cNvSpPr/>
              <p:nvPr/>
            </p:nvSpPr>
            <p:spPr bwMode="auto">
              <a:xfrm>
                <a:off x="6080125" y="6861176"/>
                <a:ext cx="349250" cy="211138"/>
              </a:xfrm>
              <a:custGeom>
                <a:avLst/>
                <a:gdLst>
                  <a:gd name="T0" fmla="*/ 0 w 288"/>
                  <a:gd name="T1" fmla="*/ 165 h 174"/>
                  <a:gd name="T2" fmla="*/ 151 w 288"/>
                  <a:gd name="T3" fmla="*/ 139 h 174"/>
                  <a:gd name="T4" fmla="*/ 235 w 288"/>
                  <a:gd name="T5" fmla="*/ 82 h 174"/>
                  <a:gd name="T6" fmla="*/ 286 w 288"/>
                  <a:gd name="T7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8" h="174">
                    <a:moveTo>
                      <a:pt x="0" y="165"/>
                    </a:moveTo>
                    <a:cubicBezTo>
                      <a:pt x="51" y="174"/>
                      <a:pt x="108" y="159"/>
                      <a:pt x="151" y="139"/>
                    </a:cubicBezTo>
                    <a:cubicBezTo>
                      <a:pt x="182" y="125"/>
                      <a:pt x="213" y="104"/>
                      <a:pt x="235" y="82"/>
                    </a:cubicBezTo>
                    <a:cubicBezTo>
                      <a:pt x="256" y="61"/>
                      <a:pt x="288" y="27"/>
                      <a:pt x="286" y="0"/>
                    </a:cubicBezTo>
                  </a:path>
                </a:pathLst>
              </a:custGeom>
              <a:noFill/>
              <a:ln w="9525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0" name="Freeform 81"/>
              <p:cNvSpPr/>
              <p:nvPr/>
            </p:nvSpPr>
            <p:spPr bwMode="auto">
              <a:xfrm>
                <a:off x="6081713" y="6756401"/>
                <a:ext cx="319088" cy="276225"/>
              </a:xfrm>
              <a:custGeom>
                <a:avLst/>
                <a:gdLst>
                  <a:gd name="T0" fmla="*/ 0 w 262"/>
                  <a:gd name="T1" fmla="*/ 227 h 228"/>
                  <a:gd name="T2" fmla="*/ 155 w 262"/>
                  <a:gd name="T3" fmla="*/ 159 h 228"/>
                  <a:gd name="T4" fmla="*/ 230 w 262"/>
                  <a:gd name="T5" fmla="*/ 66 h 228"/>
                  <a:gd name="T6" fmla="*/ 259 w 262"/>
                  <a:gd name="T7" fmla="*/ 0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2" h="228">
                    <a:moveTo>
                      <a:pt x="0" y="227"/>
                    </a:moveTo>
                    <a:cubicBezTo>
                      <a:pt x="66" y="228"/>
                      <a:pt x="116" y="193"/>
                      <a:pt x="155" y="159"/>
                    </a:cubicBezTo>
                    <a:cubicBezTo>
                      <a:pt x="188" y="132"/>
                      <a:pt x="212" y="100"/>
                      <a:pt x="230" y="66"/>
                    </a:cubicBezTo>
                    <a:cubicBezTo>
                      <a:pt x="240" y="48"/>
                      <a:pt x="262" y="20"/>
                      <a:pt x="259" y="0"/>
                    </a:cubicBezTo>
                  </a:path>
                </a:pathLst>
              </a:custGeom>
              <a:noFill/>
              <a:ln w="9525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1" name="Freeform 82"/>
              <p:cNvSpPr/>
              <p:nvPr/>
            </p:nvSpPr>
            <p:spPr bwMode="auto">
              <a:xfrm>
                <a:off x="6088063" y="6962776"/>
                <a:ext cx="369888" cy="177800"/>
              </a:xfrm>
              <a:custGeom>
                <a:avLst/>
                <a:gdLst>
                  <a:gd name="T0" fmla="*/ 0 w 305"/>
                  <a:gd name="T1" fmla="*/ 112 h 146"/>
                  <a:gd name="T2" fmla="*/ 305 w 305"/>
                  <a:gd name="T3" fmla="*/ 0 h 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5" h="146">
                    <a:moveTo>
                      <a:pt x="0" y="112"/>
                    </a:moveTo>
                    <a:cubicBezTo>
                      <a:pt x="122" y="146"/>
                      <a:pt x="262" y="81"/>
                      <a:pt x="305" y="0"/>
                    </a:cubicBezTo>
                  </a:path>
                </a:pathLst>
              </a:custGeom>
              <a:noFill/>
              <a:ln w="14288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2" name="Freeform 83"/>
              <p:cNvSpPr/>
              <p:nvPr/>
            </p:nvSpPr>
            <p:spPr bwMode="auto">
              <a:xfrm>
                <a:off x="5722938" y="6931026"/>
                <a:ext cx="366713" cy="292100"/>
              </a:xfrm>
              <a:custGeom>
                <a:avLst/>
                <a:gdLst>
                  <a:gd name="T0" fmla="*/ 5 w 302"/>
                  <a:gd name="T1" fmla="*/ 0 h 241"/>
                  <a:gd name="T2" fmla="*/ 78 w 302"/>
                  <a:gd name="T3" fmla="*/ 119 h 241"/>
                  <a:gd name="T4" fmla="*/ 190 w 302"/>
                  <a:gd name="T5" fmla="*/ 202 h 241"/>
                  <a:gd name="T6" fmla="*/ 296 w 302"/>
                  <a:gd name="T7" fmla="*/ 241 h 241"/>
                  <a:gd name="T8" fmla="*/ 291 w 302"/>
                  <a:gd name="T9" fmla="*/ 241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2" h="241">
                    <a:moveTo>
                      <a:pt x="5" y="0"/>
                    </a:moveTo>
                    <a:cubicBezTo>
                      <a:pt x="0" y="41"/>
                      <a:pt x="45" y="88"/>
                      <a:pt x="78" y="119"/>
                    </a:cubicBezTo>
                    <a:cubicBezTo>
                      <a:pt x="110" y="150"/>
                      <a:pt x="145" y="180"/>
                      <a:pt x="190" y="202"/>
                    </a:cubicBezTo>
                    <a:cubicBezTo>
                      <a:pt x="226" y="219"/>
                      <a:pt x="259" y="229"/>
                      <a:pt x="296" y="241"/>
                    </a:cubicBezTo>
                    <a:cubicBezTo>
                      <a:pt x="302" y="240"/>
                      <a:pt x="288" y="241"/>
                      <a:pt x="291" y="241"/>
                    </a:cubicBezTo>
                  </a:path>
                </a:pathLst>
              </a:custGeom>
              <a:noFill/>
              <a:ln w="19050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3" name="Freeform 84"/>
              <p:cNvSpPr/>
              <p:nvPr/>
            </p:nvSpPr>
            <p:spPr bwMode="auto">
              <a:xfrm>
                <a:off x="6088063" y="7102476"/>
                <a:ext cx="471488" cy="241300"/>
              </a:xfrm>
              <a:custGeom>
                <a:avLst/>
                <a:gdLst>
                  <a:gd name="T0" fmla="*/ 0 w 388"/>
                  <a:gd name="T1" fmla="*/ 199 h 199"/>
                  <a:gd name="T2" fmla="*/ 388 w 388"/>
                  <a:gd name="T3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88" h="199">
                    <a:moveTo>
                      <a:pt x="0" y="199"/>
                    </a:moveTo>
                    <a:cubicBezTo>
                      <a:pt x="168" y="199"/>
                      <a:pt x="329" y="111"/>
                      <a:pt x="388" y="0"/>
                    </a:cubicBezTo>
                  </a:path>
                </a:pathLst>
              </a:custGeom>
              <a:noFill/>
              <a:ln w="9525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4" name="Freeform 85"/>
              <p:cNvSpPr/>
              <p:nvPr/>
            </p:nvSpPr>
            <p:spPr bwMode="auto">
              <a:xfrm>
                <a:off x="5595938" y="7173913"/>
                <a:ext cx="490538" cy="336550"/>
              </a:xfrm>
              <a:custGeom>
                <a:avLst/>
                <a:gdLst>
                  <a:gd name="T0" fmla="*/ 6 w 405"/>
                  <a:gd name="T1" fmla="*/ 0 h 277"/>
                  <a:gd name="T2" fmla="*/ 132 w 405"/>
                  <a:gd name="T3" fmla="*/ 177 h 277"/>
                  <a:gd name="T4" fmla="*/ 277 w 405"/>
                  <a:gd name="T5" fmla="*/ 252 h 277"/>
                  <a:gd name="T6" fmla="*/ 405 w 405"/>
                  <a:gd name="T7" fmla="*/ 275 h 277"/>
                  <a:gd name="T8" fmla="*/ 396 w 405"/>
                  <a:gd name="T9" fmla="*/ 273 h 2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5" h="277">
                    <a:moveTo>
                      <a:pt x="6" y="0"/>
                    </a:moveTo>
                    <a:cubicBezTo>
                      <a:pt x="0" y="68"/>
                      <a:pt x="69" y="130"/>
                      <a:pt x="132" y="177"/>
                    </a:cubicBezTo>
                    <a:cubicBezTo>
                      <a:pt x="174" y="207"/>
                      <a:pt x="222" y="235"/>
                      <a:pt x="277" y="252"/>
                    </a:cubicBezTo>
                    <a:cubicBezTo>
                      <a:pt x="316" y="264"/>
                      <a:pt x="361" y="277"/>
                      <a:pt x="405" y="275"/>
                    </a:cubicBezTo>
                    <a:cubicBezTo>
                      <a:pt x="400" y="275"/>
                      <a:pt x="399" y="273"/>
                      <a:pt x="396" y="273"/>
                    </a:cubicBezTo>
                  </a:path>
                </a:pathLst>
              </a:custGeom>
              <a:noFill/>
              <a:ln w="28575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5" name="Freeform 86"/>
              <p:cNvSpPr/>
              <p:nvPr/>
            </p:nvSpPr>
            <p:spPr bwMode="auto">
              <a:xfrm>
                <a:off x="5554663" y="7242176"/>
                <a:ext cx="536575" cy="325438"/>
              </a:xfrm>
              <a:custGeom>
                <a:avLst/>
                <a:gdLst>
                  <a:gd name="T0" fmla="*/ 0 w 441"/>
                  <a:gd name="T1" fmla="*/ 0 h 268"/>
                  <a:gd name="T2" fmla="*/ 223 w 441"/>
                  <a:gd name="T3" fmla="*/ 219 h 268"/>
                  <a:gd name="T4" fmla="*/ 335 w 441"/>
                  <a:gd name="T5" fmla="*/ 256 h 268"/>
                  <a:gd name="T6" fmla="*/ 441 w 441"/>
                  <a:gd name="T7" fmla="*/ 268 h 2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41" h="268">
                    <a:moveTo>
                      <a:pt x="0" y="0"/>
                    </a:moveTo>
                    <a:cubicBezTo>
                      <a:pt x="4" y="92"/>
                      <a:pt x="121" y="173"/>
                      <a:pt x="223" y="219"/>
                    </a:cubicBezTo>
                    <a:cubicBezTo>
                      <a:pt x="258" y="235"/>
                      <a:pt x="294" y="249"/>
                      <a:pt x="335" y="256"/>
                    </a:cubicBezTo>
                    <a:cubicBezTo>
                      <a:pt x="370" y="262"/>
                      <a:pt x="416" y="267"/>
                      <a:pt x="441" y="268"/>
                    </a:cubicBezTo>
                  </a:path>
                </a:pathLst>
              </a:custGeom>
              <a:noFill/>
              <a:ln w="19050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6" name="Freeform 87"/>
              <p:cNvSpPr/>
              <p:nvPr/>
            </p:nvSpPr>
            <p:spPr bwMode="auto">
              <a:xfrm>
                <a:off x="6094413" y="7227888"/>
                <a:ext cx="590550" cy="160338"/>
              </a:xfrm>
              <a:custGeom>
                <a:avLst/>
                <a:gdLst>
                  <a:gd name="T0" fmla="*/ 0 w 487"/>
                  <a:gd name="T1" fmla="*/ 126 h 132"/>
                  <a:gd name="T2" fmla="*/ 155 w 487"/>
                  <a:gd name="T3" fmla="*/ 129 h 132"/>
                  <a:gd name="T4" fmla="*/ 487 w 487"/>
                  <a:gd name="T5" fmla="*/ 0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87" h="132">
                    <a:moveTo>
                      <a:pt x="0" y="126"/>
                    </a:moveTo>
                    <a:cubicBezTo>
                      <a:pt x="51" y="130"/>
                      <a:pt x="102" y="132"/>
                      <a:pt x="155" y="129"/>
                    </a:cubicBezTo>
                    <a:cubicBezTo>
                      <a:pt x="276" y="122"/>
                      <a:pt x="422" y="75"/>
                      <a:pt x="487" y="0"/>
                    </a:cubicBezTo>
                  </a:path>
                </a:pathLst>
              </a:custGeom>
              <a:noFill/>
              <a:ln w="19050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7" name="Freeform 88"/>
              <p:cNvSpPr/>
              <p:nvPr/>
            </p:nvSpPr>
            <p:spPr bwMode="auto">
              <a:xfrm>
                <a:off x="5699125" y="6950076"/>
                <a:ext cx="400050" cy="346075"/>
              </a:xfrm>
              <a:custGeom>
                <a:avLst/>
                <a:gdLst>
                  <a:gd name="T0" fmla="*/ 5 w 330"/>
                  <a:gd name="T1" fmla="*/ 0 h 285"/>
                  <a:gd name="T2" fmla="*/ 330 w 330"/>
                  <a:gd name="T3" fmla="*/ 285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30" h="285">
                    <a:moveTo>
                      <a:pt x="5" y="0"/>
                    </a:moveTo>
                    <a:cubicBezTo>
                      <a:pt x="0" y="122"/>
                      <a:pt x="171" y="253"/>
                      <a:pt x="330" y="285"/>
                    </a:cubicBezTo>
                  </a:path>
                </a:pathLst>
              </a:custGeom>
              <a:noFill/>
              <a:ln w="9525" cap="flat">
                <a:solidFill>
                  <a:srgbClr val="1C93D2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8" name="Freeform 89"/>
              <p:cNvSpPr/>
              <p:nvPr/>
            </p:nvSpPr>
            <p:spPr bwMode="auto">
              <a:xfrm>
                <a:off x="3465513" y="6002338"/>
                <a:ext cx="923925" cy="1300163"/>
              </a:xfrm>
              <a:custGeom>
                <a:avLst/>
                <a:gdLst>
                  <a:gd name="T0" fmla="*/ 0 w 582"/>
                  <a:gd name="T1" fmla="*/ 812 h 819"/>
                  <a:gd name="T2" fmla="*/ 295 w 582"/>
                  <a:gd name="T3" fmla="*/ 0 h 819"/>
                  <a:gd name="T4" fmla="*/ 582 w 582"/>
                  <a:gd name="T5" fmla="*/ 819 h 819"/>
                  <a:gd name="T6" fmla="*/ 0 w 582"/>
                  <a:gd name="T7" fmla="*/ 812 h 8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2" h="819">
                    <a:moveTo>
                      <a:pt x="0" y="812"/>
                    </a:moveTo>
                    <a:lnTo>
                      <a:pt x="295" y="0"/>
                    </a:lnTo>
                    <a:lnTo>
                      <a:pt x="582" y="819"/>
                    </a:lnTo>
                    <a:lnTo>
                      <a:pt x="0" y="812"/>
                    </a:lnTo>
                    <a:close/>
                  </a:path>
                </a:pathLst>
              </a:custGeom>
              <a:solidFill>
                <a:srgbClr val="E07F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9" name="Freeform 90"/>
              <p:cNvSpPr/>
              <p:nvPr/>
            </p:nvSpPr>
            <p:spPr bwMode="auto">
              <a:xfrm>
                <a:off x="5116513" y="7305676"/>
                <a:ext cx="125413" cy="93663"/>
              </a:xfrm>
              <a:custGeom>
                <a:avLst/>
                <a:gdLst>
                  <a:gd name="T0" fmla="*/ 0 w 79"/>
                  <a:gd name="T1" fmla="*/ 59 h 59"/>
                  <a:gd name="T2" fmla="*/ 39 w 79"/>
                  <a:gd name="T3" fmla="*/ 0 h 59"/>
                  <a:gd name="T4" fmla="*/ 79 w 79"/>
                  <a:gd name="T5" fmla="*/ 59 h 59"/>
                  <a:gd name="T6" fmla="*/ 0 w 79"/>
                  <a:gd name="T7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9" h="59">
                    <a:moveTo>
                      <a:pt x="0" y="59"/>
                    </a:moveTo>
                    <a:lnTo>
                      <a:pt x="39" y="0"/>
                    </a:lnTo>
                    <a:lnTo>
                      <a:pt x="79" y="59"/>
                    </a:lnTo>
                    <a:lnTo>
                      <a:pt x="0" y="59"/>
                    </a:lnTo>
                    <a:close/>
                  </a:path>
                </a:pathLst>
              </a:custGeom>
              <a:solidFill>
                <a:srgbClr val="79B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0" name="Freeform 91"/>
              <p:cNvSpPr/>
              <p:nvPr/>
            </p:nvSpPr>
            <p:spPr bwMode="auto">
              <a:xfrm>
                <a:off x="7183438" y="7115176"/>
                <a:ext cx="277813" cy="284163"/>
              </a:xfrm>
              <a:custGeom>
                <a:avLst/>
                <a:gdLst>
                  <a:gd name="T0" fmla="*/ 0 w 175"/>
                  <a:gd name="T1" fmla="*/ 177 h 179"/>
                  <a:gd name="T2" fmla="*/ 88 w 175"/>
                  <a:gd name="T3" fmla="*/ 0 h 179"/>
                  <a:gd name="T4" fmla="*/ 175 w 175"/>
                  <a:gd name="T5" fmla="*/ 179 h 179"/>
                  <a:gd name="T6" fmla="*/ 0 w 175"/>
                  <a:gd name="T7" fmla="*/ 177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5" h="179">
                    <a:moveTo>
                      <a:pt x="0" y="177"/>
                    </a:moveTo>
                    <a:lnTo>
                      <a:pt x="88" y="0"/>
                    </a:lnTo>
                    <a:lnTo>
                      <a:pt x="175" y="179"/>
                    </a:lnTo>
                    <a:lnTo>
                      <a:pt x="0" y="177"/>
                    </a:lnTo>
                    <a:close/>
                  </a:path>
                </a:pathLst>
              </a:custGeom>
              <a:solidFill>
                <a:srgbClr val="A4C6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1" name="Freeform 92"/>
              <p:cNvSpPr/>
              <p:nvPr/>
            </p:nvSpPr>
            <p:spPr bwMode="auto">
              <a:xfrm>
                <a:off x="6538913" y="6807201"/>
                <a:ext cx="514350" cy="458788"/>
              </a:xfrm>
              <a:custGeom>
                <a:avLst/>
                <a:gdLst>
                  <a:gd name="T0" fmla="*/ 0 w 324"/>
                  <a:gd name="T1" fmla="*/ 287 h 289"/>
                  <a:gd name="T2" fmla="*/ 164 w 324"/>
                  <a:gd name="T3" fmla="*/ 0 h 289"/>
                  <a:gd name="T4" fmla="*/ 324 w 324"/>
                  <a:gd name="T5" fmla="*/ 289 h 289"/>
                  <a:gd name="T6" fmla="*/ 0 w 324"/>
                  <a:gd name="T7" fmla="*/ 287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4" h="289">
                    <a:moveTo>
                      <a:pt x="0" y="287"/>
                    </a:moveTo>
                    <a:lnTo>
                      <a:pt x="164" y="0"/>
                    </a:lnTo>
                    <a:lnTo>
                      <a:pt x="324" y="289"/>
                    </a:lnTo>
                    <a:lnTo>
                      <a:pt x="0" y="287"/>
                    </a:lnTo>
                    <a:close/>
                  </a:path>
                </a:pathLst>
              </a:custGeom>
              <a:solidFill>
                <a:srgbClr val="36B8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2" name="Freeform 93"/>
              <p:cNvSpPr/>
              <p:nvPr/>
            </p:nvSpPr>
            <p:spPr bwMode="auto">
              <a:xfrm>
                <a:off x="6794500" y="6808788"/>
                <a:ext cx="12700" cy="455613"/>
              </a:xfrm>
              <a:custGeom>
                <a:avLst/>
                <a:gdLst>
                  <a:gd name="T0" fmla="*/ 3 w 8"/>
                  <a:gd name="T1" fmla="*/ 0 h 287"/>
                  <a:gd name="T2" fmla="*/ 0 w 8"/>
                  <a:gd name="T3" fmla="*/ 287 h 287"/>
                  <a:gd name="T4" fmla="*/ 8 w 8"/>
                  <a:gd name="T5" fmla="*/ 287 h 287"/>
                  <a:gd name="T6" fmla="*/ 5 w 8"/>
                  <a:gd name="T7" fmla="*/ 4 h 287"/>
                  <a:gd name="T8" fmla="*/ 4 w 8"/>
                  <a:gd name="T9" fmla="*/ 0 h 287"/>
                  <a:gd name="T10" fmla="*/ 3 w 8"/>
                  <a:gd name="T11" fmla="*/ 0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" h="287">
                    <a:moveTo>
                      <a:pt x="3" y="0"/>
                    </a:moveTo>
                    <a:lnTo>
                      <a:pt x="0" y="287"/>
                    </a:lnTo>
                    <a:lnTo>
                      <a:pt x="8" y="287"/>
                    </a:lnTo>
                    <a:lnTo>
                      <a:pt x="5" y="4"/>
                    </a:lnTo>
                    <a:lnTo>
                      <a:pt x="4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DB6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3" name="Freeform 94"/>
              <p:cNvSpPr/>
              <p:nvPr/>
            </p:nvSpPr>
            <p:spPr bwMode="auto">
              <a:xfrm>
                <a:off x="6719888" y="6862763"/>
                <a:ext cx="82550" cy="71438"/>
              </a:xfrm>
              <a:custGeom>
                <a:avLst/>
                <a:gdLst>
                  <a:gd name="T0" fmla="*/ 68 w 68"/>
                  <a:gd name="T1" fmla="*/ 59 h 59"/>
                  <a:gd name="T2" fmla="*/ 0 w 68"/>
                  <a:gd name="T3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8" h="59">
                    <a:moveTo>
                      <a:pt x="68" y="59"/>
                    </a:moveTo>
                    <a:cubicBezTo>
                      <a:pt x="63" y="36"/>
                      <a:pt x="32" y="11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4" name="Freeform 95"/>
              <p:cNvSpPr/>
              <p:nvPr/>
            </p:nvSpPr>
            <p:spPr bwMode="auto">
              <a:xfrm>
                <a:off x="6694488" y="6884988"/>
                <a:ext cx="106363" cy="80963"/>
              </a:xfrm>
              <a:custGeom>
                <a:avLst/>
                <a:gdLst>
                  <a:gd name="T0" fmla="*/ 88 w 88"/>
                  <a:gd name="T1" fmla="*/ 67 h 67"/>
                  <a:gd name="T2" fmla="*/ 0 w 88"/>
                  <a:gd name="T3" fmla="*/ 0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8" h="67">
                    <a:moveTo>
                      <a:pt x="88" y="67"/>
                    </a:moveTo>
                    <a:cubicBezTo>
                      <a:pt x="82" y="39"/>
                      <a:pt x="43" y="8"/>
                      <a:pt x="0" y="0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5" name="Freeform 96"/>
              <p:cNvSpPr/>
              <p:nvPr/>
            </p:nvSpPr>
            <p:spPr bwMode="auto">
              <a:xfrm>
                <a:off x="6800850" y="6940551"/>
                <a:ext cx="96838" cy="39688"/>
              </a:xfrm>
              <a:custGeom>
                <a:avLst/>
                <a:gdLst>
                  <a:gd name="T0" fmla="*/ 80 w 80"/>
                  <a:gd name="T1" fmla="*/ 1 h 33"/>
                  <a:gd name="T2" fmla="*/ 2 w 80"/>
                  <a:gd name="T3" fmla="*/ 33 h 33"/>
                  <a:gd name="T4" fmla="*/ 1 w 80"/>
                  <a:gd name="T5" fmla="*/ 31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0" h="33">
                    <a:moveTo>
                      <a:pt x="80" y="1"/>
                    </a:moveTo>
                    <a:cubicBezTo>
                      <a:pt x="47" y="0"/>
                      <a:pt x="5" y="10"/>
                      <a:pt x="2" y="33"/>
                    </a:cubicBezTo>
                    <a:cubicBezTo>
                      <a:pt x="0" y="33"/>
                      <a:pt x="2" y="32"/>
                      <a:pt x="1" y="31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6" name="Freeform 97"/>
              <p:cNvSpPr/>
              <p:nvPr/>
            </p:nvSpPr>
            <p:spPr bwMode="auto">
              <a:xfrm>
                <a:off x="6802438" y="6853238"/>
                <a:ext cx="47625" cy="30163"/>
              </a:xfrm>
              <a:custGeom>
                <a:avLst/>
                <a:gdLst>
                  <a:gd name="T0" fmla="*/ 40 w 40"/>
                  <a:gd name="T1" fmla="*/ 0 h 24"/>
                  <a:gd name="T2" fmla="*/ 0 w 40"/>
                  <a:gd name="T3" fmla="*/ 2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0" h="24">
                    <a:moveTo>
                      <a:pt x="40" y="0"/>
                    </a:moveTo>
                    <a:cubicBezTo>
                      <a:pt x="19" y="2"/>
                      <a:pt x="8" y="13"/>
                      <a:pt x="0" y="24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7" name="Freeform 98"/>
              <p:cNvSpPr/>
              <p:nvPr/>
            </p:nvSpPr>
            <p:spPr bwMode="auto">
              <a:xfrm>
                <a:off x="6802438" y="6843713"/>
                <a:ext cx="31750" cy="19050"/>
              </a:xfrm>
              <a:custGeom>
                <a:avLst/>
                <a:gdLst>
                  <a:gd name="T0" fmla="*/ 27 w 27"/>
                  <a:gd name="T1" fmla="*/ 0 h 16"/>
                  <a:gd name="T2" fmla="*/ 0 w 27"/>
                  <a:gd name="T3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7" h="16">
                    <a:moveTo>
                      <a:pt x="27" y="0"/>
                    </a:moveTo>
                    <a:cubicBezTo>
                      <a:pt x="17" y="4"/>
                      <a:pt x="3" y="11"/>
                      <a:pt x="0" y="16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8" name="Freeform 99"/>
              <p:cNvSpPr/>
              <p:nvPr/>
            </p:nvSpPr>
            <p:spPr bwMode="auto">
              <a:xfrm>
                <a:off x="6618288" y="6970713"/>
                <a:ext cx="182563" cy="87313"/>
              </a:xfrm>
              <a:custGeom>
                <a:avLst/>
                <a:gdLst>
                  <a:gd name="T0" fmla="*/ 150 w 150"/>
                  <a:gd name="T1" fmla="*/ 71 h 71"/>
                  <a:gd name="T2" fmla="*/ 114 w 150"/>
                  <a:gd name="T3" fmla="*/ 25 h 71"/>
                  <a:gd name="T4" fmla="*/ 0 w 150"/>
                  <a:gd name="T5" fmla="*/ 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71">
                    <a:moveTo>
                      <a:pt x="150" y="71"/>
                    </a:moveTo>
                    <a:cubicBezTo>
                      <a:pt x="150" y="54"/>
                      <a:pt x="133" y="36"/>
                      <a:pt x="114" y="25"/>
                    </a:cubicBezTo>
                    <a:cubicBezTo>
                      <a:pt x="84" y="8"/>
                      <a:pt x="34" y="0"/>
                      <a:pt x="0" y="1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9" name="Freeform 100"/>
              <p:cNvSpPr/>
              <p:nvPr/>
            </p:nvSpPr>
            <p:spPr bwMode="auto">
              <a:xfrm>
                <a:off x="6651625" y="7005638"/>
                <a:ext cx="158750" cy="63500"/>
              </a:xfrm>
              <a:custGeom>
                <a:avLst/>
                <a:gdLst>
                  <a:gd name="T0" fmla="*/ 120 w 131"/>
                  <a:gd name="T1" fmla="*/ 53 h 53"/>
                  <a:gd name="T2" fmla="*/ 62 w 131"/>
                  <a:gd name="T3" fmla="*/ 8 h 53"/>
                  <a:gd name="T4" fmla="*/ 0 w 131"/>
                  <a:gd name="T5" fmla="*/ 4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1" h="52">
                    <a:moveTo>
                      <a:pt x="120" y="53"/>
                    </a:moveTo>
                    <a:cubicBezTo>
                      <a:pt x="131" y="41"/>
                      <a:pt x="89" y="16"/>
                      <a:pt x="62" y="8"/>
                    </a:cubicBezTo>
                    <a:cubicBezTo>
                      <a:pt x="39" y="0"/>
                      <a:pt x="4" y="2"/>
                      <a:pt x="0" y="4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0" name="Freeform 101"/>
              <p:cNvSpPr/>
              <p:nvPr/>
            </p:nvSpPr>
            <p:spPr bwMode="auto">
              <a:xfrm>
                <a:off x="6619875" y="7021513"/>
                <a:ext cx="180975" cy="66675"/>
              </a:xfrm>
              <a:custGeom>
                <a:avLst/>
                <a:gdLst>
                  <a:gd name="T0" fmla="*/ 149 w 149"/>
                  <a:gd name="T1" fmla="*/ 55 h 55"/>
                  <a:gd name="T2" fmla="*/ 0 w 149"/>
                  <a:gd name="T3" fmla="*/ 2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9" h="55">
                    <a:moveTo>
                      <a:pt x="149" y="55"/>
                    </a:moveTo>
                    <a:cubicBezTo>
                      <a:pt x="137" y="14"/>
                      <a:pt x="47" y="0"/>
                      <a:pt x="0" y="21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1" name="Freeform 102"/>
              <p:cNvSpPr/>
              <p:nvPr/>
            </p:nvSpPr>
            <p:spPr bwMode="auto">
              <a:xfrm>
                <a:off x="6804025" y="7053263"/>
                <a:ext cx="173038" cy="84138"/>
              </a:xfrm>
              <a:custGeom>
                <a:avLst/>
                <a:gdLst>
                  <a:gd name="T0" fmla="*/ 142 w 142"/>
                  <a:gd name="T1" fmla="*/ 1 h 69"/>
                  <a:gd name="T2" fmla="*/ 0 w 142"/>
                  <a:gd name="T3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2" h="69">
                    <a:moveTo>
                      <a:pt x="142" y="1"/>
                    </a:moveTo>
                    <a:cubicBezTo>
                      <a:pt x="70" y="0"/>
                      <a:pt x="23" y="30"/>
                      <a:pt x="0" y="69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2" name="Freeform 103"/>
              <p:cNvSpPr/>
              <p:nvPr/>
            </p:nvSpPr>
            <p:spPr bwMode="auto">
              <a:xfrm>
                <a:off x="6802438" y="7037388"/>
                <a:ext cx="165100" cy="63500"/>
              </a:xfrm>
              <a:custGeom>
                <a:avLst/>
                <a:gdLst>
                  <a:gd name="T0" fmla="*/ 135 w 135"/>
                  <a:gd name="T1" fmla="*/ 2 h 53"/>
                  <a:gd name="T2" fmla="*/ 0 w 135"/>
                  <a:gd name="T3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5" h="52">
                    <a:moveTo>
                      <a:pt x="135" y="2"/>
                    </a:moveTo>
                    <a:cubicBezTo>
                      <a:pt x="72" y="0"/>
                      <a:pt x="21" y="14"/>
                      <a:pt x="0" y="53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3" name="Freeform 104"/>
              <p:cNvSpPr/>
              <p:nvPr/>
            </p:nvSpPr>
            <p:spPr bwMode="auto">
              <a:xfrm>
                <a:off x="6591300" y="7108826"/>
                <a:ext cx="211138" cy="76200"/>
              </a:xfrm>
              <a:custGeom>
                <a:avLst/>
                <a:gdLst>
                  <a:gd name="T0" fmla="*/ 174 w 174"/>
                  <a:gd name="T1" fmla="*/ 63 h 63"/>
                  <a:gd name="T2" fmla="*/ 96 w 174"/>
                  <a:gd name="T3" fmla="*/ 6 h 63"/>
                  <a:gd name="T4" fmla="*/ 0 w 174"/>
                  <a:gd name="T5" fmla="*/ 10 h 63"/>
                  <a:gd name="T6" fmla="*/ 4 w 174"/>
                  <a:gd name="T7" fmla="*/ 10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4" h="62">
                    <a:moveTo>
                      <a:pt x="174" y="63"/>
                    </a:moveTo>
                    <a:cubicBezTo>
                      <a:pt x="174" y="37"/>
                      <a:pt x="132" y="14"/>
                      <a:pt x="96" y="6"/>
                    </a:cubicBezTo>
                    <a:cubicBezTo>
                      <a:pt x="73" y="1"/>
                      <a:pt x="20" y="0"/>
                      <a:pt x="0" y="10"/>
                    </a:cubicBezTo>
                    <a:cubicBezTo>
                      <a:pt x="1" y="10"/>
                      <a:pt x="3" y="10"/>
                      <a:pt x="4" y="10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4" name="Freeform 105"/>
              <p:cNvSpPr/>
              <p:nvPr/>
            </p:nvSpPr>
            <p:spPr bwMode="auto">
              <a:xfrm>
                <a:off x="6584950" y="7123113"/>
                <a:ext cx="219075" cy="69850"/>
              </a:xfrm>
              <a:custGeom>
                <a:avLst/>
                <a:gdLst>
                  <a:gd name="T0" fmla="*/ 179 w 181"/>
                  <a:gd name="T1" fmla="*/ 58 h 58"/>
                  <a:gd name="T2" fmla="*/ 105 w 181"/>
                  <a:gd name="T3" fmla="*/ 6 h 58"/>
                  <a:gd name="T4" fmla="*/ 43 w 181"/>
                  <a:gd name="T5" fmla="*/ 0 h 58"/>
                  <a:gd name="T6" fmla="*/ 0 w 181"/>
                  <a:gd name="T7" fmla="*/ 9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1" h="57">
                    <a:moveTo>
                      <a:pt x="179" y="58"/>
                    </a:moveTo>
                    <a:cubicBezTo>
                      <a:pt x="181" y="35"/>
                      <a:pt x="137" y="12"/>
                      <a:pt x="105" y="6"/>
                    </a:cubicBezTo>
                    <a:cubicBezTo>
                      <a:pt x="86" y="2"/>
                      <a:pt x="64" y="0"/>
                      <a:pt x="43" y="0"/>
                    </a:cubicBezTo>
                    <a:cubicBezTo>
                      <a:pt x="29" y="1"/>
                      <a:pt x="11" y="7"/>
                      <a:pt x="0" y="9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5" name="Freeform 106"/>
              <p:cNvSpPr/>
              <p:nvPr/>
            </p:nvSpPr>
            <p:spPr bwMode="auto">
              <a:xfrm>
                <a:off x="6797675" y="7134226"/>
                <a:ext cx="220663" cy="96838"/>
              </a:xfrm>
              <a:custGeom>
                <a:avLst/>
                <a:gdLst>
                  <a:gd name="T0" fmla="*/ 181 w 181"/>
                  <a:gd name="T1" fmla="*/ 0 h 80"/>
                  <a:gd name="T2" fmla="*/ 1 w 181"/>
                  <a:gd name="T3" fmla="*/ 79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1" h="80">
                    <a:moveTo>
                      <a:pt x="181" y="0"/>
                    </a:moveTo>
                    <a:cubicBezTo>
                      <a:pt x="86" y="1"/>
                      <a:pt x="0" y="80"/>
                      <a:pt x="1" y="79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6" name="Freeform 107"/>
              <p:cNvSpPr/>
              <p:nvPr/>
            </p:nvSpPr>
            <p:spPr bwMode="auto">
              <a:xfrm>
                <a:off x="6797675" y="7118351"/>
                <a:ext cx="219075" cy="95250"/>
              </a:xfrm>
              <a:custGeom>
                <a:avLst/>
                <a:gdLst>
                  <a:gd name="T0" fmla="*/ 181 w 181"/>
                  <a:gd name="T1" fmla="*/ 5 h 79"/>
                  <a:gd name="T2" fmla="*/ 43 w 181"/>
                  <a:gd name="T3" fmla="*/ 42 h 79"/>
                  <a:gd name="T4" fmla="*/ 0 w 181"/>
                  <a:gd name="T5" fmla="*/ 79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1" h="79">
                    <a:moveTo>
                      <a:pt x="181" y="5"/>
                    </a:moveTo>
                    <a:cubicBezTo>
                      <a:pt x="131" y="0"/>
                      <a:pt x="72" y="22"/>
                      <a:pt x="43" y="42"/>
                    </a:cubicBezTo>
                    <a:cubicBezTo>
                      <a:pt x="25" y="53"/>
                      <a:pt x="13" y="66"/>
                      <a:pt x="0" y="79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7" name="Freeform 108"/>
              <p:cNvSpPr/>
              <p:nvPr/>
            </p:nvSpPr>
            <p:spPr bwMode="auto">
              <a:xfrm>
                <a:off x="6802438" y="7110413"/>
                <a:ext cx="212725" cy="74613"/>
              </a:xfrm>
              <a:custGeom>
                <a:avLst/>
                <a:gdLst>
                  <a:gd name="T0" fmla="*/ 175 w 175"/>
                  <a:gd name="T1" fmla="*/ 2 h 61"/>
                  <a:gd name="T2" fmla="*/ 44 w 175"/>
                  <a:gd name="T3" fmla="*/ 22 h 61"/>
                  <a:gd name="T4" fmla="*/ 15 w 175"/>
                  <a:gd name="T5" fmla="*/ 44 h 61"/>
                  <a:gd name="T6" fmla="*/ 0 w 175"/>
                  <a:gd name="T7" fmla="*/ 60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5" h="61">
                    <a:moveTo>
                      <a:pt x="175" y="2"/>
                    </a:moveTo>
                    <a:cubicBezTo>
                      <a:pt x="132" y="0"/>
                      <a:pt x="77" y="4"/>
                      <a:pt x="44" y="22"/>
                    </a:cubicBezTo>
                    <a:cubicBezTo>
                      <a:pt x="32" y="28"/>
                      <a:pt x="23" y="36"/>
                      <a:pt x="15" y="44"/>
                    </a:cubicBezTo>
                    <a:cubicBezTo>
                      <a:pt x="11" y="47"/>
                      <a:pt x="1" y="61"/>
                      <a:pt x="0" y="60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8" name="Freeform 109"/>
              <p:cNvSpPr/>
              <p:nvPr/>
            </p:nvSpPr>
            <p:spPr bwMode="auto">
              <a:xfrm>
                <a:off x="6534150" y="7210426"/>
                <a:ext cx="271463" cy="74613"/>
              </a:xfrm>
              <a:custGeom>
                <a:avLst/>
                <a:gdLst>
                  <a:gd name="T0" fmla="*/ 224 w 224"/>
                  <a:gd name="T1" fmla="*/ 62 h 62"/>
                  <a:gd name="T2" fmla="*/ 143 w 224"/>
                  <a:gd name="T3" fmla="*/ 13 h 62"/>
                  <a:gd name="T4" fmla="*/ 57 w 224"/>
                  <a:gd name="T5" fmla="*/ 0 h 62"/>
                  <a:gd name="T6" fmla="*/ 0 w 224"/>
                  <a:gd name="T7" fmla="*/ 5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4" h="62">
                    <a:moveTo>
                      <a:pt x="224" y="62"/>
                    </a:moveTo>
                    <a:cubicBezTo>
                      <a:pt x="204" y="42"/>
                      <a:pt x="179" y="25"/>
                      <a:pt x="143" y="13"/>
                    </a:cubicBezTo>
                    <a:cubicBezTo>
                      <a:pt x="116" y="3"/>
                      <a:pt x="87" y="0"/>
                      <a:pt x="57" y="0"/>
                    </a:cubicBezTo>
                    <a:cubicBezTo>
                      <a:pt x="41" y="1"/>
                      <a:pt x="10" y="1"/>
                      <a:pt x="0" y="5"/>
                    </a:cubicBezTo>
                  </a:path>
                </a:pathLst>
              </a:custGeom>
              <a:noFill/>
              <a:ln w="11113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9" name="Freeform 110"/>
              <p:cNvSpPr/>
              <p:nvPr/>
            </p:nvSpPr>
            <p:spPr bwMode="auto">
              <a:xfrm>
                <a:off x="6804025" y="7213601"/>
                <a:ext cx="271463" cy="101600"/>
              </a:xfrm>
              <a:custGeom>
                <a:avLst/>
                <a:gdLst>
                  <a:gd name="T0" fmla="*/ 224 w 224"/>
                  <a:gd name="T1" fmla="*/ 8 h 84"/>
                  <a:gd name="T2" fmla="*/ 51 w 224"/>
                  <a:gd name="T3" fmla="*/ 39 h 84"/>
                  <a:gd name="T4" fmla="*/ 12 w 224"/>
                  <a:gd name="T5" fmla="*/ 71 h 84"/>
                  <a:gd name="T6" fmla="*/ 0 w 224"/>
                  <a:gd name="T7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4" h="84">
                    <a:moveTo>
                      <a:pt x="224" y="8"/>
                    </a:moveTo>
                    <a:cubicBezTo>
                      <a:pt x="204" y="0"/>
                      <a:pt x="107" y="7"/>
                      <a:pt x="51" y="39"/>
                    </a:cubicBezTo>
                    <a:cubicBezTo>
                      <a:pt x="37" y="48"/>
                      <a:pt x="21" y="61"/>
                      <a:pt x="12" y="71"/>
                    </a:cubicBezTo>
                    <a:cubicBezTo>
                      <a:pt x="10" y="73"/>
                      <a:pt x="3" y="80"/>
                      <a:pt x="0" y="84"/>
                    </a:cubicBezTo>
                  </a:path>
                </a:pathLst>
              </a:custGeom>
              <a:noFill/>
              <a:ln w="11113" cap="rnd">
                <a:solidFill>
                  <a:srgbClr val="DB6933"/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0" name="Freeform 111"/>
              <p:cNvSpPr/>
              <p:nvPr/>
            </p:nvSpPr>
            <p:spPr bwMode="auto">
              <a:xfrm>
                <a:off x="6804025" y="7235826"/>
                <a:ext cx="276225" cy="141288"/>
              </a:xfrm>
              <a:custGeom>
                <a:avLst/>
                <a:gdLst>
                  <a:gd name="T0" fmla="*/ 227 w 227"/>
                  <a:gd name="T1" fmla="*/ 3 h 116"/>
                  <a:gd name="T2" fmla="*/ 138 w 227"/>
                  <a:gd name="T3" fmla="*/ 11 h 116"/>
                  <a:gd name="T4" fmla="*/ 56 w 227"/>
                  <a:gd name="T5" fmla="*/ 47 h 116"/>
                  <a:gd name="T6" fmla="*/ 16 w 227"/>
                  <a:gd name="T7" fmla="*/ 92 h 116"/>
                  <a:gd name="T8" fmla="*/ 0 w 227"/>
                  <a:gd name="T9" fmla="*/ 116 h 116"/>
                  <a:gd name="T10" fmla="*/ 2 w 227"/>
                  <a:gd name="T11" fmla="*/ 113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6" h="115">
                    <a:moveTo>
                      <a:pt x="227" y="3"/>
                    </a:moveTo>
                    <a:cubicBezTo>
                      <a:pt x="197" y="0"/>
                      <a:pt x="165" y="4"/>
                      <a:pt x="138" y="11"/>
                    </a:cubicBezTo>
                    <a:cubicBezTo>
                      <a:pt x="106" y="19"/>
                      <a:pt x="77" y="30"/>
                      <a:pt x="56" y="47"/>
                    </a:cubicBezTo>
                    <a:cubicBezTo>
                      <a:pt x="40" y="60"/>
                      <a:pt x="25" y="76"/>
                      <a:pt x="16" y="92"/>
                    </a:cubicBezTo>
                    <a:cubicBezTo>
                      <a:pt x="12" y="99"/>
                      <a:pt x="9" y="110"/>
                      <a:pt x="0" y="116"/>
                    </a:cubicBezTo>
                    <a:cubicBezTo>
                      <a:pt x="0" y="114"/>
                      <a:pt x="1" y="114"/>
                      <a:pt x="2" y="113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1" name="Freeform 112"/>
              <p:cNvSpPr/>
              <p:nvPr/>
            </p:nvSpPr>
            <p:spPr bwMode="auto">
              <a:xfrm>
                <a:off x="6508750" y="7248526"/>
                <a:ext cx="288925" cy="65088"/>
              </a:xfrm>
              <a:custGeom>
                <a:avLst/>
                <a:gdLst>
                  <a:gd name="T0" fmla="*/ 239 w 239"/>
                  <a:gd name="T1" fmla="*/ 54 h 54"/>
                  <a:gd name="T2" fmla="*/ 208 w 239"/>
                  <a:gd name="T3" fmla="*/ 30 h 54"/>
                  <a:gd name="T4" fmla="*/ 145 w 239"/>
                  <a:gd name="T5" fmla="*/ 7 h 54"/>
                  <a:gd name="T6" fmla="*/ 64 w 239"/>
                  <a:gd name="T7" fmla="*/ 2 h 54"/>
                  <a:gd name="T8" fmla="*/ 0 w 239"/>
                  <a:gd name="T9" fmla="*/ 1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54">
                    <a:moveTo>
                      <a:pt x="239" y="54"/>
                    </a:moveTo>
                    <a:cubicBezTo>
                      <a:pt x="229" y="48"/>
                      <a:pt x="219" y="37"/>
                      <a:pt x="208" y="30"/>
                    </a:cubicBezTo>
                    <a:cubicBezTo>
                      <a:pt x="191" y="19"/>
                      <a:pt x="169" y="11"/>
                      <a:pt x="145" y="7"/>
                    </a:cubicBezTo>
                    <a:cubicBezTo>
                      <a:pt x="119" y="1"/>
                      <a:pt x="91" y="0"/>
                      <a:pt x="64" y="2"/>
                    </a:cubicBezTo>
                    <a:cubicBezTo>
                      <a:pt x="41" y="3"/>
                      <a:pt x="22" y="8"/>
                      <a:pt x="0" y="11"/>
                    </a:cubicBezTo>
                  </a:path>
                </a:pathLst>
              </a:custGeom>
              <a:noFill/>
              <a:ln w="7938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2" name="Freeform 113"/>
              <p:cNvSpPr/>
              <p:nvPr/>
            </p:nvSpPr>
            <p:spPr bwMode="auto">
              <a:xfrm>
                <a:off x="6429375" y="7315201"/>
                <a:ext cx="377825" cy="57150"/>
              </a:xfrm>
              <a:custGeom>
                <a:avLst/>
                <a:gdLst>
                  <a:gd name="T0" fmla="*/ 309 w 312"/>
                  <a:gd name="T1" fmla="*/ 47 h 47"/>
                  <a:gd name="T2" fmla="*/ 250 w 312"/>
                  <a:gd name="T3" fmla="*/ 16 h 47"/>
                  <a:gd name="T4" fmla="*/ 141 w 312"/>
                  <a:gd name="T5" fmla="*/ 1 h 47"/>
                  <a:gd name="T6" fmla="*/ 47 w 312"/>
                  <a:gd name="T7" fmla="*/ 11 h 47"/>
                  <a:gd name="T8" fmla="*/ 0 w 312"/>
                  <a:gd name="T9" fmla="*/ 28 h 47"/>
                  <a:gd name="T10" fmla="*/ 3 w 312"/>
                  <a:gd name="T11" fmla="*/ 25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2" h="47">
                    <a:moveTo>
                      <a:pt x="309" y="47"/>
                    </a:moveTo>
                    <a:cubicBezTo>
                      <a:pt x="312" y="37"/>
                      <a:pt x="262" y="20"/>
                      <a:pt x="250" y="16"/>
                    </a:cubicBezTo>
                    <a:cubicBezTo>
                      <a:pt x="217" y="5"/>
                      <a:pt x="179" y="1"/>
                      <a:pt x="141" y="1"/>
                    </a:cubicBezTo>
                    <a:cubicBezTo>
                      <a:pt x="112" y="0"/>
                      <a:pt x="75" y="5"/>
                      <a:pt x="47" y="11"/>
                    </a:cubicBezTo>
                    <a:cubicBezTo>
                      <a:pt x="29" y="15"/>
                      <a:pt x="16" y="22"/>
                      <a:pt x="0" y="28"/>
                    </a:cubicBezTo>
                    <a:cubicBezTo>
                      <a:pt x="1" y="27"/>
                      <a:pt x="2" y="26"/>
                      <a:pt x="3" y="25"/>
                    </a:cubicBezTo>
                  </a:path>
                </a:pathLst>
              </a:custGeom>
              <a:noFill/>
              <a:ln w="17463" cap="flat">
                <a:solidFill>
                  <a:srgbClr val="DB69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3" name="Freeform 114"/>
              <p:cNvSpPr/>
              <p:nvPr/>
            </p:nvSpPr>
            <p:spPr bwMode="auto">
              <a:xfrm>
                <a:off x="6111875" y="6432551"/>
                <a:ext cx="695325" cy="933450"/>
              </a:xfrm>
              <a:custGeom>
                <a:avLst/>
                <a:gdLst>
                  <a:gd name="T0" fmla="*/ 0 w 438"/>
                  <a:gd name="T1" fmla="*/ 583 h 588"/>
                  <a:gd name="T2" fmla="*/ 222 w 438"/>
                  <a:gd name="T3" fmla="*/ 0 h 588"/>
                  <a:gd name="T4" fmla="*/ 438 w 438"/>
                  <a:gd name="T5" fmla="*/ 588 h 588"/>
                  <a:gd name="T6" fmla="*/ 0 w 438"/>
                  <a:gd name="T7" fmla="*/ 583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8" h="588">
                    <a:moveTo>
                      <a:pt x="0" y="583"/>
                    </a:moveTo>
                    <a:lnTo>
                      <a:pt x="222" y="0"/>
                    </a:lnTo>
                    <a:lnTo>
                      <a:pt x="438" y="588"/>
                    </a:lnTo>
                    <a:lnTo>
                      <a:pt x="0" y="583"/>
                    </a:lnTo>
                    <a:close/>
                  </a:path>
                </a:pathLst>
              </a:custGeom>
              <a:solidFill>
                <a:srgbClr val="2B72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4" name="Freeform 115"/>
              <p:cNvSpPr/>
              <p:nvPr/>
            </p:nvSpPr>
            <p:spPr bwMode="auto">
              <a:xfrm>
                <a:off x="6453188" y="6440488"/>
                <a:ext cx="20638" cy="922338"/>
              </a:xfrm>
              <a:custGeom>
                <a:avLst/>
                <a:gdLst>
                  <a:gd name="T0" fmla="*/ 5 w 13"/>
                  <a:gd name="T1" fmla="*/ 0 h 581"/>
                  <a:gd name="T2" fmla="*/ 5 w 13"/>
                  <a:gd name="T3" fmla="*/ 1 h 581"/>
                  <a:gd name="T4" fmla="*/ 0 w 13"/>
                  <a:gd name="T5" fmla="*/ 581 h 581"/>
                  <a:gd name="T6" fmla="*/ 13 w 13"/>
                  <a:gd name="T7" fmla="*/ 581 h 581"/>
                  <a:gd name="T8" fmla="*/ 9 w 13"/>
                  <a:gd name="T9" fmla="*/ 0 h 581"/>
                  <a:gd name="T10" fmla="*/ 5 w 13"/>
                  <a:gd name="T11" fmla="*/ 0 h 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581">
                    <a:moveTo>
                      <a:pt x="5" y="0"/>
                    </a:moveTo>
                    <a:lnTo>
                      <a:pt x="5" y="1"/>
                    </a:lnTo>
                    <a:lnTo>
                      <a:pt x="0" y="581"/>
                    </a:lnTo>
                    <a:lnTo>
                      <a:pt x="13" y="581"/>
                    </a:lnTo>
                    <a:lnTo>
                      <a:pt x="9" y="0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36B8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5" name="Freeform 116"/>
              <p:cNvSpPr/>
              <p:nvPr/>
            </p:nvSpPr>
            <p:spPr bwMode="auto">
              <a:xfrm>
                <a:off x="6462713" y="6530976"/>
                <a:ext cx="82550" cy="117475"/>
              </a:xfrm>
              <a:custGeom>
                <a:avLst/>
                <a:gdLst>
                  <a:gd name="T0" fmla="*/ 0 w 68"/>
                  <a:gd name="T1" fmla="*/ 97 h 97"/>
                  <a:gd name="T2" fmla="*/ 68 w 68"/>
                  <a:gd name="T3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8" h="97">
                    <a:moveTo>
                      <a:pt x="0" y="97"/>
                    </a:moveTo>
                    <a:cubicBezTo>
                      <a:pt x="5" y="60"/>
                      <a:pt x="36" y="19"/>
                      <a:pt x="68" y="0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6" name="Freeform 117"/>
              <p:cNvSpPr/>
              <p:nvPr/>
            </p:nvSpPr>
            <p:spPr bwMode="auto">
              <a:xfrm>
                <a:off x="6464300" y="6565901"/>
                <a:ext cx="106363" cy="134938"/>
              </a:xfrm>
              <a:custGeom>
                <a:avLst/>
                <a:gdLst>
                  <a:gd name="T0" fmla="*/ 0 w 88"/>
                  <a:gd name="T1" fmla="*/ 111 h 111"/>
                  <a:gd name="T2" fmla="*/ 88 w 88"/>
                  <a:gd name="T3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88" h="110">
                    <a:moveTo>
                      <a:pt x="0" y="111"/>
                    </a:moveTo>
                    <a:cubicBezTo>
                      <a:pt x="6" y="65"/>
                      <a:pt x="45" y="15"/>
                      <a:pt x="88" y="0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7" name="Freeform 118"/>
              <p:cNvSpPr/>
              <p:nvPr/>
            </p:nvSpPr>
            <p:spPr bwMode="auto">
              <a:xfrm>
                <a:off x="6367463" y="6656388"/>
                <a:ext cx="96838" cy="66675"/>
              </a:xfrm>
              <a:custGeom>
                <a:avLst/>
                <a:gdLst>
                  <a:gd name="T0" fmla="*/ 0 w 80"/>
                  <a:gd name="T1" fmla="*/ 2 h 54"/>
                  <a:gd name="T2" fmla="*/ 78 w 80"/>
                  <a:gd name="T3" fmla="*/ 54 h 54"/>
                  <a:gd name="T4" fmla="*/ 79 w 80"/>
                  <a:gd name="T5" fmla="*/ 5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0" h="54">
                    <a:moveTo>
                      <a:pt x="0" y="2"/>
                    </a:moveTo>
                    <a:cubicBezTo>
                      <a:pt x="33" y="0"/>
                      <a:pt x="75" y="16"/>
                      <a:pt x="78" y="54"/>
                    </a:cubicBezTo>
                    <a:cubicBezTo>
                      <a:pt x="80" y="53"/>
                      <a:pt x="78" y="52"/>
                      <a:pt x="79" y="51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8" name="Freeform 119"/>
              <p:cNvSpPr/>
              <p:nvPr/>
            </p:nvSpPr>
            <p:spPr bwMode="auto">
              <a:xfrm>
                <a:off x="6415088" y="6515101"/>
                <a:ext cx="47625" cy="47625"/>
              </a:xfrm>
              <a:custGeom>
                <a:avLst/>
                <a:gdLst>
                  <a:gd name="T0" fmla="*/ 0 w 40"/>
                  <a:gd name="T1" fmla="*/ 0 h 39"/>
                  <a:gd name="T2" fmla="*/ 40 w 40"/>
                  <a:gd name="T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0" h="39">
                    <a:moveTo>
                      <a:pt x="0" y="0"/>
                    </a:moveTo>
                    <a:cubicBezTo>
                      <a:pt x="21" y="3"/>
                      <a:pt x="32" y="21"/>
                      <a:pt x="40" y="39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9" name="Freeform 120"/>
              <p:cNvSpPr/>
              <p:nvPr/>
            </p:nvSpPr>
            <p:spPr bwMode="auto">
              <a:xfrm>
                <a:off x="6430963" y="6500813"/>
                <a:ext cx="31750" cy="30163"/>
              </a:xfrm>
              <a:custGeom>
                <a:avLst/>
                <a:gdLst>
                  <a:gd name="T0" fmla="*/ 0 w 27"/>
                  <a:gd name="T1" fmla="*/ 0 h 25"/>
                  <a:gd name="T2" fmla="*/ 27 w 27"/>
                  <a:gd name="T3" fmla="*/ 25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7" h="25">
                    <a:moveTo>
                      <a:pt x="0" y="0"/>
                    </a:moveTo>
                    <a:cubicBezTo>
                      <a:pt x="10" y="5"/>
                      <a:pt x="24" y="18"/>
                      <a:pt x="27" y="25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0" name="Freeform 121"/>
              <p:cNvSpPr/>
              <p:nvPr/>
            </p:nvSpPr>
            <p:spPr bwMode="auto">
              <a:xfrm>
                <a:off x="6464300" y="6707188"/>
                <a:ext cx="182563" cy="144463"/>
              </a:xfrm>
              <a:custGeom>
                <a:avLst/>
                <a:gdLst>
                  <a:gd name="T0" fmla="*/ 0 w 150"/>
                  <a:gd name="T1" fmla="*/ 118 h 118"/>
                  <a:gd name="T2" fmla="*/ 36 w 150"/>
                  <a:gd name="T3" fmla="*/ 42 h 118"/>
                  <a:gd name="T4" fmla="*/ 150 w 150"/>
                  <a:gd name="T5" fmla="*/ 3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0" h="118">
                    <a:moveTo>
                      <a:pt x="0" y="118"/>
                    </a:moveTo>
                    <a:cubicBezTo>
                      <a:pt x="0" y="90"/>
                      <a:pt x="17" y="60"/>
                      <a:pt x="36" y="42"/>
                    </a:cubicBezTo>
                    <a:cubicBezTo>
                      <a:pt x="66" y="13"/>
                      <a:pt x="116" y="0"/>
                      <a:pt x="150" y="3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1" name="Freeform 122"/>
              <p:cNvSpPr/>
              <p:nvPr/>
            </p:nvSpPr>
            <p:spPr bwMode="auto">
              <a:xfrm>
                <a:off x="6454775" y="6764338"/>
                <a:ext cx="158750" cy="106363"/>
              </a:xfrm>
              <a:custGeom>
                <a:avLst/>
                <a:gdLst>
                  <a:gd name="T0" fmla="*/ 11 w 131"/>
                  <a:gd name="T1" fmla="*/ 87 h 87"/>
                  <a:gd name="T2" fmla="*/ 69 w 131"/>
                  <a:gd name="T3" fmla="*/ 12 h 87"/>
                  <a:gd name="T4" fmla="*/ 131 w 131"/>
                  <a:gd name="T5" fmla="*/ 6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1" h="87">
                    <a:moveTo>
                      <a:pt x="11" y="87"/>
                    </a:moveTo>
                    <a:cubicBezTo>
                      <a:pt x="0" y="67"/>
                      <a:pt x="42" y="25"/>
                      <a:pt x="69" y="12"/>
                    </a:cubicBezTo>
                    <a:cubicBezTo>
                      <a:pt x="92" y="0"/>
                      <a:pt x="127" y="3"/>
                      <a:pt x="131" y="6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2" name="Freeform 123"/>
              <p:cNvSpPr/>
              <p:nvPr/>
            </p:nvSpPr>
            <p:spPr bwMode="auto">
              <a:xfrm>
                <a:off x="6464300" y="6791326"/>
                <a:ext cx="180975" cy="109538"/>
              </a:xfrm>
              <a:custGeom>
                <a:avLst/>
                <a:gdLst>
                  <a:gd name="T0" fmla="*/ 0 w 149"/>
                  <a:gd name="T1" fmla="*/ 90 h 90"/>
                  <a:gd name="T2" fmla="*/ 149 w 149"/>
                  <a:gd name="T3" fmla="*/ 34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9" h="90">
                    <a:moveTo>
                      <a:pt x="0" y="90"/>
                    </a:moveTo>
                    <a:cubicBezTo>
                      <a:pt x="12" y="21"/>
                      <a:pt x="102" y="0"/>
                      <a:pt x="149" y="34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3" name="Freeform 124"/>
              <p:cNvSpPr/>
              <p:nvPr/>
            </p:nvSpPr>
            <p:spPr bwMode="auto">
              <a:xfrm>
                <a:off x="6288088" y="6843713"/>
                <a:ext cx="173038" cy="138113"/>
              </a:xfrm>
              <a:custGeom>
                <a:avLst/>
                <a:gdLst>
                  <a:gd name="T0" fmla="*/ 0 w 142"/>
                  <a:gd name="T1" fmla="*/ 3 h 113"/>
                  <a:gd name="T2" fmla="*/ 142 w 142"/>
                  <a:gd name="T3" fmla="*/ 11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2" h="113">
                    <a:moveTo>
                      <a:pt x="0" y="3"/>
                    </a:moveTo>
                    <a:cubicBezTo>
                      <a:pt x="72" y="0"/>
                      <a:pt x="119" y="50"/>
                      <a:pt x="142" y="113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4" name="Freeform 125"/>
              <p:cNvSpPr/>
              <p:nvPr/>
            </p:nvSpPr>
            <p:spPr bwMode="auto">
              <a:xfrm>
                <a:off x="6297613" y="6816726"/>
                <a:ext cx="165100" cy="104775"/>
              </a:xfrm>
              <a:custGeom>
                <a:avLst/>
                <a:gdLst>
                  <a:gd name="T0" fmla="*/ 0 w 135"/>
                  <a:gd name="T1" fmla="*/ 2 h 86"/>
                  <a:gd name="T2" fmla="*/ 135 w 135"/>
                  <a:gd name="T3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5" h="86">
                    <a:moveTo>
                      <a:pt x="0" y="2"/>
                    </a:moveTo>
                    <a:cubicBezTo>
                      <a:pt x="63" y="0"/>
                      <a:pt x="114" y="23"/>
                      <a:pt x="135" y="86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5" name="Freeform 126"/>
              <p:cNvSpPr/>
              <p:nvPr/>
            </p:nvSpPr>
            <p:spPr bwMode="auto">
              <a:xfrm>
                <a:off x="6462713" y="6934201"/>
                <a:ext cx="211138" cy="125413"/>
              </a:xfrm>
              <a:custGeom>
                <a:avLst/>
                <a:gdLst>
                  <a:gd name="T0" fmla="*/ 0 w 174"/>
                  <a:gd name="T1" fmla="*/ 104 h 104"/>
                  <a:gd name="T2" fmla="*/ 78 w 174"/>
                  <a:gd name="T3" fmla="*/ 10 h 104"/>
                  <a:gd name="T4" fmla="*/ 174 w 174"/>
                  <a:gd name="T5" fmla="*/ 16 h 104"/>
                  <a:gd name="T6" fmla="*/ 170 w 174"/>
                  <a:gd name="T7" fmla="*/ 16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4" h="104">
                    <a:moveTo>
                      <a:pt x="0" y="104"/>
                    </a:moveTo>
                    <a:cubicBezTo>
                      <a:pt x="0" y="61"/>
                      <a:pt x="42" y="24"/>
                      <a:pt x="78" y="10"/>
                    </a:cubicBezTo>
                    <a:cubicBezTo>
                      <a:pt x="101" y="2"/>
                      <a:pt x="154" y="0"/>
                      <a:pt x="174" y="16"/>
                    </a:cubicBezTo>
                    <a:cubicBezTo>
                      <a:pt x="173" y="16"/>
                      <a:pt x="171" y="16"/>
                      <a:pt x="170" y="16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6" name="Freeform 127"/>
              <p:cNvSpPr/>
              <p:nvPr/>
            </p:nvSpPr>
            <p:spPr bwMode="auto">
              <a:xfrm>
                <a:off x="6461125" y="6956426"/>
                <a:ext cx="219075" cy="117475"/>
              </a:xfrm>
              <a:custGeom>
                <a:avLst/>
                <a:gdLst>
                  <a:gd name="T0" fmla="*/ 2 w 181"/>
                  <a:gd name="T1" fmla="*/ 96 h 96"/>
                  <a:gd name="T2" fmla="*/ 76 w 181"/>
                  <a:gd name="T3" fmla="*/ 11 h 96"/>
                  <a:gd name="T4" fmla="*/ 138 w 181"/>
                  <a:gd name="T5" fmla="*/ 2 h 96"/>
                  <a:gd name="T6" fmla="*/ 181 w 181"/>
                  <a:gd name="T7" fmla="*/ 1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1" h="96">
                    <a:moveTo>
                      <a:pt x="2" y="96"/>
                    </a:moveTo>
                    <a:cubicBezTo>
                      <a:pt x="0" y="59"/>
                      <a:pt x="44" y="20"/>
                      <a:pt x="76" y="11"/>
                    </a:cubicBezTo>
                    <a:cubicBezTo>
                      <a:pt x="95" y="5"/>
                      <a:pt x="117" y="0"/>
                      <a:pt x="138" y="2"/>
                    </a:cubicBezTo>
                    <a:cubicBezTo>
                      <a:pt x="152" y="3"/>
                      <a:pt x="170" y="12"/>
                      <a:pt x="181" y="16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7" name="Freeform 128"/>
              <p:cNvSpPr/>
              <p:nvPr/>
            </p:nvSpPr>
            <p:spPr bwMode="auto">
              <a:xfrm>
                <a:off x="6246813" y="6975476"/>
                <a:ext cx="220663" cy="160338"/>
              </a:xfrm>
              <a:custGeom>
                <a:avLst/>
                <a:gdLst>
                  <a:gd name="T0" fmla="*/ 0 w 181"/>
                  <a:gd name="T1" fmla="*/ 0 h 132"/>
                  <a:gd name="T2" fmla="*/ 180 w 181"/>
                  <a:gd name="T3" fmla="*/ 129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1" h="132">
                    <a:moveTo>
                      <a:pt x="0" y="0"/>
                    </a:moveTo>
                    <a:cubicBezTo>
                      <a:pt x="95" y="1"/>
                      <a:pt x="181" y="132"/>
                      <a:pt x="180" y="129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8" name="Freeform 129"/>
              <p:cNvSpPr/>
              <p:nvPr/>
            </p:nvSpPr>
            <p:spPr bwMode="auto">
              <a:xfrm>
                <a:off x="6248400" y="6950076"/>
                <a:ext cx="219075" cy="157163"/>
              </a:xfrm>
              <a:custGeom>
                <a:avLst/>
                <a:gdLst>
                  <a:gd name="T0" fmla="*/ 0 w 181"/>
                  <a:gd name="T1" fmla="*/ 9 h 130"/>
                  <a:gd name="T2" fmla="*/ 138 w 181"/>
                  <a:gd name="T3" fmla="*/ 69 h 130"/>
                  <a:gd name="T4" fmla="*/ 181 w 181"/>
                  <a:gd name="T5" fmla="*/ 130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1" h="130">
                    <a:moveTo>
                      <a:pt x="0" y="9"/>
                    </a:moveTo>
                    <a:cubicBezTo>
                      <a:pt x="50" y="0"/>
                      <a:pt x="109" y="37"/>
                      <a:pt x="138" y="69"/>
                    </a:cubicBezTo>
                    <a:cubicBezTo>
                      <a:pt x="156" y="88"/>
                      <a:pt x="168" y="109"/>
                      <a:pt x="181" y="130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9" name="Freeform 130"/>
              <p:cNvSpPr/>
              <p:nvPr/>
            </p:nvSpPr>
            <p:spPr bwMode="auto">
              <a:xfrm>
                <a:off x="6249988" y="6938963"/>
                <a:ext cx="212725" cy="119063"/>
              </a:xfrm>
              <a:custGeom>
                <a:avLst/>
                <a:gdLst>
                  <a:gd name="T0" fmla="*/ 0 w 175"/>
                  <a:gd name="T1" fmla="*/ 3 h 99"/>
                  <a:gd name="T2" fmla="*/ 131 w 175"/>
                  <a:gd name="T3" fmla="*/ 36 h 99"/>
                  <a:gd name="T4" fmla="*/ 160 w 175"/>
                  <a:gd name="T5" fmla="*/ 71 h 99"/>
                  <a:gd name="T6" fmla="*/ 175 w 175"/>
                  <a:gd name="T7" fmla="*/ 98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5" h="99">
                    <a:moveTo>
                      <a:pt x="0" y="3"/>
                    </a:moveTo>
                    <a:cubicBezTo>
                      <a:pt x="43" y="0"/>
                      <a:pt x="98" y="7"/>
                      <a:pt x="131" y="36"/>
                    </a:cubicBezTo>
                    <a:cubicBezTo>
                      <a:pt x="143" y="46"/>
                      <a:pt x="152" y="58"/>
                      <a:pt x="160" y="71"/>
                    </a:cubicBezTo>
                    <a:cubicBezTo>
                      <a:pt x="164" y="77"/>
                      <a:pt x="174" y="99"/>
                      <a:pt x="175" y="98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0" name="Freeform 131"/>
              <p:cNvSpPr/>
              <p:nvPr/>
            </p:nvSpPr>
            <p:spPr bwMode="auto">
              <a:xfrm>
                <a:off x="6459538" y="7102476"/>
                <a:ext cx="271463" cy="123825"/>
              </a:xfrm>
              <a:custGeom>
                <a:avLst/>
                <a:gdLst>
                  <a:gd name="T0" fmla="*/ 0 w 224"/>
                  <a:gd name="T1" fmla="*/ 102 h 102"/>
                  <a:gd name="T2" fmla="*/ 81 w 224"/>
                  <a:gd name="T3" fmla="*/ 20 h 102"/>
                  <a:gd name="T4" fmla="*/ 168 w 224"/>
                  <a:gd name="T5" fmla="*/ 0 h 102"/>
                  <a:gd name="T6" fmla="*/ 224 w 224"/>
                  <a:gd name="T7" fmla="*/ 8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4" h="102">
                    <a:moveTo>
                      <a:pt x="0" y="102"/>
                    </a:moveTo>
                    <a:cubicBezTo>
                      <a:pt x="20" y="68"/>
                      <a:pt x="45" y="41"/>
                      <a:pt x="81" y="20"/>
                    </a:cubicBezTo>
                    <a:cubicBezTo>
                      <a:pt x="108" y="5"/>
                      <a:pt x="137" y="0"/>
                      <a:pt x="168" y="0"/>
                    </a:cubicBezTo>
                    <a:cubicBezTo>
                      <a:pt x="183" y="0"/>
                      <a:pt x="214" y="1"/>
                      <a:pt x="224" y="8"/>
                    </a:cubicBezTo>
                  </a:path>
                </a:pathLst>
              </a:custGeom>
              <a:noFill/>
              <a:ln w="12700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1" name="Freeform 132"/>
              <p:cNvSpPr/>
              <p:nvPr/>
            </p:nvSpPr>
            <p:spPr bwMode="auto">
              <a:xfrm>
                <a:off x="6189663" y="7105651"/>
                <a:ext cx="271463" cy="168275"/>
              </a:xfrm>
              <a:custGeom>
                <a:avLst/>
                <a:gdLst>
                  <a:gd name="T0" fmla="*/ 0 w 224"/>
                  <a:gd name="T1" fmla="*/ 13 h 138"/>
                  <a:gd name="T2" fmla="*/ 173 w 224"/>
                  <a:gd name="T3" fmla="*/ 65 h 138"/>
                  <a:gd name="T4" fmla="*/ 212 w 224"/>
                  <a:gd name="T5" fmla="*/ 116 h 138"/>
                  <a:gd name="T6" fmla="*/ 224 w 224"/>
                  <a:gd name="T7" fmla="*/ 13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4" h="138">
                    <a:moveTo>
                      <a:pt x="0" y="13"/>
                    </a:moveTo>
                    <a:cubicBezTo>
                      <a:pt x="20" y="0"/>
                      <a:pt x="117" y="12"/>
                      <a:pt x="173" y="65"/>
                    </a:cubicBezTo>
                    <a:cubicBezTo>
                      <a:pt x="187" y="78"/>
                      <a:pt x="203" y="99"/>
                      <a:pt x="212" y="116"/>
                    </a:cubicBezTo>
                    <a:cubicBezTo>
                      <a:pt x="214" y="120"/>
                      <a:pt x="221" y="131"/>
                      <a:pt x="224" y="138"/>
                    </a:cubicBezTo>
                  </a:path>
                </a:pathLst>
              </a:custGeom>
              <a:noFill/>
              <a:ln w="22225" cap="rnd">
                <a:solidFill>
                  <a:srgbClr val="36B8B8"/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2" name="Freeform 133"/>
              <p:cNvSpPr/>
              <p:nvPr/>
            </p:nvSpPr>
            <p:spPr bwMode="auto">
              <a:xfrm>
                <a:off x="6184900" y="7142163"/>
                <a:ext cx="276225" cy="231775"/>
              </a:xfrm>
              <a:custGeom>
                <a:avLst/>
                <a:gdLst>
                  <a:gd name="T0" fmla="*/ 0 w 227"/>
                  <a:gd name="T1" fmla="*/ 6 h 191"/>
                  <a:gd name="T2" fmla="*/ 89 w 227"/>
                  <a:gd name="T3" fmla="*/ 19 h 191"/>
                  <a:gd name="T4" fmla="*/ 171 w 227"/>
                  <a:gd name="T5" fmla="*/ 78 h 191"/>
                  <a:gd name="T6" fmla="*/ 211 w 227"/>
                  <a:gd name="T7" fmla="*/ 152 h 191"/>
                  <a:gd name="T8" fmla="*/ 227 w 227"/>
                  <a:gd name="T9" fmla="*/ 191 h 191"/>
                  <a:gd name="T10" fmla="*/ 225 w 227"/>
                  <a:gd name="T11" fmla="*/ 186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6" h="191">
                    <a:moveTo>
                      <a:pt x="0" y="6"/>
                    </a:moveTo>
                    <a:cubicBezTo>
                      <a:pt x="30" y="0"/>
                      <a:pt x="62" y="7"/>
                      <a:pt x="89" y="19"/>
                    </a:cubicBezTo>
                    <a:cubicBezTo>
                      <a:pt x="121" y="32"/>
                      <a:pt x="150" y="50"/>
                      <a:pt x="171" y="78"/>
                    </a:cubicBezTo>
                    <a:cubicBezTo>
                      <a:pt x="187" y="100"/>
                      <a:pt x="202" y="126"/>
                      <a:pt x="211" y="152"/>
                    </a:cubicBezTo>
                    <a:cubicBezTo>
                      <a:pt x="215" y="164"/>
                      <a:pt x="218" y="182"/>
                      <a:pt x="227" y="191"/>
                    </a:cubicBezTo>
                    <a:cubicBezTo>
                      <a:pt x="227" y="189"/>
                      <a:pt x="226" y="188"/>
                      <a:pt x="225" y="186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3" name="Freeform 134"/>
              <p:cNvSpPr/>
              <p:nvPr/>
            </p:nvSpPr>
            <p:spPr bwMode="auto">
              <a:xfrm>
                <a:off x="6467475" y="7164388"/>
                <a:ext cx="288925" cy="106363"/>
              </a:xfrm>
              <a:custGeom>
                <a:avLst/>
                <a:gdLst>
                  <a:gd name="T0" fmla="*/ 0 w 239"/>
                  <a:gd name="T1" fmla="*/ 88 h 88"/>
                  <a:gd name="T2" fmla="*/ 31 w 239"/>
                  <a:gd name="T3" fmla="*/ 49 h 88"/>
                  <a:gd name="T4" fmla="*/ 94 w 239"/>
                  <a:gd name="T5" fmla="*/ 10 h 88"/>
                  <a:gd name="T6" fmla="*/ 175 w 239"/>
                  <a:gd name="T7" fmla="*/ 2 h 88"/>
                  <a:gd name="T8" fmla="*/ 239 w 239"/>
                  <a:gd name="T9" fmla="*/ 17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88">
                    <a:moveTo>
                      <a:pt x="0" y="88"/>
                    </a:moveTo>
                    <a:cubicBezTo>
                      <a:pt x="10" y="78"/>
                      <a:pt x="20" y="60"/>
                      <a:pt x="31" y="49"/>
                    </a:cubicBezTo>
                    <a:cubicBezTo>
                      <a:pt x="48" y="31"/>
                      <a:pt x="70" y="18"/>
                      <a:pt x="94" y="10"/>
                    </a:cubicBezTo>
                    <a:cubicBezTo>
                      <a:pt x="120" y="1"/>
                      <a:pt x="148" y="0"/>
                      <a:pt x="175" y="2"/>
                    </a:cubicBezTo>
                    <a:cubicBezTo>
                      <a:pt x="198" y="5"/>
                      <a:pt x="217" y="12"/>
                      <a:pt x="239" y="17"/>
                    </a:cubicBezTo>
                  </a:path>
                </a:pathLst>
              </a:custGeom>
              <a:noFill/>
              <a:ln w="7938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4" name="Freeform 135"/>
              <p:cNvSpPr/>
              <p:nvPr/>
            </p:nvSpPr>
            <p:spPr bwMode="auto">
              <a:xfrm>
                <a:off x="6456363" y="7273926"/>
                <a:ext cx="379413" cy="93663"/>
              </a:xfrm>
              <a:custGeom>
                <a:avLst/>
                <a:gdLst>
                  <a:gd name="T0" fmla="*/ 3 w 312"/>
                  <a:gd name="T1" fmla="*/ 77 h 77"/>
                  <a:gd name="T2" fmla="*/ 62 w 312"/>
                  <a:gd name="T3" fmla="*/ 26 h 77"/>
                  <a:gd name="T4" fmla="*/ 171 w 312"/>
                  <a:gd name="T5" fmla="*/ 1 h 77"/>
                  <a:gd name="T6" fmla="*/ 265 w 312"/>
                  <a:gd name="T7" fmla="*/ 18 h 77"/>
                  <a:gd name="T8" fmla="*/ 312 w 312"/>
                  <a:gd name="T9" fmla="*/ 45 h 77"/>
                  <a:gd name="T10" fmla="*/ 309 w 312"/>
                  <a:gd name="T11" fmla="*/ 42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12" h="77">
                    <a:moveTo>
                      <a:pt x="3" y="77"/>
                    </a:moveTo>
                    <a:cubicBezTo>
                      <a:pt x="0" y="61"/>
                      <a:pt x="50" y="32"/>
                      <a:pt x="62" y="26"/>
                    </a:cubicBezTo>
                    <a:cubicBezTo>
                      <a:pt x="95" y="8"/>
                      <a:pt x="133" y="2"/>
                      <a:pt x="171" y="1"/>
                    </a:cubicBezTo>
                    <a:cubicBezTo>
                      <a:pt x="200" y="0"/>
                      <a:pt x="237" y="8"/>
                      <a:pt x="265" y="18"/>
                    </a:cubicBezTo>
                    <a:cubicBezTo>
                      <a:pt x="283" y="24"/>
                      <a:pt x="296" y="36"/>
                      <a:pt x="312" y="45"/>
                    </a:cubicBezTo>
                    <a:cubicBezTo>
                      <a:pt x="311" y="44"/>
                      <a:pt x="310" y="43"/>
                      <a:pt x="309" y="42"/>
                    </a:cubicBezTo>
                  </a:path>
                </a:pathLst>
              </a:custGeom>
              <a:noFill/>
              <a:ln w="22225" cap="flat">
                <a:solidFill>
                  <a:srgbClr val="36B8B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5" name="Freeform 136"/>
              <p:cNvSpPr/>
              <p:nvPr/>
            </p:nvSpPr>
            <p:spPr bwMode="auto">
              <a:xfrm>
                <a:off x="2882900" y="5738813"/>
                <a:ext cx="1211263" cy="1624013"/>
              </a:xfrm>
              <a:custGeom>
                <a:avLst/>
                <a:gdLst>
                  <a:gd name="T0" fmla="*/ 0 w 763"/>
                  <a:gd name="T1" fmla="*/ 1014 h 1023"/>
                  <a:gd name="T2" fmla="*/ 387 w 763"/>
                  <a:gd name="T3" fmla="*/ 0 h 1023"/>
                  <a:gd name="T4" fmla="*/ 763 w 763"/>
                  <a:gd name="T5" fmla="*/ 1023 h 1023"/>
                  <a:gd name="T6" fmla="*/ 0 w 763"/>
                  <a:gd name="T7" fmla="*/ 1014 h 10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63" h="1023">
                    <a:moveTo>
                      <a:pt x="0" y="1014"/>
                    </a:moveTo>
                    <a:lnTo>
                      <a:pt x="387" y="0"/>
                    </a:lnTo>
                    <a:lnTo>
                      <a:pt x="763" y="1023"/>
                    </a:lnTo>
                    <a:lnTo>
                      <a:pt x="0" y="1014"/>
                    </a:lnTo>
                    <a:close/>
                  </a:path>
                </a:pathLst>
              </a:custGeom>
              <a:solidFill>
                <a:srgbClr val="2B723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6" name="Freeform 137"/>
              <p:cNvSpPr/>
              <p:nvPr/>
            </p:nvSpPr>
            <p:spPr bwMode="auto">
              <a:xfrm>
                <a:off x="3475038" y="5753101"/>
                <a:ext cx="42863" cy="1603375"/>
              </a:xfrm>
              <a:custGeom>
                <a:avLst/>
                <a:gdLst>
                  <a:gd name="T0" fmla="*/ 11 w 27"/>
                  <a:gd name="T1" fmla="*/ 0 h 1010"/>
                  <a:gd name="T2" fmla="*/ 0 w 27"/>
                  <a:gd name="T3" fmla="*/ 1009 h 1010"/>
                  <a:gd name="T4" fmla="*/ 27 w 27"/>
                  <a:gd name="T5" fmla="*/ 1010 h 1010"/>
                  <a:gd name="T6" fmla="*/ 17 w 27"/>
                  <a:gd name="T7" fmla="*/ 1 h 1010"/>
                  <a:gd name="T8" fmla="*/ 17 w 27"/>
                  <a:gd name="T9" fmla="*/ 0 h 1010"/>
                  <a:gd name="T10" fmla="*/ 11 w 27"/>
                  <a:gd name="T11" fmla="*/ 0 h 10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7" h="1010">
                    <a:moveTo>
                      <a:pt x="11" y="0"/>
                    </a:moveTo>
                    <a:lnTo>
                      <a:pt x="0" y="1009"/>
                    </a:lnTo>
                    <a:lnTo>
                      <a:pt x="27" y="1010"/>
                    </a:lnTo>
                    <a:lnTo>
                      <a:pt x="17" y="1"/>
                    </a:lnTo>
                    <a:lnTo>
                      <a:pt x="17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79BD4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7" name="Freeform 138"/>
              <p:cNvSpPr/>
              <p:nvPr/>
            </p:nvSpPr>
            <p:spPr bwMode="auto">
              <a:xfrm>
                <a:off x="3497263" y="5929313"/>
                <a:ext cx="128588" cy="139700"/>
              </a:xfrm>
              <a:custGeom>
                <a:avLst/>
                <a:gdLst>
                  <a:gd name="T0" fmla="*/ 0 w 106"/>
                  <a:gd name="T1" fmla="*/ 115 h 115"/>
                  <a:gd name="T2" fmla="*/ 106 w 106"/>
                  <a:gd name="T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5" h="115">
                    <a:moveTo>
                      <a:pt x="0" y="115"/>
                    </a:moveTo>
                    <a:cubicBezTo>
                      <a:pt x="42" y="112"/>
                      <a:pt x="87" y="31"/>
                      <a:pt x="106" y="0"/>
                    </a:cubicBezTo>
                  </a:path>
                </a:pathLst>
              </a:custGeom>
              <a:noFill/>
              <a:ln w="14288" cap="flat">
                <a:solidFill>
                  <a:srgbClr val="79BD4C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8" name="Freeform 139"/>
              <p:cNvSpPr/>
              <p:nvPr/>
            </p:nvSpPr>
            <p:spPr bwMode="auto">
              <a:xfrm>
                <a:off x="3327400" y="5978526"/>
                <a:ext cx="168275" cy="193675"/>
              </a:xfrm>
              <a:custGeom>
                <a:avLst/>
                <a:gdLst>
                  <a:gd name="T0" fmla="*/ 7 w 138"/>
                  <a:gd name="T1" fmla="*/ 0 h 159"/>
                  <a:gd name="T2" fmla="*/ 138 w 138"/>
                  <a:gd name="T3" fmla="*/ 157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38" h="159">
                    <a:moveTo>
                      <a:pt x="7" y="0"/>
                    </a:moveTo>
                    <a:cubicBezTo>
                      <a:pt x="0" y="55"/>
                      <a:pt x="75" y="159"/>
                      <a:pt x="138" y="157"/>
                    </a:cubicBezTo>
                  </a:path>
                </a:pathLst>
              </a:custGeom>
              <a:noFill/>
              <a:ln w="14288" cap="flat">
                <a:solidFill>
                  <a:srgbClr val="79BD4C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9" name="Freeform 140"/>
              <p:cNvSpPr/>
              <p:nvPr/>
            </p:nvSpPr>
            <p:spPr bwMode="auto">
              <a:xfrm>
                <a:off x="3411538" y="5802313"/>
                <a:ext cx="77788" cy="65088"/>
              </a:xfrm>
              <a:custGeom>
                <a:avLst/>
                <a:gdLst>
                  <a:gd name="T0" fmla="*/ 0 w 64"/>
                  <a:gd name="T1" fmla="*/ 0 h 53"/>
                  <a:gd name="T2" fmla="*/ 64 w 64"/>
                  <a:gd name="T3" fmla="*/ 51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4" h="52">
                    <a:moveTo>
                      <a:pt x="0" y="0"/>
                    </a:moveTo>
                    <a:cubicBezTo>
                      <a:pt x="11" y="28"/>
                      <a:pt x="31" y="53"/>
                      <a:pt x="64" y="51"/>
                    </a:cubicBezTo>
                  </a:path>
                </a:pathLst>
              </a:custGeom>
              <a:noFill/>
              <a:ln w="14288" cap="flat">
                <a:solidFill>
                  <a:srgbClr val="79BD4C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0" name="Freeform 141"/>
              <p:cNvSpPr/>
              <p:nvPr/>
            </p:nvSpPr>
            <p:spPr bwMode="auto">
              <a:xfrm>
                <a:off x="3290888" y="6227763"/>
                <a:ext cx="196850" cy="228600"/>
              </a:xfrm>
              <a:custGeom>
                <a:avLst/>
                <a:gdLst>
                  <a:gd name="T0" fmla="*/ 0 w 162"/>
                  <a:gd name="T1" fmla="*/ 0 h 189"/>
                  <a:gd name="T2" fmla="*/ 105 w 162"/>
                  <a:gd name="T3" fmla="*/ 160 h 189"/>
                  <a:gd name="T4" fmla="*/ 162 w 162"/>
                  <a:gd name="T5" fmla="*/ 189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2" h="189">
                    <a:moveTo>
                      <a:pt x="0" y="0"/>
                    </a:moveTo>
                    <a:cubicBezTo>
                      <a:pt x="10" y="58"/>
                      <a:pt x="58" y="125"/>
                      <a:pt x="105" y="160"/>
                    </a:cubicBezTo>
                    <a:cubicBezTo>
                      <a:pt x="120" y="170"/>
                      <a:pt x="145" y="189"/>
                      <a:pt x="162" y="189"/>
                    </a:cubicBezTo>
                  </a:path>
                </a:pathLst>
              </a:custGeom>
              <a:noFill/>
              <a:ln w="14288" cap="flat">
                <a:solidFill>
                  <a:srgbClr val="79BD4C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1" name="Freeform 142"/>
              <p:cNvSpPr/>
              <p:nvPr/>
            </p:nvSpPr>
            <p:spPr bwMode="auto">
              <a:xfrm>
                <a:off x="3275013" y="6243638"/>
                <a:ext cx="223838" cy="292100"/>
              </a:xfrm>
              <a:custGeom>
                <a:avLst/>
                <a:gdLst>
                  <a:gd name="T0" fmla="*/ 2 w 185"/>
                  <a:gd name="T1" fmla="*/ 0 h 240"/>
                  <a:gd name="T2" fmla="*/ 56 w 185"/>
                  <a:gd name="T3" fmla="*/ 144 h 240"/>
                  <a:gd name="T4" fmla="*/ 185 w 185"/>
                  <a:gd name="T5" fmla="*/ 240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5" h="240">
                    <a:moveTo>
                      <a:pt x="2" y="0"/>
                    </a:moveTo>
                    <a:cubicBezTo>
                      <a:pt x="0" y="47"/>
                      <a:pt x="29" y="107"/>
                      <a:pt x="56" y="144"/>
                    </a:cubicBezTo>
                    <a:cubicBezTo>
                      <a:pt x="91" y="189"/>
                      <a:pt x="123" y="227"/>
                      <a:pt x="185" y="240"/>
                    </a:cubicBezTo>
                  </a:path>
                </a:pathLst>
              </a:custGeom>
              <a:noFill/>
              <a:ln w="14288" cap="flat">
                <a:solidFill>
                  <a:srgbClr val="79BD4C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2" name="Freeform 143"/>
              <p:cNvSpPr/>
              <p:nvPr/>
            </p:nvSpPr>
            <p:spPr bwMode="auto">
              <a:xfrm>
                <a:off x="3494088" y="6169026"/>
                <a:ext cx="212725" cy="212725"/>
              </a:xfrm>
              <a:custGeom>
                <a:avLst/>
                <a:gdLst>
                  <a:gd name="T0" fmla="*/ 0 w 175"/>
                  <a:gd name="T1" fmla="*/ 175 h 175"/>
                  <a:gd name="T2" fmla="*/ 175 w 175"/>
                  <a:gd name="T3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75" h="175">
                    <a:moveTo>
                      <a:pt x="0" y="175"/>
                    </a:moveTo>
                    <a:cubicBezTo>
                      <a:pt x="96" y="174"/>
                      <a:pt x="167" y="87"/>
                      <a:pt x="175" y="0"/>
                    </a:cubicBezTo>
                  </a:path>
                </a:pathLst>
              </a:custGeom>
              <a:noFill/>
              <a:ln w="15875" cap="flat">
                <a:solidFill>
                  <a:srgbClr val="79BD4C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3" name="Freeform 144"/>
              <p:cNvSpPr/>
              <p:nvPr/>
            </p:nvSpPr>
            <p:spPr bwMode="auto">
              <a:xfrm>
                <a:off x="3494088" y="6140451"/>
                <a:ext cx="190500" cy="222250"/>
              </a:xfrm>
              <a:custGeom>
                <a:avLst/>
                <a:gdLst>
                  <a:gd name="T0" fmla="*/ 0 w 157"/>
                  <a:gd name="T1" fmla="*/ 167 h 183"/>
                  <a:gd name="T2" fmla="*/ 97 w 157"/>
                  <a:gd name="T3" fmla="*/ 122 h 183"/>
                  <a:gd name="T4" fmla="*/ 157 w 157"/>
                  <a:gd name="T5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7" h="183">
                    <a:moveTo>
                      <a:pt x="0" y="167"/>
                    </a:moveTo>
                    <a:cubicBezTo>
                      <a:pt x="29" y="183"/>
                      <a:pt x="79" y="140"/>
                      <a:pt x="97" y="122"/>
                    </a:cubicBezTo>
                    <a:cubicBezTo>
                      <a:pt x="132" y="87"/>
                      <a:pt x="148" y="46"/>
                      <a:pt x="157" y="0"/>
                    </a:cubicBezTo>
                  </a:path>
                </a:pathLst>
              </a:custGeom>
              <a:noFill/>
              <a:ln w="11113" cap="flat">
                <a:solidFill>
                  <a:srgbClr val="79BD4C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4" name="Freeform 145"/>
              <p:cNvSpPr/>
              <p:nvPr/>
            </p:nvSpPr>
            <p:spPr bwMode="auto">
              <a:xfrm>
                <a:off x="3492500" y="6426201"/>
                <a:ext cx="327025" cy="273050"/>
              </a:xfrm>
              <a:custGeom>
                <a:avLst/>
                <a:gdLst>
                  <a:gd name="T0" fmla="*/ 0 w 270"/>
                  <a:gd name="T1" fmla="*/ 213 h 225"/>
                  <a:gd name="T2" fmla="*/ 141 w 270"/>
                  <a:gd name="T3" fmla="*/ 180 h 225"/>
                  <a:gd name="T4" fmla="*/ 220 w 270"/>
                  <a:gd name="T5" fmla="*/ 107 h 225"/>
                  <a:gd name="T6" fmla="*/ 268 w 270"/>
                  <a:gd name="T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0" h="225">
                    <a:moveTo>
                      <a:pt x="0" y="213"/>
                    </a:moveTo>
                    <a:cubicBezTo>
                      <a:pt x="48" y="225"/>
                      <a:pt x="101" y="205"/>
                      <a:pt x="141" y="180"/>
                    </a:cubicBezTo>
                    <a:cubicBezTo>
                      <a:pt x="171" y="162"/>
                      <a:pt x="200" y="135"/>
                      <a:pt x="220" y="107"/>
                    </a:cubicBezTo>
                    <a:cubicBezTo>
                      <a:pt x="240" y="79"/>
                      <a:pt x="270" y="35"/>
                      <a:pt x="268" y="0"/>
                    </a:cubicBezTo>
                  </a:path>
                </a:pathLst>
              </a:custGeom>
              <a:noFill/>
              <a:ln w="11113" cap="flat">
                <a:solidFill>
                  <a:srgbClr val="79BD4C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5" name="Freeform 146"/>
              <p:cNvSpPr/>
              <p:nvPr/>
            </p:nvSpPr>
            <p:spPr bwMode="auto">
              <a:xfrm>
                <a:off x="3500438" y="6557963"/>
                <a:ext cx="347663" cy="228600"/>
              </a:xfrm>
              <a:custGeom>
                <a:avLst/>
                <a:gdLst>
                  <a:gd name="T0" fmla="*/ 0 w 286"/>
                  <a:gd name="T1" fmla="*/ 144 h 188"/>
                  <a:gd name="T2" fmla="*/ 286 w 286"/>
                  <a:gd name="T3" fmla="*/ 0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86" h="188">
                    <a:moveTo>
                      <a:pt x="0" y="144"/>
                    </a:moveTo>
                    <a:cubicBezTo>
                      <a:pt x="114" y="188"/>
                      <a:pt x="246" y="104"/>
                      <a:pt x="286" y="0"/>
                    </a:cubicBezTo>
                  </a:path>
                </a:pathLst>
              </a:custGeom>
              <a:noFill/>
              <a:ln w="15875" cap="flat">
                <a:solidFill>
                  <a:srgbClr val="79BD4C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6" name="Freeform 147"/>
              <p:cNvSpPr/>
              <p:nvPr/>
            </p:nvSpPr>
            <p:spPr bwMode="auto">
              <a:xfrm>
                <a:off x="3001963" y="6919913"/>
                <a:ext cx="500063" cy="417513"/>
              </a:xfrm>
              <a:custGeom>
                <a:avLst/>
                <a:gdLst>
                  <a:gd name="T0" fmla="*/ 0 w 413"/>
                  <a:gd name="T1" fmla="*/ 0 h 345"/>
                  <a:gd name="T2" fmla="*/ 209 w 413"/>
                  <a:gd name="T3" fmla="*/ 282 h 345"/>
                  <a:gd name="T4" fmla="*/ 313 w 413"/>
                  <a:gd name="T5" fmla="*/ 329 h 345"/>
                  <a:gd name="T6" fmla="*/ 413 w 413"/>
                  <a:gd name="T7" fmla="*/ 345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2" h="345">
                    <a:moveTo>
                      <a:pt x="0" y="0"/>
                    </a:moveTo>
                    <a:cubicBezTo>
                      <a:pt x="3" y="118"/>
                      <a:pt x="114" y="222"/>
                      <a:pt x="209" y="282"/>
                    </a:cubicBezTo>
                    <a:cubicBezTo>
                      <a:pt x="241" y="302"/>
                      <a:pt x="275" y="321"/>
                      <a:pt x="313" y="329"/>
                    </a:cubicBezTo>
                    <a:cubicBezTo>
                      <a:pt x="346" y="337"/>
                      <a:pt x="389" y="344"/>
                      <a:pt x="413" y="345"/>
                    </a:cubicBezTo>
                  </a:path>
                </a:pathLst>
              </a:custGeom>
              <a:noFill/>
              <a:ln w="22225" cap="flat">
                <a:solidFill>
                  <a:srgbClr val="79BD4C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7" name="Freeform 148"/>
              <p:cNvSpPr/>
              <p:nvPr/>
            </p:nvSpPr>
            <p:spPr bwMode="auto">
              <a:xfrm>
                <a:off x="3505200" y="6899276"/>
                <a:ext cx="554038" cy="206375"/>
              </a:xfrm>
              <a:custGeom>
                <a:avLst/>
                <a:gdLst>
                  <a:gd name="T0" fmla="*/ 0 w 457"/>
                  <a:gd name="T1" fmla="*/ 162 h 170"/>
                  <a:gd name="T2" fmla="*/ 146 w 457"/>
                  <a:gd name="T3" fmla="*/ 166 h 170"/>
                  <a:gd name="T4" fmla="*/ 457 w 457"/>
                  <a:gd name="T5" fmla="*/ 0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57" h="170">
                    <a:moveTo>
                      <a:pt x="0" y="162"/>
                    </a:moveTo>
                    <a:cubicBezTo>
                      <a:pt x="49" y="168"/>
                      <a:pt x="96" y="170"/>
                      <a:pt x="146" y="166"/>
                    </a:cubicBezTo>
                    <a:cubicBezTo>
                      <a:pt x="259" y="157"/>
                      <a:pt x="396" y="96"/>
                      <a:pt x="457" y="0"/>
                    </a:cubicBezTo>
                  </a:path>
                </a:pathLst>
              </a:custGeom>
              <a:noFill/>
              <a:ln w="22225" cap="flat">
                <a:solidFill>
                  <a:srgbClr val="79BD4C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8" name="Freeform 149"/>
              <p:cNvSpPr/>
              <p:nvPr/>
            </p:nvSpPr>
            <p:spPr bwMode="auto">
              <a:xfrm>
                <a:off x="3135313" y="6542088"/>
                <a:ext cx="374650" cy="446088"/>
              </a:xfrm>
              <a:custGeom>
                <a:avLst/>
                <a:gdLst>
                  <a:gd name="T0" fmla="*/ 5 w 309"/>
                  <a:gd name="T1" fmla="*/ 0 h 368"/>
                  <a:gd name="T2" fmla="*/ 309 w 309"/>
                  <a:gd name="T3" fmla="*/ 368 h 3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309" h="368">
                    <a:moveTo>
                      <a:pt x="5" y="0"/>
                    </a:moveTo>
                    <a:cubicBezTo>
                      <a:pt x="0" y="157"/>
                      <a:pt x="160" y="326"/>
                      <a:pt x="309" y="368"/>
                    </a:cubicBezTo>
                  </a:path>
                </a:pathLst>
              </a:custGeom>
              <a:noFill/>
              <a:ln w="11113" cap="flat">
                <a:solidFill>
                  <a:srgbClr val="79BD4C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9" name="Freeform 150"/>
              <p:cNvSpPr/>
              <p:nvPr/>
            </p:nvSpPr>
            <p:spPr bwMode="auto">
              <a:xfrm>
                <a:off x="3451225" y="6697663"/>
                <a:ext cx="927100" cy="984250"/>
              </a:xfrm>
              <a:custGeom>
                <a:avLst/>
                <a:gdLst>
                  <a:gd name="T0" fmla="*/ 0 w 584"/>
                  <a:gd name="T1" fmla="*/ 615 h 620"/>
                  <a:gd name="T2" fmla="*/ 296 w 584"/>
                  <a:gd name="T3" fmla="*/ 0 h 620"/>
                  <a:gd name="T4" fmla="*/ 584 w 584"/>
                  <a:gd name="T5" fmla="*/ 620 h 620"/>
                  <a:gd name="T6" fmla="*/ 0 w 584"/>
                  <a:gd name="T7" fmla="*/ 615 h 6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4" h="620">
                    <a:moveTo>
                      <a:pt x="0" y="615"/>
                    </a:moveTo>
                    <a:lnTo>
                      <a:pt x="296" y="0"/>
                    </a:lnTo>
                    <a:lnTo>
                      <a:pt x="584" y="620"/>
                    </a:lnTo>
                    <a:lnTo>
                      <a:pt x="0" y="615"/>
                    </a:lnTo>
                    <a:close/>
                  </a:path>
                </a:pathLst>
              </a:custGeom>
              <a:solidFill>
                <a:srgbClr val="189BB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0" name="Freeform 151"/>
              <p:cNvSpPr/>
              <p:nvPr/>
            </p:nvSpPr>
            <p:spPr bwMode="auto">
              <a:xfrm>
                <a:off x="3905250" y="6702426"/>
                <a:ext cx="25400" cy="974725"/>
              </a:xfrm>
              <a:custGeom>
                <a:avLst/>
                <a:gdLst>
                  <a:gd name="T0" fmla="*/ 9 w 16"/>
                  <a:gd name="T1" fmla="*/ 0 h 614"/>
                  <a:gd name="T2" fmla="*/ 5 w 16"/>
                  <a:gd name="T3" fmla="*/ 7 h 614"/>
                  <a:gd name="T4" fmla="*/ 0 w 16"/>
                  <a:gd name="T5" fmla="*/ 614 h 614"/>
                  <a:gd name="T6" fmla="*/ 16 w 16"/>
                  <a:gd name="T7" fmla="*/ 614 h 614"/>
                  <a:gd name="T8" fmla="*/ 9 w 16"/>
                  <a:gd name="T9" fmla="*/ 0 h 614"/>
                  <a:gd name="T10" fmla="*/ 9 w 16"/>
                  <a:gd name="T11" fmla="*/ 0 h 6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614">
                    <a:moveTo>
                      <a:pt x="9" y="0"/>
                    </a:moveTo>
                    <a:lnTo>
                      <a:pt x="5" y="7"/>
                    </a:lnTo>
                    <a:lnTo>
                      <a:pt x="0" y="614"/>
                    </a:lnTo>
                    <a:lnTo>
                      <a:pt x="16" y="614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EDE2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1" name="Freeform 152"/>
              <p:cNvSpPr/>
              <p:nvPr/>
            </p:nvSpPr>
            <p:spPr bwMode="auto">
              <a:xfrm>
                <a:off x="3914775" y="6797676"/>
                <a:ext cx="133350" cy="125413"/>
              </a:xfrm>
              <a:custGeom>
                <a:avLst/>
                <a:gdLst>
                  <a:gd name="T0" fmla="*/ 0 w 109"/>
                  <a:gd name="T1" fmla="*/ 103 h 103"/>
                  <a:gd name="T2" fmla="*/ 109 w 109"/>
                  <a:gd name="T3" fmla="*/ 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9" h="103">
                    <a:moveTo>
                      <a:pt x="0" y="103"/>
                    </a:moveTo>
                    <a:cubicBezTo>
                      <a:pt x="9" y="64"/>
                      <a:pt x="58" y="20"/>
                      <a:pt x="109" y="0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2" name="Freeform 153"/>
              <p:cNvSpPr/>
              <p:nvPr/>
            </p:nvSpPr>
            <p:spPr bwMode="auto">
              <a:xfrm>
                <a:off x="3919538" y="6835776"/>
                <a:ext cx="169863" cy="142875"/>
              </a:xfrm>
              <a:custGeom>
                <a:avLst/>
                <a:gdLst>
                  <a:gd name="T0" fmla="*/ 0 w 140"/>
                  <a:gd name="T1" fmla="*/ 118 h 118"/>
                  <a:gd name="T2" fmla="*/ 140 w 140"/>
                  <a:gd name="T3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40" h="118">
                    <a:moveTo>
                      <a:pt x="0" y="118"/>
                    </a:moveTo>
                    <a:cubicBezTo>
                      <a:pt x="9" y="69"/>
                      <a:pt x="71" y="15"/>
                      <a:pt x="140" y="0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3" name="Freeform 154"/>
              <p:cNvSpPr/>
              <p:nvPr/>
            </p:nvSpPr>
            <p:spPr bwMode="auto">
              <a:xfrm>
                <a:off x="3763963" y="6931026"/>
                <a:ext cx="153988" cy="71438"/>
              </a:xfrm>
              <a:custGeom>
                <a:avLst/>
                <a:gdLst>
                  <a:gd name="T0" fmla="*/ 0 w 127"/>
                  <a:gd name="T1" fmla="*/ 3 h 58"/>
                  <a:gd name="T2" fmla="*/ 124 w 127"/>
                  <a:gd name="T3" fmla="*/ 58 h 58"/>
                  <a:gd name="T4" fmla="*/ 125 w 127"/>
                  <a:gd name="T5" fmla="*/ 55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27" h="57">
                    <a:moveTo>
                      <a:pt x="0" y="3"/>
                    </a:moveTo>
                    <a:cubicBezTo>
                      <a:pt x="52" y="0"/>
                      <a:pt x="119" y="18"/>
                      <a:pt x="124" y="58"/>
                    </a:cubicBezTo>
                    <a:cubicBezTo>
                      <a:pt x="127" y="57"/>
                      <a:pt x="125" y="56"/>
                      <a:pt x="125" y="55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4" name="Freeform 155"/>
              <p:cNvSpPr/>
              <p:nvPr/>
            </p:nvSpPr>
            <p:spPr bwMode="auto">
              <a:xfrm>
                <a:off x="3840163" y="6780213"/>
                <a:ext cx="74613" cy="50800"/>
              </a:xfrm>
              <a:custGeom>
                <a:avLst/>
                <a:gdLst>
                  <a:gd name="T0" fmla="*/ 0 w 62"/>
                  <a:gd name="T1" fmla="*/ 0 h 42"/>
                  <a:gd name="T2" fmla="*/ 62 w 62"/>
                  <a:gd name="T3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62" h="42">
                    <a:moveTo>
                      <a:pt x="0" y="0"/>
                    </a:moveTo>
                    <a:cubicBezTo>
                      <a:pt x="33" y="4"/>
                      <a:pt x="50" y="23"/>
                      <a:pt x="62" y="42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5" name="Freeform 156"/>
              <p:cNvSpPr/>
              <p:nvPr/>
            </p:nvSpPr>
            <p:spPr bwMode="auto">
              <a:xfrm>
                <a:off x="3863975" y="6764338"/>
                <a:ext cx="50800" cy="33338"/>
              </a:xfrm>
              <a:custGeom>
                <a:avLst/>
                <a:gdLst>
                  <a:gd name="T0" fmla="*/ 0 w 43"/>
                  <a:gd name="T1" fmla="*/ 0 h 28"/>
                  <a:gd name="T2" fmla="*/ 43 w 43"/>
                  <a:gd name="T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43" h="28">
                    <a:moveTo>
                      <a:pt x="0" y="0"/>
                    </a:moveTo>
                    <a:cubicBezTo>
                      <a:pt x="16" y="7"/>
                      <a:pt x="39" y="19"/>
                      <a:pt x="43" y="28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6" name="Freeform 157"/>
              <p:cNvSpPr/>
              <p:nvPr/>
            </p:nvSpPr>
            <p:spPr bwMode="auto">
              <a:xfrm>
                <a:off x="3917950" y="6986588"/>
                <a:ext cx="290513" cy="152400"/>
              </a:xfrm>
              <a:custGeom>
                <a:avLst/>
                <a:gdLst>
                  <a:gd name="T0" fmla="*/ 1 w 240"/>
                  <a:gd name="T1" fmla="*/ 126 h 126"/>
                  <a:gd name="T2" fmla="*/ 58 w 240"/>
                  <a:gd name="T3" fmla="*/ 45 h 126"/>
                  <a:gd name="T4" fmla="*/ 240 w 240"/>
                  <a:gd name="T5" fmla="*/ 3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0" h="125">
                    <a:moveTo>
                      <a:pt x="1" y="126"/>
                    </a:moveTo>
                    <a:cubicBezTo>
                      <a:pt x="0" y="97"/>
                      <a:pt x="27" y="65"/>
                      <a:pt x="58" y="45"/>
                    </a:cubicBezTo>
                    <a:cubicBezTo>
                      <a:pt x="106" y="15"/>
                      <a:pt x="186" y="0"/>
                      <a:pt x="240" y="3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7" name="Freeform 158"/>
              <p:cNvSpPr/>
              <p:nvPr/>
            </p:nvSpPr>
            <p:spPr bwMode="auto">
              <a:xfrm>
                <a:off x="3902075" y="7048501"/>
                <a:ext cx="255588" cy="112713"/>
              </a:xfrm>
              <a:custGeom>
                <a:avLst/>
                <a:gdLst>
                  <a:gd name="T0" fmla="*/ 19 w 210"/>
                  <a:gd name="T1" fmla="*/ 93 h 93"/>
                  <a:gd name="T2" fmla="*/ 110 w 210"/>
                  <a:gd name="T3" fmla="*/ 12 h 93"/>
                  <a:gd name="T4" fmla="*/ 210 w 210"/>
                  <a:gd name="T5" fmla="*/ 6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0" h="93">
                    <a:moveTo>
                      <a:pt x="19" y="93"/>
                    </a:moveTo>
                    <a:cubicBezTo>
                      <a:pt x="0" y="71"/>
                      <a:pt x="68" y="27"/>
                      <a:pt x="110" y="12"/>
                    </a:cubicBezTo>
                    <a:cubicBezTo>
                      <a:pt x="147" y="0"/>
                      <a:pt x="204" y="2"/>
                      <a:pt x="210" y="6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8" name="Freeform 159"/>
              <p:cNvSpPr/>
              <p:nvPr/>
            </p:nvSpPr>
            <p:spPr bwMode="auto">
              <a:xfrm>
                <a:off x="3917950" y="7075488"/>
                <a:ext cx="288925" cy="117475"/>
              </a:xfrm>
              <a:custGeom>
                <a:avLst/>
                <a:gdLst>
                  <a:gd name="T0" fmla="*/ 0 w 238"/>
                  <a:gd name="T1" fmla="*/ 96 h 96"/>
                  <a:gd name="T2" fmla="*/ 238 w 238"/>
                  <a:gd name="T3" fmla="*/ 3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38" h="96">
                    <a:moveTo>
                      <a:pt x="0" y="96"/>
                    </a:moveTo>
                    <a:cubicBezTo>
                      <a:pt x="19" y="23"/>
                      <a:pt x="163" y="0"/>
                      <a:pt x="238" y="36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9" name="Freeform 160"/>
              <p:cNvSpPr/>
              <p:nvPr/>
            </p:nvSpPr>
            <p:spPr bwMode="auto">
              <a:xfrm>
                <a:off x="3636963" y="7131051"/>
                <a:ext cx="276225" cy="147638"/>
              </a:xfrm>
              <a:custGeom>
                <a:avLst/>
                <a:gdLst>
                  <a:gd name="T0" fmla="*/ 0 w 227"/>
                  <a:gd name="T1" fmla="*/ 3 h 121"/>
                  <a:gd name="T2" fmla="*/ 227 w 227"/>
                  <a:gd name="T3" fmla="*/ 12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26" h="120">
                    <a:moveTo>
                      <a:pt x="0" y="3"/>
                    </a:moveTo>
                    <a:cubicBezTo>
                      <a:pt x="114" y="0"/>
                      <a:pt x="189" y="53"/>
                      <a:pt x="227" y="121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0" name="Freeform 161"/>
              <p:cNvSpPr/>
              <p:nvPr/>
            </p:nvSpPr>
            <p:spPr bwMode="auto">
              <a:xfrm>
                <a:off x="3652838" y="7104063"/>
                <a:ext cx="261938" cy="109538"/>
              </a:xfrm>
              <a:custGeom>
                <a:avLst/>
                <a:gdLst>
                  <a:gd name="T0" fmla="*/ 0 w 216"/>
                  <a:gd name="T1" fmla="*/ 2 h 91"/>
                  <a:gd name="T2" fmla="*/ 216 w 216"/>
                  <a:gd name="T3" fmla="*/ 9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6" h="91">
                    <a:moveTo>
                      <a:pt x="0" y="2"/>
                    </a:moveTo>
                    <a:cubicBezTo>
                      <a:pt x="101" y="0"/>
                      <a:pt x="182" y="24"/>
                      <a:pt x="216" y="91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1" name="Freeform 162"/>
              <p:cNvSpPr/>
              <p:nvPr/>
            </p:nvSpPr>
            <p:spPr bwMode="auto">
              <a:xfrm>
                <a:off x="3914775" y="7227888"/>
                <a:ext cx="336550" cy="133350"/>
              </a:xfrm>
              <a:custGeom>
                <a:avLst/>
                <a:gdLst>
                  <a:gd name="T0" fmla="*/ 0 w 278"/>
                  <a:gd name="T1" fmla="*/ 110 h 110"/>
                  <a:gd name="T2" fmla="*/ 125 w 278"/>
                  <a:gd name="T3" fmla="*/ 11 h 110"/>
                  <a:gd name="T4" fmla="*/ 278 w 278"/>
                  <a:gd name="T5" fmla="*/ 17 h 110"/>
                  <a:gd name="T6" fmla="*/ 272 w 278"/>
                  <a:gd name="T7" fmla="*/ 17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8" h="110">
                    <a:moveTo>
                      <a:pt x="0" y="110"/>
                    </a:moveTo>
                    <a:cubicBezTo>
                      <a:pt x="0" y="65"/>
                      <a:pt x="67" y="25"/>
                      <a:pt x="125" y="11"/>
                    </a:cubicBezTo>
                    <a:cubicBezTo>
                      <a:pt x="161" y="2"/>
                      <a:pt x="246" y="0"/>
                      <a:pt x="278" y="17"/>
                    </a:cubicBezTo>
                    <a:cubicBezTo>
                      <a:pt x="276" y="17"/>
                      <a:pt x="274" y="17"/>
                      <a:pt x="272" y="17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2" name="Freeform 163"/>
              <p:cNvSpPr/>
              <p:nvPr/>
            </p:nvSpPr>
            <p:spPr bwMode="auto">
              <a:xfrm>
                <a:off x="3911600" y="7253288"/>
                <a:ext cx="352425" cy="123825"/>
              </a:xfrm>
              <a:custGeom>
                <a:avLst/>
                <a:gdLst>
                  <a:gd name="T0" fmla="*/ 3 w 290"/>
                  <a:gd name="T1" fmla="*/ 102 h 102"/>
                  <a:gd name="T2" fmla="*/ 122 w 290"/>
                  <a:gd name="T3" fmla="*/ 10 h 102"/>
                  <a:gd name="T4" fmla="*/ 221 w 290"/>
                  <a:gd name="T5" fmla="*/ 1 h 102"/>
                  <a:gd name="T6" fmla="*/ 290 w 290"/>
                  <a:gd name="T7" fmla="*/ 17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0" h="102">
                    <a:moveTo>
                      <a:pt x="3" y="102"/>
                    </a:moveTo>
                    <a:cubicBezTo>
                      <a:pt x="0" y="62"/>
                      <a:pt x="70" y="21"/>
                      <a:pt x="122" y="10"/>
                    </a:cubicBezTo>
                    <a:cubicBezTo>
                      <a:pt x="153" y="4"/>
                      <a:pt x="188" y="0"/>
                      <a:pt x="221" y="1"/>
                    </a:cubicBezTo>
                    <a:cubicBezTo>
                      <a:pt x="244" y="2"/>
                      <a:pt x="272" y="12"/>
                      <a:pt x="290" y="17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3" name="Freeform 164"/>
              <p:cNvSpPr/>
              <p:nvPr/>
            </p:nvSpPr>
            <p:spPr bwMode="auto">
              <a:xfrm>
                <a:off x="3570288" y="7273926"/>
                <a:ext cx="352425" cy="169863"/>
              </a:xfrm>
              <a:custGeom>
                <a:avLst/>
                <a:gdLst>
                  <a:gd name="T0" fmla="*/ 0 w 290"/>
                  <a:gd name="T1" fmla="*/ 0 h 140"/>
                  <a:gd name="T2" fmla="*/ 288 w 290"/>
                  <a:gd name="T3" fmla="*/ 137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90" h="140">
                    <a:moveTo>
                      <a:pt x="0" y="0"/>
                    </a:moveTo>
                    <a:cubicBezTo>
                      <a:pt x="152" y="0"/>
                      <a:pt x="290" y="140"/>
                      <a:pt x="288" y="137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4" name="Freeform 165"/>
              <p:cNvSpPr/>
              <p:nvPr/>
            </p:nvSpPr>
            <p:spPr bwMode="auto">
              <a:xfrm>
                <a:off x="3573463" y="7243763"/>
                <a:ext cx="352425" cy="169863"/>
              </a:xfrm>
              <a:custGeom>
                <a:avLst/>
                <a:gdLst>
                  <a:gd name="T0" fmla="*/ 0 w 290"/>
                  <a:gd name="T1" fmla="*/ 9 h 139"/>
                  <a:gd name="T2" fmla="*/ 221 w 290"/>
                  <a:gd name="T3" fmla="*/ 73 h 139"/>
                  <a:gd name="T4" fmla="*/ 290 w 290"/>
                  <a:gd name="T5" fmla="*/ 139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90" h="139">
                    <a:moveTo>
                      <a:pt x="0" y="9"/>
                    </a:moveTo>
                    <a:cubicBezTo>
                      <a:pt x="80" y="0"/>
                      <a:pt x="174" y="40"/>
                      <a:pt x="221" y="73"/>
                    </a:cubicBezTo>
                    <a:cubicBezTo>
                      <a:pt x="249" y="94"/>
                      <a:pt x="269" y="116"/>
                      <a:pt x="290" y="139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5" name="Freeform 166"/>
              <p:cNvSpPr/>
              <p:nvPr/>
            </p:nvSpPr>
            <p:spPr bwMode="auto">
              <a:xfrm>
                <a:off x="3575050" y="7232651"/>
                <a:ext cx="339725" cy="128588"/>
              </a:xfrm>
              <a:custGeom>
                <a:avLst/>
                <a:gdLst>
                  <a:gd name="T0" fmla="*/ 0 w 279"/>
                  <a:gd name="T1" fmla="*/ 3 h 106"/>
                  <a:gd name="T2" fmla="*/ 209 w 279"/>
                  <a:gd name="T3" fmla="*/ 39 h 106"/>
                  <a:gd name="T4" fmla="*/ 256 w 279"/>
                  <a:gd name="T5" fmla="*/ 76 h 106"/>
                  <a:gd name="T6" fmla="*/ 279 w 279"/>
                  <a:gd name="T7" fmla="*/ 105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9" h="105">
                    <a:moveTo>
                      <a:pt x="0" y="3"/>
                    </a:moveTo>
                    <a:cubicBezTo>
                      <a:pt x="68" y="0"/>
                      <a:pt x="156" y="7"/>
                      <a:pt x="209" y="39"/>
                    </a:cubicBezTo>
                    <a:cubicBezTo>
                      <a:pt x="228" y="50"/>
                      <a:pt x="243" y="62"/>
                      <a:pt x="256" y="76"/>
                    </a:cubicBezTo>
                    <a:cubicBezTo>
                      <a:pt x="261" y="82"/>
                      <a:pt x="277" y="106"/>
                      <a:pt x="279" y="105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6" name="Freeform 167"/>
              <p:cNvSpPr/>
              <p:nvPr/>
            </p:nvSpPr>
            <p:spPr bwMode="auto">
              <a:xfrm>
                <a:off x="3910013" y="7407276"/>
                <a:ext cx="433388" cy="131763"/>
              </a:xfrm>
              <a:custGeom>
                <a:avLst/>
                <a:gdLst>
                  <a:gd name="T0" fmla="*/ 0 w 357"/>
                  <a:gd name="T1" fmla="*/ 109 h 109"/>
                  <a:gd name="T2" fmla="*/ 130 w 357"/>
                  <a:gd name="T3" fmla="*/ 22 h 109"/>
                  <a:gd name="T4" fmla="*/ 267 w 357"/>
                  <a:gd name="T5" fmla="*/ 0 h 109"/>
                  <a:gd name="T6" fmla="*/ 357 w 357"/>
                  <a:gd name="T7" fmla="*/ 9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7" h="109">
                    <a:moveTo>
                      <a:pt x="0" y="109"/>
                    </a:moveTo>
                    <a:cubicBezTo>
                      <a:pt x="33" y="72"/>
                      <a:pt x="72" y="44"/>
                      <a:pt x="130" y="22"/>
                    </a:cubicBezTo>
                    <a:cubicBezTo>
                      <a:pt x="172" y="6"/>
                      <a:pt x="219" y="0"/>
                      <a:pt x="267" y="0"/>
                    </a:cubicBezTo>
                    <a:cubicBezTo>
                      <a:pt x="292" y="1"/>
                      <a:pt x="341" y="1"/>
                      <a:pt x="357" y="9"/>
                    </a:cubicBezTo>
                  </a:path>
                </a:pathLst>
              </a:custGeom>
              <a:noFill/>
              <a:ln w="1746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7" name="Freeform 168"/>
              <p:cNvSpPr/>
              <p:nvPr/>
            </p:nvSpPr>
            <p:spPr bwMode="auto">
              <a:xfrm>
                <a:off x="3478213" y="7412038"/>
                <a:ext cx="434975" cy="177800"/>
              </a:xfrm>
              <a:custGeom>
                <a:avLst/>
                <a:gdLst>
                  <a:gd name="T0" fmla="*/ 0 w 358"/>
                  <a:gd name="T1" fmla="*/ 13 h 147"/>
                  <a:gd name="T2" fmla="*/ 276 w 358"/>
                  <a:gd name="T3" fmla="*/ 68 h 147"/>
                  <a:gd name="T4" fmla="*/ 339 w 358"/>
                  <a:gd name="T5" fmla="*/ 123 h 147"/>
                  <a:gd name="T6" fmla="*/ 358 w 358"/>
                  <a:gd name="T7" fmla="*/ 147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58" h="147">
                    <a:moveTo>
                      <a:pt x="0" y="13"/>
                    </a:moveTo>
                    <a:cubicBezTo>
                      <a:pt x="31" y="0"/>
                      <a:pt x="186" y="12"/>
                      <a:pt x="276" y="68"/>
                    </a:cubicBezTo>
                    <a:cubicBezTo>
                      <a:pt x="298" y="82"/>
                      <a:pt x="324" y="106"/>
                      <a:pt x="339" y="123"/>
                    </a:cubicBezTo>
                    <a:cubicBezTo>
                      <a:pt x="342" y="128"/>
                      <a:pt x="353" y="139"/>
                      <a:pt x="358" y="147"/>
                    </a:cubicBezTo>
                  </a:path>
                </a:pathLst>
              </a:custGeom>
              <a:noFill/>
              <a:ln w="28575" cap="rnd">
                <a:solidFill>
                  <a:srgbClr val="EDE227"/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8" name="Freeform 169"/>
              <p:cNvSpPr/>
              <p:nvPr/>
            </p:nvSpPr>
            <p:spPr bwMode="auto">
              <a:xfrm>
                <a:off x="3473450" y="7450138"/>
                <a:ext cx="439738" cy="247650"/>
              </a:xfrm>
              <a:custGeom>
                <a:avLst/>
                <a:gdLst>
                  <a:gd name="T0" fmla="*/ 0 w 362"/>
                  <a:gd name="T1" fmla="*/ 6 h 203"/>
                  <a:gd name="T2" fmla="*/ 141 w 362"/>
                  <a:gd name="T3" fmla="*/ 19 h 203"/>
                  <a:gd name="T4" fmla="*/ 271 w 362"/>
                  <a:gd name="T5" fmla="*/ 83 h 203"/>
                  <a:gd name="T6" fmla="*/ 335 w 362"/>
                  <a:gd name="T7" fmla="*/ 162 h 203"/>
                  <a:gd name="T8" fmla="*/ 362 w 362"/>
                  <a:gd name="T9" fmla="*/ 203 h 203"/>
                  <a:gd name="T10" fmla="*/ 358 w 362"/>
                  <a:gd name="T11" fmla="*/ 198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2" h="203">
                    <a:moveTo>
                      <a:pt x="0" y="6"/>
                    </a:moveTo>
                    <a:cubicBezTo>
                      <a:pt x="46" y="0"/>
                      <a:pt x="97" y="7"/>
                      <a:pt x="141" y="19"/>
                    </a:cubicBezTo>
                    <a:cubicBezTo>
                      <a:pt x="192" y="33"/>
                      <a:pt x="238" y="53"/>
                      <a:pt x="271" y="83"/>
                    </a:cubicBezTo>
                    <a:cubicBezTo>
                      <a:pt x="297" y="107"/>
                      <a:pt x="322" y="134"/>
                      <a:pt x="335" y="162"/>
                    </a:cubicBezTo>
                    <a:cubicBezTo>
                      <a:pt x="342" y="174"/>
                      <a:pt x="347" y="194"/>
                      <a:pt x="362" y="203"/>
                    </a:cubicBezTo>
                    <a:cubicBezTo>
                      <a:pt x="362" y="201"/>
                      <a:pt x="360" y="200"/>
                      <a:pt x="358" y="198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9" name="Freeform 170"/>
              <p:cNvSpPr/>
              <p:nvPr/>
            </p:nvSpPr>
            <p:spPr bwMode="auto">
              <a:xfrm>
                <a:off x="3922713" y="7473951"/>
                <a:ext cx="461963" cy="114300"/>
              </a:xfrm>
              <a:custGeom>
                <a:avLst/>
                <a:gdLst>
                  <a:gd name="T0" fmla="*/ 0 w 381"/>
                  <a:gd name="T1" fmla="*/ 94 h 94"/>
                  <a:gd name="T2" fmla="*/ 49 w 381"/>
                  <a:gd name="T3" fmla="*/ 52 h 94"/>
                  <a:gd name="T4" fmla="*/ 149 w 381"/>
                  <a:gd name="T5" fmla="*/ 11 h 94"/>
                  <a:gd name="T6" fmla="*/ 280 w 381"/>
                  <a:gd name="T7" fmla="*/ 2 h 94"/>
                  <a:gd name="T8" fmla="*/ 381 w 381"/>
                  <a:gd name="T9" fmla="*/ 18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1" h="94">
                    <a:moveTo>
                      <a:pt x="0" y="94"/>
                    </a:moveTo>
                    <a:cubicBezTo>
                      <a:pt x="15" y="83"/>
                      <a:pt x="32" y="64"/>
                      <a:pt x="49" y="52"/>
                    </a:cubicBezTo>
                    <a:cubicBezTo>
                      <a:pt x="76" y="33"/>
                      <a:pt x="112" y="19"/>
                      <a:pt x="149" y="11"/>
                    </a:cubicBezTo>
                    <a:cubicBezTo>
                      <a:pt x="192" y="1"/>
                      <a:pt x="235" y="0"/>
                      <a:pt x="280" y="2"/>
                    </a:cubicBezTo>
                    <a:cubicBezTo>
                      <a:pt x="316" y="5"/>
                      <a:pt x="346" y="12"/>
                      <a:pt x="381" y="18"/>
                    </a:cubicBezTo>
                  </a:path>
                </a:pathLst>
              </a:custGeom>
              <a:noFill/>
              <a:ln w="11113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0" name="Freeform 171"/>
              <p:cNvSpPr/>
              <p:nvPr/>
            </p:nvSpPr>
            <p:spPr bwMode="auto">
              <a:xfrm>
                <a:off x="3905250" y="7589838"/>
                <a:ext cx="606425" cy="100013"/>
              </a:xfrm>
              <a:custGeom>
                <a:avLst/>
                <a:gdLst>
                  <a:gd name="T0" fmla="*/ 5 w 499"/>
                  <a:gd name="T1" fmla="*/ 82 h 82"/>
                  <a:gd name="T2" fmla="*/ 99 w 499"/>
                  <a:gd name="T3" fmla="*/ 27 h 82"/>
                  <a:gd name="T4" fmla="*/ 273 w 499"/>
                  <a:gd name="T5" fmla="*/ 1 h 82"/>
                  <a:gd name="T6" fmla="*/ 424 w 499"/>
                  <a:gd name="T7" fmla="*/ 19 h 82"/>
                  <a:gd name="T8" fmla="*/ 499 w 499"/>
                  <a:gd name="T9" fmla="*/ 48 h 82"/>
                  <a:gd name="T10" fmla="*/ 494 w 499"/>
                  <a:gd name="T11" fmla="*/ 44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99" h="82">
                    <a:moveTo>
                      <a:pt x="5" y="82"/>
                    </a:moveTo>
                    <a:cubicBezTo>
                      <a:pt x="0" y="65"/>
                      <a:pt x="80" y="34"/>
                      <a:pt x="99" y="27"/>
                    </a:cubicBezTo>
                    <a:cubicBezTo>
                      <a:pt x="152" y="8"/>
                      <a:pt x="214" y="2"/>
                      <a:pt x="273" y="1"/>
                    </a:cubicBezTo>
                    <a:cubicBezTo>
                      <a:pt x="321" y="0"/>
                      <a:pt x="379" y="8"/>
                      <a:pt x="424" y="19"/>
                    </a:cubicBezTo>
                    <a:cubicBezTo>
                      <a:pt x="452" y="26"/>
                      <a:pt x="473" y="39"/>
                      <a:pt x="499" y="48"/>
                    </a:cubicBezTo>
                    <a:cubicBezTo>
                      <a:pt x="498" y="46"/>
                      <a:pt x="496" y="45"/>
                      <a:pt x="494" y="44"/>
                    </a:cubicBezTo>
                  </a:path>
                </a:pathLst>
              </a:custGeom>
              <a:noFill/>
              <a:ln w="28575" cap="flat">
                <a:solidFill>
                  <a:srgbClr val="EDE22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1" name="Freeform 172"/>
              <p:cNvSpPr/>
              <p:nvPr/>
            </p:nvSpPr>
            <p:spPr bwMode="auto">
              <a:xfrm>
                <a:off x="4073525" y="7391401"/>
                <a:ext cx="473075" cy="371475"/>
              </a:xfrm>
              <a:custGeom>
                <a:avLst/>
                <a:gdLst>
                  <a:gd name="T0" fmla="*/ 0 w 298"/>
                  <a:gd name="T1" fmla="*/ 232 h 234"/>
                  <a:gd name="T2" fmla="*/ 151 w 298"/>
                  <a:gd name="T3" fmla="*/ 0 h 234"/>
                  <a:gd name="T4" fmla="*/ 298 w 298"/>
                  <a:gd name="T5" fmla="*/ 234 h 234"/>
                  <a:gd name="T6" fmla="*/ 0 w 298"/>
                  <a:gd name="T7" fmla="*/ 232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8" h="234">
                    <a:moveTo>
                      <a:pt x="0" y="232"/>
                    </a:moveTo>
                    <a:lnTo>
                      <a:pt x="151" y="0"/>
                    </a:lnTo>
                    <a:lnTo>
                      <a:pt x="298" y="234"/>
                    </a:lnTo>
                    <a:lnTo>
                      <a:pt x="0" y="232"/>
                    </a:lnTo>
                    <a:close/>
                  </a:path>
                </a:pathLst>
              </a:custGeom>
              <a:solidFill>
                <a:srgbClr val="EDE2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2" name="Freeform 173"/>
              <p:cNvSpPr/>
              <p:nvPr/>
            </p:nvSpPr>
            <p:spPr bwMode="auto">
              <a:xfrm>
                <a:off x="4903788" y="7477126"/>
                <a:ext cx="476250" cy="395288"/>
              </a:xfrm>
              <a:custGeom>
                <a:avLst/>
                <a:gdLst>
                  <a:gd name="T0" fmla="*/ 0 w 300"/>
                  <a:gd name="T1" fmla="*/ 249 h 249"/>
                  <a:gd name="T2" fmla="*/ 148 w 300"/>
                  <a:gd name="T3" fmla="*/ 0 h 249"/>
                  <a:gd name="T4" fmla="*/ 300 w 300"/>
                  <a:gd name="T5" fmla="*/ 248 h 249"/>
                  <a:gd name="T6" fmla="*/ 0 w 300"/>
                  <a:gd name="T7" fmla="*/ 24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00" h="249">
                    <a:moveTo>
                      <a:pt x="0" y="249"/>
                    </a:moveTo>
                    <a:lnTo>
                      <a:pt x="148" y="0"/>
                    </a:lnTo>
                    <a:lnTo>
                      <a:pt x="300" y="248"/>
                    </a:lnTo>
                    <a:lnTo>
                      <a:pt x="0" y="249"/>
                    </a:lnTo>
                    <a:close/>
                  </a:path>
                </a:pathLst>
              </a:custGeom>
              <a:solidFill>
                <a:srgbClr val="71C6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3" name="Freeform 174"/>
              <p:cNvSpPr/>
              <p:nvPr/>
            </p:nvSpPr>
            <p:spPr bwMode="auto">
              <a:xfrm>
                <a:off x="6129338" y="7196138"/>
                <a:ext cx="457200" cy="373063"/>
              </a:xfrm>
              <a:custGeom>
                <a:avLst/>
                <a:gdLst>
                  <a:gd name="T0" fmla="*/ 0 w 288"/>
                  <a:gd name="T1" fmla="*/ 235 h 235"/>
                  <a:gd name="T2" fmla="*/ 143 w 288"/>
                  <a:gd name="T3" fmla="*/ 0 h 235"/>
                  <a:gd name="T4" fmla="*/ 288 w 288"/>
                  <a:gd name="T5" fmla="*/ 233 h 235"/>
                  <a:gd name="T6" fmla="*/ 0 w 288"/>
                  <a:gd name="T7" fmla="*/ 235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8" h="235">
                    <a:moveTo>
                      <a:pt x="0" y="235"/>
                    </a:moveTo>
                    <a:lnTo>
                      <a:pt x="143" y="0"/>
                    </a:lnTo>
                    <a:lnTo>
                      <a:pt x="288" y="233"/>
                    </a:lnTo>
                    <a:lnTo>
                      <a:pt x="0" y="235"/>
                    </a:lnTo>
                    <a:close/>
                  </a:path>
                </a:pathLst>
              </a:custGeom>
              <a:solidFill>
                <a:srgbClr val="DB69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4" name="Oval 175"/>
              <p:cNvSpPr>
                <a:spLocks noChangeArrowheads="1"/>
              </p:cNvSpPr>
              <p:nvPr/>
            </p:nvSpPr>
            <p:spPr bwMode="auto">
              <a:xfrm>
                <a:off x="6816725" y="7589838"/>
                <a:ext cx="127000" cy="41275"/>
              </a:xfrm>
              <a:prstGeom prst="ellipse">
                <a:avLst/>
              </a:prstGeom>
              <a:solidFill>
                <a:srgbClr val="36B8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5" name="Oval 176"/>
              <p:cNvSpPr>
                <a:spLocks noChangeArrowheads="1"/>
              </p:cNvSpPr>
              <p:nvPr/>
            </p:nvSpPr>
            <p:spPr bwMode="auto">
              <a:xfrm>
                <a:off x="7116763" y="7192963"/>
                <a:ext cx="60325" cy="28575"/>
              </a:xfrm>
              <a:prstGeom prst="ellipse">
                <a:avLst/>
              </a:prstGeom>
              <a:solidFill>
                <a:srgbClr val="1CAC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6" name="Oval 177"/>
              <p:cNvSpPr>
                <a:spLocks noChangeArrowheads="1"/>
              </p:cNvSpPr>
              <p:nvPr/>
            </p:nvSpPr>
            <p:spPr bwMode="auto">
              <a:xfrm>
                <a:off x="2795588" y="7543801"/>
                <a:ext cx="173038" cy="63500"/>
              </a:xfrm>
              <a:prstGeom prst="ellipse">
                <a:avLst/>
              </a:prstGeom>
              <a:solidFill>
                <a:srgbClr val="1CAC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7" name="Oval 178"/>
              <p:cNvSpPr>
                <a:spLocks noChangeArrowheads="1"/>
              </p:cNvSpPr>
              <p:nvPr/>
            </p:nvSpPr>
            <p:spPr bwMode="auto">
              <a:xfrm>
                <a:off x="4265613" y="8008938"/>
                <a:ext cx="139700" cy="50800"/>
              </a:xfrm>
              <a:prstGeom prst="ellipse">
                <a:avLst/>
              </a:prstGeom>
              <a:solidFill>
                <a:srgbClr val="36B8B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8" name="Freeform 179"/>
              <p:cNvSpPr/>
              <p:nvPr/>
            </p:nvSpPr>
            <p:spPr bwMode="auto">
              <a:xfrm>
                <a:off x="4497388" y="7612063"/>
                <a:ext cx="446088" cy="396875"/>
              </a:xfrm>
              <a:custGeom>
                <a:avLst/>
                <a:gdLst>
                  <a:gd name="T0" fmla="*/ 0 w 281"/>
                  <a:gd name="T1" fmla="*/ 250 h 250"/>
                  <a:gd name="T2" fmla="*/ 140 w 281"/>
                  <a:gd name="T3" fmla="*/ 0 h 250"/>
                  <a:gd name="T4" fmla="*/ 281 w 281"/>
                  <a:gd name="T5" fmla="*/ 249 h 250"/>
                  <a:gd name="T6" fmla="*/ 0 w 281"/>
                  <a:gd name="T7" fmla="*/ 25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1" h="250">
                    <a:moveTo>
                      <a:pt x="0" y="250"/>
                    </a:moveTo>
                    <a:lnTo>
                      <a:pt x="140" y="0"/>
                    </a:lnTo>
                    <a:lnTo>
                      <a:pt x="281" y="249"/>
                    </a:lnTo>
                    <a:lnTo>
                      <a:pt x="0" y="250"/>
                    </a:lnTo>
                    <a:close/>
                  </a:path>
                </a:pathLst>
              </a:custGeom>
              <a:solidFill>
                <a:srgbClr val="A4C6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76" name="组合 475"/>
            <p:cNvGrpSpPr/>
            <p:nvPr/>
          </p:nvGrpSpPr>
          <p:grpSpPr>
            <a:xfrm>
              <a:off x="1616279" y="4686912"/>
              <a:ext cx="2836156" cy="980421"/>
              <a:chOff x="4803821" y="5703895"/>
              <a:chExt cx="7623244" cy="2635253"/>
            </a:xfrm>
          </p:grpSpPr>
          <p:grpSp>
            <p:nvGrpSpPr>
              <p:cNvPr id="477" name="Group 205"/>
              <p:cNvGrpSpPr/>
              <p:nvPr/>
            </p:nvGrpSpPr>
            <p:grpSpPr>
              <a:xfrm>
                <a:off x="4803821" y="5703895"/>
                <a:ext cx="7623244" cy="2635253"/>
                <a:chOff x="3026" y="3593"/>
                <a:chExt cx="4802" cy="1660"/>
              </a:xfrm>
            </p:grpSpPr>
            <p:sp>
              <p:nvSpPr>
                <p:cNvPr id="511" name="Freeform 5"/>
                <p:cNvSpPr/>
                <p:nvPr/>
              </p:nvSpPr>
              <p:spPr bwMode="auto">
                <a:xfrm>
                  <a:off x="3540" y="4006"/>
                  <a:ext cx="187" cy="64"/>
                </a:xfrm>
                <a:custGeom>
                  <a:avLst/>
                  <a:gdLst>
                    <a:gd name="T0" fmla="*/ 0 w 251"/>
                    <a:gd name="T1" fmla="*/ 0 h 86"/>
                    <a:gd name="T2" fmla="*/ 115 w 251"/>
                    <a:gd name="T3" fmla="*/ 70 h 86"/>
                    <a:gd name="T4" fmla="*/ 251 w 251"/>
                    <a:gd name="T5" fmla="*/ 37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51" h="86">
                      <a:moveTo>
                        <a:pt x="0" y="0"/>
                      </a:moveTo>
                      <a:cubicBezTo>
                        <a:pt x="0" y="0"/>
                        <a:pt x="9" y="49"/>
                        <a:pt x="115" y="70"/>
                      </a:cubicBezTo>
                      <a:cubicBezTo>
                        <a:pt x="115" y="70"/>
                        <a:pt x="229" y="86"/>
                        <a:pt x="251" y="37"/>
                      </a:cubicBezTo>
                    </a:path>
                  </a:pathLst>
                </a:custGeom>
                <a:solidFill>
                  <a:srgbClr val="BDA39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2" name="Freeform 6"/>
                <p:cNvSpPr/>
                <p:nvPr/>
              </p:nvSpPr>
              <p:spPr bwMode="auto">
                <a:xfrm>
                  <a:off x="3508" y="3689"/>
                  <a:ext cx="289" cy="374"/>
                </a:xfrm>
                <a:custGeom>
                  <a:avLst/>
                  <a:gdLst>
                    <a:gd name="T0" fmla="*/ 110 w 389"/>
                    <a:gd name="T1" fmla="*/ 0 h 503"/>
                    <a:gd name="T2" fmla="*/ 60 w 389"/>
                    <a:gd name="T3" fmla="*/ 97 h 503"/>
                    <a:gd name="T4" fmla="*/ 15 w 389"/>
                    <a:gd name="T5" fmla="*/ 373 h 503"/>
                    <a:gd name="T6" fmla="*/ 153 w 389"/>
                    <a:gd name="T7" fmla="*/ 473 h 503"/>
                    <a:gd name="T8" fmla="*/ 334 w 389"/>
                    <a:gd name="T9" fmla="*/ 410 h 503"/>
                    <a:gd name="T10" fmla="*/ 376 w 389"/>
                    <a:gd name="T11" fmla="*/ 148 h 503"/>
                    <a:gd name="T12" fmla="*/ 357 w 389"/>
                    <a:gd name="T13" fmla="*/ 43 h 5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89" h="502">
                      <a:moveTo>
                        <a:pt x="110" y="0"/>
                      </a:moveTo>
                      <a:cubicBezTo>
                        <a:pt x="110" y="0"/>
                        <a:pt x="67" y="44"/>
                        <a:pt x="60" y="97"/>
                      </a:cubicBezTo>
                      <a:cubicBezTo>
                        <a:pt x="15" y="373"/>
                        <a:pt x="15" y="373"/>
                        <a:pt x="15" y="373"/>
                      </a:cubicBezTo>
                      <a:cubicBezTo>
                        <a:pt x="15" y="373"/>
                        <a:pt x="0" y="441"/>
                        <a:pt x="153" y="473"/>
                      </a:cubicBezTo>
                      <a:cubicBezTo>
                        <a:pt x="153" y="473"/>
                        <a:pt x="329" y="503"/>
                        <a:pt x="334" y="410"/>
                      </a:cubicBezTo>
                      <a:cubicBezTo>
                        <a:pt x="376" y="148"/>
                        <a:pt x="376" y="148"/>
                        <a:pt x="376" y="148"/>
                      </a:cubicBezTo>
                      <a:cubicBezTo>
                        <a:pt x="376" y="148"/>
                        <a:pt x="389" y="83"/>
                        <a:pt x="357" y="43"/>
                      </a:cubicBezTo>
                    </a:path>
                  </a:pathLst>
                </a:custGeom>
                <a:solidFill>
                  <a:srgbClr val="E2AC2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3" name="Freeform 7"/>
                <p:cNvSpPr/>
                <p:nvPr/>
              </p:nvSpPr>
              <p:spPr bwMode="auto">
                <a:xfrm>
                  <a:off x="3590" y="3653"/>
                  <a:ext cx="192" cy="76"/>
                </a:xfrm>
                <a:custGeom>
                  <a:avLst/>
                  <a:gdLst>
                    <a:gd name="T0" fmla="*/ 255 w 258"/>
                    <a:gd name="T1" fmla="*/ 72 h 102"/>
                    <a:gd name="T2" fmla="*/ 253 w 258"/>
                    <a:gd name="T3" fmla="*/ 76 h 102"/>
                    <a:gd name="T4" fmla="*/ 121 w 258"/>
                    <a:gd name="T5" fmla="*/ 91 h 102"/>
                    <a:gd name="T6" fmla="*/ 1 w 258"/>
                    <a:gd name="T7" fmla="*/ 36 h 102"/>
                    <a:gd name="T8" fmla="*/ 1 w 258"/>
                    <a:gd name="T9" fmla="*/ 31 h 102"/>
                    <a:gd name="T10" fmla="*/ 134 w 258"/>
                    <a:gd name="T11" fmla="*/ 11 h 102"/>
                    <a:gd name="T12" fmla="*/ 255 w 258"/>
                    <a:gd name="T13" fmla="*/ 72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8" h="102">
                      <a:moveTo>
                        <a:pt x="255" y="72"/>
                      </a:moveTo>
                      <a:cubicBezTo>
                        <a:pt x="255" y="73"/>
                        <a:pt x="254" y="75"/>
                        <a:pt x="253" y="76"/>
                      </a:cubicBezTo>
                      <a:cubicBezTo>
                        <a:pt x="243" y="95"/>
                        <a:pt x="187" y="102"/>
                        <a:pt x="121" y="91"/>
                      </a:cubicBezTo>
                      <a:cubicBezTo>
                        <a:pt x="56" y="81"/>
                        <a:pt x="5" y="57"/>
                        <a:pt x="1" y="36"/>
                      </a:cubicBezTo>
                      <a:cubicBezTo>
                        <a:pt x="0" y="34"/>
                        <a:pt x="0" y="33"/>
                        <a:pt x="1" y="31"/>
                      </a:cubicBezTo>
                      <a:cubicBezTo>
                        <a:pt x="4" y="9"/>
                        <a:pt x="64" y="0"/>
                        <a:pt x="134" y="11"/>
                      </a:cubicBezTo>
                      <a:cubicBezTo>
                        <a:pt x="204" y="23"/>
                        <a:pt x="258" y="50"/>
                        <a:pt x="255" y="72"/>
                      </a:cubicBezTo>
                    </a:path>
                  </a:pathLst>
                </a:custGeom>
                <a:solidFill>
                  <a:srgbClr val="FDF2E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4" name="Freeform 8"/>
                <p:cNvSpPr/>
                <p:nvPr/>
              </p:nvSpPr>
              <p:spPr bwMode="auto">
                <a:xfrm>
                  <a:off x="3587" y="3680"/>
                  <a:ext cx="192" cy="56"/>
                </a:xfrm>
                <a:custGeom>
                  <a:avLst/>
                  <a:gdLst>
                    <a:gd name="T0" fmla="*/ 257 w 258"/>
                    <a:gd name="T1" fmla="*/ 45 h 76"/>
                    <a:gd name="T2" fmla="*/ 124 w 258"/>
                    <a:gd name="T3" fmla="*/ 65 h 76"/>
                    <a:gd name="T4" fmla="*/ 3 w 258"/>
                    <a:gd name="T5" fmla="*/ 4 h 76"/>
                    <a:gd name="T6" fmla="*/ 5 w 258"/>
                    <a:gd name="T7" fmla="*/ 0 h 76"/>
                    <a:gd name="T8" fmla="*/ 125 w 258"/>
                    <a:gd name="T9" fmla="*/ 55 h 76"/>
                    <a:gd name="T10" fmla="*/ 257 w 258"/>
                    <a:gd name="T11" fmla="*/ 40 h 76"/>
                    <a:gd name="T12" fmla="*/ 257 w 258"/>
                    <a:gd name="T13" fmla="*/ 45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8" h="76">
                      <a:moveTo>
                        <a:pt x="257" y="45"/>
                      </a:moveTo>
                      <a:cubicBezTo>
                        <a:pt x="254" y="67"/>
                        <a:pt x="194" y="76"/>
                        <a:pt x="124" y="65"/>
                      </a:cubicBezTo>
                      <a:cubicBezTo>
                        <a:pt x="54" y="53"/>
                        <a:pt x="0" y="26"/>
                        <a:pt x="3" y="4"/>
                      </a:cubicBezTo>
                      <a:cubicBezTo>
                        <a:pt x="3" y="3"/>
                        <a:pt x="4" y="1"/>
                        <a:pt x="5" y="0"/>
                      </a:cubicBezTo>
                      <a:cubicBezTo>
                        <a:pt x="9" y="21"/>
                        <a:pt x="60" y="45"/>
                        <a:pt x="125" y="55"/>
                      </a:cubicBezTo>
                      <a:cubicBezTo>
                        <a:pt x="191" y="66"/>
                        <a:pt x="247" y="59"/>
                        <a:pt x="257" y="40"/>
                      </a:cubicBezTo>
                      <a:cubicBezTo>
                        <a:pt x="258" y="42"/>
                        <a:pt x="258" y="44"/>
                        <a:pt x="257" y="45"/>
                      </a:cubicBezTo>
                    </a:path>
                  </a:pathLst>
                </a:custGeom>
                <a:solidFill>
                  <a:srgbClr val="BCA39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5" name="Freeform 9"/>
                <p:cNvSpPr/>
                <p:nvPr/>
              </p:nvSpPr>
              <p:spPr bwMode="auto">
                <a:xfrm>
                  <a:off x="3602" y="3655"/>
                  <a:ext cx="169" cy="48"/>
                </a:xfrm>
                <a:custGeom>
                  <a:avLst/>
                  <a:gdLst>
                    <a:gd name="T0" fmla="*/ 225 w 228"/>
                    <a:gd name="T1" fmla="*/ 61 h 64"/>
                    <a:gd name="T2" fmla="*/ 224 w 228"/>
                    <a:gd name="T3" fmla="*/ 64 h 64"/>
                    <a:gd name="T4" fmla="*/ 117 w 228"/>
                    <a:gd name="T5" fmla="*/ 16 h 64"/>
                    <a:gd name="T6" fmla="*/ 0 w 228"/>
                    <a:gd name="T7" fmla="*/ 28 h 64"/>
                    <a:gd name="T8" fmla="*/ 0 w 228"/>
                    <a:gd name="T9" fmla="*/ 25 h 64"/>
                    <a:gd name="T10" fmla="*/ 118 w 228"/>
                    <a:gd name="T11" fmla="*/ 10 h 64"/>
                    <a:gd name="T12" fmla="*/ 225 w 228"/>
                    <a:gd name="T13" fmla="*/ 61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28" h="64">
                      <a:moveTo>
                        <a:pt x="225" y="61"/>
                      </a:moveTo>
                      <a:cubicBezTo>
                        <a:pt x="225" y="62"/>
                        <a:pt x="225" y="63"/>
                        <a:pt x="224" y="64"/>
                      </a:cubicBezTo>
                      <a:cubicBezTo>
                        <a:pt x="222" y="46"/>
                        <a:pt x="176" y="25"/>
                        <a:pt x="117" y="16"/>
                      </a:cubicBezTo>
                      <a:cubicBezTo>
                        <a:pt x="58" y="7"/>
                        <a:pt x="8" y="12"/>
                        <a:pt x="0" y="28"/>
                      </a:cubicBezTo>
                      <a:cubicBezTo>
                        <a:pt x="0" y="27"/>
                        <a:pt x="0" y="26"/>
                        <a:pt x="0" y="25"/>
                      </a:cubicBezTo>
                      <a:cubicBezTo>
                        <a:pt x="3" y="7"/>
                        <a:pt x="56" y="0"/>
                        <a:pt x="118" y="10"/>
                      </a:cubicBezTo>
                      <a:cubicBezTo>
                        <a:pt x="180" y="20"/>
                        <a:pt x="228" y="43"/>
                        <a:pt x="225" y="61"/>
                      </a:cubicBezTo>
                    </a:path>
                  </a:pathLst>
                </a:custGeom>
                <a:solidFill>
                  <a:srgbClr val="9C5D4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6" name="Freeform 10"/>
                <p:cNvSpPr/>
                <p:nvPr/>
              </p:nvSpPr>
              <p:spPr bwMode="auto">
                <a:xfrm>
                  <a:off x="3602" y="3660"/>
                  <a:ext cx="166" cy="58"/>
                </a:xfrm>
                <a:custGeom>
                  <a:avLst/>
                  <a:gdLst>
                    <a:gd name="T0" fmla="*/ 224 w 224"/>
                    <a:gd name="T1" fmla="*/ 57 h 78"/>
                    <a:gd name="T2" fmla="*/ 107 w 224"/>
                    <a:gd name="T3" fmla="*/ 68 h 78"/>
                    <a:gd name="T4" fmla="*/ 0 w 224"/>
                    <a:gd name="T5" fmla="*/ 21 h 78"/>
                    <a:gd name="T6" fmla="*/ 117 w 224"/>
                    <a:gd name="T7" fmla="*/ 9 h 78"/>
                    <a:gd name="T8" fmla="*/ 224 w 224"/>
                    <a:gd name="T9" fmla="*/ 57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4" h="78">
                      <a:moveTo>
                        <a:pt x="224" y="57"/>
                      </a:moveTo>
                      <a:cubicBezTo>
                        <a:pt x="217" y="72"/>
                        <a:pt x="166" y="78"/>
                        <a:pt x="107" y="68"/>
                      </a:cubicBezTo>
                      <a:cubicBezTo>
                        <a:pt x="49" y="59"/>
                        <a:pt x="3" y="38"/>
                        <a:pt x="0" y="21"/>
                      </a:cubicBezTo>
                      <a:cubicBezTo>
                        <a:pt x="8" y="5"/>
                        <a:pt x="58" y="0"/>
                        <a:pt x="117" y="9"/>
                      </a:cubicBezTo>
                      <a:cubicBezTo>
                        <a:pt x="176" y="18"/>
                        <a:pt x="222" y="39"/>
                        <a:pt x="224" y="57"/>
                      </a:cubicBezTo>
                    </a:path>
                  </a:pathLst>
                </a:custGeom>
                <a:solidFill>
                  <a:srgbClr val="BDA39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7" name="Freeform 11"/>
                <p:cNvSpPr/>
                <p:nvPr/>
              </p:nvSpPr>
              <p:spPr bwMode="auto">
                <a:xfrm>
                  <a:off x="3571" y="3700"/>
                  <a:ext cx="212" cy="75"/>
                </a:xfrm>
                <a:custGeom>
                  <a:avLst/>
                  <a:gdLst>
                    <a:gd name="T0" fmla="*/ 21 w 286"/>
                    <a:gd name="T1" fmla="*/ 0 h 101"/>
                    <a:gd name="T2" fmla="*/ 0 w 286"/>
                    <a:gd name="T3" fmla="*/ 29 h 101"/>
                    <a:gd name="T4" fmla="*/ 140 w 286"/>
                    <a:gd name="T5" fmla="*/ 86 h 101"/>
                    <a:gd name="T6" fmla="*/ 286 w 286"/>
                    <a:gd name="T7" fmla="*/ 76 h 101"/>
                    <a:gd name="T8" fmla="*/ 273 w 286"/>
                    <a:gd name="T9" fmla="*/ 40 h 101"/>
                    <a:gd name="T10" fmla="*/ 21 w 286"/>
                    <a:gd name="T11" fmla="*/ 0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86" h="100">
                      <a:moveTo>
                        <a:pt x="21" y="0"/>
                      </a:moveTo>
                      <a:cubicBezTo>
                        <a:pt x="0" y="29"/>
                        <a:pt x="0" y="29"/>
                        <a:pt x="0" y="29"/>
                      </a:cubicBezTo>
                      <a:cubicBezTo>
                        <a:pt x="0" y="29"/>
                        <a:pt x="28" y="70"/>
                        <a:pt x="140" y="86"/>
                      </a:cubicBezTo>
                      <a:cubicBezTo>
                        <a:pt x="140" y="86"/>
                        <a:pt x="235" y="101"/>
                        <a:pt x="286" y="76"/>
                      </a:cubicBezTo>
                      <a:cubicBezTo>
                        <a:pt x="273" y="40"/>
                        <a:pt x="273" y="40"/>
                        <a:pt x="273" y="40"/>
                      </a:cubicBezTo>
                      <a:cubicBezTo>
                        <a:pt x="273" y="40"/>
                        <a:pt x="146" y="78"/>
                        <a:pt x="21" y="0"/>
                      </a:cubicBezTo>
                    </a:path>
                  </a:pathLst>
                </a:custGeom>
                <a:solidFill>
                  <a:srgbClr val="ECD4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8" name="Freeform 12"/>
                <p:cNvSpPr/>
                <p:nvPr/>
              </p:nvSpPr>
              <p:spPr bwMode="auto">
                <a:xfrm>
                  <a:off x="3606" y="3652"/>
                  <a:ext cx="158" cy="50"/>
                </a:xfrm>
                <a:custGeom>
                  <a:avLst/>
                  <a:gdLst>
                    <a:gd name="T0" fmla="*/ 0 w 213"/>
                    <a:gd name="T1" fmla="*/ 33 h 67"/>
                    <a:gd name="T2" fmla="*/ 213 w 213"/>
                    <a:gd name="T3" fmla="*/ 67 h 67"/>
                    <a:gd name="T4" fmla="*/ 114 w 213"/>
                    <a:gd name="T5" fmla="*/ 23 h 67"/>
                    <a:gd name="T6" fmla="*/ 0 w 213"/>
                    <a:gd name="T7" fmla="*/ 33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3" h="67">
                      <a:moveTo>
                        <a:pt x="0" y="33"/>
                      </a:moveTo>
                      <a:cubicBezTo>
                        <a:pt x="0" y="33"/>
                        <a:pt x="97" y="0"/>
                        <a:pt x="213" y="67"/>
                      </a:cubicBezTo>
                      <a:cubicBezTo>
                        <a:pt x="213" y="67"/>
                        <a:pt x="202" y="38"/>
                        <a:pt x="114" y="23"/>
                      </a:cubicBezTo>
                      <a:cubicBezTo>
                        <a:pt x="114" y="23"/>
                        <a:pt x="31" y="8"/>
                        <a:pt x="0" y="33"/>
                      </a:cubicBezTo>
                    </a:path>
                  </a:pathLst>
                </a:custGeom>
                <a:solidFill>
                  <a:srgbClr val="D9BFB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19" name="Freeform 13"/>
                <p:cNvSpPr/>
                <p:nvPr/>
              </p:nvSpPr>
              <p:spPr bwMode="auto">
                <a:xfrm>
                  <a:off x="3653" y="3677"/>
                  <a:ext cx="58" cy="35"/>
                </a:xfrm>
                <a:custGeom>
                  <a:avLst/>
                  <a:gdLst>
                    <a:gd name="T0" fmla="*/ 39 w 78"/>
                    <a:gd name="T1" fmla="*/ 43 h 47"/>
                    <a:gd name="T2" fmla="*/ 22 w 78"/>
                    <a:gd name="T3" fmla="*/ 29 h 47"/>
                    <a:gd name="T4" fmla="*/ 24 w 78"/>
                    <a:gd name="T5" fmla="*/ 5 h 47"/>
                    <a:gd name="T6" fmla="*/ 65 w 78"/>
                    <a:gd name="T7" fmla="*/ 12 h 47"/>
                    <a:gd name="T8" fmla="*/ 61 w 78"/>
                    <a:gd name="T9" fmla="*/ 34 h 47"/>
                    <a:gd name="T10" fmla="*/ 39 w 78"/>
                    <a:gd name="T11" fmla="*/ 43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8" h="47">
                      <a:moveTo>
                        <a:pt x="39" y="43"/>
                      </a:moveTo>
                      <a:cubicBezTo>
                        <a:pt x="0" y="37"/>
                        <a:pt x="22" y="29"/>
                        <a:pt x="22" y="29"/>
                      </a:cubicBezTo>
                      <a:cubicBezTo>
                        <a:pt x="20" y="21"/>
                        <a:pt x="22" y="11"/>
                        <a:pt x="24" y="5"/>
                      </a:cubicBezTo>
                      <a:cubicBezTo>
                        <a:pt x="32" y="3"/>
                        <a:pt x="48" y="0"/>
                        <a:pt x="65" y="12"/>
                      </a:cubicBezTo>
                      <a:cubicBezTo>
                        <a:pt x="64" y="21"/>
                        <a:pt x="61" y="34"/>
                        <a:pt x="61" y="34"/>
                      </a:cubicBezTo>
                      <a:cubicBezTo>
                        <a:pt x="78" y="47"/>
                        <a:pt x="39" y="43"/>
                        <a:pt x="39" y="43"/>
                      </a:cubicBezTo>
                    </a:path>
                  </a:pathLst>
                </a:custGeom>
                <a:solidFill>
                  <a:srgbClr val="FDF2E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0" name="Freeform 14"/>
                <p:cNvSpPr/>
                <p:nvPr/>
              </p:nvSpPr>
              <p:spPr bwMode="auto">
                <a:xfrm>
                  <a:off x="3671" y="3660"/>
                  <a:ext cx="30" cy="26"/>
                </a:xfrm>
                <a:custGeom>
                  <a:avLst/>
                  <a:gdLst>
                    <a:gd name="T0" fmla="*/ 7 w 41"/>
                    <a:gd name="T1" fmla="*/ 23 h 35"/>
                    <a:gd name="T2" fmla="*/ 6 w 41"/>
                    <a:gd name="T3" fmla="*/ 26 h 35"/>
                    <a:gd name="T4" fmla="*/ 34 w 41"/>
                    <a:gd name="T5" fmla="*/ 31 h 35"/>
                    <a:gd name="T6" fmla="*/ 0 w 41"/>
                    <a:gd name="T7" fmla="*/ 28 h 35"/>
                    <a:gd name="T8" fmla="*/ 3 w 41"/>
                    <a:gd name="T9" fmla="*/ 23 h 35"/>
                    <a:gd name="T10" fmla="*/ 38 w 41"/>
                    <a:gd name="T11" fmla="*/ 25 h 35"/>
                    <a:gd name="T12" fmla="*/ 41 w 41"/>
                    <a:gd name="T13" fmla="*/ 35 h 35"/>
                    <a:gd name="T14" fmla="*/ 35 w 41"/>
                    <a:gd name="T15" fmla="*/ 31 h 35"/>
                    <a:gd name="T16" fmla="*/ 33 w 41"/>
                    <a:gd name="T17" fmla="*/ 24 h 35"/>
                    <a:gd name="T18" fmla="*/ 7 w 41"/>
                    <a:gd name="T19" fmla="*/ 23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41" h="35">
                      <a:moveTo>
                        <a:pt x="7" y="23"/>
                      </a:moveTo>
                      <a:cubicBezTo>
                        <a:pt x="7" y="23"/>
                        <a:pt x="7" y="24"/>
                        <a:pt x="6" y="26"/>
                      </a:cubicBezTo>
                      <a:cubicBezTo>
                        <a:pt x="11" y="25"/>
                        <a:pt x="22" y="23"/>
                        <a:pt x="34" y="31"/>
                      </a:cubicBezTo>
                      <a:cubicBezTo>
                        <a:pt x="20" y="24"/>
                        <a:pt x="7" y="26"/>
                        <a:pt x="0" y="28"/>
                      </a:cubicBezTo>
                      <a:cubicBezTo>
                        <a:pt x="2" y="25"/>
                        <a:pt x="3" y="23"/>
                        <a:pt x="3" y="23"/>
                      </a:cubicBezTo>
                      <a:cubicBezTo>
                        <a:pt x="22" y="0"/>
                        <a:pt x="38" y="25"/>
                        <a:pt x="38" y="25"/>
                      </a:cubicBezTo>
                      <a:cubicBezTo>
                        <a:pt x="40" y="27"/>
                        <a:pt x="41" y="31"/>
                        <a:pt x="41" y="35"/>
                      </a:cubicBezTo>
                      <a:cubicBezTo>
                        <a:pt x="39" y="34"/>
                        <a:pt x="37" y="32"/>
                        <a:pt x="35" y="31"/>
                      </a:cubicBezTo>
                      <a:cubicBezTo>
                        <a:pt x="35" y="28"/>
                        <a:pt x="34" y="26"/>
                        <a:pt x="33" y="24"/>
                      </a:cubicBezTo>
                      <a:cubicBezTo>
                        <a:pt x="33" y="24"/>
                        <a:pt x="23" y="7"/>
                        <a:pt x="7" y="23"/>
                      </a:cubicBezTo>
                    </a:path>
                  </a:pathLst>
                </a:custGeom>
                <a:solidFill>
                  <a:srgbClr val="FBF1E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1" name="Freeform 15"/>
                <p:cNvSpPr/>
                <p:nvPr/>
              </p:nvSpPr>
              <p:spPr bwMode="auto">
                <a:xfrm>
                  <a:off x="3674" y="3684"/>
                  <a:ext cx="22" cy="14"/>
                </a:xfrm>
                <a:custGeom>
                  <a:avLst/>
                  <a:gdLst>
                    <a:gd name="T0" fmla="*/ 29 w 30"/>
                    <a:gd name="T1" fmla="*/ 12 h 19"/>
                    <a:gd name="T2" fmla="*/ 13 w 30"/>
                    <a:gd name="T3" fmla="*/ 18 h 19"/>
                    <a:gd name="T4" fmla="*/ 0 w 30"/>
                    <a:gd name="T5" fmla="*/ 7 h 19"/>
                    <a:gd name="T6" fmla="*/ 16 w 30"/>
                    <a:gd name="T7" fmla="*/ 1 h 19"/>
                    <a:gd name="T8" fmla="*/ 29 w 30"/>
                    <a:gd name="T9" fmla="*/ 12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0" h="19">
                      <a:moveTo>
                        <a:pt x="29" y="12"/>
                      </a:moveTo>
                      <a:cubicBezTo>
                        <a:pt x="28" y="17"/>
                        <a:pt x="21" y="19"/>
                        <a:pt x="13" y="18"/>
                      </a:cubicBezTo>
                      <a:cubicBezTo>
                        <a:pt x="5" y="17"/>
                        <a:pt x="0" y="12"/>
                        <a:pt x="0" y="7"/>
                      </a:cubicBezTo>
                      <a:cubicBezTo>
                        <a:pt x="1" y="2"/>
                        <a:pt x="8" y="0"/>
                        <a:pt x="16" y="1"/>
                      </a:cubicBezTo>
                      <a:cubicBezTo>
                        <a:pt x="24" y="2"/>
                        <a:pt x="30" y="7"/>
                        <a:pt x="29" y="12"/>
                      </a:cubicBezTo>
                    </a:path>
                  </a:pathLst>
                </a:custGeom>
                <a:solidFill>
                  <a:srgbClr val="BDA39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2" name="Freeform 16"/>
                <p:cNvSpPr/>
                <p:nvPr/>
              </p:nvSpPr>
              <p:spPr bwMode="auto">
                <a:xfrm>
                  <a:off x="3680" y="3687"/>
                  <a:ext cx="10" cy="7"/>
                </a:xfrm>
                <a:custGeom>
                  <a:avLst/>
                  <a:gdLst>
                    <a:gd name="T0" fmla="*/ 13 w 14"/>
                    <a:gd name="T1" fmla="*/ 6 h 9"/>
                    <a:gd name="T2" fmla="*/ 6 w 14"/>
                    <a:gd name="T3" fmla="*/ 9 h 9"/>
                    <a:gd name="T4" fmla="*/ 0 w 14"/>
                    <a:gd name="T5" fmla="*/ 4 h 9"/>
                    <a:gd name="T6" fmla="*/ 7 w 14"/>
                    <a:gd name="T7" fmla="*/ 1 h 9"/>
                    <a:gd name="T8" fmla="*/ 13 w 14"/>
                    <a:gd name="T9" fmla="*/ 6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9">
                      <a:moveTo>
                        <a:pt x="13" y="6"/>
                      </a:moveTo>
                      <a:cubicBezTo>
                        <a:pt x="13" y="8"/>
                        <a:pt x="10" y="9"/>
                        <a:pt x="6" y="9"/>
                      </a:cubicBezTo>
                      <a:cubicBezTo>
                        <a:pt x="3" y="8"/>
                        <a:pt x="0" y="6"/>
                        <a:pt x="0" y="4"/>
                      </a:cubicBezTo>
                      <a:cubicBezTo>
                        <a:pt x="1" y="2"/>
                        <a:pt x="4" y="0"/>
                        <a:pt x="7" y="1"/>
                      </a:cubicBezTo>
                      <a:cubicBezTo>
                        <a:pt x="11" y="2"/>
                        <a:pt x="14" y="4"/>
                        <a:pt x="13" y="6"/>
                      </a:cubicBezTo>
                    </a:path>
                  </a:pathLst>
                </a:custGeom>
                <a:solidFill>
                  <a:srgbClr val="FCF1E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3" name="Freeform 17"/>
                <p:cNvSpPr/>
                <p:nvPr/>
              </p:nvSpPr>
              <p:spPr bwMode="auto">
                <a:xfrm>
                  <a:off x="3559" y="3700"/>
                  <a:ext cx="49" cy="135"/>
                </a:xfrm>
                <a:custGeom>
                  <a:avLst/>
                  <a:gdLst>
                    <a:gd name="T0" fmla="*/ 49 w 65"/>
                    <a:gd name="T1" fmla="*/ 4 h 182"/>
                    <a:gd name="T2" fmla="*/ 0 w 65"/>
                    <a:gd name="T3" fmla="*/ 168 h 182"/>
                    <a:gd name="T4" fmla="*/ 15 w 65"/>
                    <a:gd name="T5" fmla="*/ 170 h 182"/>
                    <a:gd name="T6" fmla="*/ 58 w 65"/>
                    <a:gd name="T7" fmla="*/ 17 h 182"/>
                    <a:gd name="T8" fmla="*/ 60 w 65"/>
                    <a:gd name="T9" fmla="*/ 6 h 182"/>
                    <a:gd name="T10" fmla="*/ 49 w 65"/>
                    <a:gd name="T11" fmla="*/ 4 h 1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5" h="182">
                      <a:moveTo>
                        <a:pt x="49" y="4"/>
                      </a:moveTo>
                      <a:cubicBezTo>
                        <a:pt x="49" y="4"/>
                        <a:pt x="14" y="18"/>
                        <a:pt x="0" y="168"/>
                      </a:cubicBezTo>
                      <a:cubicBezTo>
                        <a:pt x="0" y="168"/>
                        <a:pt x="4" y="182"/>
                        <a:pt x="15" y="170"/>
                      </a:cubicBezTo>
                      <a:cubicBezTo>
                        <a:pt x="15" y="170"/>
                        <a:pt x="30" y="33"/>
                        <a:pt x="58" y="17"/>
                      </a:cubicBezTo>
                      <a:cubicBezTo>
                        <a:pt x="58" y="17"/>
                        <a:pt x="65" y="9"/>
                        <a:pt x="60" y="6"/>
                      </a:cubicBezTo>
                      <a:cubicBezTo>
                        <a:pt x="60" y="6"/>
                        <a:pt x="54" y="0"/>
                        <a:pt x="49" y="4"/>
                      </a:cubicBezTo>
                    </a:path>
                  </a:pathLst>
                </a:custGeom>
                <a:solidFill>
                  <a:srgbClr val="F4E7B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4" name="Freeform 18"/>
                <p:cNvSpPr/>
                <p:nvPr/>
              </p:nvSpPr>
              <p:spPr bwMode="auto">
                <a:xfrm>
                  <a:off x="3554" y="3837"/>
                  <a:ext cx="14" cy="29"/>
                </a:xfrm>
                <a:custGeom>
                  <a:avLst/>
                  <a:gdLst>
                    <a:gd name="T0" fmla="*/ 15 w 20"/>
                    <a:gd name="T1" fmla="*/ 32 h 38"/>
                    <a:gd name="T2" fmla="*/ 7 w 20"/>
                    <a:gd name="T3" fmla="*/ 37 h 38"/>
                    <a:gd name="T4" fmla="*/ 0 w 20"/>
                    <a:gd name="T5" fmla="*/ 29 h 38"/>
                    <a:gd name="T6" fmla="*/ 4 w 20"/>
                    <a:gd name="T7" fmla="*/ 6 h 38"/>
                    <a:gd name="T8" fmla="*/ 13 w 20"/>
                    <a:gd name="T9" fmla="*/ 0 h 38"/>
                    <a:gd name="T10" fmla="*/ 19 w 20"/>
                    <a:gd name="T11" fmla="*/ 8 h 38"/>
                    <a:gd name="T12" fmla="*/ 15 w 20"/>
                    <a:gd name="T13" fmla="*/ 32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0" h="38">
                      <a:moveTo>
                        <a:pt x="15" y="32"/>
                      </a:moveTo>
                      <a:cubicBezTo>
                        <a:pt x="15" y="35"/>
                        <a:pt x="11" y="38"/>
                        <a:pt x="7" y="37"/>
                      </a:cubicBezTo>
                      <a:cubicBezTo>
                        <a:pt x="3" y="36"/>
                        <a:pt x="0" y="33"/>
                        <a:pt x="0" y="29"/>
                      </a:cubicBezTo>
                      <a:cubicBezTo>
                        <a:pt x="4" y="6"/>
                        <a:pt x="4" y="6"/>
                        <a:pt x="4" y="6"/>
                      </a:cubicBezTo>
                      <a:cubicBezTo>
                        <a:pt x="5" y="2"/>
                        <a:pt x="8" y="0"/>
                        <a:pt x="13" y="0"/>
                      </a:cubicBezTo>
                      <a:cubicBezTo>
                        <a:pt x="17" y="1"/>
                        <a:pt x="20" y="5"/>
                        <a:pt x="19" y="8"/>
                      </a:cubicBezTo>
                      <a:lnTo>
                        <a:pt x="15" y="32"/>
                      </a:lnTo>
                      <a:close/>
                    </a:path>
                  </a:pathLst>
                </a:custGeom>
                <a:solidFill>
                  <a:srgbClr val="F4E7B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5" name="Freeform 19"/>
                <p:cNvSpPr/>
                <p:nvPr/>
              </p:nvSpPr>
              <p:spPr bwMode="auto">
                <a:xfrm>
                  <a:off x="3580" y="3867"/>
                  <a:ext cx="136" cy="134"/>
                </a:xfrm>
                <a:custGeom>
                  <a:avLst/>
                  <a:gdLst>
                    <a:gd name="T0" fmla="*/ 181 w 183"/>
                    <a:gd name="T1" fmla="*/ 95 h 180"/>
                    <a:gd name="T2" fmla="*/ 75 w 183"/>
                    <a:gd name="T3" fmla="*/ 172 h 180"/>
                    <a:gd name="T4" fmla="*/ 1 w 183"/>
                    <a:gd name="T5" fmla="*/ 108 h 180"/>
                    <a:gd name="T6" fmla="*/ 1 w 183"/>
                    <a:gd name="T7" fmla="*/ 108 h 180"/>
                    <a:gd name="T8" fmla="*/ 2 w 183"/>
                    <a:gd name="T9" fmla="*/ 85 h 180"/>
                    <a:gd name="T10" fmla="*/ 108 w 183"/>
                    <a:gd name="T11" fmla="*/ 8 h 180"/>
                    <a:gd name="T12" fmla="*/ 182 w 183"/>
                    <a:gd name="T13" fmla="*/ 72 h 180"/>
                    <a:gd name="T14" fmla="*/ 181 w 183"/>
                    <a:gd name="T15" fmla="*/ 95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83" h="180">
                      <a:moveTo>
                        <a:pt x="181" y="95"/>
                      </a:moveTo>
                      <a:cubicBezTo>
                        <a:pt x="173" y="145"/>
                        <a:pt x="125" y="180"/>
                        <a:pt x="75" y="172"/>
                      </a:cubicBezTo>
                      <a:cubicBezTo>
                        <a:pt x="39" y="166"/>
                        <a:pt x="11" y="140"/>
                        <a:pt x="1" y="108"/>
                      </a:cubicBezTo>
                      <a:cubicBezTo>
                        <a:pt x="1" y="108"/>
                        <a:pt x="1" y="108"/>
                        <a:pt x="1" y="108"/>
                      </a:cubicBezTo>
                      <a:cubicBezTo>
                        <a:pt x="0" y="100"/>
                        <a:pt x="0" y="93"/>
                        <a:pt x="2" y="85"/>
                      </a:cubicBezTo>
                      <a:cubicBezTo>
                        <a:pt x="10" y="35"/>
                        <a:pt x="57" y="0"/>
                        <a:pt x="108" y="8"/>
                      </a:cubicBezTo>
                      <a:cubicBezTo>
                        <a:pt x="144" y="14"/>
                        <a:pt x="172" y="40"/>
                        <a:pt x="182" y="72"/>
                      </a:cubicBezTo>
                      <a:cubicBezTo>
                        <a:pt x="183" y="80"/>
                        <a:pt x="182" y="87"/>
                        <a:pt x="181" y="95"/>
                      </a:cubicBezTo>
                    </a:path>
                  </a:pathLst>
                </a:custGeom>
                <a:solidFill>
                  <a:srgbClr val="E0874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6" name="Freeform 20"/>
                <p:cNvSpPr/>
                <p:nvPr/>
              </p:nvSpPr>
              <p:spPr bwMode="auto">
                <a:xfrm>
                  <a:off x="3581" y="3921"/>
                  <a:ext cx="138" cy="95"/>
                </a:xfrm>
                <a:custGeom>
                  <a:avLst/>
                  <a:gdLst>
                    <a:gd name="T0" fmla="*/ 184 w 186"/>
                    <a:gd name="T1" fmla="*/ 43 h 128"/>
                    <a:gd name="T2" fmla="*/ 78 w 186"/>
                    <a:gd name="T3" fmla="*/ 120 h 128"/>
                    <a:gd name="T4" fmla="*/ 0 w 186"/>
                    <a:gd name="T5" fmla="*/ 36 h 128"/>
                    <a:gd name="T6" fmla="*/ 74 w 186"/>
                    <a:gd name="T7" fmla="*/ 100 h 128"/>
                    <a:gd name="T8" fmla="*/ 180 w 186"/>
                    <a:gd name="T9" fmla="*/ 23 h 128"/>
                    <a:gd name="T10" fmla="*/ 181 w 186"/>
                    <a:gd name="T11" fmla="*/ 0 h 128"/>
                    <a:gd name="T12" fmla="*/ 184 w 186"/>
                    <a:gd name="T13" fmla="*/ 43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86" h="128">
                      <a:moveTo>
                        <a:pt x="184" y="43"/>
                      </a:moveTo>
                      <a:cubicBezTo>
                        <a:pt x="176" y="93"/>
                        <a:pt x="128" y="128"/>
                        <a:pt x="78" y="120"/>
                      </a:cubicBezTo>
                      <a:cubicBezTo>
                        <a:pt x="35" y="113"/>
                        <a:pt x="3" y="77"/>
                        <a:pt x="0" y="36"/>
                      </a:cubicBezTo>
                      <a:cubicBezTo>
                        <a:pt x="10" y="68"/>
                        <a:pt x="38" y="94"/>
                        <a:pt x="74" y="100"/>
                      </a:cubicBezTo>
                      <a:cubicBezTo>
                        <a:pt x="124" y="108"/>
                        <a:pt x="172" y="73"/>
                        <a:pt x="180" y="23"/>
                      </a:cubicBezTo>
                      <a:cubicBezTo>
                        <a:pt x="181" y="15"/>
                        <a:pt x="182" y="8"/>
                        <a:pt x="181" y="0"/>
                      </a:cubicBezTo>
                      <a:cubicBezTo>
                        <a:pt x="185" y="14"/>
                        <a:pt x="186" y="28"/>
                        <a:pt x="184" y="43"/>
                      </a:cubicBezTo>
                    </a:path>
                  </a:pathLst>
                </a:custGeom>
                <a:solidFill>
                  <a:srgbClr val="C2564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7" name="Freeform 21"/>
                <p:cNvSpPr/>
                <p:nvPr/>
              </p:nvSpPr>
              <p:spPr bwMode="auto">
                <a:xfrm>
                  <a:off x="3633" y="3880"/>
                  <a:ext cx="14" cy="14"/>
                </a:xfrm>
                <a:custGeom>
                  <a:avLst/>
                  <a:gdLst>
                    <a:gd name="T0" fmla="*/ 19 w 19"/>
                    <a:gd name="T1" fmla="*/ 11 h 19"/>
                    <a:gd name="T2" fmla="*/ 8 w 19"/>
                    <a:gd name="T3" fmla="*/ 19 h 19"/>
                    <a:gd name="T4" fmla="*/ 1 w 19"/>
                    <a:gd name="T5" fmla="*/ 8 h 19"/>
                    <a:gd name="T6" fmla="*/ 11 w 19"/>
                    <a:gd name="T7" fmla="*/ 1 h 19"/>
                    <a:gd name="T8" fmla="*/ 19 w 19"/>
                    <a:gd name="T9" fmla="*/ 11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19">
                      <a:moveTo>
                        <a:pt x="19" y="11"/>
                      </a:moveTo>
                      <a:cubicBezTo>
                        <a:pt x="18" y="16"/>
                        <a:pt x="13" y="19"/>
                        <a:pt x="8" y="19"/>
                      </a:cubicBezTo>
                      <a:cubicBezTo>
                        <a:pt x="3" y="18"/>
                        <a:pt x="0" y="13"/>
                        <a:pt x="1" y="8"/>
                      </a:cubicBezTo>
                      <a:cubicBezTo>
                        <a:pt x="2" y="3"/>
                        <a:pt x="6" y="0"/>
                        <a:pt x="11" y="1"/>
                      </a:cubicBezTo>
                      <a:cubicBezTo>
                        <a:pt x="16" y="2"/>
                        <a:pt x="19" y="6"/>
                        <a:pt x="19" y="11"/>
                      </a:cubicBezTo>
                    </a:path>
                  </a:pathLst>
                </a:custGeom>
                <a:solidFill>
                  <a:srgbClr val="F4E7B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8" name="Freeform 22"/>
                <p:cNvSpPr/>
                <p:nvPr/>
              </p:nvSpPr>
              <p:spPr bwMode="auto">
                <a:xfrm>
                  <a:off x="3681" y="3896"/>
                  <a:ext cx="13" cy="10"/>
                </a:xfrm>
                <a:custGeom>
                  <a:avLst/>
                  <a:gdLst>
                    <a:gd name="T0" fmla="*/ 0 w 17"/>
                    <a:gd name="T1" fmla="*/ 6 h 14"/>
                    <a:gd name="T2" fmla="*/ 8 w 17"/>
                    <a:gd name="T3" fmla="*/ 13 h 14"/>
                    <a:gd name="T4" fmla="*/ 14 w 17"/>
                    <a:gd name="T5" fmla="*/ 14 h 14"/>
                    <a:gd name="T6" fmla="*/ 17 w 17"/>
                    <a:gd name="T7" fmla="*/ 9 h 14"/>
                    <a:gd name="T8" fmla="*/ 5 w 17"/>
                    <a:gd name="T9" fmla="*/ 0 h 14"/>
                    <a:gd name="T10" fmla="*/ 0 w 17"/>
                    <a:gd name="T11" fmla="*/ 6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" h="14">
                      <a:moveTo>
                        <a:pt x="0" y="6"/>
                      </a:moveTo>
                      <a:cubicBezTo>
                        <a:pt x="0" y="6"/>
                        <a:pt x="9" y="8"/>
                        <a:pt x="8" y="13"/>
                      </a:cubicBezTo>
                      <a:cubicBezTo>
                        <a:pt x="8" y="13"/>
                        <a:pt x="11" y="8"/>
                        <a:pt x="14" y="14"/>
                      </a:cubicBezTo>
                      <a:cubicBezTo>
                        <a:pt x="14" y="14"/>
                        <a:pt x="13" y="6"/>
                        <a:pt x="17" y="9"/>
                      </a:cubicBezTo>
                      <a:cubicBezTo>
                        <a:pt x="17" y="9"/>
                        <a:pt x="9" y="6"/>
                        <a:pt x="5" y="0"/>
                      </a:cubicBezTo>
                      <a:cubicBezTo>
                        <a:pt x="5" y="0"/>
                        <a:pt x="9" y="4"/>
                        <a:pt x="0" y="6"/>
                      </a:cubicBezTo>
                    </a:path>
                  </a:pathLst>
                </a:custGeom>
                <a:solidFill>
                  <a:srgbClr val="261F2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29" name="Freeform 23"/>
                <p:cNvSpPr/>
                <p:nvPr/>
              </p:nvSpPr>
              <p:spPr bwMode="auto">
                <a:xfrm>
                  <a:off x="3203" y="3747"/>
                  <a:ext cx="264" cy="362"/>
                </a:xfrm>
                <a:custGeom>
                  <a:avLst/>
                  <a:gdLst>
                    <a:gd name="T0" fmla="*/ 354 w 354"/>
                    <a:gd name="T1" fmla="*/ 379 h 486"/>
                    <a:gd name="T2" fmla="*/ 334 w 354"/>
                    <a:gd name="T3" fmla="*/ 411 h 486"/>
                    <a:gd name="T4" fmla="*/ 177 w 354"/>
                    <a:gd name="T5" fmla="*/ 452 h 486"/>
                    <a:gd name="T6" fmla="*/ 0 w 354"/>
                    <a:gd name="T7" fmla="*/ 92 h 486"/>
                    <a:gd name="T8" fmla="*/ 126 w 354"/>
                    <a:gd name="T9" fmla="*/ 74 h 486"/>
                    <a:gd name="T10" fmla="*/ 197 w 354"/>
                    <a:gd name="T11" fmla="*/ 30 h 486"/>
                    <a:gd name="T12" fmla="*/ 226 w 354"/>
                    <a:gd name="T13" fmla="*/ 0 h 486"/>
                    <a:gd name="T14" fmla="*/ 354 w 354"/>
                    <a:gd name="T15" fmla="*/ 379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54" h="486">
                      <a:moveTo>
                        <a:pt x="354" y="379"/>
                      </a:moveTo>
                      <a:cubicBezTo>
                        <a:pt x="348" y="391"/>
                        <a:pt x="341" y="402"/>
                        <a:pt x="334" y="411"/>
                      </a:cubicBezTo>
                      <a:cubicBezTo>
                        <a:pt x="274" y="486"/>
                        <a:pt x="177" y="452"/>
                        <a:pt x="177" y="452"/>
                      </a:cubicBezTo>
                      <a:cubicBezTo>
                        <a:pt x="121" y="371"/>
                        <a:pt x="20" y="137"/>
                        <a:pt x="0" y="92"/>
                      </a:cubicBezTo>
                      <a:cubicBezTo>
                        <a:pt x="16" y="98"/>
                        <a:pt x="53" y="103"/>
                        <a:pt x="126" y="74"/>
                      </a:cubicBezTo>
                      <a:cubicBezTo>
                        <a:pt x="126" y="74"/>
                        <a:pt x="162" y="60"/>
                        <a:pt x="197" y="30"/>
                      </a:cubicBezTo>
                      <a:cubicBezTo>
                        <a:pt x="207" y="21"/>
                        <a:pt x="217" y="11"/>
                        <a:pt x="226" y="0"/>
                      </a:cubicBezTo>
                      <a:cubicBezTo>
                        <a:pt x="267" y="79"/>
                        <a:pt x="354" y="379"/>
                        <a:pt x="354" y="379"/>
                      </a:cubicBezTo>
                    </a:path>
                  </a:pathLst>
                </a:custGeom>
                <a:solidFill>
                  <a:srgbClr val="F5D3C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0" name="Freeform 24"/>
                <p:cNvSpPr/>
                <p:nvPr/>
              </p:nvSpPr>
              <p:spPr bwMode="auto">
                <a:xfrm>
                  <a:off x="3203" y="3747"/>
                  <a:ext cx="264" cy="362"/>
                </a:xfrm>
                <a:custGeom>
                  <a:avLst/>
                  <a:gdLst>
                    <a:gd name="T0" fmla="*/ 354 w 354"/>
                    <a:gd name="T1" fmla="*/ 379 h 486"/>
                    <a:gd name="T2" fmla="*/ 334 w 354"/>
                    <a:gd name="T3" fmla="*/ 411 h 486"/>
                    <a:gd name="T4" fmla="*/ 177 w 354"/>
                    <a:gd name="T5" fmla="*/ 452 h 486"/>
                    <a:gd name="T6" fmla="*/ 0 w 354"/>
                    <a:gd name="T7" fmla="*/ 92 h 486"/>
                    <a:gd name="T8" fmla="*/ 126 w 354"/>
                    <a:gd name="T9" fmla="*/ 74 h 486"/>
                    <a:gd name="T10" fmla="*/ 197 w 354"/>
                    <a:gd name="T11" fmla="*/ 30 h 486"/>
                    <a:gd name="T12" fmla="*/ 226 w 354"/>
                    <a:gd name="T13" fmla="*/ 0 h 486"/>
                    <a:gd name="T14" fmla="*/ 354 w 354"/>
                    <a:gd name="T15" fmla="*/ 379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54" h="486">
                      <a:moveTo>
                        <a:pt x="354" y="379"/>
                      </a:moveTo>
                      <a:cubicBezTo>
                        <a:pt x="348" y="391"/>
                        <a:pt x="341" y="402"/>
                        <a:pt x="334" y="411"/>
                      </a:cubicBezTo>
                      <a:cubicBezTo>
                        <a:pt x="274" y="486"/>
                        <a:pt x="177" y="452"/>
                        <a:pt x="177" y="452"/>
                      </a:cubicBezTo>
                      <a:cubicBezTo>
                        <a:pt x="121" y="371"/>
                        <a:pt x="20" y="137"/>
                        <a:pt x="0" y="92"/>
                      </a:cubicBezTo>
                      <a:cubicBezTo>
                        <a:pt x="16" y="98"/>
                        <a:pt x="53" y="103"/>
                        <a:pt x="126" y="74"/>
                      </a:cubicBezTo>
                      <a:cubicBezTo>
                        <a:pt x="126" y="74"/>
                        <a:pt x="162" y="60"/>
                        <a:pt x="197" y="30"/>
                      </a:cubicBezTo>
                      <a:cubicBezTo>
                        <a:pt x="207" y="21"/>
                        <a:pt x="217" y="11"/>
                        <a:pt x="226" y="0"/>
                      </a:cubicBezTo>
                      <a:cubicBezTo>
                        <a:pt x="267" y="79"/>
                        <a:pt x="354" y="379"/>
                        <a:pt x="354" y="379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04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1" name="Freeform 25"/>
                <p:cNvSpPr/>
                <p:nvPr/>
              </p:nvSpPr>
              <p:spPr bwMode="auto">
                <a:xfrm>
                  <a:off x="3179" y="3711"/>
                  <a:ext cx="198" cy="113"/>
                </a:xfrm>
                <a:custGeom>
                  <a:avLst/>
                  <a:gdLst>
                    <a:gd name="T0" fmla="*/ 252 w 266"/>
                    <a:gd name="T1" fmla="*/ 7 h 152"/>
                    <a:gd name="T2" fmla="*/ 266 w 266"/>
                    <a:gd name="T3" fmla="*/ 40 h 152"/>
                    <a:gd name="T4" fmla="*/ 259 w 266"/>
                    <a:gd name="T5" fmla="*/ 49 h 152"/>
                    <a:gd name="T6" fmla="*/ 159 w 266"/>
                    <a:gd name="T7" fmla="*/ 123 h 152"/>
                    <a:gd name="T8" fmla="*/ 33 w 266"/>
                    <a:gd name="T9" fmla="*/ 141 h 152"/>
                    <a:gd name="T10" fmla="*/ 23 w 266"/>
                    <a:gd name="T11" fmla="*/ 135 h 152"/>
                    <a:gd name="T12" fmla="*/ 11 w 266"/>
                    <a:gd name="T13" fmla="*/ 106 h 152"/>
                    <a:gd name="T14" fmla="*/ 115 w 266"/>
                    <a:gd name="T15" fmla="*/ 18 h 152"/>
                    <a:gd name="T16" fmla="*/ 213 w 266"/>
                    <a:gd name="T17" fmla="*/ 1 h 152"/>
                    <a:gd name="T18" fmla="*/ 247 w 266"/>
                    <a:gd name="T19" fmla="*/ 6 h 152"/>
                    <a:gd name="T20" fmla="*/ 252 w 266"/>
                    <a:gd name="T21" fmla="*/ 7 h 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66" h="152">
                      <a:moveTo>
                        <a:pt x="252" y="7"/>
                      </a:moveTo>
                      <a:cubicBezTo>
                        <a:pt x="266" y="40"/>
                        <a:pt x="266" y="40"/>
                        <a:pt x="266" y="40"/>
                      </a:cubicBezTo>
                      <a:cubicBezTo>
                        <a:pt x="263" y="43"/>
                        <a:pt x="261" y="46"/>
                        <a:pt x="259" y="49"/>
                      </a:cubicBezTo>
                      <a:cubicBezTo>
                        <a:pt x="220" y="99"/>
                        <a:pt x="159" y="123"/>
                        <a:pt x="159" y="123"/>
                      </a:cubicBezTo>
                      <a:cubicBezTo>
                        <a:pt x="86" y="152"/>
                        <a:pt x="49" y="147"/>
                        <a:pt x="33" y="141"/>
                      </a:cubicBezTo>
                      <a:cubicBezTo>
                        <a:pt x="26" y="138"/>
                        <a:pt x="23" y="135"/>
                        <a:pt x="23" y="135"/>
                      </a:cubicBezTo>
                      <a:cubicBezTo>
                        <a:pt x="11" y="106"/>
                        <a:pt x="11" y="106"/>
                        <a:pt x="11" y="106"/>
                      </a:cubicBezTo>
                      <a:cubicBezTo>
                        <a:pt x="0" y="68"/>
                        <a:pt x="115" y="18"/>
                        <a:pt x="115" y="18"/>
                      </a:cubicBezTo>
                      <a:cubicBezTo>
                        <a:pt x="154" y="2"/>
                        <a:pt x="189" y="0"/>
                        <a:pt x="213" y="1"/>
                      </a:cubicBezTo>
                      <a:cubicBezTo>
                        <a:pt x="229" y="2"/>
                        <a:pt x="241" y="4"/>
                        <a:pt x="247" y="6"/>
                      </a:cubicBezTo>
                      <a:cubicBezTo>
                        <a:pt x="250" y="7"/>
                        <a:pt x="252" y="7"/>
                        <a:pt x="252" y="7"/>
                      </a:cubicBezTo>
                    </a:path>
                  </a:pathLst>
                </a:custGeom>
                <a:solidFill>
                  <a:srgbClr val="CA656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2" name="Freeform 26"/>
                <p:cNvSpPr/>
                <p:nvPr/>
              </p:nvSpPr>
              <p:spPr bwMode="auto">
                <a:xfrm>
                  <a:off x="3179" y="3711"/>
                  <a:ext cx="198" cy="113"/>
                </a:xfrm>
                <a:custGeom>
                  <a:avLst/>
                  <a:gdLst>
                    <a:gd name="T0" fmla="*/ 252 w 266"/>
                    <a:gd name="T1" fmla="*/ 7 h 152"/>
                    <a:gd name="T2" fmla="*/ 266 w 266"/>
                    <a:gd name="T3" fmla="*/ 40 h 152"/>
                    <a:gd name="T4" fmla="*/ 259 w 266"/>
                    <a:gd name="T5" fmla="*/ 49 h 152"/>
                    <a:gd name="T6" fmla="*/ 159 w 266"/>
                    <a:gd name="T7" fmla="*/ 123 h 152"/>
                    <a:gd name="T8" fmla="*/ 33 w 266"/>
                    <a:gd name="T9" fmla="*/ 141 h 152"/>
                    <a:gd name="T10" fmla="*/ 23 w 266"/>
                    <a:gd name="T11" fmla="*/ 135 h 152"/>
                    <a:gd name="T12" fmla="*/ 11 w 266"/>
                    <a:gd name="T13" fmla="*/ 106 h 152"/>
                    <a:gd name="T14" fmla="*/ 115 w 266"/>
                    <a:gd name="T15" fmla="*/ 18 h 152"/>
                    <a:gd name="T16" fmla="*/ 213 w 266"/>
                    <a:gd name="T17" fmla="*/ 1 h 152"/>
                    <a:gd name="T18" fmla="*/ 247 w 266"/>
                    <a:gd name="T19" fmla="*/ 6 h 152"/>
                    <a:gd name="T20" fmla="*/ 252 w 266"/>
                    <a:gd name="T21" fmla="*/ 7 h 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266" h="152">
                      <a:moveTo>
                        <a:pt x="252" y="7"/>
                      </a:moveTo>
                      <a:cubicBezTo>
                        <a:pt x="266" y="40"/>
                        <a:pt x="266" y="40"/>
                        <a:pt x="266" y="40"/>
                      </a:cubicBezTo>
                      <a:cubicBezTo>
                        <a:pt x="263" y="43"/>
                        <a:pt x="261" y="46"/>
                        <a:pt x="259" y="49"/>
                      </a:cubicBezTo>
                      <a:cubicBezTo>
                        <a:pt x="220" y="99"/>
                        <a:pt x="159" y="123"/>
                        <a:pt x="159" y="123"/>
                      </a:cubicBezTo>
                      <a:cubicBezTo>
                        <a:pt x="86" y="152"/>
                        <a:pt x="49" y="147"/>
                        <a:pt x="33" y="141"/>
                      </a:cubicBezTo>
                      <a:cubicBezTo>
                        <a:pt x="26" y="138"/>
                        <a:pt x="23" y="135"/>
                        <a:pt x="23" y="135"/>
                      </a:cubicBezTo>
                      <a:cubicBezTo>
                        <a:pt x="11" y="106"/>
                        <a:pt x="11" y="106"/>
                        <a:pt x="11" y="106"/>
                      </a:cubicBezTo>
                      <a:cubicBezTo>
                        <a:pt x="0" y="68"/>
                        <a:pt x="115" y="18"/>
                        <a:pt x="115" y="18"/>
                      </a:cubicBezTo>
                      <a:cubicBezTo>
                        <a:pt x="154" y="2"/>
                        <a:pt x="189" y="0"/>
                        <a:pt x="213" y="1"/>
                      </a:cubicBezTo>
                      <a:cubicBezTo>
                        <a:pt x="229" y="2"/>
                        <a:pt x="241" y="4"/>
                        <a:pt x="247" y="6"/>
                      </a:cubicBezTo>
                      <a:cubicBezTo>
                        <a:pt x="250" y="7"/>
                        <a:pt x="252" y="7"/>
                        <a:pt x="252" y="7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03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3" name="Freeform 27"/>
                <p:cNvSpPr/>
                <p:nvPr/>
              </p:nvSpPr>
              <p:spPr bwMode="auto">
                <a:xfrm>
                  <a:off x="3193" y="3725"/>
                  <a:ext cx="165" cy="80"/>
                </a:xfrm>
                <a:custGeom>
                  <a:avLst/>
                  <a:gdLst>
                    <a:gd name="T0" fmla="*/ 0 w 222"/>
                    <a:gd name="T1" fmla="*/ 86 h 108"/>
                    <a:gd name="T2" fmla="*/ 222 w 222"/>
                    <a:gd name="T3" fmla="*/ 0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21" h="108">
                      <a:moveTo>
                        <a:pt x="0" y="86"/>
                      </a:moveTo>
                      <a:cubicBezTo>
                        <a:pt x="0" y="86"/>
                        <a:pt x="133" y="108"/>
                        <a:pt x="222" y="0"/>
                      </a:cubicBezTo>
                    </a:path>
                  </a:pathLst>
                </a:custGeom>
                <a:noFill/>
                <a:ln w="3175" cap="flat">
                  <a:solidFill>
                    <a:srgbClr val="03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4" name="Freeform 28"/>
                <p:cNvSpPr/>
                <p:nvPr/>
              </p:nvSpPr>
              <p:spPr bwMode="auto">
                <a:xfrm>
                  <a:off x="3346" y="3701"/>
                  <a:ext cx="54" cy="36"/>
                </a:xfrm>
                <a:custGeom>
                  <a:avLst/>
                  <a:gdLst>
                    <a:gd name="T0" fmla="*/ 64 w 72"/>
                    <a:gd name="T1" fmla="*/ 28 h 48"/>
                    <a:gd name="T2" fmla="*/ 38 w 72"/>
                    <a:gd name="T3" fmla="*/ 48 h 48"/>
                    <a:gd name="T4" fmla="*/ 33 w 72"/>
                    <a:gd name="T5" fmla="*/ 35 h 48"/>
                    <a:gd name="T6" fmla="*/ 6 w 72"/>
                    <a:gd name="T7" fmla="*/ 29 h 48"/>
                    <a:gd name="T8" fmla="*/ 0 w 72"/>
                    <a:gd name="T9" fmla="*/ 9 h 48"/>
                    <a:gd name="T10" fmla="*/ 42 w 72"/>
                    <a:gd name="T11" fmla="*/ 0 h 48"/>
                    <a:gd name="T12" fmla="*/ 64 w 72"/>
                    <a:gd name="T13" fmla="*/ 2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2" h="48">
                      <a:moveTo>
                        <a:pt x="64" y="28"/>
                      </a:moveTo>
                      <a:cubicBezTo>
                        <a:pt x="59" y="36"/>
                        <a:pt x="48" y="43"/>
                        <a:pt x="38" y="48"/>
                      </a:cubicBezTo>
                      <a:cubicBezTo>
                        <a:pt x="33" y="35"/>
                        <a:pt x="33" y="35"/>
                        <a:pt x="33" y="35"/>
                      </a:cubicBezTo>
                      <a:cubicBezTo>
                        <a:pt x="72" y="3"/>
                        <a:pt x="29" y="20"/>
                        <a:pt x="6" y="29"/>
                      </a:cubicBezTo>
                      <a:cubicBezTo>
                        <a:pt x="0" y="27"/>
                        <a:pt x="5" y="24"/>
                        <a:pt x="0" y="9"/>
                      </a:cubicBezTo>
                      <a:cubicBezTo>
                        <a:pt x="16" y="2"/>
                        <a:pt x="25" y="0"/>
                        <a:pt x="42" y="0"/>
                      </a:cubicBezTo>
                      <a:cubicBezTo>
                        <a:pt x="59" y="0"/>
                        <a:pt x="72" y="12"/>
                        <a:pt x="64" y="28"/>
                      </a:cubicBezTo>
                    </a:path>
                  </a:pathLst>
                </a:custGeom>
                <a:solidFill>
                  <a:srgbClr val="CA656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5" name="Freeform 29"/>
                <p:cNvSpPr/>
                <p:nvPr/>
              </p:nvSpPr>
              <p:spPr bwMode="auto">
                <a:xfrm>
                  <a:off x="3346" y="3701"/>
                  <a:ext cx="54" cy="36"/>
                </a:xfrm>
                <a:custGeom>
                  <a:avLst/>
                  <a:gdLst>
                    <a:gd name="T0" fmla="*/ 64 w 72"/>
                    <a:gd name="T1" fmla="*/ 28 h 48"/>
                    <a:gd name="T2" fmla="*/ 38 w 72"/>
                    <a:gd name="T3" fmla="*/ 48 h 48"/>
                    <a:gd name="T4" fmla="*/ 33 w 72"/>
                    <a:gd name="T5" fmla="*/ 35 h 48"/>
                    <a:gd name="T6" fmla="*/ 6 w 72"/>
                    <a:gd name="T7" fmla="*/ 29 h 48"/>
                    <a:gd name="T8" fmla="*/ 0 w 72"/>
                    <a:gd name="T9" fmla="*/ 9 h 48"/>
                    <a:gd name="T10" fmla="*/ 42 w 72"/>
                    <a:gd name="T11" fmla="*/ 0 h 48"/>
                    <a:gd name="T12" fmla="*/ 64 w 72"/>
                    <a:gd name="T13" fmla="*/ 28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2" h="48">
                      <a:moveTo>
                        <a:pt x="64" y="28"/>
                      </a:moveTo>
                      <a:cubicBezTo>
                        <a:pt x="59" y="36"/>
                        <a:pt x="48" y="43"/>
                        <a:pt x="38" y="48"/>
                      </a:cubicBezTo>
                      <a:cubicBezTo>
                        <a:pt x="33" y="35"/>
                        <a:pt x="33" y="35"/>
                        <a:pt x="33" y="35"/>
                      </a:cubicBezTo>
                      <a:cubicBezTo>
                        <a:pt x="72" y="3"/>
                        <a:pt x="29" y="20"/>
                        <a:pt x="6" y="29"/>
                      </a:cubicBezTo>
                      <a:cubicBezTo>
                        <a:pt x="0" y="27"/>
                        <a:pt x="5" y="24"/>
                        <a:pt x="0" y="9"/>
                      </a:cubicBezTo>
                      <a:cubicBezTo>
                        <a:pt x="16" y="2"/>
                        <a:pt x="25" y="0"/>
                        <a:pt x="42" y="0"/>
                      </a:cubicBezTo>
                      <a:cubicBezTo>
                        <a:pt x="59" y="0"/>
                        <a:pt x="72" y="12"/>
                        <a:pt x="64" y="28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03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6" name="Freeform 30"/>
                <p:cNvSpPr/>
                <p:nvPr/>
              </p:nvSpPr>
              <p:spPr bwMode="auto">
                <a:xfrm>
                  <a:off x="3345" y="4011"/>
                  <a:ext cx="110" cy="61"/>
                </a:xfrm>
                <a:custGeom>
                  <a:avLst/>
                  <a:gdLst>
                    <a:gd name="T0" fmla="*/ 0 w 149"/>
                    <a:gd name="T1" fmla="*/ 82 h 82"/>
                    <a:gd name="T2" fmla="*/ 149 w 149"/>
                    <a:gd name="T3" fmla="*/ 20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49" h="82">
                      <a:moveTo>
                        <a:pt x="0" y="82"/>
                      </a:moveTo>
                      <a:cubicBezTo>
                        <a:pt x="0" y="82"/>
                        <a:pt x="33" y="0"/>
                        <a:pt x="149" y="20"/>
                      </a:cubicBezTo>
                    </a:path>
                  </a:pathLst>
                </a:custGeom>
                <a:noFill/>
                <a:ln w="3175" cap="flat">
                  <a:solidFill>
                    <a:srgbClr val="03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7" name="Freeform 31"/>
                <p:cNvSpPr/>
                <p:nvPr/>
              </p:nvSpPr>
              <p:spPr bwMode="auto">
                <a:xfrm>
                  <a:off x="3351" y="3750"/>
                  <a:ext cx="115" cy="301"/>
                </a:xfrm>
                <a:custGeom>
                  <a:avLst/>
                  <a:gdLst>
                    <a:gd name="T0" fmla="*/ 154 w 154"/>
                    <a:gd name="T1" fmla="*/ 374 h 405"/>
                    <a:gd name="T2" fmla="*/ 135 w 154"/>
                    <a:gd name="T3" fmla="*/ 405 h 405"/>
                    <a:gd name="T4" fmla="*/ 0 w 154"/>
                    <a:gd name="T5" fmla="*/ 29 h 405"/>
                    <a:gd name="T6" fmla="*/ 27 w 154"/>
                    <a:gd name="T7" fmla="*/ 0 h 405"/>
                    <a:gd name="T8" fmla="*/ 154 w 154"/>
                    <a:gd name="T9" fmla="*/ 374 h 4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4" h="405">
                      <a:moveTo>
                        <a:pt x="154" y="374"/>
                      </a:moveTo>
                      <a:cubicBezTo>
                        <a:pt x="148" y="386"/>
                        <a:pt x="142" y="396"/>
                        <a:pt x="135" y="405"/>
                      </a:cubicBezTo>
                      <a:cubicBezTo>
                        <a:pt x="118" y="336"/>
                        <a:pt x="21" y="83"/>
                        <a:pt x="0" y="29"/>
                      </a:cubicBezTo>
                      <a:cubicBezTo>
                        <a:pt x="9" y="21"/>
                        <a:pt x="19" y="11"/>
                        <a:pt x="27" y="0"/>
                      </a:cubicBezTo>
                      <a:cubicBezTo>
                        <a:pt x="67" y="78"/>
                        <a:pt x="154" y="374"/>
                        <a:pt x="154" y="374"/>
                      </a:cubicBezTo>
                    </a:path>
                  </a:pathLst>
                </a:custGeom>
                <a:solidFill>
                  <a:srgbClr val="E5C5C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8" name="Freeform 32"/>
                <p:cNvSpPr/>
                <p:nvPr/>
              </p:nvSpPr>
              <p:spPr bwMode="auto">
                <a:xfrm>
                  <a:off x="3278" y="3699"/>
                  <a:ext cx="74" cy="54"/>
                </a:xfrm>
                <a:custGeom>
                  <a:avLst/>
                  <a:gdLst>
                    <a:gd name="T0" fmla="*/ 31 w 99"/>
                    <a:gd name="T1" fmla="*/ 68 h 73"/>
                    <a:gd name="T2" fmla="*/ 0 w 99"/>
                    <a:gd name="T3" fmla="*/ 48 h 73"/>
                    <a:gd name="T4" fmla="*/ 63 w 99"/>
                    <a:gd name="T5" fmla="*/ 7 h 73"/>
                    <a:gd name="T6" fmla="*/ 97 w 99"/>
                    <a:gd name="T7" fmla="*/ 32 h 73"/>
                    <a:gd name="T8" fmla="*/ 31 w 99"/>
                    <a:gd name="T9" fmla="*/ 68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9" h="73">
                      <a:moveTo>
                        <a:pt x="31" y="68"/>
                      </a:moveTo>
                      <a:cubicBezTo>
                        <a:pt x="31" y="68"/>
                        <a:pt x="1" y="73"/>
                        <a:pt x="0" y="48"/>
                      </a:cubicBezTo>
                      <a:cubicBezTo>
                        <a:pt x="0" y="48"/>
                        <a:pt x="5" y="16"/>
                        <a:pt x="63" y="7"/>
                      </a:cubicBezTo>
                      <a:cubicBezTo>
                        <a:pt x="63" y="7"/>
                        <a:pt x="99" y="0"/>
                        <a:pt x="97" y="32"/>
                      </a:cubicBezTo>
                      <a:cubicBezTo>
                        <a:pt x="97" y="32"/>
                        <a:pt x="66" y="69"/>
                        <a:pt x="31" y="68"/>
                      </a:cubicBezTo>
                    </a:path>
                  </a:pathLst>
                </a:custGeom>
                <a:solidFill>
                  <a:srgbClr val="CA656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9" name="Freeform 33"/>
                <p:cNvSpPr/>
                <p:nvPr/>
              </p:nvSpPr>
              <p:spPr bwMode="auto">
                <a:xfrm>
                  <a:off x="3278" y="3699"/>
                  <a:ext cx="74" cy="54"/>
                </a:xfrm>
                <a:custGeom>
                  <a:avLst/>
                  <a:gdLst>
                    <a:gd name="T0" fmla="*/ 31 w 99"/>
                    <a:gd name="T1" fmla="*/ 68 h 73"/>
                    <a:gd name="T2" fmla="*/ 0 w 99"/>
                    <a:gd name="T3" fmla="*/ 48 h 73"/>
                    <a:gd name="T4" fmla="*/ 63 w 99"/>
                    <a:gd name="T5" fmla="*/ 7 h 73"/>
                    <a:gd name="T6" fmla="*/ 97 w 99"/>
                    <a:gd name="T7" fmla="*/ 32 h 73"/>
                    <a:gd name="T8" fmla="*/ 31 w 99"/>
                    <a:gd name="T9" fmla="*/ 68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9" h="73">
                      <a:moveTo>
                        <a:pt x="31" y="68"/>
                      </a:moveTo>
                      <a:cubicBezTo>
                        <a:pt x="31" y="68"/>
                        <a:pt x="1" y="73"/>
                        <a:pt x="0" y="48"/>
                      </a:cubicBezTo>
                      <a:cubicBezTo>
                        <a:pt x="0" y="48"/>
                        <a:pt x="5" y="16"/>
                        <a:pt x="63" y="7"/>
                      </a:cubicBezTo>
                      <a:cubicBezTo>
                        <a:pt x="63" y="7"/>
                        <a:pt x="99" y="0"/>
                        <a:pt x="97" y="32"/>
                      </a:cubicBezTo>
                      <a:cubicBezTo>
                        <a:pt x="97" y="32"/>
                        <a:pt x="66" y="69"/>
                        <a:pt x="31" y="68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03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0" name="Freeform 34"/>
                <p:cNvSpPr/>
                <p:nvPr/>
              </p:nvSpPr>
              <p:spPr bwMode="auto">
                <a:xfrm>
                  <a:off x="3290" y="3706"/>
                  <a:ext cx="53" cy="32"/>
                </a:xfrm>
                <a:custGeom>
                  <a:avLst/>
                  <a:gdLst>
                    <a:gd name="T0" fmla="*/ 0 w 71"/>
                    <a:gd name="T1" fmla="*/ 41 h 43"/>
                    <a:gd name="T2" fmla="*/ 71 w 71"/>
                    <a:gd name="T3" fmla="*/ 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71" h="43">
                      <a:moveTo>
                        <a:pt x="0" y="41"/>
                      </a:moveTo>
                      <a:cubicBezTo>
                        <a:pt x="0" y="41"/>
                        <a:pt x="43" y="43"/>
                        <a:pt x="71" y="0"/>
                      </a:cubicBezTo>
                    </a:path>
                  </a:pathLst>
                </a:custGeom>
                <a:noFill/>
                <a:ln w="3175" cap="flat">
                  <a:solidFill>
                    <a:srgbClr val="030000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1" name="Freeform 35"/>
                <p:cNvSpPr/>
                <p:nvPr/>
              </p:nvSpPr>
              <p:spPr bwMode="auto">
                <a:xfrm>
                  <a:off x="3234" y="3983"/>
                  <a:ext cx="306" cy="224"/>
                </a:xfrm>
                <a:custGeom>
                  <a:avLst/>
                  <a:gdLst>
                    <a:gd name="T0" fmla="*/ 306 w 306"/>
                    <a:gd name="T1" fmla="*/ 89 h 224"/>
                    <a:gd name="T2" fmla="*/ 306 w 306"/>
                    <a:gd name="T3" fmla="*/ 224 h 224"/>
                    <a:gd name="T4" fmla="*/ 0 w 306"/>
                    <a:gd name="T5" fmla="*/ 138 h 224"/>
                    <a:gd name="T6" fmla="*/ 0 w 306"/>
                    <a:gd name="T7" fmla="*/ 0 h 224"/>
                    <a:gd name="T8" fmla="*/ 306 w 306"/>
                    <a:gd name="T9" fmla="*/ 89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06" h="224">
                      <a:moveTo>
                        <a:pt x="306" y="89"/>
                      </a:moveTo>
                      <a:lnTo>
                        <a:pt x="306" y="224"/>
                      </a:lnTo>
                      <a:lnTo>
                        <a:pt x="0" y="138"/>
                      </a:lnTo>
                      <a:lnTo>
                        <a:pt x="0" y="0"/>
                      </a:lnTo>
                      <a:lnTo>
                        <a:pt x="306" y="89"/>
                      </a:lnTo>
                      <a:close/>
                    </a:path>
                  </a:pathLst>
                </a:custGeom>
                <a:solidFill>
                  <a:srgbClr val="5FBEA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2" name="Freeform 36"/>
                <p:cNvSpPr/>
                <p:nvPr/>
              </p:nvSpPr>
              <p:spPr bwMode="auto">
                <a:xfrm>
                  <a:off x="3234" y="3918"/>
                  <a:ext cx="491" cy="154"/>
                </a:xfrm>
                <a:custGeom>
                  <a:avLst/>
                  <a:gdLst>
                    <a:gd name="T0" fmla="*/ 491 w 491"/>
                    <a:gd name="T1" fmla="*/ 65 h 154"/>
                    <a:gd name="T2" fmla="*/ 306 w 491"/>
                    <a:gd name="T3" fmla="*/ 154 h 154"/>
                    <a:gd name="T4" fmla="*/ 0 w 491"/>
                    <a:gd name="T5" fmla="*/ 65 h 154"/>
                    <a:gd name="T6" fmla="*/ 203 w 491"/>
                    <a:gd name="T7" fmla="*/ 0 h 154"/>
                    <a:gd name="T8" fmla="*/ 491 w 491"/>
                    <a:gd name="T9" fmla="*/ 65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91" h="154">
                      <a:moveTo>
                        <a:pt x="491" y="65"/>
                      </a:moveTo>
                      <a:lnTo>
                        <a:pt x="306" y="154"/>
                      </a:lnTo>
                      <a:lnTo>
                        <a:pt x="0" y="65"/>
                      </a:lnTo>
                      <a:lnTo>
                        <a:pt x="203" y="0"/>
                      </a:lnTo>
                      <a:lnTo>
                        <a:pt x="491" y="65"/>
                      </a:lnTo>
                      <a:close/>
                    </a:path>
                  </a:pathLst>
                </a:custGeom>
                <a:solidFill>
                  <a:srgbClr val="96D1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3" name="Freeform 37"/>
                <p:cNvSpPr/>
                <p:nvPr/>
              </p:nvSpPr>
              <p:spPr bwMode="auto">
                <a:xfrm>
                  <a:off x="3540" y="3983"/>
                  <a:ext cx="185" cy="224"/>
                </a:xfrm>
                <a:custGeom>
                  <a:avLst/>
                  <a:gdLst>
                    <a:gd name="T0" fmla="*/ 185 w 185"/>
                    <a:gd name="T1" fmla="*/ 0 h 224"/>
                    <a:gd name="T2" fmla="*/ 185 w 185"/>
                    <a:gd name="T3" fmla="*/ 123 h 224"/>
                    <a:gd name="T4" fmla="*/ 0 w 185"/>
                    <a:gd name="T5" fmla="*/ 224 h 224"/>
                    <a:gd name="T6" fmla="*/ 0 w 185"/>
                    <a:gd name="T7" fmla="*/ 89 h 224"/>
                    <a:gd name="T8" fmla="*/ 185 w 185"/>
                    <a:gd name="T9" fmla="*/ 0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5" h="224">
                      <a:moveTo>
                        <a:pt x="185" y="0"/>
                      </a:moveTo>
                      <a:lnTo>
                        <a:pt x="185" y="123"/>
                      </a:lnTo>
                      <a:lnTo>
                        <a:pt x="0" y="224"/>
                      </a:lnTo>
                      <a:lnTo>
                        <a:pt x="0" y="89"/>
                      </a:lnTo>
                      <a:lnTo>
                        <a:pt x="185" y="0"/>
                      </a:lnTo>
                      <a:close/>
                    </a:path>
                  </a:pathLst>
                </a:custGeom>
                <a:solidFill>
                  <a:srgbClr val="10887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4" name="Freeform 38"/>
                <p:cNvSpPr/>
                <p:nvPr/>
              </p:nvSpPr>
              <p:spPr bwMode="auto">
                <a:xfrm>
                  <a:off x="3351" y="3785"/>
                  <a:ext cx="252" cy="238"/>
                </a:xfrm>
                <a:custGeom>
                  <a:avLst/>
                  <a:gdLst>
                    <a:gd name="T0" fmla="*/ 21 w 338"/>
                    <a:gd name="T1" fmla="*/ 227 h 321"/>
                    <a:gd name="T2" fmla="*/ 0 w 338"/>
                    <a:gd name="T3" fmla="*/ 0 h 321"/>
                    <a:gd name="T4" fmla="*/ 173 w 338"/>
                    <a:gd name="T5" fmla="*/ 56 h 321"/>
                    <a:gd name="T6" fmla="*/ 338 w 338"/>
                    <a:gd name="T7" fmla="*/ 109 h 321"/>
                    <a:gd name="T8" fmla="*/ 246 w 338"/>
                    <a:gd name="T9" fmla="*/ 306 h 321"/>
                    <a:gd name="T10" fmla="*/ 21 w 338"/>
                    <a:gd name="T11" fmla="*/ 227 h 3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8" h="321">
                      <a:moveTo>
                        <a:pt x="21" y="227"/>
                      </a:moveTo>
                      <a:cubicBezTo>
                        <a:pt x="48" y="142"/>
                        <a:pt x="0" y="0"/>
                        <a:pt x="0" y="0"/>
                      </a:cubicBezTo>
                      <a:cubicBezTo>
                        <a:pt x="0" y="0"/>
                        <a:pt x="109" y="70"/>
                        <a:pt x="173" y="56"/>
                      </a:cubicBezTo>
                      <a:cubicBezTo>
                        <a:pt x="173" y="56"/>
                        <a:pt x="299" y="56"/>
                        <a:pt x="338" y="109"/>
                      </a:cubicBezTo>
                      <a:cubicBezTo>
                        <a:pt x="338" y="109"/>
                        <a:pt x="234" y="207"/>
                        <a:pt x="246" y="306"/>
                      </a:cubicBezTo>
                      <a:cubicBezTo>
                        <a:pt x="47" y="321"/>
                        <a:pt x="21" y="227"/>
                        <a:pt x="21" y="227"/>
                      </a:cubicBezTo>
                    </a:path>
                  </a:pathLst>
                </a:custGeom>
                <a:solidFill>
                  <a:srgbClr val="EFEDE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5" name="Freeform 39"/>
                <p:cNvSpPr/>
                <p:nvPr/>
              </p:nvSpPr>
              <p:spPr bwMode="auto">
                <a:xfrm>
                  <a:off x="3829" y="5042"/>
                  <a:ext cx="73" cy="211"/>
                </a:xfrm>
                <a:custGeom>
                  <a:avLst/>
                  <a:gdLst>
                    <a:gd name="T0" fmla="*/ 98 w 98"/>
                    <a:gd name="T1" fmla="*/ 233 h 283"/>
                    <a:gd name="T2" fmla="*/ 49 w 98"/>
                    <a:gd name="T3" fmla="*/ 283 h 283"/>
                    <a:gd name="T4" fmla="*/ 0 w 98"/>
                    <a:gd name="T5" fmla="*/ 233 h 283"/>
                    <a:gd name="T6" fmla="*/ 0 w 98"/>
                    <a:gd name="T7" fmla="*/ 49 h 283"/>
                    <a:gd name="T8" fmla="*/ 49 w 98"/>
                    <a:gd name="T9" fmla="*/ 0 h 283"/>
                    <a:gd name="T10" fmla="*/ 98 w 98"/>
                    <a:gd name="T11" fmla="*/ 49 h 283"/>
                    <a:gd name="T12" fmla="*/ 98 w 98"/>
                    <a:gd name="T13" fmla="*/ 233 h 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8" h="283">
                      <a:moveTo>
                        <a:pt x="98" y="233"/>
                      </a:moveTo>
                      <a:cubicBezTo>
                        <a:pt x="98" y="261"/>
                        <a:pt x="76" y="283"/>
                        <a:pt x="49" y="283"/>
                      </a:cubicBezTo>
                      <a:cubicBezTo>
                        <a:pt x="22" y="283"/>
                        <a:pt x="0" y="261"/>
                        <a:pt x="0" y="233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0" y="22"/>
                        <a:pt x="22" y="0"/>
                        <a:pt x="49" y="0"/>
                      </a:cubicBezTo>
                      <a:cubicBezTo>
                        <a:pt x="76" y="0"/>
                        <a:pt x="98" y="22"/>
                        <a:pt x="98" y="49"/>
                      </a:cubicBezTo>
                      <a:lnTo>
                        <a:pt x="98" y="233"/>
                      </a:lnTo>
                      <a:close/>
                    </a:path>
                  </a:pathLst>
                </a:custGeom>
                <a:solidFill>
                  <a:srgbClr val="465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6" name="Freeform 40"/>
                <p:cNvSpPr/>
                <p:nvPr/>
              </p:nvSpPr>
              <p:spPr bwMode="auto">
                <a:xfrm>
                  <a:off x="3122" y="5042"/>
                  <a:ext cx="74" cy="211"/>
                </a:xfrm>
                <a:custGeom>
                  <a:avLst/>
                  <a:gdLst>
                    <a:gd name="T0" fmla="*/ 99 w 99"/>
                    <a:gd name="T1" fmla="*/ 233 h 283"/>
                    <a:gd name="T2" fmla="*/ 50 w 99"/>
                    <a:gd name="T3" fmla="*/ 283 h 283"/>
                    <a:gd name="T4" fmla="*/ 0 w 99"/>
                    <a:gd name="T5" fmla="*/ 233 h 283"/>
                    <a:gd name="T6" fmla="*/ 0 w 99"/>
                    <a:gd name="T7" fmla="*/ 49 h 283"/>
                    <a:gd name="T8" fmla="*/ 50 w 99"/>
                    <a:gd name="T9" fmla="*/ 0 h 283"/>
                    <a:gd name="T10" fmla="*/ 99 w 99"/>
                    <a:gd name="T11" fmla="*/ 49 h 283"/>
                    <a:gd name="T12" fmla="*/ 99 w 99"/>
                    <a:gd name="T13" fmla="*/ 233 h 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9" h="283">
                      <a:moveTo>
                        <a:pt x="99" y="233"/>
                      </a:moveTo>
                      <a:cubicBezTo>
                        <a:pt x="99" y="261"/>
                        <a:pt x="77" y="283"/>
                        <a:pt x="50" y="283"/>
                      </a:cubicBezTo>
                      <a:cubicBezTo>
                        <a:pt x="22" y="283"/>
                        <a:pt x="0" y="261"/>
                        <a:pt x="0" y="233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0" y="22"/>
                        <a:pt x="22" y="0"/>
                        <a:pt x="50" y="0"/>
                      </a:cubicBezTo>
                      <a:cubicBezTo>
                        <a:pt x="77" y="0"/>
                        <a:pt x="99" y="22"/>
                        <a:pt x="99" y="49"/>
                      </a:cubicBezTo>
                      <a:lnTo>
                        <a:pt x="99" y="233"/>
                      </a:lnTo>
                      <a:close/>
                    </a:path>
                  </a:pathLst>
                </a:custGeom>
                <a:solidFill>
                  <a:srgbClr val="465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7" name="Freeform 41"/>
                <p:cNvSpPr/>
                <p:nvPr/>
              </p:nvSpPr>
              <p:spPr bwMode="auto">
                <a:xfrm>
                  <a:off x="3097" y="3980"/>
                  <a:ext cx="828" cy="1232"/>
                </a:xfrm>
                <a:custGeom>
                  <a:avLst/>
                  <a:gdLst>
                    <a:gd name="T0" fmla="*/ 0 w 1114"/>
                    <a:gd name="T1" fmla="*/ 0 h 1656"/>
                    <a:gd name="T2" fmla="*/ 1114 w 1114"/>
                    <a:gd name="T3" fmla="*/ 0 h 1656"/>
                    <a:gd name="T4" fmla="*/ 1033 w 1114"/>
                    <a:gd name="T5" fmla="*/ 1455 h 1656"/>
                    <a:gd name="T6" fmla="*/ 839 w 1114"/>
                    <a:gd name="T7" fmla="*/ 1642 h 1656"/>
                    <a:gd name="T8" fmla="*/ 272 w 1114"/>
                    <a:gd name="T9" fmla="*/ 1642 h 1656"/>
                    <a:gd name="T10" fmla="*/ 78 w 1114"/>
                    <a:gd name="T11" fmla="*/ 1444 h 1656"/>
                    <a:gd name="T12" fmla="*/ 0 w 1114"/>
                    <a:gd name="T13" fmla="*/ 0 h 16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14" h="1655">
                      <a:moveTo>
                        <a:pt x="0" y="0"/>
                      </a:moveTo>
                      <a:cubicBezTo>
                        <a:pt x="1114" y="0"/>
                        <a:pt x="1114" y="0"/>
                        <a:pt x="1114" y="0"/>
                      </a:cubicBezTo>
                      <a:cubicBezTo>
                        <a:pt x="1033" y="1455"/>
                        <a:pt x="1033" y="1455"/>
                        <a:pt x="1033" y="1455"/>
                      </a:cubicBezTo>
                      <a:cubicBezTo>
                        <a:pt x="1033" y="1455"/>
                        <a:pt x="1044" y="1644"/>
                        <a:pt x="839" y="1642"/>
                      </a:cubicBezTo>
                      <a:cubicBezTo>
                        <a:pt x="272" y="1642"/>
                        <a:pt x="272" y="1642"/>
                        <a:pt x="272" y="1642"/>
                      </a:cubicBezTo>
                      <a:cubicBezTo>
                        <a:pt x="272" y="1642"/>
                        <a:pt x="81" y="1656"/>
                        <a:pt x="78" y="1444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31BC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8" name="Freeform 42"/>
                <p:cNvSpPr/>
                <p:nvPr/>
              </p:nvSpPr>
              <p:spPr bwMode="auto">
                <a:xfrm>
                  <a:off x="3115" y="4008"/>
                  <a:ext cx="755" cy="1085"/>
                </a:xfrm>
                <a:custGeom>
                  <a:avLst/>
                  <a:gdLst>
                    <a:gd name="T0" fmla="*/ 9 w 1015"/>
                    <a:gd name="T1" fmla="*/ 111 h 1460"/>
                    <a:gd name="T2" fmla="*/ 113 w 1015"/>
                    <a:gd name="T3" fmla="*/ 0 h 1460"/>
                    <a:gd name="T4" fmla="*/ 856 w 1015"/>
                    <a:gd name="T5" fmla="*/ 0 h 1460"/>
                    <a:gd name="T6" fmla="*/ 987 w 1015"/>
                    <a:gd name="T7" fmla="*/ 219 h 1460"/>
                    <a:gd name="T8" fmla="*/ 920 w 1015"/>
                    <a:gd name="T9" fmla="*/ 1291 h 1460"/>
                    <a:gd name="T10" fmla="*/ 766 w 1015"/>
                    <a:gd name="T11" fmla="*/ 1460 h 1460"/>
                    <a:gd name="T12" fmla="*/ 247 w 1015"/>
                    <a:gd name="T13" fmla="*/ 1460 h 1460"/>
                    <a:gd name="T14" fmla="*/ 79 w 1015"/>
                    <a:gd name="T15" fmla="*/ 1312 h 1460"/>
                    <a:gd name="T16" fmla="*/ 9 w 1015"/>
                    <a:gd name="T17" fmla="*/ 111 h 14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15" h="1460">
                      <a:moveTo>
                        <a:pt x="9" y="111"/>
                      </a:moveTo>
                      <a:cubicBezTo>
                        <a:pt x="9" y="111"/>
                        <a:pt x="0" y="2"/>
                        <a:pt x="113" y="0"/>
                      </a:cubicBezTo>
                      <a:cubicBezTo>
                        <a:pt x="856" y="0"/>
                        <a:pt x="856" y="0"/>
                        <a:pt x="856" y="0"/>
                      </a:cubicBezTo>
                      <a:cubicBezTo>
                        <a:pt x="856" y="0"/>
                        <a:pt x="1015" y="0"/>
                        <a:pt x="987" y="219"/>
                      </a:cubicBezTo>
                      <a:cubicBezTo>
                        <a:pt x="920" y="1291"/>
                        <a:pt x="920" y="1291"/>
                        <a:pt x="920" y="1291"/>
                      </a:cubicBezTo>
                      <a:cubicBezTo>
                        <a:pt x="920" y="1291"/>
                        <a:pt x="923" y="1455"/>
                        <a:pt x="766" y="1460"/>
                      </a:cubicBezTo>
                      <a:cubicBezTo>
                        <a:pt x="247" y="1460"/>
                        <a:pt x="247" y="1460"/>
                        <a:pt x="247" y="1460"/>
                      </a:cubicBezTo>
                      <a:cubicBezTo>
                        <a:pt x="247" y="1460"/>
                        <a:pt x="76" y="1455"/>
                        <a:pt x="79" y="1312"/>
                      </a:cubicBezTo>
                      <a:lnTo>
                        <a:pt x="9" y="111"/>
                      </a:lnTo>
                      <a:close/>
                    </a:path>
                  </a:pathLst>
                </a:custGeom>
                <a:solidFill>
                  <a:srgbClr val="76D5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49" name="Freeform 43"/>
                <p:cNvSpPr/>
                <p:nvPr/>
              </p:nvSpPr>
              <p:spPr bwMode="auto">
                <a:xfrm>
                  <a:off x="3026" y="3920"/>
                  <a:ext cx="970" cy="60"/>
                </a:xfrm>
                <a:custGeom>
                  <a:avLst/>
                  <a:gdLst>
                    <a:gd name="T0" fmla="*/ 1265 w 1305"/>
                    <a:gd name="T1" fmla="*/ 81 h 81"/>
                    <a:gd name="T2" fmla="*/ 41 w 1305"/>
                    <a:gd name="T3" fmla="*/ 81 h 81"/>
                    <a:gd name="T4" fmla="*/ 0 w 1305"/>
                    <a:gd name="T5" fmla="*/ 40 h 81"/>
                    <a:gd name="T6" fmla="*/ 41 w 1305"/>
                    <a:gd name="T7" fmla="*/ 0 h 81"/>
                    <a:gd name="T8" fmla="*/ 1265 w 1305"/>
                    <a:gd name="T9" fmla="*/ 0 h 81"/>
                    <a:gd name="T10" fmla="*/ 1305 w 1305"/>
                    <a:gd name="T11" fmla="*/ 40 h 81"/>
                    <a:gd name="T12" fmla="*/ 1265 w 1305"/>
                    <a:gd name="T13" fmla="*/ 8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05" h="81">
                      <a:moveTo>
                        <a:pt x="1265" y="81"/>
                      </a:moveTo>
                      <a:cubicBezTo>
                        <a:pt x="41" y="81"/>
                        <a:pt x="41" y="81"/>
                        <a:pt x="41" y="81"/>
                      </a:cubicBezTo>
                      <a:cubicBezTo>
                        <a:pt x="18" y="81"/>
                        <a:pt x="0" y="63"/>
                        <a:pt x="0" y="40"/>
                      </a:cubicBezTo>
                      <a:cubicBezTo>
                        <a:pt x="0" y="18"/>
                        <a:pt x="18" y="0"/>
                        <a:pt x="41" y="0"/>
                      </a:cubicBezTo>
                      <a:cubicBezTo>
                        <a:pt x="1265" y="0"/>
                        <a:pt x="1265" y="0"/>
                        <a:pt x="1265" y="0"/>
                      </a:cubicBezTo>
                      <a:cubicBezTo>
                        <a:pt x="1287" y="0"/>
                        <a:pt x="1305" y="18"/>
                        <a:pt x="1305" y="40"/>
                      </a:cubicBezTo>
                      <a:cubicBezTo>
                        <a:pt x="1305" y="63"/>
                        <a:pt x="1287" y="81"/>
                        <a:pt x="1265" y="81"/>
                      </a:cubicBezTo>
                    </a:path>
                  </a:pathLst>
                </a:custGeom>
                <a:solidFill>
                  <a:srgbClr val="76D5D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0" name="Freeform 44"/>
                <p:cNvSpPr/>
                <p:nvPr/>
              </p:nvSpPr>
              <p:spPr bwMode="auto">
                <a:xfrm>
                  <a:off x="3213" y="4475"/>
                  <a:ext cx="280" cy="244"/>
                </a:xfrm>
                <a:custGeom>
                  <a:avLst/>
                  <a:gdLst>
                    <a:gd name="T0" fmla="*/ 92 w 376"/>
                    <a:gd name="T1" fmla="*/ 29 h 328"/>
                    <a:gd name="T2" fmla="*/ 30 w 376"/>
                    <a:gd name="T3" fmla="*/ 143 h 328"/>
                    <a:gd name="T4" fmla="*/ 39 w 376"/>
                    <a:gd name="T5" fmla="*/ 229 h 328"/>
                    <a:gd name="T6" fmla="*/ 150 w 376"/>
                    <a:gd name="T7" fmla="*/ 328 h 328"/>
                    <a:gd name="T8" fmla="*/ 376 w 376"/>
                    <a:gd name="T9" fmla="*/ 328 h 328"/>
                    <a:gd name="T10" fmla="*/ 376 w 376"/>
                    <a:gd name="T11" fmla="*/ 174 h 328"/>
                    <a:gd name="T12" fmla="*/ 214 w 376"/>
                    <a:gd name="T13" fmla="*/ 174 h 328"/>
                    <a:gd name="T14" fmla="*/ 250 w 376"/>
                    <a:gd name="T15" fmla="*/ 113 h 328"/>
                    <a:gd name="T16" fmla="*/ 276 w 376"/>
                    <a:gd name="T17" fmla="*/ 124 h 328"/>
                    <a:gd name="T18" fmla="*/ 224 w 376"/>
                    <a:gd name="T19" fmla="*/ 0 h 328"/>
                    <a:gd name="T20" fmla="*/ 75 w 376"/>
                    <a:gd name="T21" fmla="*/ 11 h 328"/>
                    <a:gd name="T22" fmla="*/ 92 w 376"/>
                    <a:gd name="T23" fmla="*/ 29 h 3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76" h="328">
                      <a:moveTo>
                        <a:pt x="92" y="29"/>
                      </a:moveTo>
                      <a:cubicBezTo>
                        <a:pt x="30" y="143"/>
                        <a:pt x="30" y="143"/>
                        <a:pt x="30" y="143"/>
                      </a:cubicBezTo>
                      <a:cubicBezTo>
                        <a:pt x="30" y="143"/>
                        <a:pt x="0" y="179"/>
                        <a:pt x="39" y="229"/>
                      </a:cubicBezTo>
                      <a:cubicBezTo>
                        <a:pt x="39" y="229"/>
                        <a:pt x="92" y="327"/>
                        <a:pt x="150" y="328"/>
                      </a:cubicBezTo>
                      <a:cubicBezTo>
                        <a:pt x="376" y="328"/>
                        <a:pt x="376" y="328"/>
                        <a:pt x="376" y="328"/>
                      </a:cubicBezTo>
                      <a:cubicBezTo>
                        <a:pt x="376" y="174"/>
                        <a:pt x="376" y="174"/>
                        <a:pt x="376" y="174"/>
                      </a:cubicBezTo>
                      <a:cubicBezTo>
                        <a:pt x="214" y="174"/>
                        <a:pt x="214" y="174"/>
                        <a:pt x="214" y="174"/>
                      </a:cubicBezTo>
                      <a:cubicBezTo>
                        <a:pt x="214" y="174"/>
                        <a:pt x="186" y="176"/>
                        <a:pt x="250" y="113"/>
                      </a:cubicBezTo>
                      <a:cubicBezTo>
                        <a:pt x="276" y="124"/>
                        <a:pt x="276" y="124"/>
                        <a:pt x="276" y="124"/>
                      </a:cubicBezTo>
                      <a:cubicBezTo>
                        <a:pt x="224" y="0"/>
                        <a:pt x="224" y="0"/>
                        <a:pt x="224" y="0"/>
                      </a:cubicBezTo>
                      <a:cubicBezTo>
                        <a:pt x="75" y="11"/>
                        <a:pt x="75" y="11"/>
                        <a:pt x="75" y="11"/>
                      </a:cubicBezTo>
                      <a:lnTo>
                        <a:pt x="92" y="2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1" name="Freeform 45"/>
                <p:cNvSpPr/>
                <p:nvPr/>
              </p:nvSpPr>
              <p:spPr bwMode="auto">
                <a:xfrm>
                  <a:off x="3504" y="4441"/>
                  <a:ext cx="276" cy="311"/>
                </a:xfrm>
                <a:custGeom>
                  <a:avLst/>
                  <a:gdLst>
                    <a:gd name="T0" fmla="*/ 94 w 371"/>
                    <a:gd name="T1" fmla="*/ 376 h 418"/>
                    <a:gd name="T2" fmla="*/ 236 w 371"/>
                    <a:gd name="T3" fmla="*/ 381 h 418"/>
                    <a:gd name="T4" fmla="*/ 310 w 371"/>
                    <a:gd name="T5" fmla="*/ 321 h 418"/>
                    <a:gd name="T6" fmla="*/ 340 w 371"/>
                    <a:gd name="T7" fmla="*/ 171 h 418"/>
                    <a:gd name="T8" fmla="*/ 231 w 371"/>
                    <a:gd name="T9" fmla="*/ 0 h 418"/>
                    <a:gd name="T10" fmla="*/ 91 w 371"/>
                    <a:gd name="T11" fmla="*/ 93 h 418"/>
                    <a:gd name="T12" fmla="*/ 164 w 371"/>
                    <a:gd name="T13" fmla="*/ 210 h 418"/>
                    <a:gd name="T14" fmla="*/ 89 w 371"/>
                    <a:gd name="T15" fmla="*/ 217 h 418"/>
                    <a:gd name="T16" fmla="*/ 91 w 371"/>
                    <a:gd name="T17" fmla="*/ 183 h 418"/>
                    <a:gd name="T18" fmla="*/ 0 w 371"/>
                    <a:gd name="T19" fmla="*/ 306 h 418"/>
                    <a:gd name="T20" fmla="*/ 92 w 371"/>
                    <a:gd name="T21" fmla="*/ 418 h 418"/>
                    <a:gd name="T22" fmla="*/ 94 w 371"/>
                    <a:gd name="T23" fmla="*/ 376 h 4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71" h="418">
                      <a:moveTo>
                        <a:pt x="94" y="376"/>
                      </a:moveTo>
                      <a:cubicBezTo>
                        <a:pt x="236" y="381"/>
                        <a:pt x="236" y="381"/>
                        <a:pt x="236" y="381"/>
                      </a:cubicBezTo>
                      <a:cubicBezTo>
                        <a:pt x="236" y="381"/>
                        <a:pt x="285" y="384"/>
                        <a:pt x="310" y="321"/>
                      </a:cubicBezTo>
                      <a:cubicBezTo>
                        <a:pt x="310" y="321"/>
                        <a:pt x="371" y="219"/>
                        <a:pt x="340" y="171"/>
                      </a:cubicBezTo>
                      <a:cubicBezTo>
                        <a:pt x="231" y="0"/>
                        <a:pt x="231" y="0"/>
                        <a:pt x="231" y="0"/>
                      </a:cubicBezTo>
                      <a:cubicBezTo>
                        <a:pt x="91" y="93"/>
                        <a:pt x="91" y="93"/>
                        <a:pt x="91" y="93"/>
                      </a:cubicBezTo>
                      <a:cubicBezTo>
                        <a:pt x="164" y="210"/>
                        <a:pt x="164" y="210"/>
                        <a:pt x="164" y="210"/>
                      </a:cubicBezTo>
                      <a:cubicBezTo>
                        <a:pt x="164" y="210"/>
                        <a:pt x="182" y="231"/>
                        <a:pt x="89" y="217"/>
                      </a:cubicBezTo>
                      <a:cubicBezTo>
                        <a:pt x="91" y="183"/>
                        <a:pt x="91" y="183"/>
                        <a:pt x="91" y="183"/>
                      </a:cubicBezTo>
                      <a:cubicBezTo>
                        <a:pt x="0" y="306"/>
                        <a:pt x="0" y="306"/>
                        <a:pt x="0" y="306"/>
                      </a:cubicBezTo>
                      <a:cubicBezTo>
                        <a:pt x="92" y="418"/>
                        <a:pt x="92" y="418"/>
                        <a:pt x="92" y="418"/>
                      </a:cubicBezTo>
                      <a:lnTo>
                        <a:pt x="94" y="37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2" name="Freeform 46"/>
                <p:cNvSpPr/>
                <p:nvPr/>
              </p:nvSpPr>
              <p:spPr bwMode="auto">
                <a:xfrm>
                  <a:off x="3327" y="4260"/>
                  <a:ext cx="328" cy="238"/>
                </a:xfrm>
                <a:custGeom>
                  <a:avLst/>
                  <a:gdLst>
                    <a:gd name="T0" fmla="*/ 416 w 441"/>
                    <a:gd name="T1" fmla="*/ 167 h 320"/>
                    <a:gd name="T2" fmla="*/ 344 w 441"/>
                    <a:gd name="T3" fmla="*/ 52 h 320"/>
                    <a:gd name="T4" fmla="*/ 260 w 441"/>
                    <a:gd name="T5" fmla="*/ 11 h 320"/>
                    <a:gd name="T6" fmla="*/ 114 w 441"/>
                    <a:gd name="T7" fmla="*/ 47 h 320"/>
                    <a:gd name="T8" fmla="*/ 0 w 441"/>
                    <a:gd name="T9" fmla="*/ 234 h 320"/>
                    <a:gd name="T10" fmla="*/ 139 w 441"/>
                    <a:gd name="T11" fmla="*/ 320 h 320"/>
                    <a:gd name="T12" fmla="*/ 222 w 441"/>
                    <a:gd name="T13" fmla="*/ 187 h 320"/>
                    <a:gd name="T14" fmla="*/ 270 w 441"/>
                    <a:gd name="T15" fmla="*/ 243 h 320"/>
                    <a:gd name="T16" fmla="*/ 251 w 441"/>
                    <a:gd name="T17" fmla="*/ 256 h 320"/>
                    <a:gd name="T18" fmla="*/ 393 w 441"/>
                    <a:gd name="T19" fmla="*/ 271 h 320"/>
                    <a:gd name="T20" fmla="*/ 441 w 441"/>
                    <a:gd name="T21" fmla="*/ 163 h 320"/>
                    <a:gd name="T22" fmla="*/ 416 w 441"/>
                    <a:gd name="T23" fmla="*/ 167 h 3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1" h="320">
                      <a:moveTo>
                        <a:pt x="416" y="167"/>
                      </a:moveTo>
                      <a:cubicBezTo>
                        <a:pt x="344" y="52"/>
                        <a:pt x="344" y="52"/>
                        <a:pt x="344" y="52"/>
                      </a:cubicBezTo>
                      <a:cubicBezTo>
                        <a:pt x="344" y="52"/>
                        <a:pt x="326" y="7"/>
                        <a:pt x="260" y="11"/>
                      </a:cubicBezTo>
                      <a:cubicBezTo>
                        <a:pt x="260" y="11"/>
                        <a:pt x="144" y="0"/>
                        <a:pt x="114" y="47"/>
                      </a:cubicBezTo>
                      <a:cubicBezTo>
                        <a:pt x="0" y="234"/>
                        <a:pt x="0" y="234"/>
                        <a:pt x="0" y="234"/>
                      </a:cubicBezTo>
                      <a:cubicBezTo>
                        <a:pt x="139" y="320"/>
                        <a:pt x="139" y="320"/>
                        <a:pt x="139" y="320"/>
                      </a:cubicBezTo>
                      <a:cubicBezTo>
                        <a:pt x="222" y="187"/>
                        <a:pt x="222" y="187"/>
                        <a:pt x="222" y="187"/>
                      </a:cubicBezTo>
                      <a:cubicBezTo>
                        <a:pt x="222" y="187"/>
                        <a:pt x="245" y="155"/>
                        <a:pt x="270" y="243"/>
                      </a:cubicBezTo>
                      <a:cubicBezTo>
                        <a:pt x="251" y="256"/>
                        <a:pt x="251" y="256"/>
                        <a:pt x="251" y="256"/>
                      </a:cubicBezTo>
                      <a:cubicBezTo>
                        <a:pt x="393" y="271"/>
                        <a:pt x="393" y="271"/>
                        <a:pt x="393" y="271"/>
                      </a:cubicBezTo>
                      <a:cubicBezTo>
                        <a:pt x="441" y="163"/>
                        <a:pt x="441" y="163"/>
                        <a:pt x="441" y="163"/>
                      </a:cubicBezTo>
                      <a:lnTo>
                        <a:pt x="416" y="16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3" name="Freeform 47"/>
                <p:cNvSpPr/>
                <p:nvPr/>
              </p:nvSpPr>
              <p:spPr bwMode="auto">
                <a:xfrm>
                  <a:off x="7206" y="3614"/>
                  <a:ext cx="137" cy="167"/>
                </a:xfrm>
                <a:custGeom>
                  <a:avLst/>
                  <a:gdLst>
                    <a:gd name="T0" fmla="*/ 20 w 185"/>
                    <a:gd name="T1" fmla="*/ 206 h 224"/>
                    <a:gd name="T2" fmla="*/ 0 w 185"/>
                    <a:gd name="T3" fmla="*/ 44 h 224"/>
                    <a:gd name="T4" fmla="*/ 185 w 185"/>
                    <a:gd name="T5" fmla="*/ 83 h 224"/>
                    <a:gd name="T6" fmla="*/ 105 w 185"/>
                    <a:gd name="T7" fmla="*/ 224 h 224"/>
                    <a:gd name="T8" fmla="*/ 20 w 185"/>
                    <a:gd name="T9" fmla="*/ 206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5" h="224">
                      <a:moveTo>
                        <a:pt x="20" y="206"/>
                      </a:moveTo>
                      <a:cubicBezTo>
                        <a:pt x="0" y="44"/>
                        <a:pt x="0" y="44"/>
                        <a:pt x="0" y="44"/>
                      </a:cubicBezTo>
                      <a:cubicBezTo>
                        <a:pt x="0" y="44"/>
                        <a:pt x="93" y="0"/>
                        <a:pt x="185" y="83"/>
                      </a:cubicBezTo>
                      <a:cubicBezTo>
                        <a:pt x="105" y="224"/>
                        <a:pt x="105" y="224"/>
                        <a:pt x="105" y="224"/>
                      </a:cubicBezTo>
                      <a:lnTo>
                        <a:pt x="20" y="206"/>
                      </a:lnTo>
                      <a:close/>
                    </a:path>
                  </a:pathLst>
                </a:custGeom>
                <a:solidFill>
                  <a:srgbClr val="54565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4" name="Freeform 48"/>
                <p:cNvSpPr/>
                <p:nvPr/>
              </p:nvSpPr>
              <p:spPr bwMode="auto">
                <a:xfrm>
                  <a:off x="7208" y="3767"/>
                  <a:ext cx="76" cy="74"/>
                </a:xfrm>
                <a:custGeom>
                  <a:avLst/>
                  <a:gdLst>
                    <a:gd name="T0" fmla="*/ 12 w 76"/>
                    <a:gd name="T1" fmla="*/ 5 h 74"/>
                    <a:gd name="T2" fmla="*/ 0 w 76"/>
                    <a:gd name="T3" fmla="*/ 61 h 74"/>
                    <a:gd name="T4" fmla="*/ 62 w 76"/>
                    <a:gd name="T5" fmla="*/ 74 h 74"/>
                    <a:gd name="T6" fmla="*/ 76 w 76"/>
                    <a:gd name="T7" fmla="*/ 14 h 74"/>
                    <a:gd name="T8" fmla="*/ 12 w 76"/>
                    <a:gd name="T9" fmla="*/ 0 h 74"/>
                    <a:gd name="T10" fmla="*/ 12 w 76"/>
                    <a:gd name="T11" fmla="*/ 5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6" h="74">
                      <a:moveTo>
                        <a:pt x="12" y="5"/>
                      </a:moveTo>
                      <a:lnTo>
                        <a:pt x="0" y="61"/>
                      </a:lnTo>
                      <a:lnTo>
                        <a:pt x="62" y="74"/>
                      </a:lnTo>
                      <a:lnTo>
                        <a:pt x="76" y="14"/>
                      </a:lnTo>
                      <a:lnTo>
                        <a:pt x="12" y="0"/>
                      </a:lnTo>
                      <a:lnTo>
                        <a:pt x="12" y="5"/>
                      </a:lnTo>
                      <a:close/>
                    </a:path>
                  </a:pathLst>
                </a:custGeom>
                <a:solidFill>
                  <a:srgbClr val="BF8F3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5" name="Freeform 49"/>
                <p:cNvSpPr/>
                <p:nvPr/>
              </p:nvSpPr>
              <p:spPr bwMode="auto">
                <a:xfrm>
                  <a:off x="7208" y="3767"/>
                  <a:ext cx="76" cy="74"/>
                </a:xfrm>
                <a:custGeom>
                  <a:avLst/>
                  <a:gdLst>
                    <a:gd name="T0" fmla="*/ 12 w 76"/>
                    <a:gd name="T1" fmla="*/ 5 h 74"/>
                    <a:gd name="T2" fmla="*/ 0 w 76"/>
                    <a:gd name="T3" fmla="*/ 61 h 74"/>
                    <a:gd name="T4" fmla="*/ 62 w 76"/>
                    <a:gd name="T5" fmla="*/ 74 h 74"/>
                    <a:gd name="T6" fmla="*/ 76 w 76"/>
                    <a:gd name="T7" fmla="*/ 14 h 74"/>
                    <a:gd name="T8" fmla="*/ 12 w 76"/>
                    <a:gd name="T9" fmla="*/ 0 h 74"/>
                    <a:gd name="T10" fmla="*/ 12 w 76"/>
                    <a:gd name="T11" fmla="*/ 5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6" h="74">
                      <a:moveTo>
                        <a:pt x="12" y="5"/>
                      </a:moveTo>
                      <a:lnTo>
                        <a:pt x="0" y="61"/>
                      </a:lnTo>
                      <a:lnTo>
                        <a:pt x="62" y="74"/>
                      </a:lnTo>
                      <a:lnTo>
                        <a:pt x="76" y="14"/>
                      </a:lnTo>
                      <a:lnTo>
                        <a:pt x="12" y="0"/>
                      </a:lnTo>
                      <a:lnTo>
                        <a:pt x="12" y="5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6" name="Freeform 50"/>
                <p:cNvSpPr/>
                <p:nvPr/>
              </p:nvSpPr>
              <p:spPr bwMode="auto">
                <a:xfrm>
                  <a:off x="7185" y="3828"/>
                  <a:ext cx="85" cy="122"/>
                </a:xfrm>
                <a:custGeom>
                  <a:avLst/>
                  <a:gdLst>
                    <a:gd name="T0" fmla="*/ 23 w 85"/>
                    <a:gd name="T1" fmla="*/ 0 h 122"/>
                    <a:gd name="T2" fmla="*/ 0 w 85"/>
                    <a:gd name="T3" fmla="*/ 110 h 122"/>
                    <a:gd name="T4" fmla="*/ 63 w 85"/>
                    <a:gd name="T5" fmla="*/ 122 h 122"/>
                    <a:gd name="T6" fmla="*/ 85 w 85"/>
                    <a:gd name="T7" fmla="*/ 13 h 122"/>
                    <a:gd name="T8" fmla="*/ 23 w 85"/>
                    <a:gd name="T9" fmla="*/ 0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5" h="122">
                      <a:moveTo>
                        <a:pt x="23" y="0"/>
                      </a:moveTo>
                      <a:lnTo>
                        <a:pt x="0" y="110"/>
                      </a:lnTo>
                      <a:lnTo>
                        <a:pt x="63" y="122"/>
                      </a:lnTo>
                      <a:lnTo>
                        <a:pt x="85" y="13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solidFill>
                  <a:srgbClr val="BD3C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7" name="Freeform 51"/>
                <p:cNvSpPr/>
                <p:nvPr/>
              </p:nvSpPr>
              <p:spPr bwMode="auto">
                <a:xfrm>
                  <a:off x="7185" y="3828"/>
                  <a:ext cx="85" cy="122"/>
                </a:xfrm>
                <a:custGeom>
                  <a:avLst/>
                  <a:gdLst>
                    <a:gd name="T0" fmla="*/ 23 w 85"/>
                    <a:gd name="T1" fmla="*/ 0 h 122"/>
                    <a:gd name="T2" fmla="*/ 0 w 85"/>
                    <a:gd name="T3" fmla="*/ 110 h 122"/>
                    <a:gd name="T4" fmla="*/ 63 w 85"/>
                    <a:gd name="T5" fmla="*/ 122 h 122"/>
                    <a:gd name="T6" fmla="*/ 85 w 85"/>
                    <a:gd name="T7" fmla="*/ 13 h 122"/>
                    <a:gd name="T8" fmla="*/ 23 w 85"/>
                    <a:gd name="T9" fmla="*/ 0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5" h="122">
                      <a:moveTo>
                        <a:pt x="23" y="0"/>
                      </a:moveTo>
                      <a:lnTo>
                        <a:pt x="0" y="110"/>
                      </a:lnTo>
                      <a:lnTo>
                        <a:pt x="63" y="122"/>
                      </a:lnTo>
                      <a:lnTo>
                        <a:pt x="85" y="13"/>
                      </a:lnTo>
                      <a:lnTo>
                        <a:pt x="23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8" name="Freeform 52"/>
                <p:cNvSpPr/>
                <p:nvPr/>
              </p:nvSpPr>
              <p:spPr bwMode="auto">
                <a:xfrm>
                  <a:off x="7316" y="3671"/>
                  <a:ext cx="160" cy="256"/>
                </a:xfrm>
                <a:custGeom>
                  <a:avLst/>
                  <a:gdLst>
                    <a:gd name="T0" fmla="*/ 216 w 216"/>
                    <a:gd name="T1" fmla="*/ 19 h 344"/>
                    <a:gd name="T2" fmla="*/ 148 w 216"/>
                    <a:gd name="T3" fmla="*/ 344 h 344"/>
                    <a:gd name="T4" fmla="*/ 147 w 216"/>
                    <a:gd name="T5" fmla="*/ 344 h 344"/>
                    <a:gd name="T6" fmla="*/ 19 w 216"/>
                    <a:gd name="T7" fmla="*/ 147 h 344"/>
                    <a:gd name="T8" fmla="*/ 215 w 216"/>
                    <a:gd name="T9" fmla="*/ 19 h 344"/>
                    <a:gd name="T10" fmla="*/ 216 w 216"/>
                    <a:gd name="T11" fmla="*/ 19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16" h="344">
                      <a:moveTo>
                        <a:pt x="216" y="19"/>
                      </a:moveTo>
                      <a:cubicBezTo>
                        <a:pt x="148" y="344"/>
                        <a:pt x="148" y="344"/>
                        <a:pt x="148" y="344"/>
                      </a:cubicBezTo>
                      <a:cubicBezTo>
                        <a:pt x="147" y="344"/>
                        <a:pt x="147" y="344"/>
                        <a:pt x="147" y="344"/>
                      </a:cubicBezTo>
                      <a:cubicBezTo>
                        <a:pt x="57" y="325"/>
                        <a:pt x="0" y="237"/>
                        <a:pt x="19" y="147"/>
                      </a:cubicBezTo>
                      <a:cubicBezTo>
                        <a:pt x="37" y="58"/>
                        <a:pt x="125" y="0"/>
                        <a:pt x="215" y="19"/>
                      </a:cubicBezTo>
                      <a:lnTo>
                        <a:pt x="216" y="19"/>
                      </a:lnTo>
                      <a:close/>
                    </a:path>
                  </a:pathLst>
                </a:custGeom>
                <a:solidFill>
                  <a:srgbClr val="D2AA5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59" name="Freeform 53"/>
                <p:cNvSpPr/>
                <p:nvPr/>
              </p:nvSpPr>
              <p:spPr bwMode="auto">
                <a:xfrm>
                  <a:off x="7426" y="3685"/>
                  <a:ext cx="159" cy="255"/>
                </a:xfrm>
                <a:custGeom>
                  <a:avLst/>
                  <a:gdLst>
                    <a:gd name="T0" fmla="*/ 195 w 214"/>
                    <a:gd name="T1" fmla="*/ 197 h 343"/>
                    <a:gd name="T2" fmla="*/ 0 w 214"/>
                    <a:gd name="T3" fmla="*/ 325 h 343"/>
                    <a:gd name="T4" fmla="*/ 68 w 214"/>
                    <a:gd name="T5" fmla="*/ 0 h 343"/>
                    <a:gd name="T6" fmla="*/ 195 w 214"/>
                    <a:gd name="T7" fmla="*/ 197 h 3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4" h="343">
                      <a:moveTo>
                        <a:pt x="195" y="197"/>
                      </a:moveTo>
                      <a:cubicBezTo>
                        <a:pt x="177" y="286"/>
                        <a:pt x="89" y="343"/>
                        <a:pt x="0" y="325"/>
                      </a:cubicBezTo>
                      <a:cubicBezTo>
                        <a:pt x="68" y="0"/>
                        <a:pt x="68" y="0"/>
                        <a:pt x="68" y="0"/>
                      </a:cubicBezTo>
                      <a:cubicBezTo>
                        <a:pt x="157" y="19"/>
                        <a:pt x="214" y="107"/>
                        <a:pt x="195" y="197"/>
                      </a:cubicBezTo>
                    </a:path>
                  </a:pathLst>
                </a:custGeom>
                <a:solidFill>
                  <a:srgbClr val="C48F3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0" name="Freeform 54"/>
                <p:cNvSpPr/>
                <p:nvPr/>
              </p:nvSpPr>
              <p:spPr bwMode="auto">
                <a:xfrm>
                  <a:off x="7348" y="3700"/>
                  <a:ext cx="186" cy="164"/>
                </a:xfrm>
                <a:custGeom>
                  <a:avLst/>
                  <a:gdLst>
                    <a:gd name="T0" fmla="*/ 251 w 251"/>
                    <a:gd name="T1" fmla="*/ 76 h 221"/>
                    <a:gd name="T2" fmla="*/ 29 w 251"/>
                    <a:gd name="T3" fmla="*/ 221 h 221"/>
                    <a:gd name="T4" fmla="*/ 8 w 251"/>
                    <a:gd name="T5" fmla="*/ 118 h 221"/>
                    <a:gd name="T6" fmla="*/ 165 w 251"/>
                    <a:gd name="T7" fmla="*/ 15 h 221"/>
                    <a:gd name="T8" fmla="*/ 251 w 251"/>
                    <a:gd name="T9" fmla="*/ 76 h 2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1" h="221">
                      <a:moveTo>
                        <a:pt x="251" y="76"/>
                      </a:moveTo>
                      <a:cubicBezTo>
                        <a:pt x="29" y="221"/>
                        <a:pt x="29" y="221"/>
                        <a:pt x="29" y="221"/>
                      </a:cubicBezTo>
                      <a:cubicBezTo>
                        <a:pt x="8" y="192"/>
                        <a:pt x="0" y="155"/>
                        <a:pt x="8" y="118"/>
                      </a:cubicBezTo>
                      <a:cubicBezTo>
                        <a:pt x="23" y="46"/>
                        <a:pt x="93" y="0"/>
                        <a:pt x="165" y="15"/>
                      </a:cubicBezTo>
                      <a:cubicBezTo>
                        <a:pt x="202" y="23"/>
                        <a:pt x="232" y="46"/>
                        <a:pt x="251" y="76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1" name="Freeform 55"/>
                <p:cNvSpPr/>
                <p:nvPr/>
              </p:nvSpPr>
              <p:spPr bwMode="auto">
                <a:xfrm>
                  <a:off x="7369" y="3756"/>
                  <a:ext cx="183" cy="159"/>
                </a:xfrm>
                <a:custGeom>
                  <a:avLst/>
                  <a:gdLst>
                    <a:gd name="T0" fmla="*/ 238 w 246"/>
                    <a:gd name="T1" fmla="*/ 96 h 214"/>
                    <a:gd name="T2" fmla="*/ 81 w 246"/>
                    <a:gd name="T3" fmla="*/ 199 h 214"/>
                    <a:gd name="T4" fmla="*/ 0 w 246"/>
                    <a:gd name="T5" fmla="*/ 145 h 214"/>
                    <a:gd name="T6" fmla="*/ 222 w 246"/>
                    <a:gd name="T7" fmla="*/ 0 h 214"/>
                    <a:gd name="T8" fmla="*/ 238 w 246"/>
                    <a:gd name="T9" fmla="*/ 96 h 2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6" h="214">
                      <a:moveTo>
                        <a:pt x="238" y="96"/>
                      </a:moveTo>
                      <a:cubicBezTo>
                        <a:pt x="223" y="168"/>
                        <a:pt x="153" y="214"/>
                        <a:pt x="81" y="199"/>
                      </a:cubicBezTo>
                      <a:cubicBezTo>
                        <a:pt x="47" y="192"/>
                        <a:pt x="18" y="172"/>
                        <a:pt x="0" y="145"/>
                      </a:cubicBezTo>
                      <a:cubicBezTo>
                        <a:pt x="222" y="0"/>
                        <a:pt x="222" y="0"/>
                        <a:pt x="222" y="0"/>
                      </a:cubicBezTo>
                      <a:cubicBezTo>
                        <a:pt x="239" y="28"/>
                        <a:pt x="246" y="62"/>
                        <a:pt x="238" y="96"/>
                      </a:cubicBezTo>
                    </a:path>
                  </a:pathLst>
                </a:custGeom>
                <a:solidFill>
                  <a:srgbClr val="D9E3D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2" name="Freeform 56"/>
                <p:cNvSpPr/>
                <p:nvPr/>
              </p:nvSpPr>
              <p:spPr bwMode="auto">
                <a:xfrm>
                  <a:off x="7317" y="3892"/>
                  <a:ext cx="212" cy="64"/>
                </a:xfrm>
                <a:custGeom>
                  <a:avLst/>
                  <a:gdLst>
                    <a:gd name="T0" fmla="*/ 0 w 285"/>
                    <a:gd name="T1" fmla="*/ 28 h 87"/>
                    <a:gd name="T2" fmla="*/ 56 w 285"/>
                    <a:gd name="T3" fmla="*/ 11 h 87"/>
                    <a:gd name="T4" fmla="*/ 249 w 285"/>
                    <a:gd name="T5" fmla="*/ 51 h 87"/>
                    <a:gd name="T6" fmla="*/ 285 w 285"/>
                    <a:gd name="T7" fmla="*/ 87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5" h="87">
                      <a:moveTo>
                        <a:pt x="0" y="28"/>
                      </a:moveTo>
                      <a:cubicBezTo>
                        <a:pt x="0" y="28"/>
                        <a:pt x="14" y="0"/>
                        <a:pt x="56" y="11"/>
                      </a:cubicBezTo>
                      <a:cubicBezTo>
                        <a:pt x="249" y="51"/>
                        <a:pt x="249" y="51"/>
                        <a:pt x="249" y="51"/>
                      </a:cubicBezTo>
                      <a:cubicBezTo>
                        <a:pt x="249" y="51"/>
                        <a:pt x="285" y="53"/>
                        <a:pt x="285" y="87"/>
                      </a:cubicBezTo>
                    </a:path>
                  </a:pathLst>
                </a:custGeom>
                <a:solidFill>
                  <a:srgbClr val="D7A5A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3" name="Freeform 57"/>
                <p:cNvSpPr/>
                <p:nvPr/>
              </p:nvSpPr>
              <p:spPr bwMode="auto">
                <a:xfrm>
                  <a:off x="7411" y="3767"/>
                  <a:ext cx="74" cy="53"/>
                </a:xfrm>
                <a:custGeom>
                  <a:avLst/>
                  <a:gdLst>
                    <a:gd name="T0" fmla="*/ 97 w 100"/>
                    <a:gd name="T1" fmla="*/ 5 h 71"/>
                    <a:gd name="T2" fmla="*/ 83 w 100"/>
                    <a:gd name="T3" fmla="*/ 3 h 71"/>
                    <a:gd name="T4" fmla="*/ 7 w 100"/>
                    <a:gd name="T5" fmla="*/ 52 h 71"/>
                    <a:gd name="T6" fmla="*/ 3 w 100"/>
                    <a:gd name="T7" fmla="*/ 66 h 71"/>
                    <a:gd name="T8" fmla="*/ 17 w 100"/>
                    <a:gd name="T9" fmla="*/ 67 h 71"/>
                    <a:gd name="T10" fmla="*/ 93 w 100"/>
                    <a:gd name="T11" fmla="*/ 19 h 71"/>
                    <a:gd name="T12" fmla="*/ 97 w 100"/>
                    <a:gd name="T13" fmla="*/ 5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71">
                      <a:moveTo>
                        <a:pt x="97" y="5"/>
                      </a:moveTo>
                      <a:cubicBezTo>
                        <a:pt x="95" y="1"/>
                        <a:pt x="88" y="0"/>
                        <a:pt x="83" y="3"/>
                      </a:cubicBezTo>
                      <a:cubicBezTo>
                        <a:pt x="7" y="52"/>
                        <a:pt x="7" y="52"/>
                        <a:pt x="7" y="52"/>
                      </a:cubicBezTo>
                      <a:cubicBezTo>
                        <a:pt x="2" y="55"/>
                        <a:pt x="0" y="61"/>
                        <a:pt x="3" y="66"/>
                      </a:cubicBezTo>
                      <a:cubicBezTo>
                        <a:pt x="6" y="70"/>
                        <a:pt x="12" y="71"/>
                        <a:pt x="17" y="67"/>
                      </a:cubicBezTo>
                      <a:cubicBezTo>
                        <a:pt x="93" y="19"/>
                        <a:pt x="93" y="19"/>
                        <a:pt x="93" y="19"/>
                      </a:cubicBezTo>
                      <a:cubicBezTo>
                        <a:pt x="98" y="15"/>
                        <a:pt x="100" y="9"/>
                        <a:pt x="97" y="5"/>
                      </a:cubicBezTo>
                    </a:path>
                  </a:pathLst>
                </a:custGeom>
                <a:solidFill>
                  <a:srgbClr val="93C0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4" name="Freeform 58"/>
                <p:cNvSpPr/>
                <p:nvPr/>
              </p:nvSpPr>
              <p:spPr bwMode="auto">
                <a:xfrm>
                  <a:off x="7400" y="3819"/>
                  <a:ext cx="75" cy="52"/>
                </a:xfrm>
                <a:custGeom>
                  <a:avLst/>
                  <a:gdLst>
                    <a:gd name="T0" fmla="*/ 97 w 100"/>
                    <a:gd name="T1" fmla="*/ 5 h 70"/>
                    <a:gd name="T2" fmla="*/ 82 w 100"/>
                    <a:gd name="T3" fmla="*/ 3 h 70"/>
                    <a:gd name="T4" fmla="*/ 7 w 100"/>
                    <a:gd name="T5" fmla="*/ 52 h 70"/>
                    <a:gd name="T6" fmla="*/ 3 w 100"/>
                    <a:gd name="T7" fmla="*/ 65 h 70"/>
                    <a:gd name="T8" fmla="*/ 17 w 100"/>
                    <a:gd name="T9" fmla="*/ 67 h 70"/>
                    <a:gd name="T10" fmla="*/ 92 w 100"/>
                    <a:gd name="T11" fmla="*/ 19 h 70"/>
                    <a:gd name="T12" fmla="*/ 97 w 100"/>
                    <a:gd name="T13" fmla="*/ 5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70">
                      <a:moveTo>
                        <a:pt x="97" y="5"/>
                      </a:moveTo>
                      <a:cubicBezTo>
                        <a:pt x="94" y="0"/>
                        <a:pt x="88" y="0"/>
                        <a:pt x="82" y="3"/>
                      </a:cubicBezTo>
                      <a:cubicBezTo>
                        <a:pt x="7" y="52"/>
                        <a:pt x="7" y="52"/>
                        <a:pt x="7" y="52"/>
                      </a:cubicBezTo>
                      <a:cubicBezTo>
                        <a:pt x="2" y="55"/>
                        <a:pt x="0" y="61"/>
                        <a:pt x="3" y="65"/>
                      </a:cubicBezTo>
                      <a:cubicBezTo>
                        <a:pt x="5" y="70"/>
                        <a:pt x="12" y="70"/>
                        <a:pt x="17" y="67"/>
                      </a:cubicBezTo>
                      <a:cubicBezTo>
                        <a:pt x="92" y="19"/>
                        <a:pt x="92" y="19"/>
                        <a:pt x="92" y="19"/>
                      </a:cubicBezTo>
                      <a:cubicBezTo>
                        <a:pt x="98" y="15"/>
                        <a:pt x="100" y="9"/>
                        <a:pt x="97" y="5"/>
                      </a:cubicBezTo>
                    </a:path>
                  </a:pathLst>
                </a:custGeom>
                <a:solidFill>
                  <a:srgbClr val="93C0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5" name="Freeform 59"/>
                <p:cNvSpPr/>
                <p:nvPr/>
              </p:nvSpPr>
              <p:spPr bwMode="auto">
                <a:xfrm>
                  <a:off x="7215" y="3788"/>
                  <a:ext cx="25" cy="45"/>
                </a:xfrm>
                <a:custGeom>
                  <a:avLst/>
                  <a:gdLst>
                    <a:gd name="T0" fmla="*/ 9 w 25"/>
                    <a:gd name="T1" fmla="*/ 0 h 45"/>
                    <a:gd name="T2" fmla="*/ 9 w 25"/>
                    <a:gd name="T3" fmla="*/ 0 h 45"/>
                    <a:gd name="T4" fmla="*/ 0 w 25"/>
                    <a:gd name="T5" fmla="*/ 42 h 45"/>
                    <a:gd name="T6" fmla="*/ 16 w 25"/>
                    <a:gd name="T7" fmla="*/ 45 h 45"/>
                    <a:gd name="T8" fmla="*/ 25 w 25"/>
                    <a:gd name="T9" fmla="*/ 3 h 45"/>
                    <a:gd name="T10" fmla="*/ 25 w 25"/>
                    <a:gd name="T11" fmla="*/ 3 h 45"/>
                    <a:gd name="T12" fmla="*/ 9 w 25"/>
                    <a:gd name="T13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" h="45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0" y="42"/>
                      </a:lnTo>
                      <a:lnTo>
                        <a:pt x="16" y="45"/>
                      </a:lnTo>
                      <a:lnTo>
                        <a:pt x="25" y="3"/>
                      </a:lnTo>
                      <a:lnTo>
                        <a:pt x="25" y="3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CEA95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6" name="Freeform 60"/>
                <p:cNvSpPr/>
                <p:nvPr/>
              </p:nvSpPr>
              <p:spPr bwMode="auto">
                <a:xfrm>
                  <a:off x="7215" y="3788"/>
                  <a:ext cx="25" cy="45"/>
                </a:xfrm>
                <a:custGeom>
                  <a:avLst/>
                  <a:gdLst>
                    <a:gd name="T0" fmla="*/ 9 w 25"/>
                    <a:gd name="T1" fmla="*/ 0 h 45"/>
                    <a:gd name="T2" fmla="*/ 9 w 25"/>
                    <a:gd name="T3" fmla="*/ 0 h 45"/>
                    <a:gd name="T4" fmla="*/ 0 w 25"/>
                    <a:gd name="T5" fmla="*/ 42 h 45"/>
                    <a:gd name="T6" fmla="*/ 16 w 25"/>
                    <a:gd name="T7" fmla="*/ 45 h 45"/>
                    <a:gd name="T8" fmla="*/ 25 w 25"/>
                    <a:gd name="T9" fmla="*/ 3 h 45"/>
                    <a:gd name="T10" fmla="*/ 25 w 25"/>
                    <a:gd name="T11" fmla="*/ 3 h 45"/>
                    <a:gd name="T12" fmla="*/ 9 w 25"/>
                    <a:gd name="T13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" h="45">
                      <a:moveTo>
                        <a:pt x="9" y="0"/>
                      </a:moveTo>
                      <a:lnTo>
                        <a:pt x="9" y="0"/>
                      </a:lnTo>
                      <a:lnTo>
                        <a:pt x="0" y="42"/>
                      </a:lnTo>
                      <a:lnTo>
                        <a:pt x="16" y="45"/>
                      </a:lnTo>
                      <a:lnTo>
                        <a:pt x="25" y="3"/>
                      </a:lnTo>
                      <a:lnTo>
                        <a:pt x="25" y="3"/>
                      </a:lnTo>
                      <a:lnTo>
                        <a:pt x="9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7" name="Freeform 61"/>
                <p:cNvSpPr/>
                <p:nvPr/>
              </p:nvSpPr>
              <p:spPr bwMode="auto">
                <a:xfrm>
                  <a:off x="7198" y="3830"/>
                  <a:ext cx="33" cy="85"/>
                </a:xfrm>
                <a:custGeom>
                  <a:avLst/>
                  <a:gdLst>
                    <a:gd name="T0" fmla="*/ 17 w 33"/>
                    <a:gd name="T1" fmla="*/ 0 h 85"/>
                    <a:gd name="T2" fmla="*/ 0 w 33"/>
                    <a:gd name="T3" fmla="*/ 82 h 85"/>
                    <a:gd name="T4" fmla="*/ 0 w 33"/>
                    <a:gd name="T5" fmla="*/ 82 h 85"/>
                    <a:gd name="T6" fmla="*/ 16 w 33"/>
                    <a:gd name="T7" fmla="*/ 85 h 85"/>
                    <a:gd name="T8" fmla="*/ 33 w 33"/>
                    <a:gd name="T9" fmla="*/ 3 h 85"/>
                    <a:gd name="T10" fmla="*/ 17 w 33"/>
                    <a:gd name="T11" fmla="*/ 0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" h="85">
                      <a:moveTo>
                        <a:pt x="17" y="0"/>
                      </a:moveTo>
                      <a:lnTo>
                        <a:pt x="0" y="82"/>
                      </a:lnTo>
                      <a:lnTo>
                        <a:pt x="0" y="82"/>
                      </a:lnTo>
                      <a:lnTo>
                        <a:pt x="16" y="85"/>
                      </a:lnTo>
                      <a:lnTo>
                        <a:pt x="33" y="3"/>
                      </a:lnTo>
                      <a:lnTo>
                        <a:pt x="17" y="0"/>
                      </a:lnTo>
                      <a:close/>
                    </a:path>
                  </a:pathLst>
                </a:custGeom>
                <a:solidFill>
                  <a:srgbClr val="CD8D5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8" name="Freeform 62"/>
                <p:cNvSpPr/>
                <p:nvPr/>
              </p:nvSpPr>
              <p:spPr bwMode="auto">
                <a:xfrm>
                  <a:off x="7198" y="3830"/>
                  <a:ext cx="33" cy="85"/>
                </a:xfrm>
                <a:custGeom>
                  <a:avLst/>
                  <a:gdLst>
                    <a:gd name="T0" fmla="*/ 17 w 33"/>
                    <a:gd name="T1" fmla="*/ 0 h 85"/>
                    <a:gd name="T2" fmla="*/ 0 w 33"/>
                    <a:gd name="T3" fmla="*/ 82 h 85"/>
                    <a:gd name="T4" fmla="*/ 0 w 33"/>
                    <a:gd name="T5" fmla="*/ 82 h 85"/>
                    <a:gd name="T6" fmla="*/ 16 w 33"/>
                    <a:gd name="T7" fmla="*/ 85 h 85"/>
                    <a:gd name="T8" fmla="*/ 33 w 33"/>
                    <a:gd name="T9" fmla="*/ 3 h 85"/>
                    <a:gd name="T10" fmla="*/ 17 w 33"/>
                    <a:gd name="T11" fmla="*/ 0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" h="85">
                      <a:moveTo>
                        <a:pt x="17" y="0"/>
                      </a:moveTo>
                      <a:lnTo>
                        <a:pt x="0" y="82"/>
                      </a:lnTo>
                      <a:lnTo>
                        <a:pt x="0" y="82"/>
                      </a:lnTo>
                      <a:lnTo>
                        <a:pt x="16" y="85"/>
                      </a:lnTo>
                      <a:lnTo>
                        <a:pt x="33" y="3"/>
                      </a:lnTo>
                      <a:lnTo>
                        <a:pt x="17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69" name="Freeform 63"/>
                <p:cNvSpPr/>
                <p:nvPr/>
              </p:nvSpPr>
              <p:spPr bwMode="auto">
                <a:xfrm>
                  <a:off x="7299" y="3904"/>
                  <a:ext cx="251" cy="101"/>
                </a:xfrm>
                <a:custGeom>
                  <a:avLst/>
                  <a:gdLst>
                    <a:gd name="T0" fmla="*/ 251 w 251"/>
                    <a:gd name="T1" fmla="*/ 53 h 101"/>
                    <a:gd name="T2" fmla="*/ 238 w 251"/>
                    <a:gd name="T3" fmla="*/ 69 h 101"/>
                    <a:gd name="T4" fmla="*/ 210 w 251"/>
                    <a:gd name="T5" fmla="*/ 101 h 101"/>
                    <a:gd name="T6" fmla="*/ 24 w 251"/>
                    <a:gd name="T7" fmla="*/ 63 h 101"/>
                    <a:gd name="T8" fmla="*/ 8 w 251"/>
                    <a:gd name="T9" fmla="*/ 20 h 101"/>
                    <a:gd name="T10" fmla="*/ 0 w 251"/>
                    <a:gd name="T11" fmla="*/ 0 h 101"/>
                    <a:gd name="T12" fmla="*/ 251 w 251"/>
                    <a:gd name="T13" fmla="*/ 53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1" h="100">
                      <a:moveTo>
                        <a:pt x="251" y="53"/>
                      </a:moveTo>
                      <a:lnTo>
                        <a:pt x="238" y="69"/>
                      </a:lnTo>
                      <a:lnTo>
                        <a:pt x="210" y="101"/>
                      </a:lnTo>
                      <a:lnTo>
                        <a:pt x="24" y="63"/>
                      </a:lnTo>
                      <a:lnTo>
                        <a:pt x="8" y="20"/>
                      </a:lnTo>
                      <a:lnTo>
                        <a:pt x="0" y="0"/>
                      </a:lnTo>
                      <a:lnTo>
                        <a:pt x="251" y="53"/>
                      </a:lnTo>
                      <a:close/>
                    </a:path>
                  </a:pathLst>
                </a:custGeom>
                <a:solidFill>
                  <a:srgbClr val="B2432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0" name="Freeform 64"/>
                <p:cNvSpPr/>
                <p:nvPr/>
              </p:nvSpPr>
              <p:spPr bwMode="auto">
                <a:xfrm>
                  <a:off x="7299" y="3904"/>
                  <a:ext cx="251" cy="69"/>
                </a:xfrm>
                <a:custGeom>
                  <a:avLst/>
                  <a:gdLst>
                    <a:gd name="T0" fmla="*/ 251 w 251"/>
                    <a:gd name="T1" fmla="*/ 53 h 69"/>
                    <a:gd name="T2" fmla="*/ 238 w 251"/>
                    <a:gd name="T3" fmla="*/ 69 h 69"/>
                    <a:gd name="T4" fmla="*/ 8 w 251"/>
                    <a:gd name="T5" fmla="*/ 20 h 69"/>
                    <a:gd name="T6" fmla="*/ 0 w 251"/>
                    <a:gd name="T7" fmla="*/ 0 h 69"/>
                    <a:gd name="T8" fmla="*/ 251 w 251"/>
                    <a:gd name="T9" fmla="*/ 53 h 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1" h="69">
                      <a:moveTo>
                        <a:pt x="251" y="53"/>
                      </a:moveTo>
                      <a:lnTo>
                        <a:pt x="238" y="69"/>
                      </a:lnTo>
                      <a:lnTo>
                        <a:pt x="8" y="20"/>
                      </a:lnTo>
                      <a:lnTo>
                        <a:pt x="0" y="0"/>
                      </a:lnTo>
                      <a:lnTo>
                        <a:pt x="251" y="53"/>
                      </a:lnTo>
                      <a:close/>
                    </a:path>
                  </a:pathLst>
                </a:custGeom>
                <a:solidFill>
                  <a:srgbClr val="BE7E4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1" name="Freeform 65"/>
                <p:cNvSpPr/>
                <p:nvPr/>
              </p:nvSpPr>
              <p:spPr bwMode="auto">
                <a:xfrm>
                  <a:off x="7180" y="3981"/>
                  <a:ext cx="102" cy="100"/>
                </a:xfrm>
                <a:custGeom>
                  <a:avLst/>
                  <a:gdLst>
                    <a:gd name="T0" fmla="*/ 133 w 138"/>
                    <a:gd name="T1" fmla="*/ 0 h 135"/>
                    <a:gd name="T2" fmla="*/ 136 w 138"/>
                    <a:gd name="T3" fmla="*/ 33 h 135"/>
                    <a:gd name="T4" fmla="*/ 41 w 138"/>
                    <a:gd name="T5" fmla="*/ 125 h 135"/>
                    <a:gd name="T6" fmla="*/ 37 w 138"/>
                    <a:gd name="T7" fmla="*/ 128 h 135"/>
                    <a:gd name="T8" fmla="*/ 0 w 138"/>
                    <a:gd name="T9" fmla="*/ 128 h 135"/>
                    <a:gd name="T10" fmla="*/ 133 w 138"/>
                    <a:gd name="T11" fmla="*/ 0 h 1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8" h="135">
                      <a:moveTo>
                        <a:pt x="133" y="0"/>
                      </a:moveTo>
                      <a:cubicBezTo>
                        <a:pt x="138" y="17"/>
                        <a:pt x="136" y="33"/>
                        <a:pt x="136" y="33"/>
                      </a:cubicBezTo>
                      <a:cubicBezTo>
                        <a:pt x="89" y="93"/>
                        <a:pt x="55" y="114"/>
                        <a:pt x="41" y="125"/>
                      </a:cubicBezTo>
                      <a:cubicBezTo>
                        <a:pt x="40" y="126"/>
                        <a:pt x="38" y="127"/>
                        <a:pt x="37" y="128"/>
                      </a:cubicBezTo>
                      <a:cubicBezTo>
                        <a:pt x="23" y="135"/>
                        <a:pt x="0" y="128"/>
                        <a:pt x="0" y="128"/>
                      </a:cubicBezTo>
                      <a:cubicBezTo>
                        <a:pt x="0" y="128"/>
                        <a:pt x="97" y="77"/>
                        <a:pt x="133" y="0"/>
                      </a:cubicBezTo>
                    </a:path>
                  </a:pathLst>
                </a:custGeom>
                <a:solidFill>
                  <a:srgbClr val="BCBB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2" name="Freeform 66"/>
                <p:cNvSpPr/>
                <p:nvPr/>
              </p:nvSpPr>
              <p:spPr bwMode="auto">
                <a:xfrm>
                  <a:off x="7160" y="3965"/>
                  <a:ext cx="145" cy="130"/>
                </a:xfrm>
                <a:custGeom>
                  <a:avLst/>
                  <a:gdLst>
                    <a:gd name="T0" fmla="*/ 141 w 194"/>
                    <a:gd name="T1" fmla="*/ 158 h 175"/>
                    <a:gd name="T2" fmla="*/ 23 w 194"/>
                    <a:gd name="T3" fmla="*/ 100 h 175"/>
                    <a:gd name="T4" fmla="*/ 127 w 194"/>
                    <a:gd name="T5" fmla="*/ 0 h 175"/>
                    <a:gd name="T6" fmla="*/ 187 w 194"/>
                    <a:gd name="T7" fmla="*/ 137 h 175"/>
                    <a:gd name="T8" fmla="*/ 141 w 194"/>
                    <a:gd name="T9" fmla="*/ 158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4" h="175">
                      <a:moveTo>
                        <a:pt x="141" y="158"/>
                      </a:moveTo>
                      <a:cubicBezTo>
                        <a:pt x="141" y="158"/>
                        <a:pt x="47" y="125"/>
                        <a:pt x="23" y="100"/>
                      </a:cubicBezTo>
                      <a:cubicBezTo>
                        <a:pt x="0" y="75"/>
                        <a:pt x="127" y="0"/>
                        <a:pt x="127" y="0"/>
                      </a:cubicBezTo>
                      <a:cubicBezTo>
                        <a:pt x="127" y="0"/>
                        <a:pt x="180" y="99"/>
                        <a:pt x="187" y="137"/>
                      </a:cubicBezTo>
                      <a:cubicBezTo>
                        <a:pt x="194" y="175"/>
                        <a:pt x="141" y="158"/>
                        <a:pt x="141" y="158"/>
                      </a:cubicBezTo>
                    </a:path>
                  </a:pathLst>
                </a:custGeom>
                <a:solidFill>
                  <a:srgbClr val="BCBBB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3" name="Freeform 67"/>
                <p:cNvSpPr/>
                <p:nvPr/>
              </p:nvSpPr>
              <p:spPr bwMode="auto">
                <a:xfrm>
                  <a:off x="6958" y="3777"/>
                  <a:ext cx="320" cy="299"/>
                </a:xfrm>
                <a:custGeom>
                  <a:avLst/>
                  <a:gdLst>
                    <a:gd name="T0" fmla="*/ 167 w 431"/>
                    <a:gd name="T1" fmla="*/ 0 h 402"/>
                    <a:gd name="T2" fmla="*/ 431 w 431"/>
                    <a:gd name="T3" fmla="*/ 274 h 402"/>
                    <a:gd name="T4" fmla="*/ 298 w 431"/>
                    <a:gd name="T5" fmla="*/ 402 h 402"/>
                    <a:gd name="T6" fmla="*/ 0 w 431"/>
                    <a:gd name="T7" fmla="*/ 92 h 402"/>
                    <a:gd name="T8" fmla="*/ 345 w 431"/>
                    <a:gd name="T9" fmla="*/ 306 h 402"/>
                    <a:gd name="T10" fmla="*/ 167 w 431"/>
                    <a:gd name="T11" fmla="*/ 0 h 4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1" h="402">
                      <a:moveTo>
                        <a:pt x="167" y="0"/>
                      </a:moveTo>
                      <a:cubicBezTo>
                        <a:pt x="431" y="274"/>
                        <a:pt x="431" y="274"/>
                        <a:pt x="431" y="274"/>
                      </a:cubicBezTo>
                      <a:cubicBezTo>
                        <a:pt x="395" y="351"/>
                        <a:pt x="298" y="402"/>
                        <a:pt x="298" y="402"/>
                      </a:cubicBezTo>
                      <a:cubicBezTo>
                        <a:pt x="0" y="92"/>
                        <a:pt x="0" y="92"/>
                        <a:pt x="0" y="92"/>
                      </a:cubicBezTo>
                      <a:cubicBezTo>
                        <a:pt x="32" y="125"/>
                        <a:pt x="268" y="366"/>
                        <a:pt x="345" y="306"/>
                      </a:cubicBezTo>
                      <a:cubicBezTo>
                        <a:pt x="345" y="306"/>
                        <a:pt x="417" y="266"/>
                        <a:pt x="167" y="0"/>
                      </a:cubicBezTo>
                    </a:path>
                  </a:pathLst>
                </a:custGeom>
                <a:solidFill>
                  <a:srgbClr val="DC7B7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4" name="Freeform 68"/>
                <p:cNvSpPr/>
                <p:nvPr/>
              </p:nvSpPr>
              <p:spPr bwMode="auto">
                <a:xfrm>
                  <a:off x="6980" y="3763"/>
                  <a:ext cx="30" cy="28"/>
                </a:xfrm>
                <a:custGeom>
                  <a:avLst/>
                  <a:gdLst>
                    <a:gd name="T0" fmla="*/ 15 w 40"/>
                    <a:gd name="T1" fmla="*/ 14 h 38"/>
                    <a:gd name="T2" fmla="*/ 37 w 40"/>
                    <a:gd name="T3" fmla="*/ 2 h 38"/>
                    <a:gd name="T4" fmla="*/ 25 w 40"/>
                    <a:gd name="T5" fmla="*/ 24 h 38"/>
                    <a:gd name="T6" fmla="*/ 3 w 40"/>
                    <a:gd name="T7" fmla="*/ 35 h 38"/>
                    <a:gd name="T8" fmla="*/ 15 w 40"/>
                    <a:gd name="T9" fmla="*/ 14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38">
                      <a:moveTo>
                        <a:pt x="15" y="14"/>
                      </a:moveTo>
                      <a:cubicBezTo>
                        <a:pt x="25" y="5"/>
                        <a:pt x="35" y="0"/>
                        <a:pt x="37" y="2"/>
                      </a:cubicBezTo>
                      <a:cubicBezTo>
                        <a:pt x="40" y="5"/>
                        <a:pt x="34" y="14"/>
                        <a:pt x="25" y="24"/>
                      </a:cubicBezTo>
                      <a:cubicBezTo>
                        <a:pt x="15" y="33"/>
                        <a:pt x="6" y="38"/>
                        <a:pt x="3" y="35"/>
                      </a:cubicBezTo>
                      <a:cubicBezTo>
                        <a:pt x="0" y="33"/>
                        <a:pt x="6" y="23"/>
                        <a:pt x="15" y="14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268E3D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5" name="Freeform 69"/>
                <p:cNvSpPr/>
                <p:nvPr/>
              </p:nvSpPr>
              <p:spPr bwMode="auto">
                <a:xfrm>
                  <a:off x="7050" y="3744"/>
                  <a:ext cx="32" cy="33"/>
                </a:xfrm>
                <a:custGeom>
                  <a:avLst/>
                  <a:gdLst>
                    <a:gd name="T0" fmla="*/ 43 w 43"/>
                    <a:gd name="T1" fmla="*/ 45 h 45"/>
                    <a:gd name="T2" fmla="*/ 0 w 43"/>
                    <a:gd name="T3" fmla="*/ 0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43" h="45">
                      <a:moveTo>
                        <a:pt x="43" y="45"/>
                      </a:moveTo>
                      <a:cubicBezTo>
                        <a:pt x="30" y="31"/>
                        <a:pt x="15" y="16"/>
                        <a:pt x="0" y="0"/>
                      </a:cubicBezTo>
                    </a:path>
                  </a:pathLst>
                </a:custGeom>
                <a:noFill/>
                <a:ln w="9525" cap="flat">
                  <a:solidFill>
                    <a:srgbClr val="268E3D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6" name="Freeform 70"/>
                <p:cNvSpPr>
                  <a:spLocks noEditPoints="1"/>
                </p:cNvSpPr>
                <p:nvPr/>
              </p:nvSpPr>
              <p:spPr bwMode="auto">
                <a:xfrm>
                  <a:off x="6956" y="3744"/>
                  <a:ext cx="312" cy="305"/>
                </a:xfrm>
                <a:custGeom>
                  <a:avLst/>
                  <a:gdLst>
                    <a:gd name="T0" fmla="*/ 0 w 420"/>
                    <a:gd name="T1" fmla="*/ 133 h 411"/>
                    <a:gd name="T2" fmla="*/ 3 w 420"/>
                    <a:gd name="T3" fmla="*/ 137 h 411"/>
                    <a:gd name="T4" fmla="*/ 348 w 420"/>
                    <a:gd name="T5" fmla="*/ 351 h 411"/>
                    <a:gd name="T6" fmla="*/ 170 w 420"/>
                    <a:gd name="T7" fmla="*/ 45 h 411"/>
                    <a:gd name="T8" fmla="*/ 127 w 420"/>
                    <a:gd name="T9" fmla="*/ 0 h 411"/>
                    <a:gd name="T10" fmla="*/ 0 w 420"/>
                    <a:gd name="T11" fmla="*/ 133 h 411"/>
                    <a:gd name="T12" fmla="*/ 194 w 420"/>
                    <a:gd name="T13" fmla="*/ 157 h 411"/>
                    <a:gd name="T14" fmla="*/ 224 w 420"/>
                    <a:gd name="T15" fmla="*/ 239 h 411"/>
                    <a:gd name="T16" fmla="*/ 144 w 420"/>
                    <a:gd name="T17" fmla="*/ 205 h 411"/>
                    <a:gd name="T18" fmla="*/ 114 w 420"/>
                    <a:gd name="T19" fmla="*/ 124 h 411"/>
                    <a:gd name="T20" fmla="*/ 194 w 420"/>
                    <a:gd name="T21" fmla="*/ 157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20" h="411">
                      <a:moveTo>
                        <a:pt x="0" y="133"/>
                      </a:moveTo>
                      <a:cubicBezTo>
                        <a:pt x="0" y="133"/>
                        <a:pt x="1" y="135"/>
                        <a:pt x="3" y="137"/>
                      </a:cubicBezTo>
                      <a:cubicBezTo>
                        <a:pt x="35" y="170"/>
                        <a:pt x="271" y="411"/>
                        <a:pt x="348" y="351"/>
                      </a:cubicBezTo>
                      <a:cubicBezTo>
                        <a:pt x="348" y="351"/>
                        <a:pt x="420" y="311"/>
                        <a:pt x="170" y="45"/>
                      </a:cubicBezTo>
                      <a:cubicBezTo>
                        <a:pt x="127" y="0"/>
                        <a:pt x="127" y="0"/>
                        <a:pt x="127" y="0"/>
                      </a:cubicBezTo>
                      <a:cubicBezTo>
                        <a:pt x="127" y="0"/>
                        <a:pt x="127" y="78"/>
                        <a:pt x="0" y="133"/>
                      </a:cubicBezTo>
                      <a:moveTo>
                        <a:pt x="194" y="157"/>
                      </a:moveTo>
                      <a:cubicBezTo>
                        <a:pt x="225" y="189"/>
                        <a:pt x="238" y="225"/>
                        <a:pt x="224" y="239"/>
                      </a:cubicBezTo>
                      <a:cubicBezTo>
                        <a:pt x="210" y="252"/>
                        <a:pt x="174" y="237"/>
                        <a:pt x="144" y="205"/>
                      </a:cubicBezTo>
                      <a:cubicBezTo>
                        <a:pt x="113" y="174"/>
                        <a:pt x="100" y="137"/>
                        <a:pt x="114" y="124"/>
                      </a:cubicBezTo>
                      <a:cubicBezTo>
                        <a:pt x="128" y="110"/>
                        <a:pt x="164" y="125"/>
                        <a:pt x="194" y="157"/>
                      </a:cubicBezTo>
                    </a:path>
                  </a:pathLst>
                </a:custGeom>
                <a:solidFill>
                  <a:srgbClr val="E69B9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7" name="Freeform 71"/>
                <p:cNvSpPr/>
                <p:nvPr/>
              </p:nvSpPr>
              <p:spPr bwMode="auto">
                <a:xfrm>
                  <a:off x="6946" y="3737"/>
                  <a:ext cx="104" cy="106"/>
                </a:xfrm>
                <a:custGeom>
                  <a:avLst/>
                  <a:gdLst>
                    <a:gd name="T0" fmla="*/ 121 w 140"/>
                    <a:gd name="T1" fmla="*/ 1 h 142"/>
                    <a:gd name="T2" fmla="*/ 140 w 140"/>
                    <a:gd name="T3" fmla="*/ 9 h 142"/>
                    <a:gd name="T4" fmla="*/ 13 w 140"/>
                    <a:gd name="T5" fmla="*/ 142 h 142"/>
                    <a:gd name="T6" fmla="*/ 0 w 140"/>
                    <a:gd name="T7" fmla="*/ 117 h 142"/>
                    <a:gd name="T8" fmla="*/ 74 w 140"/>
                    <a:gd name="T9" fmla="*/ 73 h 142"/>
                    <a:gd name="T10" fmla="*/ 121 w 140"/>
                    <a:gd name="T11" fmla="*/ 1 h 1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0" h="142">
                      <a:moveTo>
                        <a:pt x="121" y="1"/>
                      </a:moveTo>
                      <a:cubicBezTo>
                        <a:pt x="136" y="0"/>
                        <a:pt x="140" y="9"/>
                        <a:pt x="140" y="9"/>
                      </a:cubicBezTo>
                      <a:cubicBezTo>
                        <a:pt x="140" y="9"/>
                        <a:pt x="140" y="87"/>
                        <a:pt x="13" y="142"/>
                      </a:cubicBezTo>
                      <a:cubicBezTo>
                        <a:pt x="13" y="142"/>
                        <a:pt x="0" y="130"/>
                        <a:pt x="0" y="117"/>
                      </a:cubicBezTo>
                      <a:cubicBezTo>
                        <a:pt x="8" y="125"/>
                        <a:pt x="40" y="105"/>
                        <a:pt x="74" y="73"/>
                      </a:cubicBezTo>
                      <a:cubicBezTo>
                        <a:pt x="107" y="41"/>
                        <a:pt x="128" y="9"/>
                        <a:pt x="121" y="1"/>
                      </a:cubicBezTo>
                    </a:path>
                  </a:pathLst>
                </a:custGeom>
                <a:solidFill>
                  <a:srgbClr val="CED1D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8" name="Freeform 72"/>
                <p:cNvSpPr/>
                <p:nvPr/>
              </p:nvSpPr>
              <p:spPr bwMode="auto">
                <a:xfrm>
                  <a:off x="6980" y="3763"/>
                  <a:ext cx="30" cy="28"/>
                </a:xfrm>
                <a:custGeom>
                  <a:avLst/>
                  <a:gdLst>
                    <a:gd name="T0" fmla="*/ 15 w 40"/>
                    <a:gd name="T1" fmla="*/ 14 h 38"/>
                    <a:gd name="T2" fmla="*/ 37 w 40"/>
                    <a:gd name="T3" fmla="*/ 2 h 38"/>
                    <a:gd name="T4" fmla="*/ 25 w 40"/>
                    <a:gd name="T5" fmla="*/ 24 h 38"/>
                    <a:gd name="T6" fmla="*/ 3 w 40"/>
                    <a:gd name="T7" fmla="*/ 35 h 38"/>
                    <a:gd name="T8" fmla="*/ 15 w 40"/>
                    <a:gd name="T9" fmla="*/ 14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38">
                      <a:moveTo>
                        <a:pt x="15" y="14"/>
                      </a:moveTo>
                      <a:cubicBezTo>
                        <a:pt x="25" y="5"/>
                        <a:pt x="35" y="0"/>
                        <a:pt x="37" y="2"/>
                      </a:cubicBezTo>
                      <a:cubicBezTo>
                        <a:pt x="40" y="5"/>
                        <a:pt x="34" y="14"/>
                        <a:pt x="25" y="24"/>
                      </a:cubicBezTo>
                      <a:cubicBezTo>
                        <a:pt x="15" y="33"/>
                        <a:pt x="6" y="38"/>
                        <a:pt x="3" y="35"/>
                      </a:cubicBezTo>
                      <a:cubicBezTo>
                        <a:pt x="0" y="33"/>
                        <a:pt x="6" y="23"/>
                        <a:pt x="15" y="14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268E3D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79" name="Freeform 73"/>
                <p:cNvSpPr/>
                <p:nvPr/>
              </p:nvSpPr>
              <p:spPr bwMode="auto">
                <a:xfrm>
                  <a:off x="7030" y="3825"/>
                  <a:ext cx="103" cy="106"/>
                </a:xfrm>
                <a:custGeom>
                  <a:avLst/>
                  <a:gdLst>
                    <a:gd name="T0" fmla="*/ 14 w 138"/>
                    <a:gd name="T1" fmla="*/ 14 h 142"/>
                    <a:gd name="T2" fmla="*/ 94 w 138"/>
                    <a:gd name="T3" fmla="*/ 47 h 142"/>
                    <a:gd name="T4" fmla="*/ 124 w 138"/>
                    <a:gd name="T5" fmla="*/ 129 h 142"/>
                    <a:gd name="T6" fmla="*/ 44 w 138"/>
                    <a:gd name="T7" fmla="*/ 95 h 142"/>
                    <a:gd name="T8" fmla="*/ 14 w 138"/>
                    <a:gd name="T9" fmla="*/ 14 h 1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8" h="142">
                      <a:moveTo>
                        <a:pt x="14" y="14"/>
                      </a:moveTo>
                      <a:cubicBezTo>
                        <a:pt x="28" y="0"/>
                        <a:pt x="64" y="15"/>
                        <a:pt x="94" y="47"/>
                      </a:cubicBezTo>
                      <a:cubicBezTo>
                        <a:pt x="125" y="79"/>
                        <a:pt x="138" y="115"/>
                        <a:pt x="124" y="129"/>
                      </a:cubicBezTo>
                      <a:cubicBezTo>
                        <a:pt x="110" y="142"/>
                        <a:pt x="74" y="127"/>
                        <a:pt x="44" y="95"/>
                      </a:cubicBezTo>
                      <a:cubicBezTo>
                        <a:pt x="13" y="64"/>
                        <a:pt x="0" y="27"/>
                        <a:pt x="14" y="14"/>
                      </a:cubicBezTo>
                    </a:path>
                  </a:pathLst>
                </a:custGeom>
                <a:solidFill>
                  <a:srgbClr val="E8BDB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0" name="Freeform 74"/>
                <p:cNvSpPr/>
                <p:nvPr/>
              </p:nvSpPr>
              <p:spPr bwMode="auto">
                <a:xfrm>
                  <a:off x="6941" y="3732"/>
                  <a:ext cx="100" cy="98"/>
                </a:xfrm>
                <a:custGeom>
                  <a:avLst/>
                  <a:gdLst>
                    <a:gd name="T0" fmla="*/ 7 w 135"/>
                    <a:gd name="T1" fmla="*/ 123 h 131"/>
                    <a:gd name="T2" fmla="*/ 81 w 135"/>
                    <a:gd name="T3" fmla="*/ 79 h 131"/>
                    <a:gd name="T4" fmla="*/ 128 w 135"/>
                    <a:gd name="T5" fmla="*/ 7 h 131"/>
                    <a:gd name="T6" fmla="*/ 54 w 135"/>
                    <a:gd name="T7" fmla="*/ 52 h 131"/>
                    <a:gd name="T8" fmla="*/ 7 w 135"/>
                    <a:gd name="T9" fmla="*/ 123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5" h="131">
                      <a:moveTo>
                        <a:pt x="7" y="123"/>
                      </a:moveTo>
                      <a:cubicBezTo>
                        <a:pt x="15" y="131"/>
                        <a:pt x="47" y="111"/>
                        <a:pt x="81" y="79"/>
                      </a:cubicBezTo>
                      <a:cubicBezTo>
                        <a:pt x="114" y="47"/>
                        <a:pt x="135" y="15"/>
                        <a:pt x="128" y="7"/>
                      </a:cubicBezTo>
                      <a:cubicBezTo>
                        <a:pt x="121" y="0"/>
                        <a:pt x="88" y="20"/>
                        <a:pt x="54" y="52"/>
                      </a:cubicBezTo>
                      <a:cubicBezTo>
                        <a:pt x="21" y="84"/>
                        <a:pt x="0" y="116"/>
                        <a:pt x="7" y="123"/>
                      </a:cubicBezTo>
                    </a:path>
                  </a:pathLst>
                </a:custGeom>
                <a:solidFill>
                  <a:srgbClr val="E5E7E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1" name="Freeform 75"/>
                <p:cNvSpPr/>
                <p:nvPr/>
              </p:nvSpPr>
              <p:spPr bwMode="auto">
                <a:xfrm>
                  <a:off x="6941" y="3732"/>
                  <a:ext cx="100" cy="98"/>
                </a:xfrm>
                <a:custGeom>
                  <a:avLst/>
                  <a:gdLst>
                    <a:gd name="T0" fmla="*/ 7 w 135"/>
                    <a:gd name="T1" fmla="*/ 123 h 131"/>
                    <a:gd name="T2" fmla="*/ 81 w 135"/>
                    <a:gd name="T3" fmla="*/ 79 h 131"/>
                    <a:gd name="T4" fmla="*/ 128 w 135"/>
                    <a:gd name="T5" fmla="*/ 7 h 131"/>
                    <a:gd name="T6" fmla="*/ 54 w 135"/>
                    <a:gd name="T7" fmla="*/ 52 h 131"/>
                    <a:gd name="T8" fmla="*/ 7 w 135"/>
                    <a:gd name="T9" fmla="*/ 123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5" h="131">
                      <a:moveTo>
                        <a:pt x="7" y="123"/>
                      </a:moveTo>
                      <a:cubicBezTo>
                        <a:pt x="15" y="131"/>
                        <a:pt x="47" y="111"/>
                        <a:pt x="81" y="79"/>
                      </a:cubicBezTo>
                      <a:cubicBezTo>
                        <a:pt x="114" y="47"/>
                        <a:pt x="135" y="15"/>
                        <a:pt x="128" y="7"/>
                      </a:cubicBezTo>
                      <a:cubicBezTo>
                        <a:pt x="121" y="0"/>
                        <a:pt x="88" y="20"/>
                        <a:pt x="54" y="52"/>
                      </a:cubicBezTo>
                      <a:cubicBezTo>
                        <a:pt x="21" y="84"/>
                        <a:pt x="0" y="116"/>
                        <a:pt x="7" y="123"/>
                      </a:cubicBezTo>
                      <a:close/>
                    </a:path>
                  </a:pathLst>
                </a:custGeom>
                <a:noFill/>
                <a:ln w="9525" cap="flat">
                  <a:solidFill>
                    <a:srgbClr val="979797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2" name="Freeform 76"/>
                <p:cNvSpPr/>
                <p:nvPr/>
              </p:nvSpPr>
              <p:spPr bwMode="auto">
                <a:xfrm>
                  <a:off x="6980" y="3763"/>
                  <a:ext cx="30" cy="28"/>
                </a:xfrm>
                <a:custGeom>
                  <a:avLst/>
                  <a:gdLst>
                    <a:gd name="T0" fmla="*/ 37 w 40"/>
                    <a:gd name="T1" fmla="*/ 2 h 38"/>
                    <a:gd name="T2" fmla="*/ 25 w 40"/>
                    <a:gd name="T3" fmla="*/ 24 h 38"/>
                    <a:gd name="T4" fmla="*/ 3 w 40"/>
                    <a:gd name="T5" fmla="*/ 35 h 38"/>
                    <a:gd name="T6" fmla="*/ 15 w 40"/>
                    <a:gd name="T7" fmla="*/ 14 h 38"/>
                    <a:gd name="T8" fmla="*/ 37 w 40"/>
                    <a:gd name="T9" fmla="*/ 2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38">
                      <a:moveTo>
                        <a:pt x="37" y="2"/>
                      </a:moveTo>
                      <a:cubicBezTo>
                        <a:pt x="40" y="5"/>
                        <a:pt x="34" y="14"/>
                        <a:pt x="25" y="24"/>
                      </a:cubicBezTo>
                      <a:cubicBezTo>
                        <a:pt x="15" y="33"/>
                        <a:pt x="6" y="38"/>
                        <a:pt x="3" y="35"/>
                      </a:cubicBezTo>
                      <a:cubicBezTo>
                        <a:pt x="0" y="33"/>
                        <a:pt x="6" y="23"/>
                        <a:pt x="15" y="14"/>
                      </a:cubicBezTo>
                      <a:cubicBezTo>
                        <a:pt x="25" y="5"/>
                        <a:pt x="35" y="0"/>
                        <a:pt x="37" y="2"/>
                      </a:cubicBezTo>
                    </a:path>
                  </a:pathLst>
                </a:custGeom>
                <a:solidFill>
                  <a:srgbClr val="7D7C7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3" name="Freeform 77"/>
                <p:cNvSpPr/>
                <p:nvPr/>
              </p:nvSpPr>
              <p:spPr bwMode="auto">
                <a:xfrm>
                  <a:off x="7561" y="3660"/>
                  <a:ext cx="210" cy="447"/>
                </a:xfrm>
                <a:custGeom>
                  <a:avLst/>
                  <a:gdLst>
                    <a:gd name="T0" fmla="*/ 57 w 282"/>
                    <a:gd name="T1" fmla="*/ 520 h 602"/>
                    <a:gd name="T2" fmla="*/ 142 w 282"/>
                    <a:gd name="T3" fmla="*/ 536 h 602"/>
                    <a:gd name="T4" fmla="*/ 273 w 282"/>
                    <a:gd name="T5" fmla="*/ 353 h 602"/>
                    <a:gd name="T6" fmla="*/ 185 w 282"/>
                    <a:gd name="T7" fmla="*/ 39 h 602"/>
                    <a:gd name="T8" fmla="*/ 133 w 282"/>
                    <a:gd name="T9" fmla="*/ 51 h 602"/>
                    <a:gd name="T10" fmla="*/ 107 w 282"/>
                    <a:gd name="T11" fmla="*/ 98 h 602"/>
                    <a:gd name="T12" fmla="*/ 81 w 282"/>
                    <a:gd name="T13" fmla="*/ 133 h 602"/>
                    <a:gd name="T14" fmla="*/ 18 w 282"/>
                    <a:gd name="T15" fmla="*/ 209 h 602"/>
                    <a:gd name="T16" fmla="*/ 57 w 282"/>
                    <a:gd name="T17" fmla="*/ 520 h 6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82" h="602">
                      <a:moveTo>
                        <a:pt x="57" y="520"/>
                      </a:moveTo>
                      <a:cubicBezTo>
                        <a:pt x="57" y="520"/>
                        <a:pt x="38" y="602"/>
                        <a:pt x="142" y="536"/>
                      </a:cubicBezTo>
                      <a:cubicBezTo>
                        <a:pt x="142" y="536"/>
                        <a:pt x="282" y="473"/>
                        <a:pt x="273" y="353"/>
                      </a:cubicBezTo>
                      <a:cubicBezTo>
                        <a:pt x="273" y="353"/>
                        <a:pt x="268" y="175"/>
                        <a:pt x="185" y="39"/>
                      </a:cubicBezTo>
                      <a:cubicBezTo>
                        <a:pt x="185" y="39"/>
                        <a:pt x="163" y="0"/>
                        <a:pt x="133" y="51"/>
                      </a:cubicBezTo>
                      <a:cubicBezTo>
                        <a:pt x="125" y="67"/>
                        <a:pt x="117" y="83"/>
                        <a:pt x="107" y="98"/>
                      </a:cubicBezTo>
                      <a:cubicBezTo>
                        <a:pt x="99" y="110"/>
                        <a:pt x="90" y="122"/>
                        <a:pt x="81" y="133"/>
                      </a:cubicBezTo>
                      <a:cubicBezTo>
                        <a:pt x="61" y="154"/>
                        <a:pt x="0" y="169"/>
                        <a:pt x="18" y="209"/>
                      </a:cubicBezTo>
                      <a:cubicBezTo>
                        <a:pt x="18" y="209"/>
                        <a:pt x="69" y="360"/>
                        <a:pt x="57" y="520"/>
                      </a:cubicBezTo>
                    </a:path>
                  </a:pathLst>
                </a:custGeom>
                <a:solidFill>
                  <a:srgbClr val="EBED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4" name="Freeform 78"/>
                <p:cNvSpPr/>
                <p:nvPr/>
              </p:nvSpPr>
              <p:spPr bwMode="auto">
                <a:xfrm>
                  <a:off x="7561" y="3660"/>
                  <a:ext cx="210" cy="447"/>
                </a:xfrm>
                <a:custGeom>
                  <a:avLst/>
                  <a:gdLst>
                    <a:gd name="T0" fmla="*/ 57 w 282"/>
                    <a:gd name="T1" fmla="*/ 520 h 602"/>
                    <a:gd name="T2" fmla="*/ 142 w 282"/>
                    <a:gd name="T3" fmla="*/ 536 h 602"/>
                    <a:gd name="T4" fmla="*/ 273 w 282"/>
                    <a:gd name="T5" fmla="*/ 353 h 602"/>
                    <a:gd name="T6" fmla="*/ 185 w 282"/>
                    <a:gd name="T7" fmla="*/ 39 h 602"/>
                    <a:gd name="T8" fmla="*/ 133 w 282"/>
                    <a:gd name="T9" fmla="*/ 51 h 602"/>
                    <a:gd name="T10" fmla="*/ 107 w 282"/>
                    <a:gd name="T11" fmla="*/ 98 h 602"/>
                    <a:gd name="T12" fmla="*/ 81 w 282"/>
                    <a:gd name="T13" fmla="*/ 133 h 602"/>
                    <a:gd name="T14" fmla="*/ 18 w 282"/>
                    <a:gd name="T15" fmla="*/ 209 h 602"/>
                    <a:gd name="T16" fmla="*/ 57 w 282"/>
                    <a:gd name="T17" fmla="*/ 520 h 6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82" h="602">
                      <a:moveTo>
                        <a:pt x="57" y="520"/>
                      </a:moveTo>
                      <a:cubicBezTo>
                        <a:pt x="57" y="520"/>
                        <a:pt x="38" y="602"/>
                        <a:pt x="142" y="536"/>
                      </a:cubicBezTo>
                      <a:cubicBezTo>
                        <a:pt x="142" y="536"/>
                        <a:pt x="282" y="473"/>
                        <a:pt x="273" y="353"/>
                      </a:cubicBezTo>
                      <a:cubicBezTo>
                        <a:pt x="273" y="353"/>
                        <a:pt x="268" y="175"/>
                        <a:pt x="185" y="39"/>
                      </a:cubicBezTo>
                      <a:cubicBezTo>
                        <a:pt x="185" y="39"/>
                        <a:pt x="163" y="0"/>
                        <a:pt x="133" y="51"/>
                      </a:cubicBezTo>
                      <a:cubicBezTo>
                        <a:pt x="125" y="67"/>
                        <a:pt x="117" y="83"/>
                        <a:pt x="107" y="98"/>
                      </a:cubicBezTo>
                      <a:cubicBezTo>
                        <a:pt x="99" y="110"/>
                        <a:pt x="90" y="122"/>
                        <a:pt x="81" y="133"/>
                      </a:cubicBezTo>
                      <a:cubicBezTo>
                        <a:pt x="61" y="154"/>
                        <a:pt x="0" y="169"/>
                        <a:pt x="18" y="209"/>
                      </a:cubicBezTo>
                      <a:cubicBezTo>
                        <a:pt x="18" y="209"/>
                        <a:pt x="69" y="360"/>
                        <a:pt x="57" y="520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5" name="Freeform 79"/>
                <p:cNvSpPr/>
                <p:nvPr/>
              </p:nvSpPr>
              <p:spPr bwMode="auto">
                <a:xfrm>
                  <a:off x="7590" y="3968"/>
                  <a:ext cx="87" cy="78"/>
                </a:xfrm>
                <a:custGeom>
                  <a:avLst/>
                  <a:gdLst>
                    <a:gd name="T0" fmla="*/ 108 w 117"/>
                    <a:gd name="T1" fmla="*/ 17 h 104"/>
                    <a:gd name="T2" fmla="*/ 103 w 117"/>
                    <a:gd name="T3" fmla="*/ 57 h 104"/>
                    <a:gd name="T4" fmla="*/ 49 w 117"/>
                    <a:gd name="T5" fmla="*/ 95 h 104"/>
                    <a:gd name="T6" fmla="*/ 10 w 117"/>
                    <a:gd name="T7" fmla="*/ 86 h 104"/>
                    <a:gd name="T8" fmla="*/ 14 w 117"/>
                    <a:gd name="T9" fmla="*/ 47 h 104"/>
                    <a:gd name="T10" fmla="*/ 69 w 117"/>
                    <a:gd name="T11" fmla="*/ 9 h 104"/>
                    <a:gd name="T12" fmla="*/ 108 w 117"/>
                    <a:gd name="T13" fmla="*/ 1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4">
                      <a:moveTo>
                        <a:pt x="108" y="17"/>
                      </a:moveTo>
                      <a:cubicBezTo>
                        <a:pt x="117" y="31"/>
                        <a:pt x="115" y="48"/>
                        <a:pt x="103" y="57"/>
                      </a:cubicBezTo>
                      <a:cubicBezTo>
                        <a:pt x="49" y="95"/>
                        <a:pt x="49" y="95"/>
                        <a:pt x="49" y="95"/>
                      </a:cubicBezTo>
                      <a:cubicBezTo>
                        <a:pt x="36" y="104"/>
                        <a:pt x="19" y="100"/>
                        <a:pt x="10" y="86"/>
                      </a:cubicBezTo>
                      <a:cubicBezTo>
                        <a:pt x="0" y="73"/>
                        <a:pt x="2" y="55"/>
                        <a:pt x="14" y="47"/>
                      </a:cubicBezTo>
                      <a:cubicBezTo>
                        <a:pt x="69" y="9"/>
                        <a:pt x="69" y="9"/>
                        <a:pt x="69" y="9"/>
                      </a:cubicBezTo>
                      <a:cubicBezTo>
                        <a:pt x="81" y="0"/>
                        <a:pt x="99" y="4"/>
                        <a:pt x="108" y="17"/>
                      </a:cubicBezTo>
                    </a:path>
                  </a:pathLst>
                </a:custGeom>
                <a:solidFill>
                  <a:srgbClr val="EBED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6" name="Freeform 80"/>
                <p:cNvSpPr/>
                <p:nvPr/>
              </p:nvSpPr>
              <p:spPr bwMode="auto">
                <a:xfrm>
                  <a:off x="7590" y="3968"/>
                  <a:ext cx="87" cy="78"/>
                </a:xfrm>
                <a:custGeom>
                  <a:avLst/>
                  <a:gdLst>
                    <a:gd name="T0" fmla="*/ 108 w 117"/>
                    <a:gd name="T1" fmla="*/ 17 h 104"/>
                    <a:gd name="T2" fmla="*/ 103 w 117"/>
                    <a:gd name="T3" fmla="*/ 57 h 104"/>
                    <a:gd name="T4" fmla="*/ 49 w 117"/>
                    <a:gd name="T5" fmla="*/ 95 h 104"/>
                    <a:gd name="T6" fmla="*/ 10 w 117"/>
                    <a:gd name="T7" fmla="*/ 86 h 104"/>
                    <a:gd name="T8" fmla="*/ 14 w 117"/>
                    <a:gd name="T9" fmla="*/ 47 h 104"/>
                    <a:gd name="T10" fmla="*/ 69 w 117"/>
                    <a:gd name="T11" fmla="*/ 9 h 104"/>
                    <a:gd name="T12" fmla="*/ 108 w 117"/>
                    <a:gd name="T13" fmla="*/ 1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4">
                      <a:moveTo>
                        <a:pt x="108" y="17"/>
                      </a:moveTo>
                      <a:cubicBezTo>
                        <a:pt x="117" y="31"/>
                        <a:pt x="115" y="48"/>
                        <a:pt x="103" y="57"/>
                      </a:cubicBezTo>
                      <a:cubicBezTo>
                        <a:pt x="49" y="95"/>
                        <a:pt x="49" y="95"/>
                        <a:pt x="49" y="95"/>
                      </a:cubicBezTo>
                      <a:cubicBezTo>
                        <a:pt x="36" y="104"/>
                        <a:pt x="19" y="100"/>
                        <a:pt x="10" y="86"/>
                      </a:cubicBezTo>
                      <a:cubicBezTo>
                        <a:pt x="0" y="73"/>
                        <a:pt x="2" y="55"/>
                        <a:pt x="14" y="47"/>
                      </a:cubicBezTo>
                      <a:cubicBezTo>
                        <a:pt x="69" y="9"/>
                        <a:pt x="69" y="9"/>
                        <a:pt x="69" y="9"/>
                      </a:cubicBezTo>
                      <a:cubicBezTo>
                        <a:pt x="81" y="0"/>
                        <a:pt x="99" y="4"/>
                        <a:pt x="108" y="17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1206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7" name="Freeform 81"/>
                <p:cNvSpPr/>
                <p:nvPr/>
              </p:nvSpPr>
              <p:spPr bwMode="auto">
                <a:xfrm>
                  <a:off x="7673" y="3902"/>
                  <a:ext cx="87" cy="77"/>
                </a:xfrm>
                <a:custGeom>
                  <a:avLst/>
                  <a:gdLst>
                    <a:gd name="T0" fmla="*/ 108 w 117"/>
                    <a:gd name="T1" fmla="*/ 17 h 104"/>
                    <a:gd name="T2" fmla="*/ 103 w 117"/>
                    <a:gd name="T3" fmla="*/ 57 h 104"/>
                    <a:gd name="T4" fmla="*/ 48 w 117"/>
                    <a:gd name="T5" fmla="*/ 95 h 104"/>
                    <a:gd name="T6" fmla="*/ 9 w 117"/>
                    <a:gd name="T7" fmla="*/ 87 h 104"/>
                    <a:gd name="T8" fmla="*/ 14 w 117"/>
                    <a:gd name="T9" fmla="*/ 47 h 104"/>
                    <a:gd name="T10" fmla="*/ 69 w 117"/>
                    <a:gd name="T11" fmla="*/ 9 h 104"/>
                    <a:gd name="T12" fmla="*/ 108 w 117"/>
                    <a:gd name="T13" fmla="*/ 1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4">
                      <a:moveTo>
                        <a:pt x="108" y="17"/>
                      </a:moveTo>
                      <a:cubicBezTo>
                        <a:pt x="117" y="31"/>
                        <a:pt x="115" y="48"/>
                        <a:pt x="103" y="57"/>
                      </a:cubicBezTo>
                      <a:cubicBezTo>
                        <a:pt x="48" y="95"/>
                        <a:pt x="48" y="95"/>
                        <a:pt x="48" y="95"/>
                      </a:cubicBezTo>
                      <a:cubicBezTo>
                        <a:pt x="36" y="104"/>
                        <a:pt x="19" y="100"/>
                        <a:pt x="9" y="87"/>
                      </a:cubicBezTo>
                      <a:cubicBezTo>
                        <a:pt x="0" y="73"/>
                        <a:pt x="2" y="56"/>
                        <a:pt x="14" y="47"/>
                      </a:cubicBezTo>
                      <a:cubicBezTo>
                        <a:pt x="69" y="9"/>
                        <a:pt x="69" y="9"/>
                        <a:pt x="69" y="9"/>
                      </a:cubicBezTo>
                      <a:cubicBezTo>
                        <a:pt x="81" y="0"/>
                        <a:pt x="98" y="4"/>
                        <a:pt x="108" y="17"/>
                      </a:cubicBezTo>
                    </a:path>
                  </a:pathLst>
                </a:custGeom>
                <a:solidFill>
                  <a:srgbClr val="EBED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8" name="Freeform 82"/>
                <p:cNvSpPr/>
                <p:nvPr/>
              </p:nvSpPr>
              <p:spPr bwMode="auto">
                <a:xfrm>
                  <a:off x="7673" y="3902"/>
                  <a:ext cx="87" cy="77"/>
                </a:xfrm>
                <a:custGeom>
                  <a:avLst/>
                  <a:gdLst>
                    <a:gd name="T0" fmla="*/ 108 w 117"/>
                    <a:gd name="T1" fmla="*/ 17 h 104"/>
                    <a:gd name="T2" fmla="*/ 103 w 117"/>
                    <a:gd name="T3" fmla="*/ 57 h 104"/>
                    <a:gd name="T4" fmla="*/ 48 w 117"/>
                    <a:gd name="T5" fmla="*/ 95 h 104"/>
                    <a:gd name="T6" fmla="*/ 9 w 117"/>
                    <a:gd name="T7" fmla="*/ 87 h 104"/>
                    <a:gd name="T8" fmla="*/ 14 w 117"/>
                    <a:gd name="T9" fmla="*/ 47 h 104"/>
                    <a:gd name="T10" fmla="*/ 69 w 117"/>
                    <a:gd name="T11" fmla="*/ 9 h 104"/>
                    <a:gd name="T12" fmla="*/ 108 w 117"/>
                    <a:gd name="T13" fmla="*/ 1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4">
                      <a:moveTo>
                        <a:pt x="108" y="17"/>
                      </a:moveTo>
                      <a:cubicBezTo>
                        <a:pt x="117" y="31"/>
                        <a:pt x="115" y="48"/>
                        <a:pt x="103" y="57"/>
                      </a:cubicBezTo>
                      <a:cubicBezTo>
                        <a:pt x="48" y="95"/>
                        <a:pt x="48" y="95"/>
                        <a:pt x="48" y="95"/>
                      </a:cubicBezTo>
                      <a:cubicBezTo>
                        <a:pt x="36" y="104"/>
                        <a:pt x="19" y="100"/>
                        <a:pt x="9" y="87"/>
                      </a:cubicBezTo>
                      <a:cubicBezTo>
                        <a:pt x="0" y="73"/>
                        <a:pt x="2" y="56"/>
                        <a:pt x="14" y="47"/>
                      </a:cubicBezTo>
                      <a:cubicBezTo>
                        <a:pt x="69" y="9"/>
                        <a:pt x="69" y="9"/>
                        <a:pt x="69" y="9"/>
                      </a:cubicBezTo>
                      <a:cubicBezTo>
                        <a:pt x="81" y="0"/>
                        <a:pt x="98" y="4"/>
                        <a:pt x="108" y="17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1206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89" name="Freeform 83"/>
                <p:cNvSpPr/>
                <p:nvPr/>
              </p:nvSpPr>
              <p:spPr bwMode="auto">
                <a:xfrm>
                  <a:off x="7583" y="3910"/>
                  <a:ext cx="87" cy="77"/>
                </a:xfrm>
                <a:custGeom>
                  <a:avLst/>
                  <a:gdLst>
                    <a:gd name="T0" fmla="*/ 108 w 118"/>
                    <a:gd name="T1" fmla="*/ 17 h 103"/>
                    <a:gd name="T2" fmla="*/ 103 w 118"/>
                    <a:gd name="T3" fmla="*/ 56 h 103"/>
                    <a:gd name="T4" fmla="*/ 49 w 118"/>
                    <a:gd name="T5" fmla="*/ 95 h 103"/>
                    <a:gd name="T6" fmla="*/ 10 w 118"/>
                    <a:gd name="T7" fmla="*/ 86 h 103"/>
                    <a:gd name="T8" fmla="*/ 15 w 118"/>
                    <a:gd name="T9" fmla="*/ 47 h 103"/>
                    <a:gd name="T10" fmla="*/ 69 w 118"/>
                    <a:gd name="T11" fmla="*/ 8 h 103"/>
                    <a:gd name="T12" fmla="*/ 108 w 118"/>
                    <a:gd name="T13" fmla="*/ 17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8" h="103">
                      <a:moveTo>
                        <a:pt x="108" y="17"/>
                      </a:moveTo>
                      <a:cubicBezTo>
                        <a:pt x="118" y="30"/>
                        <a:pt x="115" y="48"/>
                        <a:pt x="103" y="56"/>
                      </a:cubicBezTo>
                      <a:cubicBezTo>
                        <a:pt x="49" y="95"/>
                        <a:pt x="49" y="95"/>
                        <a:pt x="49" y="95"/>
                      </a:cubicBezTo>
                      <a:cubicBezTo>
                        <a:pt x="37" y="103"/>
                        <a:pt x="19" y="99"/>
                        <a:pt x="10" y="86"/>
                      </a:cubicBezTo>
                      <a:cubicBezTo>
                        <a:pt x="0" y="73"/>
                        <a:pt x="3" y="55"/>
                        <a:pt x="15" y="47"/>
                      </a:cubicBezTo>
                      <a:cubicBezTo>
                        <a:pt x="69" y="8"/>
                        <a:pt x="69" y="8"/>
                        <a:pt x="69" y="8"/>
                      </a:cubicBezTo>
                      <a:cubicBezTo>
                        <a:pt x="81" y="0"/>
                        <a:pt x="99" y="4"/>
                        <a:pt x="108" y="17"/>
                      </a:cubicBezTo>
                    </a:path>
                  </a:pathLst>
                </a:custGeom>
                <a:solidFill>
                  <a:srgbClr val="EBED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0" name="Freeform 84"/>
                <p:cNvSpPr/>
                <p:nvPr/>
              </p:nvSpPr>
              <p:spPr bwMode="auto">
                <a:xfrm>
                  <a:off x="7583" y="3910"/>
                  <a:ext cx="87" cy="77"/>
                </a:xfrm>
                <a:custGeom>
                  <a:avLst/>
                  <a:gdLst>
                    <a:gd name="T0" fmla="*/ 108 w 118"/>
                    <a:gd name="T1" fmla="*/ 17 h 103"/>
                    <a:gd name="T2" fmla="*/ 103 w 118"/>
                    <a:gd name="T3" fmla="*/ 56 h 103"/>
                    <a:gd name="T4" fmla="*/ 49 w 118"/>
                    <a:gd name="T5" fmla="*/ 95 h 103"/>
                    <a:gd name="T6" fmla="*/ 10 w 118"/>
                    <a:gd name="T7" fmla="*/ 86 h 103"/>
                    <a:gd name="T8" fmla="*/ 15 w 118"/>
                    <a:gd name="T9" fmla="*/ 47 h 103"/>
                    <a:gd name="T10" fmla="*/ 69 w 118"/>
                    <a:gd name="T11" fmla="*/ 8 h 103"/>
                    <a:gd name="T12" fmla="*/ 108 w 118"/>
                    <a:gd name="T13" fmla="*/ 17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8" h="103">
                      <a:moveTo>
                        <a:pt x="108" y="17"/>
                      </a:moveTo>
                      <a:cubicBezTo>
                        <a:pt x="118" y="30"/>
                        <a:pt x="115" y="48"/>
                        <a:pt x="103" y="56"/>
                      </a:cubicBezTo>
                      <a:cubicBezTo>
                        <a:pt x="49" y="95"/>
                        <a:pt x="49" y="95"/>
                        <a:pt x="49" y="95"/>
                      </a:cubicBezTo>
                      <a:cubicBezTo>
                        <a:pt x="37" y="103"/>
                        <a:pt x="19" y="99"/>
                        <a:pt x="10" y="86"/>
                      </a:cubicBezTo>
                      <a:cubicBezTo>
                        <a:pt x="0" y="73"/>
                        <a:pt x="3" y="55"/>
                        <a:pt x="15" y="47"/>
                      </a:cubicBezTo>
                      <a:cubicBezTo>
                        <a:pt x="69" y="8"/>
                        <a:pt x="69" y="8"/>
                        <a:pt x="69" y="8"/>
                      </a:cubicBezTo>
                      <a:cubicBezTo>
                        <a:pt x="81" y="0"/>
                        <a:pt x="99" y="4"/>
                        <a:pt x="108" y="17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1206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1" name="Freeform 85"/>
                <p:cNvSpPr/>
                <p:nvPr/>
              </p:nvSpPr>
              <p:spPr bwMode="auto">
                <a:xfrm>
                  <a:off x="7661" y="3846"/>
                  <a:ext cx="87" cy="77"/>
                </a:xfrm>
                <a:custGeom>
                  <a:avLst/>
                  <a:gdLst>
                    <a:gd name="T0" fmla="*/ 108 w 117"/>
                    <a:gd name="T1" fmla="*/ 17 h 104"/>
                    <a:gd name="T2" fmla="*/ 103 w 117"/>
                    <a:gd name="T3" fmla="*/ 57 h 104"/>
                    <a:gd name="T4" fmla="*/ 48 w 117"/>
                    <a:gd name="T5" fmla="*/ 95 h 104"/>
                    <a:gd name="T6" fmla="*/ 9 w 117"/>
                    <a:gd name="T7" fmla="*/ 86 h 104"/>
                    <a:gd name="T8" fmla="*/ 14 w 117"/>
                    <a:gd name="T9" fmla="*/ 47 h 104"/>
                    <a:gd name="T10" fmla="*/ 69 w 117"/>
                    <a:gd name="T11" fmla="*/ 8 h 104"/>
                    <a:gd name="T12" fmla="*/ 108 w 117"/>
                    <a:gd name="T13" fmla="*/ 1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4">
                      <a:moveTo>
                        <a:pt x="108" y="17"/>
                      </a:moveTo>
                      <a:cubicBezTo>
                        <a:pt x="117" y="31"/>
                        <a:pt x="115" y="48"/>
                        <a:pt x="103" y="57"/>
                      </a:cubicBezTo>
                      <a:cubicBezTo>
                        <a:pt x="48" y="95"/>
                        <a:pt x="48" y="95"/>
                        <a:pt x="48" y="95"/>
                      </a:cubicBezTo>
                      <a:cubicBezTo>
                        <a:pt x="36" y="104"/>
                        <a:pt x="19" y="100"/>
                        <a:pt x="9" y="86"/>
                      </a:cubicBezTo>
                      <a:cubicBezTo>
                        <a:pt x="0" y="73"/>
                        <a:pt x="2" y="55"/>
                        <a:pt x="14" y="47"/>
                      </a:cubicBezTo>
                      <a:cubicBezTo>
                        <a:pt x="69" y="8"/>
                        <a:pt x="69" y="8"/>
                        <a:pt x="69" y="8"/>
                      </a:cubicBezTo>
                      <a:cubicBezTo>
                        <a:pt x="81" y="0"/>
                        <a:pt x="98" y="4"/>
                        <a:pt x="108" y="17"/>
                      </a:cubicBezTo>
                    </a:path>
                  </a:pathLst>
                </a:custGeom>
                <a:solidFill>
                  <a:srgbClr val="EBED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2" name="Freeform 86"/>
                <p:cNvSpPr/>
                <p:nvPr/>
              </p:nvSpPr>
              <p:spPr bwMode="auto">
                <a:xfrm>
                  <a:off x="7661" y="3846"/>
                  <a:ext cx="87" cy="77"/>
                </a:xfrm>
                <a:custGeom>
                  <a:avLst/>
                  <a:gdLst>
                    <a:gd name="T0" fmla="*/ 108 w 117"/>
                    <a:gd name="T1" fmla="*/ 17 h 104"/>
                    <a:gd name="T2" fmla="*/ 103 w 117"/>
                    <a:gd name="T3" fmla="*/ 57 h 104"/>
                    <a:gd name="T4" fmla="*/ 48 w 117"/>
                    <a:gd name="T5" fmla="*/ 95 h 104"/>
                    <a:gd name="T6" fmla="*/ 9 w 117"/>
                    <a:gd name="T7" fmla="*/ 86 h 104"/>
                    <a:gd name="T8" fmla="*/ 14 w 117"/>
                    <a:gd name="T9" fmla="*/ 47 h 104"/>
                    <a:gd name="T10" fmla="*/ 69 w 117"/>
                    <a:gd name="T11" fmla="*/ 8 h 104"/>
                    <a:gd name="T12" fmla="*/ 108 w 117"/>
                    <a:gd name="T13" fmla="*/ 1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4">
                      <a:moveTo>
                        <a:pt x="108" y="17"/>
                      </a:moveTo>
                      <a:cubicBezTo>
                        <a:pt x="117" y="31"/>
                        <a:pt x="115" y="48"/>
                        <a:pt x="103" y="57"/>
                      </a:cubicBezTo>
                      <a:cubicBezTo>
                        <a:pt x="48" y="95"/>
                        <a:pt x="48" y="95"/>
                        <a:pt x="48" y="95"/>
                      </a:cubicBezTo>
                      <a:cubicBezTo>
                        <a:pt x="36" y="104"/>
                        <a:pt x="19" y="100"/>
                        <a:pt x="9" y="86"/>
                      </a:cubicBezTo>
                      <a:cubicBezTo>
                        <a:pt x="0" y="73"/>
                        <a:pt x="2" y="55"/>
                        <a:pt x="14" y="47"/>
                      </a:cubicBezTo>
                      <a:cubicBezTo>
                        <a:pt x="69" y="8"/>
                        <a:pt x="69" y="8"/>
                        <a:pt x="69" y="8"/>
                      </a:cubicBezTo>
                      <a:cubicBezTo>
                        <a:pt x="81" y="0"/>
                        <a:pt x="98" y="4"/>
                        <a:pt x="108" y="17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1206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3" name="Freeform 87"/>
                <p:cNvSpPr/>
                <p:nvPr/>
              </p:nvSpPr>
              <p:spPr bwMode="auto">
                <a:xfrm>
                  <a:off x="7569" y="3846"/>
                  <a:ext cx="87" cy="78"/>
                </a:xfrm>
                <a:custGeom>
                  <a:avLst/>
                  <a:gdLst>
                    <a:gd name="T0" fmla="*/ 108 w 117"/>
                    <a:gd name="T1" fmla="*/ 17 h 104"/>
                    <a:gd name="T2" fmla="*/ 103 w 117"/>
                    <a:gd name="T3" fmla="*/ 57 h 104"/>
                    <a:gd name="T4" fmla="*/ 48 w 117"/>
                    <a:gd name="T5" fmla="*/ 95 h 104"/>
                    <a:gd name="T6" fmla="*/ 9 w 117"/>
                    <a:gd name="T7" fmla="*/ 87 h 104"/>
                    <a:gd name="T8" fmla="*/ 14 w 117"/>
                    <a:gd name="T9" fmla="*/ 47 h 104"/>
                    <a:gd name="T10" fmla="*/ 69 w 117"/>
                    <a:gd name="T11" fmla="*/ 9 h 104"/>
                    <a:gd name="T12" fmla="*/ 108 w 117"/>
                    <a:gd name="T13" fmla="*/ 1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4">
                      <a:moveTo>
                        <a:pt x="108" y="17"/>
                      </a:moveTo>
                      <a:cubicBezTo>
                        <a:pt x="117" y="31"/>
                        <a:pt x="115" y="49"/>
                        <a:pt x="103" y="57"/>
                      </a:cubicBezTo>
                      <a:cubicBezTo>
                        <a:pt x="48" y="95"/>
                        <a:pt x="48" y="95"/>
                        <a:pt x="48" y="95"/>
                      </a:cubicBezTo>
                      <a:cubicBezTo>
                        <a:pt x="36" y="104"/>
                        <a:pt x="19" y="100"/>
                        <a:pt x="9" y="87"/>
                      </a:cubicBezTo>
                      <a:cubicBezTo>
                        <a:pt x="0" y="73"/>
                        <a:pt x="2" y="56"/>
                        <a:pt x="14" y="47"/>
                      </a:cubicBezTo>
                      <a:cubicBezTo>
                        <a:pt x="69" y="9"/>
                        <a:pt x="69" y="9"/>
                        <a:pt x="69" y="9"/>
                      </a:cubicBezTo>
                      <a:cubicBezTo>
                        <a:pt x="81" y="0"/>
                        <a:pt x="98" y="4"/>
                        <a:pt x="108" y="17"/>
                      </a:cubicBezTo>
                    </a:path>
                  </a:pathLst>
                </a:custGeom>
                <a:solidFill>
                  <a:srgbClr val="EBED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4" name="Freeform 88"/>
                <p:cNvSpPr/>
                <p:nvPr/>
              </p:nvSpPr>
              <p:spPr bwMode="auto">
                <a:xfrm>
                  <a:off x="7569" y="3846"/>
                  <a:ext cx="87" cy="78"/>
                </a:xfrm>
                <a:custGeom>
                  <a:avLst/>
                  <a:gdLst>
                    <a:gd name="T0" fmla="*/ 108 w 117"/>
                    <a:gd name="T1" fmla="*/ 17 h 104"/>
                    <a:gd name="T2" fmla="*/ 103 w 117"/>
                    <a:gd name="T3" fmla="*/ 57 h 104"/>
                    <a:gd name="T4" fmla="*/ 48 w 117"/>
                    <a:gd name="T5" fmla="*/ 95 h 104"/>
                    <a:gd name="T6" fmla="*/ 9 w 117"/>
                    <a:gd name="T7" fmla="*/ 87 h 104"/>
                    <a:gd name="T8" fmla="*/ 14 w 117"/>
                    <a:gd name="T9" fmla="*/ 47 h 104"/>
                    <a:gd name="T10" fmla="*/ 69 w 117"/>
                    <a:gd name="T11" fmla="*/ 9 h 104"/>
                    <a:gd name="T12" fmla="*/ 108 w 117"/>
                    <a:gd name="T13" fmla="*/ 1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4">
                      <a:moveTo>
                        <a:pt x="108" y="17"/>
                      </a:moveTo>
                      <a:cubicBezTo>
                        <a:pt x="117" y="31"/>
                        <a:pt x="115" y="49"/>
                        <a:pt x="103" y="57"/>
                      </a:cubicBezTo>
                      <a:cubicBezTo>
                        <a:pt x="48" y="95"/>
                        <a:pt x="48" y="95"/>
                        <a:pt x="48" y="95"/>
                      </a:cubicBezTo>
                      <a:cubicBezTo>
                        <a:pt x="36" y="104"/>
                        <a:pt x="19" y="100"/>
                        <a:pt x="9" y="87"/>
                      </a:cubicBezTo>
                      <a:cubicBezTo>
                        <a:pt x="0" y="73"/>
                        <a:pt x="2" y="56"/>
                        <a:pt x="14" y="47"/>
                      </a:cubicBezTo>
                      <a:cubicBezTo>
                        <a:pt x="69" y="9"/>
                        <a:pt x="69" y="9"/>
                        <a:pt x="69" y="9"/>
                      </a:cubicBezTo>
                      <a:cubicBezTo>
                        <a:pt x="81" y="0"/>
                        <a:pt x="98" y="4"/>
                        <a:pt x="108" y="17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1206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5" name="Freeform 89"/>
                <p:cNvSpPr/>
                <p:nvPr/>
              </p:nvSpPr>
              <p:spPr bwMode="auto">
                <a:xfrm>
                  <a:off x="7648" y="3780"/>
                  <a:ext cx="87" cy="77"/>
                </a:xfrm>
                <a:custGeom>
                  <a:avLst/>
                  <a:gdLst>
                    <a:gd name="T0" fmla="*/ 107 w 117"/>
                    <a:gd name="T1" fmla="*/ 17 h 103"/>
                    <a:gd name="T2" fmla="*/ 103 w 117"/>
                    <a:gd name="T3" fmla="*/ 56 h 103"/>
                    <a:gd name="T4" fmla="*/ 48 w 117"/>
                    <a:gd name="T5" fmla="*/ 95 h 103"/>
                    <a:gd name="T6" fmla="*/ 9 w 117"/>
                    <a:gd name="T7" fmla="*/ 86 h 103"/>
                    <a:gd name="T8" fmla="*/ 14 w 117"/>
                    <a:gd name="T9" fmla="*/ 47 h 103"/>
                    <a:gd name="T10" fmla="*/ 69 w 117"/>
                    <a:gd name="T11" fmla="*/ 8 h 103"/>
                    <a:gd name="T12" fmla="*/ 107 w 117"/>
                    <a:gd name="T13" fmla="*/ 17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3">
                      <a:moveTo>
                        <a:pt x="107" y="17"/>
                      </a:moveTo>
                      <a:cubicBezTo>
                        <a:pt x="117" y="30"/>
                        <a:pt x="115" y="48"/>
                        <a:pt x="103" y="56"/>
                      </a:cubicBezTo>
                      <a:cubicBezTo>
                        <a:pt x="48" y="95"/>
                        <a:pt x="48" y="95"/>
                        <a:pt x="48" y="95"/>
                      </a:cubicBezTo>
                      <a:cubicBezTo>
                        <a:pt x="36" y="103"/>
                        <a:pt x="19" y="99"/>
                        <a:pt x="9" y="86"/>
                      </a:cubicBezTo>
                      <a:cubicBezTo>
                        <a:pt x="0" y="73"/>
                        <a:pt x="2" y="55"/>
                        <a:pt x="14" y="47"/>
                      </a:cubicBezTo>
                      <a:cubicBezTo>
                        <a:pt x="69" y="8"/>
                        <a:pt x="69" y="8"/>
                        <a:pt x="69" y="8"/>
                      </a:cubicBezTo>
                      <a:cubicBezTo>
                        <a:pt x="81" y="0"/>
                        <a:pt x="98" y="4"/>
                        <a:pt x="107" y="17"/>
                      </a:cubicBezTo>
                    </a:path>
                  </a:pathLst>
                </a:custGeom>
                <a:solidFill>
                  <a:srgbClr val="EBED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6" name="Freeform 90"/>
                <p:cNvSpPr/>
                <p:nvPr/>
              </p:nvSpPr>
              <p:spPr bwMode="auto">
                <a:xfrm>
                  <a:off x="7648" y="3780"/>
                  <a:ext cx="87" cy="77"/>
                </a:xfrm>
                <a:custGeom>
                  <a:avLst/>
                  <a:gdLst>
                    <a:gd name="T0" fmla="*/ 107 w 117"/>
                    <a:gd name="T1" fmla="*/ 17 h 103"/>
                    <a:gd name="T2" fmla="*/ 103 w 117"/>
                    <a:gd name="T3" fmla="*/ 56 h 103"/>
                    <a:gd name="T4" fmla="*/ 48 w 117"/>
                    <a:gd name="T5" fmla="*/ 95 h 103"/>
                    <a:gd name="T6" fmla="*/ 9 w 117"/>
                    <a:gd name="T7" fmla="*/ 86 h 103"/>
                    <a:gd name="T8" fmla="*/ 14 w 117"/>
                    <a:gd name="T9" fmla="*/ 47 h 103"/>
                    <a:gd name="T10" fmla="*/ 69 w 117"/>
                    <a:gd name="T11" fmla="*/ 8 h 103"/>
                    <a:gd name="T12" fmla="*/ 107 w 117"/>
                    <a:gd name="T13" fmla="*/ 17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3">
                      <a:moveTo>
                        <a:pt x="107" y="17"/>
                      </a:moveTo>
                      <a:cubicBezTo>
                        <a:pt x="117" y="30"/>
                        <a:pt x="115" y="48"/>
                        <a:pt x="103" y="56"/>
                      </a:cubicBezTo>
                      <a:cubicBezTo>
                        <a:pt x="48" y="95"/>
                        <a:pt x="48" y="95"/>
                        <a:pt x="48" y="95"/>
                      </a:cubicBezTo>
                      <a:cubicBezTo>
                        <a:pt x="36" y="103"/>
                        <a:pt x="19" y="99"/>
                        <a:pt x="9" y="86"/>
                      </a:cubicBezTo>
                      <a:cubicBezTo>
                        <a:pt x="0" y="73"/>
                        <a:pt x="2" y="55"/>
                        <a:pt x="14" y="47"/>
                      </a:cubicBezTo>
                      <a:cubicBezTo>
                        <a:pt x="69" y="8"/>
                        <a:pt x="69" y="8"/>
                        <a:pt x="69" y="8"/>
                      </a:cubicBezTo>
                      <a:cubicBezTo>
                        <a:pt x="81" y="0"/>
                        <a:pt x="98" y="4"/>
                        <a:pt x="107" y="17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1206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7" name="Freeform 91"/>
                <p:cNvSpPr/>
                <p:nvPr/>
              </p:nvSpPr>
              <p:spPr bwMode="auto">
                <a:xfrm>
                  <a:off x="7557" y="3788"/>
                  <a:ext cx="87" cy="78"/>
                </a:xfrm>
                <a:custGeom>
                  <a:avLst/>
                  <a:gdLst>
                    <a:gd name="T0" fmla="*/ 108 w 117"/>
                    <a:gd name="T1" fmla="*/ 17 h 104"/>
                    <a:gd name="T2" fmla="*/ 103 w 117"/>
                    <a:gd name="T3" fmla="*/ 57 h 104"/>
                    <a:gd name="T4" fmla="*/ 48 w 117"/>
                    <a:gd name="T5" fmla="*/ 95 h 104"/>
                    <a:gd name="T6" fmla="*/ 10 w 117"/>
                    <a:gd name="T7" fmla="*/ 86 h 104"/>
                    <a:gd name="T8" fmla="*/ 14 w 117"/>
                    <a:gd name="T9" fmla="*/ 47 h 104"/>
                    <a:gd name="T10" fmla="*/ 69 w 117"/>
                    <a:gd name="T11" fmla="*/ 8 h 104"/>
                    <a:gd name="T12" fmla="*/ 108 w 117"/>
                    <a:gd name="T13" fmla="*/ 1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4">
                      <a:moveTo>
                        <a:pt x="108" y="17"/>
                      </a:moveTo>
                      <a:cubicBezTo>
                        <a:pt x="117" y="31"/>
                        <a:pt x="115" y="48"/>
                        <a:pt x="103" y="57"/>
                      </a:cubicBezTo>
                      <a:cubicBezTo>
                        <a:pt x="48" y="95"/>
                        <a:pt x="48" y="95"/>
                        <a:pt x="48" y="95"/>
                      </a:cubicBezTo>
                      <a:cubicBezTo>
                        <a:pt x="36" y="104"/>
                        <a:pt x="19" y="100"/>
                        <a:pt x="10" y="86"/>
                      </a:cubicBezTo>
                      <a:cubicBezTo>
                        <a:pt x="0" y="73"/>
                        <a:pt x="2" y="55"/>
                        <a:pt x="14" y="47"/>
                      </a:cubicBezTo>
                      <a:cubicBezTo>
                        <a:pt x="69" y="8"/>
                        <a:pt x="69" y="8"/>
                        <a:pt x="69" y="8"/>
                      </a:cubicBezTo>
                      <a:cubicBezTo>
                        <a:pt x="81" y="0"/>
                        <a:pt x="99" y="4"/>
                        <a:pt x="108" y="17"/>
                      </a:cubicBezTo>
                    </a:path>
                  </a:pathLst>
                </a:custGeom>
                <a:solidFill>
                  <a:srgbClr val="EBED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8" name="Freeform 92"/>
                <p:cNvSpPr/>
                <p:nvPr/>
              </p:nvSpPr>
              <p:spPr bwMode="auto">
                <a:xfrm>
                  <a:off x="7557" y="3788"/>
                  <a:ext cx="87" cy="78"/>
                </a:xfrm>
                <a:custGeom>
                  <a:avLst/>
                  <a:gdLst>
                    <a:gd name="T0" fmla="*/ 108 w 117"/>
                    <a:gd name="T1" fmla="*/ 17 h 104"/>
                    <a:gd name="T2" fmla="*/ 103 w 117"/>
                    <a:gd name="T3" fmla="*/ 57 h 104"/>
                    <a:gd name="T4" fmla="*/ 48 w 117"/>
                    <a:gd name="T5" fmla="*/ 95 h 104"/>
                    <a:gd name="T6" fmla="*/ 10 w 117"/>
                    <a:gd name="T7" fmla="*/ 86 h 104"/>
                    <a:gd name="T8" fmla="*/ 14 w 117"/>
                    <a:gd name="T9" fmla="*/ 47 h 104"/>
                    <a:gd name="T10" fmla="*/ 69 w 117"/>
                    <a:gd name="T11" fmla="*/ 8 h 104"/>
                    <a:gd name="T12" fmla="*/ 108 w 117"/>
                    <a:gd name="T13" fmla="*/ 1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4">
                      <a:moveTo>
                        <a:pt x="108" y="17"/>
                      </a:moveTo>
                      <a:cubicBezTo>
                        <a:pt x="117" y="31"/>
                        <a:pt x="115" y="48"/>
                        <a:pt x="103" y="57"/>
                      </a:cubicBezTo>
                      <a:cubicBezTo>
                        <a:pt x="48" y="95"/>
                        <a:pt x="48" y="95"/>
                        <a:pt x="48" y="95"/>
                      </a:cubicBezTo>
                      <a:cubicBezTo>
                        <a:pt x="36" y="104"/>
                        <a:pt x="19" y="100"/>
                        <a:pt x="10" y="86"/>
                      </a:cubicBezTo>
                      <a:cubicBezTo>
                        <a:pt x="0" y="73"/>
                        <a:pt x="2" y="55"/>
                        <a:pt x="14" y="47"/>
                      </a:cubicBezTo>
                      <a:cubicBezTo>
                        <a:pt x="69" y="8"/>
                        <a:pt x="69" y="8"/>
                        <a:pt x="69" y="8"/>
                      </a:cubicBezTo>
                      <a:cubicBezTo>
                        <a:pt x="81" y="0"/>
                        <a:pt x="99" y="4"/>
                        <a:pt x="108" y="17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1206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99" name="Freeform 93"/>
                <p:cNvSpPr/>
                <p:nvPr/>
              </p:nvSpPr>
              <p:spPr bwMode="auto">
                <a:xfrm>
                  <a:off x="7633" y="3721"/>
                  <a:ext cx="87" cy="78"/>
                </a:xfrm>
                <a:custGeom>
                  <a:avLst/>
                  <a:gdLst>
                    <a:gd name="T0" fmla="*/ 107 w 117"/>
                    <a:gd name="T1" fmla="*/ 17 h 104"/>
                    <a:gd name="T2" fmla="*/ 102 w 117"/>
                    <a:gd name="T3" fmla="*/ 57 h 104"/>
                    <a:gd name="T4" fmla="*/ 48 w 117"/>
                    <a:gd name="T5" fmla="*/ 95 h 104"/>
                    <a:gd name="T6" fmla="*/ 9 w 117"/>
                    <a:gd name="T7" fmla="*/ 86 h 104"/>
                    <a:gd name="T8" fmla="*/ 14 w 117"/>
                    <a:gd name="T9" fmla="*/ 47 h 104"/>
                    <a:gd name="T10" fmla="*/ 68 w 117"/>
                    <a:gd name="T11" fmla="*/ 8 h 104"/>
                    <a:gd name="T12" fmla="*/ 107 w 117"/>
                    <a:gd name="T13" fmla="*/ 1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4">
                      <a:moveTo>
                        <a:pt x="107" y="17"/>
                      </a:moveTo>
                      <a:cubicBezTo>
                        <a:pt x="117" y="31"/>
                        <a:pt x="115" y="48"/>
                        <a:pt x="102" y="57"/>
                      </a:cubicBezTo>
                      <a:cubicBezTo>
                        <a:pt x="48" y="95"/>
                        <a:pt x="48" y="95"/>
                        <a:pt x="48" y="95"/>
                      </a:cubicBezTo>
                      <a:cubicBezTo>
                        <a:pt x="36" y="104"/>
                        <a:pt x="18" y="100"/>
                        <a:pt x="9" y="86"/>
                      </a:cubicBezTo>
                      <a:cubicBezTo>
                        <a:pt x="0" y="73"/>
                        <a:pt x="2" y="55"/>
                        <a:pt x="14" y="47"/>
                      </a:cubicBezTo>
                      <a:cubicBezTo>
                        <a:pt x="68" y="8"/>
                        <a:pt x="68" y="8"/>
                        <a:pt x="68" y="8"/>
                      </a:cubicBezTo>
                      <a:cubicBezTo>
                        <a:pt x="80" y="0"/>
                        <a:pt x="98" y="4"/>
                        <a:pt x="107" y="17"/>
                      </a:cubicBezTo>
                    </a:path>
                  </a:pathLst>
                </a:custGeom>
                <a:solidFill>
                  <a:srgbClr val="EBEDE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0" name="Freeform 94"/>
                <p:cNvSpPr/>
                <p:nvPr/>
              </p:nvSpPr>
              <p:spPr bwMode="auto">
                <a:xfrm>
                  <a:off x="7633" y="3721"/>
                  <a:ext cx="87" cy="78"/>
                </a:xfrm>
                <a:custGeom>
                  <a:avLst/>
                  <a:gdLst>
                    <a:gd name="T0" fmla="*/ 107 w 117"/>
                    <a:gd name="T1" fmla="*/ 17 h 104"/>
                    <a:gd name="T2" fmla="*/ 102 w 117"/>
                    <a:gd name="T3" fmla="*/ 57 h 104"/>
                    <a:gd name="T4" fmla="*/ 48 w 117"/>
                    <a:gd name="T5" fmla="*/ 95 h 104"/>
                    <a:gd name="T6" fmla="*/ 9 w 117"/>
                    <a:gd name="T7" fmla="*/ 86 h 104"/>
                    <a:gd name="T8" fmla="*/ 14 w 117"/>
                    <a:gd name="T9" fmla="*/ 47 h 104"/>
                    <a:gd name="T10" fmla="*/ 68 w 117"/>
                    <a:gd name="T11" fmla="*/ 8 h 104"/>
                    <a:gd name="T12" fmla="*/ 107 w 117"/>
                    <a:gd name="T13" fmla="*/ 17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7" h="104">
                      <a:moveTo>
                        <a:pt x="107" y="17"/>
                      </a:moveTo>
                      <a:cubicBezTo>
                        <a:pt x="117" y="31"/>
                        <a:pt x="115" y="48"/>
                        <a:pt x="102" y="57"/>
                      </a:cubicBezTo>
                      <a:cubicBezTo>
                        <a:pt x="48" y="95"/>
                        <a:pt x="48" y="95"/>
                        <a:pt x="48" y="95"/>
                      </a:cubicBezTo>
                      <a:cubicBezTo>
                        <a:pt x="36" y="104"/>
                        <a:pt x="18" y="100"/>
                        <a:pt x="9" y="86"/>
                      </a:cubicBezTo>
                      <a:cubicBezTo>
                        <a:pt x="0" y="73"/>
                        <a:pt x="2" y="55"/>
                        <a:pt x="14" y="47"/>
                      </a:cubicBezTo>
                      <a:cubicBezTo>
                        <a:pt x="68" y="8"/>
                        <a:pt x="68" y="8"/>
                        <a:pt x="68" y="8"/>
                      </a:cubicBezTo>
                      <a:cubicBezTo>
                        <a:pt x="80" y="0"/>
                        <a:pt x="98" y="4"/>
                        <a:pt x="107" y="17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1206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1" name="Freeform 95"/>
                <p:cNvSpPr/>
                <p:nvPr/>
              </p:nvSpPr>
              <p:spPr bwMode="auto">
                <a:xfrm>
                  <a:off x="7603" y="3994"/>
                  <a:ext cx="40" cy="41"/>
                </a:xfrm>
                <a:custGeom>
                  <a:avLst/>
                  <a:gdLst>
                    <a:gd name="T0" fmla="*/ 32 w 54"/>
                    <a:gd name="T1" fmla="*/ 0 h 56"/>
                    <a:gd name="T2" fmla="*/ 54 w 54"/>
                    <a:gd name="T3" fmla="*/ 35 h 56"/>
                    <a:gd name="T4" fmla="*/ 32 w 54"/>
                    <a:gd name="T5" fmla="*/ 50 h 56"/>
                    <a:gd name="T6" fmla="*/ 4 w 54"/>
                    <a:gd name="T7" fmla="*/ 45 h 56"/>
                    <a:gd name="T8" fmla="*/ 0 w 54"/>
                    <a:gd name="T9" fmla="*/ 33 h 56"/>
                    <a:gd name="T10" fmla="*/ 9 w 54"/>
                    <a:gd name="T11" fmla="*/ 16 h 56"/>
                    <a:gd name="T12" fmla="*/ 32 w 54"/>
                    <a:gd name="T13" fmla="*/ 0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6">
                      <a:moveTo>
                        <a:pt x="32" y="0"/>
                      </a:moveTo>
                      <a:cubicBezTo>
                        <a:pt x="34" y="14"/>
                        <a:pt x="44" y="26"/>
                        <a:pt x="54" y="35"/>
                      </a:cubicBezTo>
                      <a:cubicBezTo>
                        <a:pt x="32" y="50"/>
                        <a:pt x="32" y="50"/>
                        <a:pt x="32" y="50"/>
                      </a:cubicBezTo>
                      <a:cubicBezTo>
                        <a:pt x="23" y="56"/>
                        <a:pt x="10" y="54"/>
                        <a:pt x="4" y="45"/>
                      </a:cubicBezTo>
                      <a:cubicBezTo>
                        <a:pt x="1" y="41"/>
                        <a:pt x="0" y="37"/>
                        <a:pt x="0" y="33"/>
                      </a:cubicBezTo>
                      <a:cubicBezTo>
                        <a:pt x="0" y="26"/>
                        <a:pt x="3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D54F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2" name="Freeform 96"/>
                <p:cNvSpPr/>
                <p:nvPr/>
              </p:nvSpPr>
              <p:spPr bwMode="auto">
                <a:xfrm>
                  <a:off x="7603" y="3994"/>
                  <a:ext cx="40" cy="41"/>
                </a:xfrm>
                <a:custGeom>
                  <a:avLst/>
                  <a:gdLst>
                    <a:gd name="T0" fmla="*/ 32 w 54"/>
                    <a:gd name="T1" fmla="*/ 0 h 56"/>
                    <a:gd name="T2" fmla="*/ 54 w 54"/>
                    <a:gd name="T3" fmla="*/ 35 h 56"/>
                    <a:gd name="T4" fmla="*/ 32 w 54"/>
                    <a:gd name="T5" fmla="*/ 50 h 56"/>
                    <a:gd name="T6" fmla="*/ 4 w 54"/>
                    <a:gd name="T7" fmla="*/ 45 h 56"/>
                    <a:gd name="T8" fmla="*/ 0 w 54"/>
                    <a:gd name="T9" fmla="*/ 33 h 56"/>
                    <a:gd name="T10" fmla="*/ 9 w 54"/>
                    <a:gd name="T11" fmla="*/ 16 h 56"/>
                    <a:gd name="T12" fmla="*/ 32 w 54"/>
                    <a:gd name="T13" fmla="*/ 0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6">
                      <a:moveTo>
                        <a:pt x="32" y="0"/>
                      </a:moveTo>
                      <a:cubicBezTo>
                        <a:pt x="34" y="14"/>
                        <a:pt x="44" y="26"/>
                        <a:pt x="54" y="35"/>
                      </a:cubicBezTo>
                      <a:cubicBezTo>
                        <a:pt x="32" y="50"/>
                        <a:pt x="32" y="50"/>
                        <a:pt x="32" y="50"/>
                      </a:cubicBezTo>
                      <a:cubicBezTo>
                        <a:pt x="23" y="56"/>
                        <a:pt x="10" y="54"/>
                        <a:pt x="4" y="45"/>
                      </a:cubicBezTo>
                      <a:cubicBezTo>
                        <a:pt x="1" y="41"/>
                        <a:pt x="0" y="37"/>
                        <a:pt x="0" y="33"/>
                      </a:cubicBezTo>
                      <a:cubicBezTo>
                        <a:pt x="0" y="26"/>
                        <a:pt x="3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3" name="Freeform 97"/>
                <p:cNvSpPr/>
                <p:nvPr/>
              </p:nvSpPr>
              <p:spPr bwMode="auto">
                <a:xfrm>
                  <a:off x="7627" y="3979"/>
                  <a:ext cx="40" cy="41"/>
                </a:xfrm>
                <a:custGeom>
                  <a:avLst/>
                  <a:gdLst>
                    <a:gd name="T0" fmla="*/ 48 w 55"/>
                    <a:gd name="T1" fmla="*/ 11 h 55"/>
                    <a:gd name="T2" fmla="*/ 43 w 55"/>
                    <a:gd name="T3" fmla="*/ 40 h 55"/>
                    <a:gd name="T4" fmla="*/ 22 w 55"/>
                    <a:gd name="T5" fmla="*/ 55 h 55"/>
                    <a:gd name="T6" fmla="*/ 0 w 55"/>
                    <a:gd name="T7" fmla="*/ 20 h 55"/>
                    <a:gd name="T8" fmla="*/ 19 w 55"/>
                    <a:gd name="T9" fmla="*/ 6 h 55"/>
                    <a:gd name="T10" fmla="*/ 48 w 55"/>
                    <a:gd name="T11" fmla="*/ 11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5">
                      <a:moveTo>
                        <a:pt x="48" y="11"/>
                      </a:moveTo>
                      <a:cubicBezTo>
                        <a:pt x="55" y="21"/>
                        <a:pt x="52" y="34"/>
                        <a:pt x="43" y="40"/>
                      </a:cubicBezTo>
                      <a:cubicBezTo>
                        <a:pt x="22" y="55"/>
                        <a:pt x="22" y="55"/>
                        <a:pt x="22" y="55"/>
                      </a:cubicBezTo>
                      <a:cubicBezTo>
                        <a:pt x="12" y="46"/>
                        <a:pt x="2" y="34"/>
                        <a:pt x="0" y="20"/>
                      </a:cubicBezTo>
                      <a:cubicBezTo>
                        <a:pt x="19" y="6"/>
                        <a:pt x="19" y="6"/>
                        <a:pt x="19" y="6"/>
                      </a:cubicBezTo>
                      <a:cubicBezTo>
                        <a:pt x="29" y="0"/>
                        <a:pt x="42" y="2"/>
                        <a:pt x="48" y="11"/>
                      </a:cubicBezTo>
                    </a:path>
                  </a:pathLst>
                </a:custGeom>
                <a:solidFill>
                  <a:srgbClr val="E6CC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4" name="Freeform 98"/>
                <p:cNvSpPr/>
                <p:nvPr/>
              </p:nvSpPr>
              <p:spPr bwMode="auto">
                <a:xfrm>
                  <a:off x="7627" y="3979"/>
                  <a:ext cx="40" cy="41"/>
                </a:xfrm>
                <a:custGeom>
                  <a:avLst/>
                  <a:gdLst>
                    <a:gd name="T0" fmla="*/ 48 w 55"/>
                    <a:gd name="T1" fmla="*/ 11 h 55"/>
                    <a:gd name="T2" fmla="*/ 43 w 55"/>
                    <a:gd name="T3" fmla="*/ 40 h 55"/>
                    <a:gd name="T4" fmla="*/ 22 w 55"/>
                    <a:gd name="T5" fmla="*/ 55 h 55"/>
                    <a:gd name="T6" fmla="*/ 0 w 55"/>
                    <a:gd name="T7" fmla="*/ 20 h 55"/>
                    <a:gd name="T8" fmla="*/ 19 w 55"/>
                    <a:gd name="T9" fmla="*/ 6 h 55"/>
                    <a:gd name="T10" fmla="*/ 48 w 55"/>
                    <a:gd name="T11" fmla="*/ 11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5">
                      <a:moveTo>
                        <a:pt x="48" y="11"/>
                      </a:moveTo>
                      <a:cubicBezTo>
                        <a:pt x="55" y="21"/>
                        <a:pt x="52" y="34"/>
                        <a:pt x="43" y="40"/>
                      </a:cubicBezTo>
                      <a:cubicBezTo>
                        <a:pt x="22" y="55"/>
                        <a:pt x="22" y="55"/>
                        <a:pt x="22" y="55"/>
                      </a:cubicBezTo>
                      <a:cubicBezTo>
                        <a:pt x="12" y="46"/>
                        <a:pt x="2" y="34"/>
                        <a:pt x="0" y="20"/>
                      </a:cubicBezTo>
                      <a:cubicBezTo>
                        <a:pt x="19" y="6"/>
                        <a:pt x="19" y="6"/>
                        <a:pt x="19" y="6"/>
                      </a:cubicBezTo>
                      <a:cubicBezTo>
                        <a:pt x="29" y="0"/>
                        <a:pt x="42" y="2"/>
                        <a:pt x="48" y="11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5" name="Freeform 99"/>
                <p:cNvSpPr/>
                <p:nvPr/>
              </p:nvSpPr>
              <p:spPr bwMode="auto">
                <a:xfrm>
                  <a:off x="7606" y="4010"/>
                  <a:ext cx="6" cy="7"/>
                </a:xfrm>
                <a:custGeom>
                  <a:avLst/>
                  <a:gdLst>
                    <a:gd name="T0" fmla="*/ 4 w 7"/>
                    <a:gd name="T1" fmla="*/ 0 h 9"/>
                    <a:gd name="T2" fmla="*/ 7 w 7"/>
                    <a:gd name="T3" fmla="*/ 4 h 9"/>
                    <a:gd name="T4" fmla="*/ 4 w 7"/>
                    <a:gd name="T5" fmla="*/ 9 h 9"/>
                    <a:gd name="T6" fmla="*/ 0 w 7"/>
                    <a:gd name="T7" fmla="*/ 5 h 9"/>
                    <a:gd name="T8" fmla="*/ 4 w 7"/>
                    <a:gd name="T9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9">
                      <a:moveTo>
                        <a:pt x="4" y="0"/>
                      </a:moveTo>
                      <a:cubicBezTo>
                        <a:pt x="6" y="0"/>
                        <a:pt x="7" y="2"/>
                        <a:pt x="7" y="4"/>
                      </a:cubicBezTo>
                      <a:cubicBezTo>
                        <a:pt x="7" y="7"/>
                        <a:pt x="6" y="9"/>
                        <a:pt x="4" y="9"/>
                      </a:cubicBezTo>
                      <a:cubicBezTo>
                        <a:pt x="2" y="9"/>
                        <a:pt x="0" y="7"/>
                        <a:pt x="0" y="5"/>
                      </a:cubicBezTo>
                      <a:cubicBezTo>
                        <a:pt x="0" y="2"/>
                        <a:pt x="2" y="0"/>
                        <a:pt x="4" y="0"/>
                      </a:cubicBezTo>
                    </a:path>
                  </a:pathLst>
                </a:cu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6" name="Oval 100"/>
                <p:cNvSpPr>
                  <a:spLocks noChangeArrowheads="1"/>
                </p:cNvSpPr>
                <p:nvPr/>
              </p:nvSpPr>
              <p:spPr bwMode="auto">
                <a:xfrm>
                  <a:off x="7614" y="4011"/>
                  <a:ext cx="3" cy="4"/>
                </a:xfrm>
                <a:prstGeom prst="ellipse">
                  <a:avLst/>
                </a:pr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7" name="Freeform 101"/>
                <p:cNvSpPr/>
                <p:nvPr/>
              </p:nvSpPr>
              <p:spPr bwMode="auto">
                <a:xfrm>
                  <a:off x="7580" y="3872"/>
                  <a:ext cx="41" cy="41"/>
                </a:xfrm>
                <a:custGeom>
                  <a:avLst/>
                  <a:gdLst>
                    <a:gd name="T0" fmla="*/ 32 w 54"/>
                    <a:gd name="T1" fmla="*/ 0 h 56"/>
                    <a:gd name="T2" fmla="*/ 54 w 54"/>
                    <a:gd name="T3" fmla="*/ 35 h 56"/>
                    <a:gd name="T4" fmla="*/ 33 w 54"/>
                    <a:gd name="T5" fmla="*/ 50 h 56"/>
                    <a:gd name="T6" fmla="*/ 4 w 54"/>
                    <a:gd name="T7" fmla="*/ 44 h 56"/>
                    <a:gd name="T8" fmla="*/ 0 w 54"/>
                    <a:gd name="T9" fmla="*/ 33 h 56"/>
                    <a:gd name="T10" fmla="*/ 9 w 54"/>
                    <a:gd name="T11" fmla="*/ 16 h 56"/>
                    <a:gd name="T12" fmla="*/ 32 w 54"/>
                    <a:gd name="T13" fmla="*/ 0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6">
                      <a:moveTo>
                        <a:pt x="32" y="0"/>
                      </a:moveTo>
                      <a:cubicBezTo>
                        <a:pt x="34" y="14"/>
                        <a:pt x="45" y="26"/>
                        <a:pt x="54" y="35"/>
                      </a:cubicBezTo>
                      <a:cubicBezTo>
                        <a:pt x="33" y="50"/>
                        <a:pt x="33" y="50"/>
                        <a:pt x="33" y="50"/>
                      </a:cubicBezTo>
                      <a:cubicBezTo>
                        <a:pt x="23" y="56"/>
                        <a:pt x="10" y="54"/>
                        <a:pt x="4" y="44"/>
                      </a:cubicBezTo>
                      <a:cubicBezTo>
                        <a:pt x="1" y="41"/>
                        <a:pt x="0" y="37"/>
                        <a:pt x="0" y="33"/>
                      </a:cubicBezTo>
                      <a:cubicBezTo>
                        <a:pt x="0" y="26"/>
                        <a:pt x="3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E6CC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8" name="Freeform 102"/>
                <p:cNvSpPr/>
                <p:nvPr/>
              </p:nvSpPr>
              <p:spPr bwMode="auto">
                <a:xfrm>
                  <a:off x="7580" y="3872"/>
                  <a:ext cx="41" cy="41"/>
                </a:xfrm>
                <a:custGeom>
                  <a:avLst/>
                  <a:gdLst>
                    <a:gd name="T0" fmla="*/ 32 w 54"/>
                    <a:gd name="T1" fmla="*/ 0 h 56"/>
                    <a:gd name="T2" fmla="*/ 54 w 54"/>
                    <a:gd name="T3" fmla="*/ 35 h 56"/>
                    <a:gd name="T4" fmla="*/ 33 w 54"/>
                    <a:gd name="T5" fmla="*/ 50 h 56"/>
                    <a:gd name="T6" fmla="*/ 4 w 54"/>
                    <a:gd name="T7" fmla="*/ 44 h 56"/>
                    <a:gd name="T8" fmla="*/ 0 w 54"/>
                    <a:gd name="T9" fmla="*/ 33 h 56"/>
                    <a:gd name="T10" fmla="*/ 9 w 54"/>
                    <a:gd name="T11" fmla="*/ 16 h 56"/>
                    <a:gd name="T12" fmla="*/ 32 w 54"/>
                    <a:gd name="T13" fmla="*/ 0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6">
                      <a:moveTo>
                        <a:pt x="32" y="0"/>
                      </a:moveTo>
                      <a:cubicBezTo>
                        <a:pt x="34" y="14"/>
                        <a:pt x="45" y="26"/>
                        <a:pt x="54" y="35"/>
                      </a:cubicBezTo>
                      <a:cubicBezTo>
                        <a:pt x="33" y="50"/>
                        <a:pt x="33" y="50"/>
                        <a:pt x="33" y="50"/>
                      </a:cubicBezTo>
                      <a:cubicBezTo>
                        <a:pt x="23" y="56"/>
                        <a:pt x="10" y="54"/>
                        <a:pt x="4" y="44"/>
                      </a:cubicBezTo>
                      <a:cubicBezTo>
                        <a:pt x="1" y="41"/>
                        <a:pt x="0" y="37"/>
                        <a:pt x="0" y="33"/>
                      </a:cubicBezTo>
                      <a:cubicBezTo>
                        <a:pt x="0" y="26"/>
                        <a:pt x="3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09" name="Freeform 103"/>
                <p:cNvSpPr/>
                <p:nvPr/>
              </p:nvSpPr>
              <p:spPr bwMode="auto">
                <a:xfrm>
                  <a:off x="7604" y="3857"/>
                  <a:ext cx="41" cy="41"/>
                </a:xfrm>
                <a:custGeom>
                  <a:avLst/>
                  <a:gdLst>
                    <a:gd name="T0" fmla="*/ 48 w 55"/>
                    <a:gd name="T1" fmla="*/ 11 h 55"/>
                    <a:gd name="T2" fmla="*/ 43 w 55"/>
                    <a:gd name="T3" fmla="*/ 40 h 55"/>
                    <a:gd name="T4" fmla="*/ 22 w 55"/>
                    <a:gd name="T5" fmla="*/ 55 h 55"/>
                    <a:gd name="T6" fmla="*/ 0 w 55"/>
                    <a:gd name="T7" fmla="*/ 20 h 55"/>
                    <a:gd name="T8" fmla="*/ 19 w 55"/>
                    <a:gd name="T9" fmla="*/ 6 h 55"/>
                    <a:gd name="T10" fmla="*/ 48 w 55"/>
                    <a:gd name="T11" fmla="*/ 11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5">
                      <a:moveTo>
                        <a:pt x="48" y="11"/>
                      </a:moveTo>
                      <a:cubicBezTo>
                        <a:pt x="55" y="21"/>
                        <a:pt x="52" y="34"/>
                        <a:pt x="43" y="40"/>
                      </a:cubicBezTo>
                      <a:cubicBezTo>
                        <a:pt x="22" y="55"/>
                        <a:pt x="22" y="55"/>
                        <a:pt x="22" y="55"/>
                      </a:cubicBezTo>
                      <a:cubicBezTo>
                        <a:pt x="13" y="46"/>
                        <a:pt x="2" y="34"/>
                        <a:pt x="0" y="20"/>
                      </a:cubicBezTo>
                      <a:cubicBezTo>
                        <a:pt x="19" y="6"/>
                        <a:pt x="19" y="6"/>
                        <a:pt x="19" y="6"/>
                      </a:cubicBezTo>
                      <a:cubicBezTo>
                        <a:pt x="29" y="0"/>
                        <a:pt x="42" y="2"/>
                        <a:pt x="48" y="11"/>
                      </a:cubicBezTo>
                    </a:path>
                  </a:pathLst>
                </a:custGeom>
                <a:solidFill>
                  <a:srgbClr val="D54F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0" name="Freeform 104"/>
                <p:cNvSpPr/>
                <p:nvPr/>
              </p:nvSpPr>
              <p:spPr bwMode="auto">
                <a:xfrm>
                  <a:off x="7604" y="3857"/>
                  <a:ext cx="41" cy="41"/>
                </a:xfrm>
                <a:custGeom>
                  <a:avLst/>
                  <a:gdLst>
                    <a:gd name="T0" fmla="*/ 48 w 55"/>
                    <a:gd name="T1" fmla="*/ 11 h 55"/>
                    <a:gd name="T2" fmla="*/ 43 w 55"/>
                    <a:gd name="T3" fmla="*/ 40 h 55"/>
                    <a:gd name="T4" fmla="*/ 22 w 55"/>
                    <a:gd name="T5" fmla="*/ 55 h 55"/>
                    <a:gd name="T6" fmla="*/ 0 w 55"/>
                    <a:gd name="T7" fmla="*/ 20 h 55"/>
                    <a:gd name="T8" fmla="*/ 19 w 55"/>
                    <a:gd name="T9" fmla="*/ 6 h 55"/>
                    <a:gd name="T10" fmla="*/ 48 w 55"/>
                    <a:gd name="T11" fmla="*/ 11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5">
                      <a:moveTo>
                        <a:pt x="48" y="11"/>
                      </a:moveTo>
                      <a:cubicBezTo>
                        <a:pt x="55" y="21"/>
                        <a:pt x="52" y="34"/>
                        <a:pt x="43" y="40"/>
                      </a:cubicBezTo>
                      <a:cubicBezTo>
                        <a:pt x="22" y="55"/>
                        <a:pt x="22" y="55"/>
                        <a:pt x="22" y="55"/>
                      </a:cubicBezTo>
                      <a:cubicBezTo>
                        <a:pt x="13" y="46"/>
                        <a:pt x="2" y="34"/>
                        <a:pt x="0" y="20"/>
                      </a:cubicBezTo>
                      <a:cubicBezTo>
                        <a:pt x="19" y="6"/>
                        <a:pt x="19" y="6"/>
                        <a:pt x="19" y="6"/>
                      </a:cubicBezTo>
                      <a:cubicBezTo>
                        <a:pt x="29" y="0"/>
                        <a:pt x="42" y="2"/>
                        <a:pt x="48" y="11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1" name="Freeform 105"/>
                <p:cNvSpPr/>
                <p:nvPr/>
              </p:nvSpPr>
              <p:spPr bwMode="auto">
                <a:xfrm>
                  <a:off x="7585" y="3888"/>
                  <a:ext cx="5" cy="7"/>
                </a:xfrm>
                <a:custGeom>
                  <a:avLst/>
                  <a:gdLst>
                    <a:gd name="T0" fmla="*/ 3 w 7"/>
                    <a:gd name="T1" fmla="*/ 0 h 9"/>
                    <a:gd name="T2" fmla="*/ 7 w 7"/>
                    <a:gd name="T3" fmla="*/ 4 h 9"/>
                    <a:gd name="T4" fmla="*/ 3 w 7"/>
                    <a:gd name="T5" fmla="*/ 9 h 9"/>
                    <a:gd name="T6" fmla="*/ 0 w 7"/>
                    <a:gd name="T7" fmla="*/ 5 h 9"/>
                    <a:gd name="T8" fmla="*/ 3 w 7"/>
                    <a:gd name="T9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9">
                      <a:moveTo>
                        <a:pt x="3" y="0"/>
                      </a:moveTo>
                      <a:cubicBezTo>
                        <a:pt x="5" y="0"/>
                        <a:pt x="6" y="2"/>
                        <a:pt x="7" y="4"/>
                      </a:cubicBezTo>
                      <a:cubicBezTo>
                        <a:pt x="6" y="7"/>
                        <a:pt x="5" y="9"/>
                        <a:pt x="3" y="9"/>
                      </a:cubicBezTo>
                      <a:cubicBezTo>
                        <a:pt x="1" y="9"/>
                        <a:pt x="0" y="7"/>
                        <a:pt x="0" y="5"/>
                      </a:cubicBezTo>
                      <a:cubicBezTo>
                        <a:pt x="0" y="2"/>
                        <a:pt x="1" y="0"/>
                        <a:pt x="3" y="0"/>
                      </a:cubicBezTo>
                    </a:path>
                  </a:pathLst>
                </a:cu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2" name="Oval 106"/>
                <p:cNvSpPr>
                  <a:spLocks noChangeArrowheads="1"/>
                </p:cNvSpPr>
                <p:nvPr/>
              </p:nvSpPr>
              <p:spPr bwMode="auto">
                <a:xfrm>
                  <a:off x="7592" y="3889"/>
                  <a:ext cx="3" cy="4"/>
                </a:xfrm>
                <a:prstGeom prst="ellipse">
                  <a:avLst/>
                </a:pr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3" name="Freeform 107"/>
                <p:cNvSpPr/>
                <p:nvPr/>
              </p:nvSpPr>
              <p:spPr bwMode="auto">
                <a:xfrm>
                  <a:off x="7673" y="3870"/>
                  <a:ext cx="40" cy="42"/>
                </a:xfrm>
                <a:custGeom>
                  <a:avLst/>
                  <a:gdLst>
                    <a:gd name="T0" fmla="*/ 32 w 54"/>
                    <a:gd name="T1" fmla="*/ 0 h 57"/>
                    <a:gd name="T2" fmla="*/ 54 w 54"/>
                    <a:gd name="T3" fmla="*/ 36 h 57"/>
                    <a:gd name="T4" fmla="*/ 33 w 54"/>
                    <a:gd name="T5" fmla="*/ 50 h 57"/>
                    <a:gd name="T6" fmla="*/ 4 w 54"/>
                    <a:gd name="T7" fmla="*/ 45 h 57"/>
                    <a:gd name="T8" fmla="*/ 1 w 54"/>
                    <a:gd name="T9" fmla="*/ 33 h 57"/>
                    <a:gd name="T10" fmla="*/ 9 w 54"/>
                    <a:gd name="T11" fmla="*/ 16 h 57"/>
                    <a:gd name="T12" fmla="*/ 32 w 54"/>
                    <a:gd name="T13" fmla="*/ 0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7">
                      <a:moveTo>
                        <a:pt x="32" y="0"/>
                      </a:moveTo>
                      <a:cubicBezTo>
                        <a:pt x="35" y="15"/>
                        <a:pt x="45" y="27"/>
                        <a:pt x="54" y="36"/>
                      </a:cubicBezTo>
                      <a:cubicBezTo>
                        <a:pt x="33" y="50"/>
                        <a:pt x="33" y="50"/>
                        <a:pt x="33" y="50"/>
                      </a:cubicBezTo>
                      <a:cubicBezTo>
                        <a:pt x="24" y="57"/>
                        <a:pt x="11" y="55"/>
                        <a:pt x="4" y="45"/>
                      </a:cubicBezTo>
                      <a:cubicBezTo>
                        <a:pt x="2" y="42"/>
                        <a:pt x="1" y="38"/>
                        <a:pt x="1" y="33"/>
                      </a:cubicBezTo>
                      <a:cubicBezTo>
                        <a:pt x="0" y="27"/>
                        <a:pt x="4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E6CC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4" name="Freeform 108"/>
                <p:cNvSpPr/>
                <p:nvPr/>
              </p:nvSpPr>
              <p:spPr bwMode="auto">
                <a:xfrm>
                  <a:off x="7673" y="3870"/>
                  <a:ext cx="40" cy="42"/>
                </a:xfrm>
                <a:custGeom>
                  <a:avLst/>
                  <a:gdLst>
                    <a:gd name="T0" fmla="*/ 32 w 54"/>
                    <a:gd name="T1" fmla="*/ 0 h 57"/>
                    <a:gd name="T2" fmla="*/ 54 w 54"/>
                    <a:gd name="T3" fmla="*/ 36 h 57"/>
                    <a:gd name="T4" fmla="*/ 33 w 54"/>
                    <a:gd name="T5" fmla="*/ 50 h 57"/>
                    <a:gd name="T6" fmla="*/ 4 w 54"/>
                    <a:gd name="T7" fmla="*/ 45 h 57"/>
                    <a:gd name="T8" fmla="*/ 1 w 54"/>
                    <a:gd name="T9" fmla="*/ 33 h 57"/>
                    <a:gd name="T10" fmla="*/ 9 w 54"/>
                    <a:gd name="T11" fmla="*/ 16 h 57"/>
                    <a:gd name="T12" fmla="*/ 32 w 54"/>
                    <a:gd name="T13" fmla="*/ 0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7">
                      <a:moveTo>
                        <a:pt x="32" y="0"/>
                      </a:moveTo>
                      <a:cubicBezTo>
                        <a:pt x="35" y="15"/>
                        <a:pt x="45" y="27"/>
                        <a:pt x="54" y="36"/>
                      </a:cubicBezTo>
                      <a:cubicBezTo>
                        <a:pt x="33" y="50"/>
                        <a:pt x="33" y="50"/>
                        <a:pt x="33" y="50"/>
                      </a:cubicBezTo>
                      <a:cubicBezTo>
                        <a:pt x="24" y="57"/>
                        <a:pt x="11" y="55"/>
                        <a:pt x="4" y="45"/>
                      </a:cubicBezTo>
                      <a:cubicBezTo>
                        <a:pt x="2" y="42"/>
                        <a:pt x="1" y="38"/>
                        <a:pt x="1" y="33"/>
                      </a:cubicBezTo>
                      <a:cubicBezTo>
                        <a:pt x="0" y="27"/>
                        <a:pt x="4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5" name="Freeform 109"/>
                <p:cNvSpPr/>
                <p:nvPr/>
              </p:nvSpPr>
              <p:spPr bwMode="auto">
                <a:xfrm>
                  <a:off x="7696" y="3855"/>
                  <a:ext cx="41" cy="42"/>
                </a:xfrm>
                <a:custGeom>
                  <a:avLst/>
                  <a:gdLst>
                    <a:gd name="T0" fmla="*/ 49 w 55"/>
                    <a:gd name="T1" fmla="*/ 12 h 56"/>
                    <a:gd name="T2" fmla="*/ 44 w 55"/>
                    <a:gd name="T3" fmla="*/ 41 h 56"/>
                    <a:gd name="T4" fmla="*/ 22 w 55"/>
                    <a:gd name="T5" fmla="*/ 56 h 56"/>
                    <a:gd name="T6" fmla="*/ 0 w 55"/>
                    <a:gd name="T7" fmla="*/ 20 h 56"/>
                    <a:gd name="T8" fmla="*/ 20 w 55"/>
                    <a:gd name="T9" fmla="*/ 7 h 56"/>
                    <a:gd name="T10" fmla="*/ 49 w 55"/>
                    <a:gd name="T11" fmla="*/ 12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6">
                      <a:moveTo>
                        <a:pt x="49" y="12"/>
                      </a:moveTo>
                      <a:cubicBezTo>
                        <a:pt x="55" y="21"/>
                        <a:pt x="53" y="34"/>
                        <a:pt x="44" y="41"/>
                      </a:cubicBezTo>
                      <a:cubicBezTo>
                        <a:pt x="22" y="56"/>
                        <a:pt x="22" y="56"/>
                        <a:pt x="22" y="56"/>
                      </a:cubicBezTo>
                      <a:cubicBezTo>
                        <a:pt x="13" y="47"/>
                        <a:pt x="3" y="35"/>
                        <a:pt x="0" y="20"/>
                      </a:cubicBezTo>
                      <a:cubicBezTo>
                        <a:pt x="20" y="7"/>
                        <a:pt x="20" y="7"/>
                        <a:pt x="20" y="7"/>
                      </a:cubicBezTo>
                      <a:cubicBezTo>
                        <a:pt x="29" y="0"/>
                        <a:pt x="42" y="3"/>
                        <a:pt x="49" y="12"/>
                      </a:cubicBezTo>
                    </a:path>
                  </a:pathLst>
                </a:custGeom>
                <a:solidFill>
                  <a:srgbClr val="D54F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6" name="Freeform 110"/>
                <p:cNvSpPr/>
                <p:nvPr/>
              </p:nvSpPr>
              <p:spPr bwMode="auto">
                <a:xfrm>
                  <a:off x="7696" y="3855"/>
                  <a:ext cx="41" cy="42"/>
                </a:xfrm>
                <a:custGeom>
                  <a:avLst/>
                  <a:gdLst>
                    <a:gd name="T0" fmla="*/ 49 w 55"/>
                    <a:gd name="T1" fmla="*/ 12 h 56"/>
                    <a:gd name="T2" fmla="*/ 44 w 55"/>
                    <a:gd name="T3" fmla="*/ 41 h 56"/>
                    <a:gd name="T4" fmla="*/ 22 w 55"/>
                    <a:gd name="T5" fmla="*/ 56 h 56"/>
                    <a:gd name="T6" fmla="*/ 0 w 55"/>
                    <a:gd name="T7" fmla="*/ 20 h 56"/>
                    <a:gd name="T8" fmla="*/ 20 w 55"/>
                    <a:gd name="T9" fmla="*/ 7 h 56"/>
                    <a:gd name="T10" fmla="*/ 49 w 55"/>
                    <a:gd name="T11" fmla="*/ 12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6">
                      <a:moveTo>
                        <a:pt x="49" y="12"/>
                      </a:moveTo>
                      <a:cubicBezTo>
                        <a:pt x="55" y="21"/>
                        <a:pt x="53" y="34"/>
                        <a:pt x="44" y="41"/>
                      </a:cubicBezTo>
                      <a:cubicBezTo>
                        <a:pt x="22" y="56"/>
                        <a:pt x="22" y="56"/>
                        <a:pt x="22" y="56"/>
                      </a:cubicBezTo>
                      <a:cubicBezTo>
                        <a:pt x="13" y="47"/>
                        <a:pt x="3" y="35"/>
                        <a:pt x="0" y="20"/>
                      </a:cubicBezTo>
                      <a:cubicBezTo>
                        <a:pt x="20" y="7"/>
                        <a:pt x="20" y="7"/>
                        <a:pt x="20" y="7"/>
                      </a:cubicBezTo>
                      <a:cubicBezTo>
                        <a:pt x="29" y="0"/>
                        <a:pt x="42" y="3"/>
                        <a:pt x="49" y="12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7" name="Oval 111"/>
                <p:cNvSpPr>
                  <a:spLocks noChangeArrowheads="1"/>
                </p:cNvSpPr>
                <p:nvPr/>
              </p:nvSpPr>
              <p:spPr bwMode="auto">
                <a:xfrm>
                  <a:off x="7677" y="3886"/>
                  <a:ext cx="5" cy="8"/>
                </a:xfrm>
                <a:prstGeom prst="ellipse">
                  <a:avLst/>
                </a:pr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8" name="Oval 112"/>
                <p:cNvSpPr>
                  <a:spLocks noChangeArrowheads="1"/>
                </p:cNvSpPr>
                <p:nvPr/>
              </p:nvSpPr>
              <p:spPr bwMode="auto">
                <a:xfrm>
                  <a:off x="7685" y="3888"/>
                  <a:ext cx="2" cy="4"/>
                </a:xfrm>
                <a:prstGeom prst="ellipse">
                  <a:avLst/>
                </a:pr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19" name="Freeform 113"/>
                <p:cNvSpPr/>
                <p:nvPr/>
              </p:nvSpPr>
              <p:spPr bwMode="auto">
                <a:xfrm>
                  <a:off x="7645" y="3746"/>
                  <a:ext cx="40" cy="42"/>
                </a:xfrm>
                <a:custGeom>
                  <a:avLst/>
                  <a:gdLst>
                    <a:gd name="T0" fmla="*/ 32 w 54"/>
                    <a:gd name="T1" fmla="*/ 0 h 57"/>
                    <a:gd name="T2" fmla="*/ 54 w 54"/>
                    <a:gd name="T3" fmla="*/ 36 h 57"/>
                    <a:gd name="T4" fmla="*/ 33 w 54"/>
                    <a:gd name="T5" fmla="*/ 51 h 57"/>
                    <a:gd name="T6" fmla="*/ 4 w 54"/>
                    <a:gd name="T7" fmla="*/ 45 h 57"/>
                    <a:gd name="T8" fmla="*/ 0 w 54"/>
                    <a:gd name="T9" fmla="*/ 34 h 57"/>
                    <a:gd name="T10" fmla="*/ 9 w 54"/>
                    <a:gd name="T11" fmla="*/ 17 h 57"/>
                    <a:gd name="T12" fmla="*/ 32 w 54"/>
                    <a:gd name="T13" fmla="*/ 0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7">
                      <a:moveTo>
                        <a:pt x="32" y="0"/>
                      </a:moveTo>
                      <a:cubicBezTo>
                        <a:pt x="34" y="15"/>
                        <a:pt x="45" y="27"/>
                        <a:pt x="54" y="36"/>
                      </a:cubicBezTo>
                      <a:cubicBezTo>
                        <a:pt x="33" y="51"/>
                        <a:pt x="33" y="51"/>
                        <a:pt x="33" y="51"/>
                      </a:cubicBezTo>
                      <a:cubicBezTo>
                        <a:pt x="23" y="57"/>
                        <a:pt x="10" y="55"/>
                        <a:pt x="4" y="45"/>
                      </a:cubicBezTo>
                      <a:cubicBezTo>
                        <a:pt x="1" y="42"/>
                        <a:pt x="0" y="38"/>
                        <a:pt x="0" y="34"/>
                      </a:cubicBezTo>
                      <a:cubicBezTo>
                        <a:pt x="0" y="27"/>
                        <a:pt x="3" y="21"/>
                        <a:pt x="9" y="17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E6CC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0" name="Freeform 114"/>
                <p:cNvSpPr/>
                <p:nvPr/>
              </p:nvSpPr>
              <p:spPr bwMode="auto">
                <a:xfrm>
                  <a:off x="7645" y="3746"/>
                  <a:ext cx="40" cy="42"/>
                </a:xfrm>
                <a:custGeom>
                  <a:avLst/>
                  <a:gdLst>
                    <a:gd name="T0" fmla="*/ 32 w 54"/>
                    <a:gd name="T1" fmla="*/ 0 h 57"/>
                    <a:gd name="T2" fmla="*/ 54 w 54"/>
                    <a:gd name="T3" fmla="*/ 36 h 57"/>
                    <a:gd name="T4" fmla="*/ 33 w 54"/>
                    <a:gd name="T5" fmla="*/ 51 h 57"/>
                    <a:gd name="T6" fmla="*/ 4 w 54"/>
                    <a:gd name="T7" fmla="*/ 45 h 57"/>
                    <a:gd name="T8" fmla="*/ 0 w 54"/>
                    <a:gd name="T9" fmla="*/ 34 h 57"/>
                    <a:gd name="T10" fmla="*/ 9 w 54"/>
                    <a:gd name="T11" fmla="*/ 17 h 57"/>
                    <a:gd name="T12" fmla="*/ 32 w 54"/>
                    <a:gd name="T13" fmla="*/ 0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7">
                      <a:moveTo>
                        <a:pt x="32" y="0"/>
                      </a:moveTo>
                      <a:cubicBezTo>
                        <a:pt x="34" y="15"/>
                        <a:pt x="45" y="27"/>
                        <a:pt x="54" y="36"/>
                      </a:cubicBezTo>
                      <a:cubicBezTo>
                        <a:pt x="33" y="51"/>
                        <a:pt x="33" y="51"/>
                        <a:pt x="33" y="51"/>
                      </a:cubicBezTo>
                      <a:cubicBezTo>
                        <a:pt x="23" y="57"/>
                        <a:pt x="10" y="55"/>
                        <a:pt x="4" y="45"/>
                      </a:cubicBezTo>
                      <a:cubicBezTo>
                        <a:pt x="1" y="42"/>
                        <a:pt x="0" y="38"/>
                        <a:pt x="0" y="34"/>
                      </a:cubicBezTo>
                      <a:cubicBezTo>
                        <a:pt x="0" y="27"/>
                        <a:pt x="3" y="21"/>
                        <a:pt x="9" y="17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1" name="Freeform 115"/>
                <p:cNvSpPr/>
                <p:nvPr/>
              </p:nvSpPr>
              <p:spPr bwMode="auto">
                <a:xfrm>
                  <a:off x="7669" y="3731"/>
                  <a:ext cx="41" cy="42"/>
                </a:xfrm>
                <a:custGeom>
                  <a:avLst/>
                  <a:gdLst>
                    <a:gd name="T0" fmla="*/ 48 w 55"/>
                    <a:gd name="T1" fmla="*/ 12 h 56"/>
                    <a:gd name="T2" fmla="*/ 43 w 55"/>
                    <a:gd name="T3" fmla="*/ 41 h 56"/>
                    <a:gd name="T4" fmla="*/ 22 w 55"/>
                    <a:gd name="T5" fmla="*/ 56 h 56"/>
                    <a:gd name="T6" fmla="*/ 0 w 55"/>
                    <a:gd name="T7" fmla="*/ 20 h 56"/>
                    <a:gd name="T8" fmla="*/ 20 w 55"/>
                    <a:gd name="T9" fmla="*/ 7 h 56"/>
                    <a:gd name="T10" fmla="*/ 48 w 55"/>
                    <a:gd name="T11" fmla="*/ 12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6">
                      <a:moveTo>
                        <a:pt x="48" y="12"/>
                      </a:moveTo>
                      <a:cubicBezTo>
                        <a:pt x="55" y="22"/>
                        <a:pt x="53" y="34"/>
                        <a:pt x="43" y="41"/>
                      </a:cubicBezTo>
                      <a:cubicBezTo>
                        <a:pt x="22" y="56"/>
                        <a:pt x="22" y="56"/>
                        <a:pt x="22" y="56"/>
                      </a:cubicBezTo>
                      <a:cubicBezTo>
                        <a:pt x="13" y="47"/>
                        <a:pt x="2" y="35"/>
                        <a:pt x="0" y="20"/>
                      </a:cubicBezTo>
                      <a:cubicBezTo>
                        <a:pt x="20" y="7"/>
                        <a:pt x="20" y="7"/>
                        <a:pt x="20" y="7"/>
                      </a:cubicBezTo>
                      <a:cubicBezTo>
                        <a:pt x="29" y="0"/>
                        <a:pt x="42" y="3"/>
                        <a:pt x="48" y="12"/>
                      </a:cubicBezTo>
                    </a:path>
                  </a:pathLst>
                </a:custGeom>
                <a:solidFill>
                  <a:srgbClr val="D54F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2" name="Freeform 116"/>
                <p:cNvSpPr/>
                <p:nvPr/>
              </p:nvSpPr>
              <p:spPr bwMode="auto">
                <a:xfrm>
                  <a:off x="7669" y="3731"/>
                  <a:ext cx="41" cy="42"/>
                </a:xfrm>
                <a:custGeom>
                  <a:avLst/>
                  <a:gdLst>
                    <a:gd name="T0" fmla="*/ 48 w 55"/>
                    <a:gd name="T1" fmla="*/ 12 h 56"/>
                    <a:gd name="T2" fmla="*/ 43 w 55"/>
                    <a:gd name="T3" fmla="*/ 41 h 56"/>
                    <a:gd name="T4" fmla="*/ 22 w 55"/>
                    <a:gd name="T5" fmla="*/ 56 h 56"/>
                    <a:gd name="T6" fmla="*/ 0 w 55"/>
                    <a:gd name="T7" fmla="*/ 20 h 56"/>
                    <a:gd name="T8" fmla="*/ 20 w 55"/>
                    <a:gd name="T9" fmla="*/ 7 h 56"/>
                    <a:gd name="T10" fmla="*/ 48 w 55"/>
                    <a:gd name="T11" fmla="*/ 12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6">
                      <a:moveTo>
                        <a:pt x="48" y="12"/>
                      </a:moveTo>
                      <a:cubicBezTo>
                        <a:pt x="55" y="22"/>
                        <a:pt x="53" y="34"/>
                        <a:pt x="43" y="41"/>
                      </a:cubicBezTo>
                      <a:cubicBezTo>
                        <a:pt x="22" y="56"/>
                        <a:pt x="22" y="56"/>
                        <a:pt x="22" y="56"/>
                      </a:cubicBezTo>
                      <a:cubicBezTo>
                        <a:pt x="13" y="47"/>
                        <a:pt x="2" y="35"/>
                        <a:pt x="0" y="20"/>
                      </a:cubicBezTo>
                      <a:cubicBezTo>
                        <a:pt x="20" y="7"/>
                        <a:pt x="20" y="7"/>
                        <a:pt x="20" y="7"/>
                      </a:cubicBezTo>
                      <a:cubicBezTo>
                        <a:pt x="29" y="0"/>
                        <a:pt x="42" y="3"/>
                        <a:pt x="48" y="12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3" name="Oval 117"/>
                <p:cNvSpPr>
                  <a:spLocks noChangeArrowheads="1"/>
                </p:cNvSpPr>
                <p:nvPr/>
              </p:nvSpPr>
              <p:spPr bwMode="auto">
                <a:xfrm>
                  <a:off x="7650" y="3763"/>
                  <a:ext cx="5" cy="7"/>
                </a:xfrm>
                <a:prstGeom prst="ellipse">
                  <a:avLst/>
                </a:pr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4" name="Oval 118"/>
                <p:cNvSpPr>
                  <a:spLocks noChangeArrowheads="1"/>
                </p:cNvSpPr>
                <p:nvPr/>
              </p:nvSpPr>
              <p:spPr bwMode="auto">
                <a:xfrm>
                  <a:off x="7656" y="3764"/>
                  <a:ext cx="3" cy="4"/>
                </a:xfrm>
                <a:prstGeom prst="ellipse">
                  <a:avLst/>
                </a:pr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5" name="Freeform 119"/>
                <p:cNvSpPr/>
                <p:nvPr/>
              </p:nvSpPr>
              <p:spPr bwMode="auto">
                <a:xfrm>
                  <a:off x="7595" y="3935"/>
                  <a:ext cx="40" cy="43"/>
                </a:xfrm>
                <a:custGeom>
                  <a:avLst/>
                  <a:gdLst>
                    <a:gd name="T0" fmla="*/ 32 w 54"/>
                    <a:gd name="T1" fmla="*/ 0 h 57"/>
                    <a:gd name="T2" fmla="*/ 54 w 54"/>
                    <a:gd name="T3" fmla="*/ 36 h 57"/>
                    <a:gd name="T4" fmla="*/ 32 w 54"/>
                    <a:gd name="T5" fmla="*/ 50 h 57"/>
                    <a:gd name="T6" fmla="*/ 4 w 54"/>
                    <a:gd name="T7" fmla="*/ 45 h 57"/>
                    <a:gd name="T8" fmla="*/ 0 w 54"/>
                    <a:gd name="T9" fmla="*/ 33 h 57"/>
                    <a:gd name="T10" fmla="*/ 9 w 54"/>
                    <a:gd name="T11" fmla="*/ 16 h 57"/>
                    <a:gd name="T12" fmla="*/ 32 w 54"/>
                    <a:gd name="T13" fmla="*/ 0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7">
                      <a:moveTo>
                        <a:pt x="32" y="0"/>
                      </a:moveTo>
                      <a:cubicBezTo>
                        <a:pt x="34" y="15"/>
                        <a:pt x="44" y="27"/>
                        <a:pt x="54" y="36"/>
                      </a:cubicBezTo>
                      <a:cubicBezTo>
                        <a:pt x="32" y="50"/>
                        <a:pt x="32" y="50"/>
                        <a:pt x="32" y="50"/>
                      </a:cubicBezTo>
                      <a:cubicBezTo>
                        <a:pt x="23" y="57"/>
                        <a:pt x="10" y="55"/>
                        <a:pt x="4" y="45"/>
                      </a:cubicBezTo>
                      <a:cubicBezTo>
                        <a:pt x="1" y="42"/>
                        <a:pt x="0" y="37"/>
                        <a:pt x="0" y="33"/>
                      </a:cubicBezTo>
                      <a:cubicBezTo>
                        <a:pt x="0" y="27"/>
                        <a:pt x="3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D54F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6" name="Freeform 120"/>
                <p:cNvSpPr/>
                <p:nvPr/>
              </p:nvSpPr>
              <p:spPr bwMode="auto">
                <a:xfrm>
                  <a:off x="7595" y="3935"/>
                  <a:ext cx="40" cy="43"/>
                </a:xfrm>
                <a:custGeom>
                  <a:avLst/>
                  <a:gdLst>
                    <a:gd name="T0" fmla="*/ 32 w 54"/>
                    <a:gd name="T1" fmla="*/ 0 h 57"/>
                    <a:gd name="T2" fmla="*/ 54 w 54"/>
                    <a:gd name="T3" fmla="*/ 36 h 57"/>
                    <a:gd name="T4" fmla="*/ 32 w 54"/>
                    <a:gd name="T5" fmla="*/ 50 h 57"/>
                    <a:gd name="T6" fmla="*/ 4 w 54"/>
                    <a:gd name="T7" fmla="*/ 45 h 57"/>
                    <a:gd name="T8" fmla="*/ 0 w 54"/>
                    <a:gd name="T9" fmla="*/ 33 h 57"/>
                    <a:gd name="T10" fmla="*/ 9 w 54"/>
                    <a:gd name="T11" fmla="*/ 16 h 57"/>
                    <a:gd name="T12" fmla="*/ 32 w 54"/>
                    <a:gd name="T13" fmla="*/ 0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7">
                      <a:moveTo>
                        <a:pt x="32" y="0"/>
                      </a:moveTo>
                      <a:cubicBezTo>
                        <a:pt x="34" y="15"/>
                        <a:pt x="44" y="27"/>
                        <a:pt x="54" y="36"/>
                      </a:cubicBezTo>
                      <a:cubicBezTo>
                        <a:pt x="32" y="50"/>
                        <a:pt x="32" y="50"/>
                        <a:pt x="32" y="50"/>
                      </a:cubicBezTo>
                      <a:cubicBezTo>
                        <a:pt x="23" y="57"/>
                        <a:pt x="10" y="55"/>
                        <a:pt x="4" y="45"/>
                      </a:cubicBezTo>
                      <a:cubicBezTo>
                        <a:pt x="1" y="42"/>
                        <a:pt x="0" y="37"/>
                        <a:pt x="0" y="33"/>
                      </a:cubicBezTo>
                      <a:cubicBezTo>
                        <a:pt x="0" y="27"/>
                        <a:pt x="3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7" name="Freeform 121"/>
                <p:cNvSpPr/>
                <p:nvPr/>
              </p:nvSpPr>
              <p:spPr bwMode="auto">
                <a:xfrm>
                  <a:off x="7619" y="3921"/>
                  <a:ext cx="41" cy="41"/>
                </a:xfrm>
                <a:custGeom>
                  <a:avLst/>
                  <a:gdLst>
                    <a:gd name="T0" fmla="*/ 48 w 55"/>
                    <a:gd name="T1" fmla="*/ 12 h 56"/>
                    <a:gd name="T2" fmla="*/ 43 w 55"/>
                    <a:gd name="T3" fmla="*/ 41 h 56"/>
                    <a:gd name="T4" fmla="*/ 22 w 55"/>
                    <a:gd name="T5" fmla="*/ 56 h 56"/>
                    <a:gd name="T6" fmla="*/ 0 w 55"/>
                    <a:gd name="T7" fmla="*/ 20 h 56"/>
                    <a:gd name="T8" fmla="*/ 19 w 55"/>
                    <a:gd name="T9" fmla="*/ 7 h 56"/>
                    <a:gd name="T10" fmla="*/ 48 w 55"/>
                    <a:gd name="T11" fmla="*/ 12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6">
                      <a:moveTo>
                        <a:pt x="48" y="12"/>
                      </a:moveTo>
                      <a:cubicBezTo>
                        <a:pt x="55" y="21"/>
                        <a:pt x="52" y="34"/>
                        <a:pt x="43" y="41"/>
                      </a:cubicBezTo>
                      <a:cubicBezTo>
                        <a:pt x="22" y="56"/>
                        <a:pt x="22" y="56"/>
                        <a:pt x="22" y="56"/>
                      </a:cubicBezTo>
                      <a:cubicBezTo>
                        <a:pt x="12" y="47"/>
                        <a:pt x="2" y="35"/>
                        <a:pt x="0" y="20"/>
                      </a:cubicBez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29" y="0"/>
                        <a:pt x="42" y="3"/>
                        <a:pt x="48" y="12"/>
                      </a:cubicBezTo>
                    </a:path>
                  </a:pathLst>
                </a:custGeom>
                <a:solidFill>
                  <a:srgbClr val="E6CC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8" name="Freeform 122"/>
                <p:cNvSpPr/>
                <p:nvPr/>
              </p:nvSpPr>
              <p:spPr bwMode="auto">
                <a:xfrm>
                  <a:off x="7619" y="3921"/>
                  <a:ext cx="41" cy="41"/>
                </a:xfrm>
                <a:custGeom>
                  <a:avLst/>
                  <a:gdLst>
                    <a:gd name="T0" fmla="*/ 48 w 55"/>
                    <a:gd name="T1" fmla="*/ 12 h 56"/>
                    <a:gd name="T2" fmla="*/ 43 w 55"/>
                    <a:gd name="T3" fmla="*/ 41 h 56"/>
                    <a:gd name="T4" fmla="*/ 22 w 55"/>
                    <a:gd name="T5" fmla="*/ 56 h 56"/>
                    <a:gd name="T6" fmla="*/ 0 w 55"/>
                    <a:gd name="T7" fmla="*/ 20 h 56"/>
                    <a:gd name="T8" fmla="*/ 19 w 55"/>
                    <a:gd name="T9" fmla="*/ 7 h 56"/>
                    <a:gd name="T10" fmla="*/ 48 w 55"/>
                    <a:gd name="T11" fmla="*/ 12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6">
                      <a:moveTo>
                        <a:pt x="48" y="12"/>
                      </a:moveTo>
                      <a:cubicBezTo>
                        <a:pt x="55" y="21"/>
                        <a:pt x="52" y="34"/>
                        <a:pt x="43" y="41"/>
                      </a:cubicBezTo>
                      <a:cubicBezTo>
                        <a:pt x="22" y="56"/>
                        <a:pt x="22" y="56"/>
                        <a:pt x="22" y="56"/>
                      </a:cubicBezTo>
                      <a:cubicBezTo>
                        <a:pt x="12" y="47"/>
                        <a:pt x="2" y="35"/>
                        <a:pt x="0" y="20"/>
                      </a:cubicBez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29" y="0"/>
                        <a:pt x="42" y="3"/>
                        <a:pt x="48" y="12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29" name="Freeform 123"/>
                <p:cNvSpPr/>
                <p:nvPr/>
              </p:nvSpPr>
              <p:spPr bwMode="auto">
                <a:xfrm>
                  <a:off x="7599" y="3952"/>
                  <a:ext cx="5" cy="7"/>
                </a:xfrm>
                <a:custGeom>
                  <a:avLst/>
                  <a:gdLst>
                    <a:gd name="T0" fmla="*/ 4 w 7"/>
                    <a:gd name="T1" fmla="*/ 0 h 10"/>
                    <a:gd name="T2" fmla="*/ 7 w 7"/>
                    <a:gd name="T3" fmla="*/ 5 h 10"/>
                    <a:gd name="T4" fmla="*/ 4 w 7"/>
                    <a:gd name="T5" fmla="*/ 10 h 10"/>
                    <a:gd name="T6" fmla="*/ 0 w 7"/>
                    <a:gd name="T7" fmla="*/ 5 h 10"/>
                    <a:gd name="T8" fmla="*/ 4 w 7"/>
                    <a:gd name="T9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10">
                      <a:moveTo>
                        <a:pt x="4" y="0"/>
                      </a:moveTo>
                      <a:cubicBezTo>
                        <a:pt x="6" y="0"/>
                        <a:pt x="7" y="3"/>
                        <a:pt x="7" y="5"/>
                      </a:cubicBezTo>
                      <a:cubicBezTo>
                        <a:pt x="7" y="8"/>
                        <a:pt x="6" y="10"/>
                        <a:pt x="4" y="10"/>
                      </a:cubicBezTo>
                      <a:cubicBezTo>
                        <a:pt x="2" y="10"/>
                        <a:pt x="1" y="8"/>
                        <a:pt x="0" y="5"/>
                      </a:cubicBezTo>
                      <a:cubicBezTo>
                        <a:pt x="1" y="3"/>
                        <a:pt x="2" y="0"/>
                        <a:pt x="4" y="0"/>
                      </a:cubicBezTo>
                    </a:path>
                  </a:pathLst>
                </a:cu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0" name="Oval 124"/>
                <p:cNvSpPr>
                  <a:spLocks noChangeArrowheads="1"/>
                </p:cNvSpPr>
                <p:nvPr/>
              </p:nvSpPr>
              <p:spPr bwMode="auto">
                <a:xfrm>
                  <a:off x="7606" y="3953"/>
                  <a:ext cx="3" cy="5"/>
                </a:xfrm>
                <a:prstGeom prst="ellipse">
                  <a:avLst/>
                </a:pr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1" name="Freeform 125"/>
                <p:cNvSpPr/>
                <p:nvPr/>
              </p:nvSpPr>
              <p:spPr bwMode="auto">
                <a:xfrm>
                  <a:off x="7570" y="3814"/>
                  <a:ext cx="39" cy="41"/>
                </a:xfrm>
                <a:custGeom>
                  <a:avLst/>
                  <a:gdLst>
                    <a:gd name="T0" fmla="*/ 32 w 53"/>
                    <a:gd name="T1" fmla="*/ 0 h 56"/>
                    <a:gd name="T2" fmla="*/ 53 w 53"/>
                    <a:gd name="T3" fmla="*/ 35 h 56"/>
                    <a:gd name="T4" fmla="*/ 32 w 53"/>
                    <a:gd name="T5" fmla="*/ 50 h 56"/>
                    <a:gd name="T6" fmla="*/ 4 w 53"/>
                    <a:gd name="T7" fmla="*/ 44 h 56"/>
                    <a:gd name="T8" fmla="*/ 0 w 53"/>
                    <a:gd name="T9" fmla="*/ 33 h 56"/>
                    <a:gd name="T10" fmla="*/ 9 w 53"/>
                    <a:gd name="T11" fmla="*/ 16 h 56"/>
                    <a:gd name="T12" fmla="*/ 32 w 53"/>
                    <a:gd name="T13" fmla="*/ 0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2" h="56">
                      <a:moveTo>
                        <a:pt x="32" y="0"/>
                      </a:moveTo>
                      <a:cubicBezTo>
                        <a:pt x="34" y="14"/>
                        <a:pt x="44" y="26"/>
                        <a:pt x="53" y="35"/>
                      </a:cubicBezTo>
                      <a:cubicBezTo>
                        <a:pt x="32" y="50"/>
                        <a:pt x="32" y="50"/>
                        <a:pt x="32" y="50"/>
                      </a:cubicBezTo>
                      <a:cubicBezTo>
                        <a:pt x="23" y="56"/>
                        <a:pt x="10" y="54"/>
                        <a:pt x="4" y="44"/>
                      </a:cubicBezTo>
                      <a:cubicBezTo>
                        <a:pt x="1" y="41"/>
                        <a:pt x="0" y="37"/>
                        <a:pt x="0" y="33"/>
                      </a:cubicBezTo>
                      <a:cubicBezTo>
                        <a:pt x="0" y="26"/>
                        <a:pt x="3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D54F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2" name="Freeform 126"/>
                <p:cNvSpPr/>
                <p:nvPr/>
              </p:nvSpPr>
              <p:spPr bwMode="auto">
                <a:xfrm>
                  <a:off x="7570" y="3814"/>
                  <a:ext cx="39" cy="41"/>
                </a:xfrm>
                <a:custGeom>
                  <a:avLst/>
                  <a:gdLst>
                    <a:gd name="T0" fmla="*/ 32 w 53"/>
                    <a:gd name="T1" fmla="*/ 0 h 56"/>
                    <a:gd name="T2" fmla="*/ 53 w 53"/>
                    <a:gd name="T3" fmla="*/ 35 h 56"/>
                    <a:gd name="T4" fmla="*/ 32 w 53"/>
                    <a:gd name="T5" fmla="*/ 50 h 56"/>
                    <a:gd name="T6" fmla="*/ 4 w 53"/>
                    <a:gd name="T7" fmla="*/ 44 h 56"/>
                    <a:gd name="T8" fmla="*/ 0 w 53"/>
                    <a:gd name="T9" fmla="*/ 33 h 56"/>
                    <a:gd name="T10" fmla="*/ 9 w 53"/>
                    <a:gd name="T11" fmla="*/ 16 h 56"/>
                    <a:gd name="T12" fmla="*/ 32 w 53"/>
                    <a:gd name="T13" fmla="*/ 0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2" h="56">
                      <a:moveTo>
                        <a:pt x="32" y="0"/>
                      </a:moveTo>
                      <a:cubicBezTo>
                        <a:pt x="34" y="14"/>
                        <a:pt x="44" y="26"/>
                        <a:pt x="53" y="35"/>
                      </a:cubicBezTo>
                      <a:cubicBezTo>
                        <a:pt x="32" y="50"/>
                        <a:pt x="32" y="50"/>
                        <a:pt x="32" y="50"/>
                      </a:cubicBezTo>
                      <a:cubicBezTo>
                        <a:pt x="23" y="56"/>
                        <a:pt x="10" y="54"/>
                        <a:pt x="4" y="44"/>
                      </a:cubicBezTo>
                      <a:cubicBezTo>
                        <a:pt x="1" y="41"/>
                        <a:pt x="0" y="37"/>
                        <a:pt x="0" y="33"/>
                      </a:cubicBezTo>
                      <a:cubicBezTo>
                        <a:pt x="0" y="26"/>
                        <a:pt x="3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3" name="Freeform 127"/>
                <p:cNvSpPr/>
                <p:nvPr/>
              </p:nvSpPr>
              <p:spPr bwMode="auto">
                <a:xfrm>
                  <a:off x="7594" y="3798"/>
                  <a:ext cx="41" cy="42"/>
                </a:xfrm>
                <a:custGeom>
                  <a:avLst/>
                  <a:gdLst>
                    <a:gd name="T0" fmla="*/ 48 w 55"/>
                    <a:gd name="T1" fmla="*/ 12 h 56"/>
                    <a:gd name="T2" fmla="*/ 43 w 55"/>
                    <a:gd name="T3" fmla="*/ 41 h 56"/>
                    <a:gd name="T4" fmla="*/ 21 w 55"/>
                    <a:gd name="T5" fmla="*/ 56 h 56"/>
                    <a:gd name="T6" fmla="*/ 0 w 55"/>
                    <a:gd name="T7" fmla="*/ 21 h 56"/>
                    <a:gd name="T8" fmla="*/ 19 w 55"/>
                    <a:gd name="T9" fmla="*/ 7 h 56"/>
                    <a:gd name="T10" fmla="*/ 48 w 55"/>
                    <a:gd name="T11" fmla="*/ 12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6">
                      <a:moveTo>
                        <a:pt x="48" y="12"/>
                      </a:moveTo>
                      <a:cubicBezTo>
                        <a:pt x="55" y="22"/>
                        <a:pt x="52" y="35"/>
                        <a:pt x="43" y="41"/>
                      </a:cubicBezTo>
                      <a:cubicBezTo>
                        <a:pt x="21" y="56"/>
                        <a:pt x="21" y="56"/>
                        <a:pt x="21" y="56"/>
                      </a:cubicBezTo>
                      <a:cubicBezTo>
                        <a:pt x="12" y="47"/>
                        <a:pt x="2" y="35"/>
                        <a:pt x="0" y="21"/>
                      </a:cubicBez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29" y="0"/>
                        <a:pt x="41" y="3"/>
                        <a:pt x="48" y="12"/>
                      </a:cubicBezTo>
                    </a:path>
                  </a:pathLst>
                </a:custGeom>
                <a:solidFill>
                  <a:srgbClr val="E6CC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4" name="Freeform 128"/>
                <p:cNvSpPr/>
                <p:nvPr/>
              </p:nvSpPr>
              <p:spPr bwMode="auto">
                <a:xfrm>
                  <a:off x="7594" y="3798"/>
                  <a:ext cx="41" cy="42"/>
                </a:xfrm>
                <a:custGeom>
                  <a:avLst/>
                  <a:gdLst>
                    <a:gd name="T0" fmla="*/ 48 w 55"/>
                    <a:gd name="T1" fmla="*/ 12 h 56"/>
                    <a:gd name="T2" fmla="*/ 43 w 55"/>
                    <a:gd name="T3" fmla="*/ 41 h 56"/>
                    <a:gd name="T4" fmla="*/ 21 w 55"/>
                    <a:gd name="T5" fmla="*/ 56 h 56"/>
                    <a:gd name="T6" fmla="*/ 0 w 55"/>
                    <a:gd name="T7" fmla="*/ 21 h 56"/>
                    <a:gd name="T8" fmla="*/ 19 w 55"/>
                    <a:gd name="T9" fmla="*/ 7 h 56"/>
                    <a:gd name="T10" fmla="*/ 48 w 55"/>
                    <a:gd name="T11" fmla="*/ 12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6">
                      <a:moveTo>
                        <a:pt x="48" y="12"/>
                      </a:moveTo>
                      <a:cubicBezTo>
                        <a:pt x="55" y="22"/>
                        <a:pt x="52" y="35"/>
                        <a:pt x="43" y="41"/>
                      </a:cubicBezTo>
                      <a:cubicBezTo>
                        <a:pt x="21" y="56"/>
                        <a:pt x="21" y="56"/>
                        <a:pt x="21" y="56"/>
                      </a:cubicBezTo>
                      <a:cubicBezTo>
                        <a:pt x="12" y="47"/>
                        <a:pt x="2" y="35"/>
                        <a:pt x="0" y="21"/>
                      </a:cubicBezTo>
                      <a:cubicBezTo>
                        <a:pt x="19" y="7"/>
                        <a:pt x="19" y="7"/>
                        <a:pt x="19" y="7"/>
                      </a:cubicBezTo>
                      <a:cubicBezTo>
                        <a:pt x="29" y="0"/>
                        <a:pt x="41" y="3"/>
                        <a:pt x="48" y="12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5" name="Oval 129"/>
                <p:cNvSpPr>
                  <a:spLocks noChangeArrowheads="1"/>
                </p:cNvSpPr>
                <p:nvPr/>
              </p:nvSpPr>
              <p:spPr bwMode="auto">
                <a:xfrm>
                  <a:off x="7574" y="3830"/>
                  <a:ext cx="5" cy="7"/>
                </a:xfrm>
                <a:prstGeom prst="ellipse">
                  <a:avLst/>
                </a:pr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6" name="Oval 130"/>
                <p:cNvSpPr>
                  <a:spLocks noChangeArrowheads="1"/>
                </p:cNvSpPr>
                <p:nvPr/>
              </p:nvSpPr>
              <p:spPr bwMode="auto">
                <a:xfrm>
                  <a:off x="7581" y="3831"/>
                  <a:ext cx="3" cy="4"/>
                </a:xfrm>
                <a:prstGeom prst="ellipse">
                  <a:avLst/>
                </a:pr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7" name="Freeform 131"/>
                <p:cNvSpPr/>
                <p:nvPr/>
              </p:nvSpPr>
              <p:spPr bwMode="auto">
                <a:xfrm>
                  <a:off x="7685" y="3927"/>
                  <a:ext cx="40" cy="42"/>
                </a:xfrm>
                <a:custGeom>
                  <a:avLst/>
                  <a:gdLst>
                    <a:gd name="T0" fmla="*/ 32 w 54"/>
                    <a:gd name="T1" fmla="*/ 0 h 56"/>
                    <a:gd name="T2" fmla="*/ 54 w 54"/>
                    <a:gd name="T3" fmla="*/ 35 h 56"/>
                    <a:gd name="T4" fmla="*/ 33 w 54"/>
                    <a:gd name="T5" fmla="*/ 50 h 56"/>
                    <a:gd name="T6" fmla="*/ 4 w 54"/>
                    <a:gd name="T7" fmla="*/ 45 h 56"/>
                    <a:gd name="T8" fmla="*/ 1 w 54"/>
                    <a:gd name="T9" fmla="*/ 33 h 56"/>
                    <a:gd name="T10" fmla="*/ 9 w 54"/>
                    <a:gd name="T11" fmla="*/ 16 h 56"/>
                    <a:gd name="T12" fmla="*/ 32 w 54"/>
                    <a:gd name="T13" fmla="*/ 0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6">
                      <a:moveTo>
                        <a:pt x="32" y="0"/>
                      </a:moveTo>
                      <a:cubicBezTo>
                        <a:pt x="35" y="14"/>
                        <a:pt x="45" y="27"/>
                        <a:pt x="54" y="35"/>
                      </a:cubicBezTo>
                      <a:cubicBezTo>
                        <a:pt x="33" y="50"/>
                        <a:pt x="33" y="50"/>
                        <a:pt x="33" y="50"/>
                      </a:cubicBezTo>
                      <a:cubicBezTo>
                        <a:pt x="24" y="56"/>
                        <a:pt x="11" y="54"/>
                        <a:pt x="4" y="45"/>
                      </a:cubicBezTo>
                      <a:cubicBezTo>
                        <a:pt x="2" y="41"/>
                        <a:pt x="1" y="37"/>
                        <a:pt x="1" y="33"/>
                      </a:cubicBezTo>
                      <a:cubicBezTo>
                        <a:pt x="0" y="26"/>
                        <a:pt x="4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D54F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8" name="Freeform 132"/>
                <p:cNvSpPr/>
                <p:nvPr/>
              </p:nvSpPr>
              <p:spPr bwMode="auto">
                <a:xfrm>
                  <a:off x="7685" y="3927"/>
                  <a:ext cx="40" cy="42"/>
                </a:xfrm>
                <a:custGeom>
                  <a:avLst/>
                  <a:gdLst>
                    <a:gd name="T0" fmla="*/ 32 w 54"/>
                    <a:gd name="T1" fmla="*/ 0 h 56"/>
                    <a:gd name="T2" fmla="*/ 54 w 54"/>
                    <a:gd name="T3" fmla="*/ 35 h 56"/>
                    <a:gd name="T4" fmla="*/ 33 w 54"/>
                    <a:gd name="T5" fmla="*/ 50 h 56"/>
                    <a:gd name="T6" fmla="*/ 4 w 54"/>
                    <a:gd name="T7" fmla="*/ 45 h 56"/>
                    <a:gd name="T8" fmla="*/ 1 w 54"/>
                    <a:gd name="T9" fmla="*/ 33 h 56"/>
                    <a:gd name="T10" fmla="*/ 9 w 54"/>
                    <a:gd name="T11" fmla="*/ 16 h 56"/>
                    <a:gd name="T12" fmla="*/ 32 w 54"/>
                    <a:gd name="T13" fmla="*/ 0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6">
                      <a:moveTo>
                        <a:pt x="32" y="0"/>
                      </a:moveTo>
                      <a:cubicBezTo>
                        <a:pt x="35" y="14"/>
                        <a:pt x="45" y="27"/>
                        <a:pt x="54" y="35"/>
                      </a:cubicBezTo>
                      <a:cubicBezTo>
                        <a:pt x="33" y="50"/>
                        <a:pt x="33" y="50"/>
                        <a:pt x="33" y="50"/>
                      </a:cubicBezTo>
                      <a:cubicBezTo>
                        <a:pt x="24" y="56"/>
                        <a:pt x="11" y="54"/>
                        <a:pt x="4" y="45"/>
                      </a:cubicBezTo>
                      <a:cubicBezTo>
                        <a:pt x="2" y="41"/>
                        <a:pt x="1" y="37"/>
                        <a:pt x="1" y="33"/>
                      </a:cubicBezTo>
                      <a:cubicBezTo>
                        <a:pt x="0" y="26"/>
                        <a:pt x="4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39" name="Freeform 133"/>
                <p:cNvSpPr/>
                <p:nvPr/>
              </p:nvSpPr>
              <p:spPr bwMode="auto">
                <a:xfrm>
                  <a:off x="7709" y="3912"/>
                  <a:ext cx="41" cy="41"/>
                </a:xfrm>
                <a:custGeom>
                  <a:avLst/>
                  <a:gdLst>
                    <a:gd name="T0" fmla="*/ 49 w 55"/>
                    <a:gd name="T1" fmla="*/ 11 h 55"/>
                    <a:gd name="T2" fmla="*/ 43 w 55"/>
                    <a:gd name="T3" fmla="*/ 40 h 55"/>
                    <a:gd name="T4" fmla="*/ 22 w 55"/>
                    <a:gd name="T5" fmla="*/ 55 h 55"/>
                    <a:gd name="T6" fmla="*/ 0 w 55"/>
                    <a:gd name="T7" fmla="*/ 20 h 55"/>
                    <a:gd name="T8" fmla="*/ 20 w 55"/>
                    <a:gd name="T9" fmla="*/ 6 h 55"/>
                    <a:gd name="T10" fmla="*/ 49 w 55"/>
                    <a:gd name="T11" fmla="*/ 11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5">
                      <a:moveTo>
                        <a:pt x="49" y="11"/>
                      </a:moveTo>
                      <a:cubicBezTo>
                        <a:pt x="55" y="21"/>
                        <a:pt x="53" y="34"/>
                        <a:pt x="43" y="40"/>
                      </a:cubicBezTo>
                      <a:cubicBezTo>
                        <a:pt x="22" y="55"/>
                        <a:pt x="22" y="55"/>
                        <a:pt x="22" y="55"/>
                      </a:cubicBezTo>
                      <a:cubicBezTo>
                        <a:pt x="13" y="47"/>
                        <a:pt x="3" y="34"/>
                        <a:pt x="0" y="20"/>
                      </a:cubicBezTo>
                      <a:cubicBezTo>
                        <a:pt x="20" y="6"/>
                        <a:pt x="20" y="6"/>
                        <a:pt x="20" y="6"/>
                      </a:cubicBezTo>
                      <a:cubicBezTo>
                        <a:pt x="29" y="0"/>
                        <a:pt x="42" y="2"/>
                        <a:pt x="49" y="11"/>
                      </a:cubicBezTo>
                    </a:path>
                  </a:pathLst>
                </a:custGeom>
                <a:solidFill>
                  <a:srgbClr val="E6CC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0" name="Freeform 134"/>
                <p:cNvSpPr/>
                <p:nvPr/>
              </p:nvSpPr>
              <p:spPr bwMode="auto">
                <a:xfrm>
                  <a:off x="7709" y="3912"/>
                  <a:ext cx="41" cy="41"/>
                </a:xfrm>
                <a:custGeom>
                  <a:avLst/>
                  <a:gdLst>
                    <a:gd name="T0" fmla="*/ 49 w 55"/>
                    <a:gd name="T1" fmla="*/ 11 h 55"/>
                    <a:gd name="T2" fmla="*/ 43 w 55"/>
                    <a:gd name="T3" fmla="*/ 40 h 55"/>
                    <a:gd name="T4" fmla="*/ 22 w 55"/>
                    <a:gd name="T5" fmla="*/ 55 h 55"/>
                    <a:gd name="T6" fmla="*/ 0 w 55"/>
                    <a:gd name="T7" fmla="*/ 20 h 55"/>
                    <a:gd name="T8" fmla="*/ 20 w 55"/>
                    <a:gd name="T9" fmla="*/ 6 h 55"/>
                    <a:gd name="T10" fmla="*/ 49 w 55"/>
                    <a:gd name="T11" fmla="*/ 11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5">
                      <a:moveTo>
                        <a:pt x="49" y="11"/>
                      </a:moveTo>
                      <a:cubicBezTo>
                        <a:pt x="55" y="21"/>
                        <a:pt x="53" y="34"/>
                        <a:pt x="43" y="40"/>
                      </a:cubicBezTo>
                      <a:cubicBezTo>
                        <a:pt x="22" y="55"/>
                        <a:pt x="22" y="55"/>
                        <a:pt x="22" y="55"/>
                      </a:cubicBezTo>
                      <a:cubicBezTo>
                        <a:pt x="13" y="47"/>
                        <a:pt x="3" y="34"/>
                        <a:pt x="0" y="20"/>
                      </a:cubicBezTo>
                      <a:cubicBezTo>
                        <a:pt x="20" y="6"/>
                        <a:pt x="20" y="6"/>
                        <a:pt x="20" y="6"/>
                      </a:cubicBezTo>
                      <a:cubicBezTo>
                        <a:pt x="29" y="0"/>
                        <a:pt x="42" y="2"/>
                        <a:pt x="49" y="11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1" name="Oval 135"/>
                <p:cNvSpPr>
                  <a:spLocks noChangeArrowheads="1"/>
                </p:cNvSpPr>
                <p:nvPr/>
              </p:nvSpPr>
              <p:spPr bwMode="auto">
                <a:xfrm>
                  <a:off x="7690" y="3944"/>
                  <a:ext cx="5" cy="6"/>
                </a:xfrm>
                <a:prstGeom prst="ellipse">
                  <a:avLst/>
                </a:pr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2" name="Freeform 136"/>
                <p:cNvSpPr/>
                <p:nvPr/>
              </p:nvSpPr>
              <p:spPr bwMode="auto">
                <a:xfrm>
                  <a:off x="7697" y="3945"/>
                  <a:ext cx="3" cy="5"/>
                </a:xfrm>
                <a:custGeom>
                  <a:avLst/>
                  <a:gdLst>
                    <a:gd name="T0" fmla="*/ 2 w 4"/>
                    <a:gd name="T1" fmla="*/ 0 h 6"/>
                    <a:gd name="T2" fmla="*/ 4 w 4"/>
                    <a:gd name="T3" fmla="*/ 3 h 6"/>
                    <a:gd name="T4" fmla="*/ 2 w 4"/>
                    <a:gd name="T5" fmla="*/ 5 h 6"/>
                    <a:gd name="T6" fmla="*/ 0 w 4"/>
                    <a:gd name="T7" fmla="*/ 3 h 6"/>
                    <a:gd name="T8" fmla="*/ 2 w 4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6">
                      <a:moveTo>
                        <a:pt x="2" y="0"/>
                      </a:moveTo>
                      <a:cubicBezTo>
                        <a:pt x="3" y="0"/>
                        <a:pt x="4" y="1"/>
                        <a:pt x="4" y="3"/>
                      </a:cubicBezTo>
                      <a:cubicBezTo>
                        <a:pt x="4" y="4"/>
                        <a:pt x="3" y="6"/>
                        <a:pt x="2" y="5"/>
                      </a:cubicBezTo>
                      <a:cubicBezTo>
                        <a:pt x="1" y="5"/>
                        <a:pt x="0" y="4"/>
                        <a:pt x="0" y="3"/>
                      </a:cubicBezTo>
                      <a:cubicBezTo>
                        <a:pt x="0" y="1"/>
                        <a:pt x="1" y="0"/>
                        <a:pt x="2" y="0"/>
                      </a:cubicBezTo>
                    </a:path>
                  </a:pathLst>
                </a:cu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3" name="Freeform 137"/>
                <p:cNvSpPr/>
                <p:nvPr/>
              </p:nvSpPr>
              <p:spPr bwMode="auto">
                <a:xfrm>
                  <a:off x="7660" y="3805"/>
                  <a:ext cx="40" cy="42"/>
                </a:xfrm>
                <a:custGeom>
                  <a:avLst/>
                  <a:gdLst>
                    <a:gd name="T0" fmla="*/ 32 w 54"/>
                    <a:gd name="T1" fmla="*/ 0 h 57"/>
                    <a:gd name="T2" fmla="*/ 54 w 54"/>
                    <a:gd name="T3" fmla="*/ 36 h 57"/>
                    <a:gd name="T4" fmla="*/ 33 w 54"/>
                    <a:gd name="T5" fmla="*/ 50 h 57"/>
                    <a:gd name="T6" fmla="*/ 4 w 54"/>
                    <a:gd name="T7" fmla="*/ 45 h 57"/>
                    <a:gd name="T8" fmla="*/ 0 w 54"/>
                    <a:gd name="T9" fmla="*/ 33 h 57"/>
                    <a:gd name="T10" fmla="*/ 9 w 54"/>
                    <a:gd name="T11" fmla="*/ 16 h 57"/>
                    <a:gd name="T12" fmla="*/ 32 w 54"/>
                    <a:gd name="T13" fmla="*/ 0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7">
                      <a:moveTo>
                        <a:pt x="32" y="0"/>
                      </a:moveTo>
                      <a:cubicBezTo>
                        <a:pt x="34" y="15"/>
                        <a:pt x="45" y="27"/>
                        <a:pt x="54" y="36"/>
                      </a:cubicBezTo>
                      <a:cubicBezTo>
                        <a:pt x="33" y="50"/>
                        <a:pt x="33" y="50"/>
                        <a:pt x="33" y="50"/>
                      </a:cubicBezTo>
                      <a:cubicBezTo>
                        <a:pt x="23" y="57"/>
                        <a:pt x="11" y="54"/>
                        <a:pt x="4" y="45"/>
                      </a:cubicBezTo>
                      <a:cubicBezTo>
                        <a:pt x="2" y="42"/>
                        <a:pt x="0" y="37"/>
                        <a:pt x="0" y="33"/>
                      </a:cubicBezTo>
                      <a:cubicBezTo>
                        <a:pt x="0" y="27"/>
                        <a:pt x="3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solidFill>
                  <a:srgbClr val="D54F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4" name="Freeform 138"/>
                <p:cNvSpPr/>
                <p:nvPr/>
              </p:nvSpPr>
              <p:spPr bwMode="auto">
                <a:xfrm>
                  <a:off x="7660" y="3805"/>
                  <a:ext cx="40" cy="42"/>
                </a:xfrm>
                <a:custGeom>
                  <a:avLst/>
                  <a:gdLst>
                    <a:gd name="T0" fmla="*/ 32 w 54"/>
                    <a:gd name="T1" fmla="*/ 0 h 57"/>
                    <a:gd name="T2" fmla="*/ 54 w 54"/>
                    <a:gd name="T3" fmla="*/ 36 h 57"/>
                    <a:gd name="T4" fmla="*/ 33 w 54"/>
                    <a:gd name="T5" fmla="*/ 50 h 57"/>
                    <a:gd name="T6" fmla="*/ 4 w 54"/>
                    <a:gd name="T7" fmla="*/ 45 h 57"/>
                    <a:gd name="T8" fmla="*/ 0 w 54"/>
                    <a:gd name="T9" fmla="*/ 33 h 57"/>
                    <a:gd name="T10" fmla="*/ 9 w 54"/>
                    <a:gd name="T11" fmla="*/ 16 h 57"/>
                    <a:gd name="T12" fmla="*/ 32 w 54"/>
                    <a:gd name="T13" fmla="*/ 0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4" h="57">
                      <a:moveTo>
                        <a:pt x="32" y="0"/>
                      </a:moveTo>
                      <a:cubicBezTo>
                        <a:pt x="34" y="15"/>
                        <a:pt x="45" y="27"/>
                        <a:pt x="54" y="36"/>
                      </a:cubicBezTo>
                      <a:cubicBezTo>
                        <a:pt x="33" y="50"/>
                        <a:pt x="33" y="50"/>
                        <a:pt x="33" y="50"/>
                      </a:cubicBezTo>
                      <a:cubicBezTo>
                        <a:pt x="23" y="57"/>
                        <a:pt x="11" y="54"/>
                        <a:pt x="4" y="45"/>
                      </a:cubicBezTo>
                      <a:cubicBezTo>
                        <a:pt x="2" y="42"/>
                        <a:pt x="0" y="37"/>
                        <a:pt x="0" y="33"/>
                      </a:cubicBezTo>
                      <a:cubicBezTo>
                        <a:pt x="0" y="27"/>
                        <a:pt x="3" y="20"/>
                        <a:pt x="9" y="16"/>
                      </a:cubicBezTo>
                      <a:lnTo>
                        <a:pt x="32" y="0"/>
                      </a:ln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5" name="Freeform 139"/>
                <p:cNvSpPr/>
                <p:nvPr/>
              </p:nvSpPr>
              <p:spPr bwMode="auto">
                <a:xfrm>
                  <a:off x="7684" y="3790"/>
                  <a:ext cx="41" cy="41"/>
                </a:xfrm>
                <a:custGeom>
                  <a:avLst/>
                  <a:gdLst>
                    <a:gd name="T0" fmla="*/ 49 w 55"/>
                    <a:gd name="T1" fmla="*/ 12 h 56"/>
                    <a:gd name="T2" fmla="*/ 43 w 55"/>
                    <a:gd name="T3" fmla="*/ 41 h 56"/>
                    <a:gd name="T4" fmla="*/ 22 w 55"/>
                    <a:gd name="T5" fmla="*/ 56 h 56"/>
                    <a:gd name="T6" fmla="*/ 0 w 55"/>
                    <a:gd name="T7" fmla="*/ 20 h 56"/>
                    <a:gd name="T8" fmla="*/ 20 w 55"/>
                    <a:gd name="T9" fmla="*/ 7 h 56"/>
                    <a:gd name="T10" fmla="*/ 49 w 55"/>
                    <a:gd name="T11" fmla="*/ 12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6">
                      <a:moveTo>
                        <a:pt x="49" y="12"/>
                      </a:moveTo>
                      <a:cubicBezTo>
                        <a:pt x="55" y="21"/>
                        <a:pt x="53" y="34"/>
                        <a:pt x="43" y="41"/>
                      </a:cubicBezTo>
                      <a:cubicBezTo>
                        <a:pt x="22" y="56"/>
                        <a:pt x="22" y="56"/>
                        <a:pt x="22" y="56"/>
                      </a:cubicBezTo>
                      <a:cubicBezTo>
                        <a:pt x="13" y="47"/>
                        <a:pt x="2" y="35"/>
                        <a:pt x="0" y="20"/>
                      </a:cubicBezTo>
                      <a:cubicBezTo>
                        <a:pt x="20" y="7"/>
                        <a:pt x="20" y="7"/>
                        <a:pt x="20" y="7"/>
                      </a:cubicBezTo>
                      <a:cubicBezTo>
                        <a:pt x="29" y="0"/>
                        <a:pt x="42" y="3"/>
                        <a:pt x="49" y="12"/>
                      </a:cubicBezTo>
                    </a:path>
                  </a:pathLst>
                </a:custGeom>
                <a:solidFill>
                  <a:srgbClr val="E6CC2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6" name="Freeform 140"/>
                <p:cNvSpPr/>
                <p:nvPr/>
              </p:nvSpPr>
              <p:spPr bwMode="auto">
                <a:xfrm>
                  <a:off x="7684" y="3790"/>
                  <a:ext cx="41" cy="41"/>
                </a:xfrm>
                <a:custGeom>
                  <a:avLst/>
                  <a:gdLst>
                    <a:gd name="T0" fmla="*/ 49 w 55"/>
                    <a:gd name="T1" fmla="*/ 12 h 56"/>
                    <a:gd name="T2" fmla="*/ 43 w 55"/>
                    <a:gd name="T3" fmla="*/ 41 h 56"/>
                    <a:gd name="T4" fmla="*/ 22 w 55"/>
                    <a:gd name="T5" fmla="*/ 56 h 56"/>
                    <a:gd name="T6" fmla="*/ 0 w 55"/>
                    <a:gd name="T7" fmla="*/ 20 h 56"/>
                    <a:gd name="T8" fmla="*/ 20 w 55"/>
                    <a:gd name="T9" fmla="*/ 7 h 56"/>
                    <a:gd name="T10" fmla="*/ 49 w 55"/>
                    <a:gd name="T11" fmla="*/ 12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6">
                      <a:moveTo>
                        <a:pt x="49" y="12"/>
                      </a:moveTo>
                      <a:cubicBezTo>
                        <a:pt x="55" y="21"/>
                        <a:pt x="53" y="34"/>
                        <a:pt x="43" y="41"/>
                      </a:cubicBezTo>
                      <a:cubicBezTo>
                        <a:pt x="22" y="56"/>
                        <a:pt x="22" y="56"/>
                        <a:pt x="22" y="56"/>
                      </a:cubicBezTo>
                      <a:cubicBezTo>
                        <a:pt x="13" y="47"/>
                        <a:pt x="2" y="35"/>
                        <a:pt x="0" y="20"/>
                      </a:cubicBezTo>
                      <a:cubicBezTo>
                        <a:pt x="20" y="7"/>
                        <a:pt x="20" y="7"/>
                        <a:pt x="20" y="7"/>
                      </a:cubicBezTo>
                      <a:cubicBezTo>
                        <a:pt x="29" y="0"/>
                        <a:pt x="42" y="3"/>
                        <a:pt x="49" y="12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1D0D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7" name="Oval 141"/>
                <p:cNvSpPr>
                  <a:spLocks noChangeArrowheads="1"/>
                </p:cNvSpPr>
                <p:nvPr/>
              </p:nvSpPr>
              <p:spPr bwMode="auto">
                <a:xfrm>
                  <a:off x="7664" y="3821"/>
                  <a:ext cx="6" cy="7"/>
                </a:xfrm>
                <a:prstGeom prst="ellipse">
                  <a:avLst/>
                </a:pr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8" name="Freeform 142"/>
                <p:cNvSpPr/>
                <p:nvPr/>
              </p:nvSpPr>
              <p:spPr bwMode="auto">
                <a:xfrm>
                  <a:off x="7671" y="3822"/>
                  <a:ext cx="3" cy="5"/>
                </a:xfrm>
                <a:custGeom>
                  <a:avLst/>
                  <a:gdLst>
                    <a:gd name="T0" fmla="*/ 2 w 4"/>
                    <a:gd name="T1" fmla="*/ 0 h 6"/>
                    <a:gd name="T2" fmla="*/ 4 w 4"/>
                    <a:gd name="T3" fmla="*/ 3 h 6"/>
                    <a:gd name="T4" fmla="*/ 2 w 4"/>
                    <a:gd name="T5" fmla="*/ 6 h 6"/>
                    <a:gd name="T6" fmla="*/ 0 w 4"/>
                    <a:gd name="T7" fmla="*/ 3 h 6"/>
                    <a:gd name="T8" fmla="*/ 2 w 4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6">
                      <a:moveTo>
                        <a:pt x="2" y="0"/>
                      </a:moveTo>
                      <a:cubicBezTo>
                        <a:pt x="4" y="0"/>
                        <a:pt x="4" y="2"/>
                        <a:pt x="4" y="3"/>
                      </a:cubicBezTo>
                      <a:cubicBezTo>
                        <a:pt x="4" y="5"/>
                        <a:pt x="4" y="6"/>
                        <a:pt x="2" y="6"/>
                      </a:cubicBezTo>
                      <a:cubicBezTo>
                        <a:pt x="1" y="6"/>
                        <a:pt x="1" y="5"/>
                        <a:pt x="0" y="3"/>
                      </a:cubicBezTo>
                      <a:cubicBezTo>
                        <a:pt x="0" y="2"/>
                        <a:pt x="1" y="0"/>
                        <a:pt x="2" y="0"/>
                      </a:cubicBezTo>
                    </a:path>
                  </a:pathLst>
                </a:custGeom>
                <a:solidFill>
                  <a:srgbClr val="FBE5D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49" name="Freeform 143"/>
                <p:cNvSpPr/>
                <p:nvPr/>
              </p:nvSpPr>
              <p:spPr bwMode="auto">
                <a:xfrm>
                  <a:off x="7657" y="5042"/>
                  <a:ext cx="73" cy="211"/>
                </a:xfrm>
                <a:custGeom>
                  <a:avLst/>
                  <a:gdLst>
                    <a:gd name="T0" fmla="*/ 98 w 98"/>
                    <a:gd name="T1" fmla="*/ 233 h 283"/>
                    <a:gd name="T2" fmla="*/ 49 w 98"/>
                    <a:gd name="T3" fmla="*/ 283 h 283"/>
                    <a:gd name="T4" fmla="*/ 0 w 98"/>
                    <a:gd name="T5" fmla="*/ 233 h 283"/>
                    <a:gd name="T6" fmla="*/ 0 w 98"/>
                    <a:gd name="T7" fmla="*/ 49 h 283"/>
                    <a:gd name="T8" fmla="*/ 49 w 98"/>
                    <a:gd name="T9" fmla="*/ 0 h 283"/>
                    <a:gd name="T10" fmla="*/ 98 w 98"/>
                    <a:gd name="T11" fmla="*/ 49 h 283"/>
                    <a:gd name="T12" fmla="*/ 98 w 98"/>
                    <a:gd name="T13" fmla="*/ 233 h 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8" h="283">
                      <a:moveTo>
                        <a:pt x="98" y="233"/>
                      </a:moveTo>
                      <a:cubicBezTo>
                        <a:pt x="98" y="261"/>
                        <a:pt x="76" y="283"/>
                        <a:pt x="49" y="283"/>
                      </a:cubicBezTo>
                      <a:cubicBezTo>
                        <a:pt x="22" y="283"/>
                        <a:pt x="0" y="261"/>
                        <a:pt x="0" y="233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0" y="22"/>
                        <a:pt x="22" y="0"/>
                        <a:pt x="49" y="0"/>
                      </a:cubicBezTo>
                      <a:cubicBezTo>
                        <a:pt x="76" y="0"/>
                        <a:pt x="98" y="22"/>
                        <a:pt x="98" y="49"/>
                      </a:cubicBezTo>
                      <a:lnTo>
                        <a:pt x="98" y="233"/>
                      </a:lnTo>
                      <a:close/>
                    </a:path>
                  </a:pathLst>
                </a:custGeom>
                <a:solidFill>
                  <a:srgbClr val="465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0" name="Freeform 144"/>
                <p:cNvSpPr/>
                <p:nvPr/>
              </p:nvSpPr>
              <p:spPr bwMode="auto">
                <a:xfrm>
                  <a:off x="6951" y="5042"/>
                  <a:ext cx="73" cy="211"/>
                </a:xfrm>
                <a:custGeom>
                  <a:avLst/>
                  <a:gdLst>
                    <a:gd name="T0" fmla="*/ 99 w 99"/>
                    <a:gd name="T1" fmla="*/ 233 h 283"/>
                    <a:gd name="T2" fmla="*/ 50 w 99"/>
                    <a:gd name="T3" fmla="*/ 283 h 283"/>
                    <a:gd name="T4" fmla="*/ 0 w 99"/>
                    <a:gd name="T5" fmla="*/ 233 h 283"/>
                    <a:gd name="T6" fmla="*/ 0 w 99"/>
                    <a:gd name="T7" fmla="*/ 49 h 283"/>
                    <a:gd name="T8" fmla="*/ 50 w 99"/>
                    <a:gd name="T9" fmla="*/ 0 h 283"/>
                    <a:gd name="T10" fmla="*/ 99 w 99"/>
                    <a:gd name="T11" fmla="*/ 49 h 283"/>
                    <a:gd name="T12" fmla="*/ 99 w 99"/>
                    <a:gd name="T13" fmla="*/ 233 h 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9" h="283">
                      <a:moveTo>
                        <a:pt x="99" y="233"/>
                      </a:moveTo>
                      <a:cubicBezTo>
                        <a:pt x="99" y="261"/>
                        <a:pt x="77" y="283"/>
                        <a:pt x="50" y="283"/>
                      </a:cubicBezTo>
                      <a:cubicBezTo>
                        <a:pt x="22" y="283"/>
                        <a:pt x="0" y="261"/>
                        <a:pt x="0" y="233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0" y="22"/>
                        <a:pt x="22" y="0"/>
                        <a:pt x="50" y="0"/>
                      </a:cubicBezTo>
                      <a:cubicBezTo>
                        <a:pt x="77" y="0"/>
                        <a:pt x="99" y="22"/>
                        <a:pt x="99" y="49"/>
                      </a:cubicBezTo>
                      <a:lnTo>
                        <a:pt x="99" y="233"/>
                      </a:lnTo>
                      <a:close/>
                    </a:path>
                  </a:pathLst>
                </a:custGeom>
                <a:solidFill>
                  <a:srgbClr val="465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1" name="Freeform 145"/>
                <p:cNvSpPr/>
                <p:nvPr/>
              </p:nvSpPr>
              <p:spPr bwMode="auto">
                <a:xfrm>
                  <a:off x="6925" y="3980"/>
                  <a:ext cx="829" cy="1232"/>
                </a:xfrm>
                <a:custGeom>
                  <a:avLst/>
                  <a:gdLst>
                    <a:gd name="T0" fmla="*/ 0 w 1114"/>
                    <a:gd name="T1" fmla="*/ 0 h 1656"/>
                    <a:gd name="T2" fmla="*/ 1114 w 1114"/>
                    <a:gd name="T3" fmla="*/ 0 h 1656"/>
                    <a:gd name="T4" fmla="*/ 1033 w 1114"/>
                    <a:gd name="T5" fmla="*/ 1455 h 1656"/>
                    <a:gd name="T6" fmla="*/ 839 w 1114"/>
                    <a:gd name="T7" fmla="*/ 1642 h 1656"/>
                    <a:gd name="T8" fmla="*/ 272 w 1114"/>
                    <a:gd name="T9" fmla="*/ 1642 h 1656"/>
                    <a:gd name="T10" fmla="*/ 78 w 1114"/>
                    <a:gd name="T11" fmla="*/ 1444 h 1656"/>
                    <a:gd name="T12" fmla="*/ 0 w 1114"/>
                    <a:gd name="T13" fmla="*/ 0 h 16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14" h="1655">
                      <a:moveTo>
                        <a:pt x="0" y="0"/>
                      </a:moveTo>
                      <a:cubicBezTo>
                        <a:pt x="1114" y="0"/>
                        <a:pt x="1114" y="0"/>
                        <a:pt x="1114" y="0"/>
                      </a:cubicBezTo>
                      <a:cubicBezTo>
                        <a:pt x="1033" y="1455"/>
                        <a:pt x="1033" y="1455"/>
                        <a:pt x="1033" y="1455"/>
                      </a:cubicBezTo>
                      <a:cubicBezTo>
                        <a:pt x="1033" y="1455"/>
                        <a:pt x="1044" y="1644"/>
                        <a:pt x="839" y="1642"/>
                      </a:cubicBezTo>
                      <a:cubicBezTo>
                        <a:pt x="272" y="1642"/>
                        <a:pt x="272" y="1642"/>
                        <a:pt x="272" y="1642"/>
                      </a:cubicBezTo>
                      <a:cubicBezTo>
                        <a:pt x="272" y="1642"/>
                        <a:pt x="81" y="1656"/>
                        <a:pt x="78" y="1444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F5D5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2" name="Freeform 146"/>
                <p:cNvSpPr/>
                <p:nvPr/>
              </p:nvSpPr>
              <p:spPr bwMode="auto">
                <a:xfrm>
                  <a:off x="6944" y="4008"/>
                  <a:ext cx="755" cy="1085"/>
                </a:xfrm>
                <a:custGeom>
                  <a:avLst/>
                  <a:gdLst>
                    <a:gd name="T0" fmla="*/ 9 w 1015"/>
                    <a:gd name="T1" fmla="*/ 111 h 1460"/>
                    <a:gd name="T2" fmla="*/ 113 w 1015"/>
                    <a:gd name="T3" fmla="*/ 0 h 1460"/>
                    <a:gd name="T4" fmla="*/ 856 w 1015"/>
                    <a:gd name="T5" fmla="*/ 0 h 1460"/>
                    <a:gd name="T6" fmla="*/ 987 w 1015"/>
                    <a:gd name="T7" fmla="*/ 219 h 1460"/>
                    <a:gd name="T8" fmla="*/ 920 w 1015"/>
                    <a:gd name="T9" fmla="*/ 1291 h 1460"/>
                    <a:gd name="T10" fmla="*/ 766 w 1015"/>
                    <a:gd name="T11" fmla="*/ 1460 h 1460"/>
                    <a:gd name="T12" fmla="*/ 247 w 1015"/>
                    <a:gd name="T13" fmla="*/ 1460 h 1460"/>
                    <a:gd name="T14" fmla="*/ 79 w 1015"/>
                    <a:gd name="T15" fmla="*/ 1312 h 1460"/>
                    <a:gd name="T16" fmla="*/ 9 w 1015"/>
                    <a:gd name="T17" fmla="*/ 111 h 14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15" h="1460">
                      <a:moveTo>
                        <a:pt x="9" y="111"/>
                      </a:moveTo>
                      <a:cubicBezTo>
                        <a:pt x="9" y="111"/>
                        <a:pt x="0" y="2"/>
                        <a:pt x="113" y="0"/>
                      </a:cubicBezTo>
                      <a:cubicBezTo>
                        <a:pt x="856" y="0"/>
                        <a:pt x="856" y="0"/>
                        <a:pt x="856" y="0"/>
                      </a:cubicBezTo>
                      <a:cubicBezTo>
                        <a:pt x="856" y="0"/>
                        <a:pt x="1015" y="0"/>
                        <a:pt x="987" y="219"/>
                      </a:cubicBezTo>
                      <a:cubicBezTo>
                        <a:pt x="920" y="1291"/>
                        <a:pt x="920" y="1291"/>
                        <a:pt x="920" y="1291"/>
                      </a:cubicBezTo>
                      <a:cubicBezTo>
                        <a:pt x="920" y="1291"/>
                        <a:pt x="923" y="1455"/>
                        <a:pt x="766" y="1460"/>
                      </a:cubicBezTo>
                      <a:cubicBezTo>
                        <a:pt x="247" y="1460"/>
                        <a:pt x="247" y="1460"/>
                        <a:pt x="247" y="1460"/>
                      </a:cubicBezTo>
                      <a:cubicBezTo>
                        <a:pt x="247" y="1460"/>
                        <a:pt x="76" y="1455"/>
                        <a:pt x="79" y="1312"/>
                      </a:cubicBezTo>
                      <a:lnTo>
                        <a:pt x="9" y="111"/>
                      </a:lnTo>
                      <a:close/>
                    </a:path>
                  </a:pathLst>
                </a:custGeom>
                <a:solidFill>
                  <a:srgbClr val="FF7A7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3" name="Freeform 147"/>
                <p:cNvSpPr/>
                <p:nvPr/>
              </p:nvSpPr>
              <p:spPr bwMode="auto">
                <a:xfrm>
                  <a:off x="6857" y="3920"/>
                  <a:ext cx="971" cy="60"/>
                </a:xfrm>
                <a:custGeom>
                  <a:avLst/>
                  <a:gdLst>
                    <a:gd name="T0" fmla="*/ 1265 w 1306"/>
                    <a:gd name="T1" fmla="*/ 81 h 81"/>
                    <a:gd name="T2" fmla="*/ 41 w 1306"/>
                    <a:gd name="T3" fmla="*/ 81 h 81"/>
                    <a:gd name="T4" fmla="*/ 0 w 1306"/>
                    <a:gd name="T5" fmla="*/ 41 h 81"/>
                    <a:gd name="T6" fmla="*/ 41 w 1306"/>
                    <a:gd name="T7" fmla="*/ 0 h 81"/>
                    <a:gd name="T8" fmla="*/ 1265 w 1306"/>
                    <a:gd name="T9" fmla="*/ 0 h 81"/>
                    <a:gd name="T10" fmla="*/ 1306 w 1306"/>
                    <a:gd name="T11" fmla="*/ 41 h 81"/>
                    <a:gd name="T12" fmla="*/ 1265 w 1306"/>
                    <a:gd name="T13" fmla="*/ 8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06" h="81">
                      <a:moveTo>
                        <a:pt x="1265" y="81"/>
                      </a:moveTo>
                      <a:cubicBezTo>
                        <a:pt x="41" y="81"/>
                        <a:pt x="41" y="81"/>
                        <a:pt x="41" y="81"/>
                      </a:cubicBezTo>
                      <a:cubicBezTo>
                        <a:pt x="19" y="81"/>
                        <a:pt x="0" y="63"/>
                        <a:pt x="0" y="41"/>
                      </a:cubicBezTo>
                      <a:cubicBezTo>
                        <a:pt x="0" y="18"/>
                        <a:pt x="19" y="0"/>
                        <a:pt x="41" y="0"/>
                      </a:cubicBezTo>
                      <a:cubicBezTo>
                        <a:pt x="1265" y="0"/>
                        <a:pt x="1265" y="0"/>
                        <a:pt x="1265" y="0"/>
                      </a:cubicBezTo>
                      <a:cubicBezTo>
                        <a:pt x="1287" y="0"/>
                        <a:pt x="1306" y="18"/>
                        <a:pt x="1306" y="41"/>
                      </a:cubicBezTo>
                      <a:cubicBezTo>
                        <a:pt x="1306" y="63"/>
                        <a:pt x="1287" y="81"/>
                        <a:pt x="1265" y="81"/>
                      </a:cubicBezTo>
                    </a:path>
                  </a:pathLst>
                </a:custGeom>
                <a:solidFill>
                  <a:srgbClr val="FF7A7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4" name="Freeform 148"/>
                <p:cNvSpPr/>
                <p:nvPr/>
              </p:nvSpPr>
              <p:spPr bwMode="auto">
                <a:xfrm>
                  <a:off x="7174" y="4303"/>
                  <a:ext cx="323" cy="218"/>
                </a:xfrm>
                <a:custGeom>
                  <a:avLst/>
                  <a:gdLst>
                    <a:gd name="T0" fmla="*/ 49 w 434"/>
                    <a:gd name="T1" fmla="*/ 72 h 293"/>
                    <a:gd name="T2" fmla="*/ 26 w 434"/>
                    <a:gd name="T3" fmla="*/ 99 h 293"/>
                    <a:gd name="T4" fmla="*/ 49 w 434"/>
                    <a:gd name="T5" fmla="*/ 196 h 293"/>
                    <a:gd name="T6" fmla="*/ 79 w 434"/>
                    <a:gd name="T7" fmla="*/ 245 h 293"/>
                    <a:gd name="T8" fmla="*/ 88 w 434"/>
                    <a:gd name="T9" fmla="*/ 293 h 293"/>
                    <a:gd name="T10" fmla="*/ 141 w 434"/>
                    <a:gd name="T11" fmla="*/ 293 h 293"/>
                    <a:gd name="T12" fmla="*/ 118 w 434"/>
                    <a:gd name="T13" fmla="*/ 240 h 293"/>
                    <a:gd name="T14" fmla="*/ 102 w 434"/>
                    <a:gd name="T15" fmla="*/ 157 h 293"/>
                    <a:gd name="T16" fmla="*/ 323 w 434"/>
                    <a:gd name="T17" fmla="*/ 169 h 293"/>
                    <a:gd name="T18" fmla="*/ 323 w 434"/>
                    <a:gd name="T19" fmla="*/ 139 h 293"/>
                    <a:gd name="T20" fmla="*/ 358 w 434"/>
                    <a:gd name="T21" fmla="*/ 136 h 293"/>
                    <a:gd name="T22" fmla="*/ 369 w 434"/>
                    <a:gd name="T23" fmla="*/ 116 h 293"/>
                    <a:gd name="T24" fmla="*/ 434 w 434"/>
                    <a:gd name="T25" fmla="*/ 116 h 293"/>
                    <a:gd name="T26" fmla="*/ 155 w 434"/>
                    <a:gd name="T27" fmla="*/ 72 h 293"/>
                    <a:gd name="T28" fmla="*/ 111 w 434"/>
                    <a:gd name="T29" fmla="*/ 116 h 293"/>
                    <a:gd name="T30" fmla="*/ 83 w 434"/>
                    <a:gd name="T31" fmla="*/ 120 h 293"/>
                    <a:gd name="T32" fmla="*/ 49 w 434"/>
                    <a:gd name="T33" fmla="*/ 72 h 2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433" h="293">
                      <a:moveTo>
                        <a:pt x="49" y="72"/>
                      </a:moveTo>
                      <a:cubicBezTo>
                        <a:pt x="49" y="72"/>
                        <a:pt x="0" y="70"/>
                        <a:pt x="26" y="99"/>
                      </a:cubicBezTo>
                      <a:cubicBezTo>
                        <a:pt x="26" y="99"/>
                        <a:pt x="69" y="123"/>
                        <a:pt x="49" y="196"/>
                      </a:cubicBezTo>
                      <a:cubicBezTo>
                        <a:pt x="49" y="196"/>
                        <a:pt x="46" y="217"/>
                        <a:pt x="79" y="245"/>
                      </a:cubicBezTo>
                      <a:cubicBezTo>
                        <a:pt x="79" y="245"/>
                        <a:pt x="92" y="255"/>
                        <a:pt x="88" y="293"/>
                      </a:cubicBezTo>
                      <a:cubicBezTo>
                        <a:pt x="141" y="293"/>
                        <a:pt x="141" y="293"/>
                        <a:pt x="141" y="293"/>
                      </a:cubicBezTo>
                      <a:cubicBezTo>
                        <a:pt x="141" y="293"/>
                        <a:pt x="141" y="259"/>
                        <a:pt x="118" y="240"/>
                      </a:cubicBezTo>
                      <a:cubicBezTo>
                        <a:pt x="118" y="240"/>
                        <a:pt x="76" y="196"/>
                        <a:pt x="102" y="157"/>
                      </a:cubicBezTo>
                      <a:cubicBezTo>
                        <a:pt x="102" y="157"/>
                        <a:pt x="219" y="189"/>
                        <a:pt x="323" y="169"/>
                      </a:cubicBezTo>
                      <a:cubicBezTo>
                        <a:pt x="323" y="139"/>
                        <a:pt x="323" y="139"/>
                        <a:pt x="323" y="139"/>
                      </a:cubicBezTo>
                      <a:cubicBezTo>
                        <a:pt x="358" y="136"/>
                        <a:pt x="358" y="136"/>
                        <a:pt x="358" y="136"/>
                      </a:cubicBezTo>
                      <a:cubicBezTo>
                        <a:pt x="369" y="116"/>
                        <a:pt x="369" y="116"/>
                        <a:pt x="369" y="116"/>
                      </a:cubicBezTo>
                      <a:cubicBezTo>
                        <a:pt x="434" y="116"/>
                        <a:pt x="434" y="116"/>
                        <a:pt x="434" y="116"/>
                      </a:cubicBezTo>
                      <a:cubicBezTo>
                        <a:pt x="434" y="116"/>
                        <a:pt x="351" y="0"/>
                        <a:pt x="155" y="72"/>
                      </a:cubicBezTo>
                      <a:cubicBezTo>
                        <a:pt x="155" y="72"/>
                        <a:pt x="116" y="95"/>
                        <a:pt x="111" y="116"/>
                      </a:cubicBezTo>
                      <a:cubicBezTo>
                        <a:pt x="83" y="120"/>
                        <a:pt x="83" y="120"/>
                        <a:pt x="83" y="120"/>
                      </a:cubicBezTo>
                      <a:cubicBezTo>
                        <a:pt x="83" y="120"/>
                        <a:pt x="69" y="70"/>
                        <a:pt x="49" y="72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5" name="Freeform 149"/>
                <p:cNvSpPr/>
                <p:nvPr/>
              </p:nvSpPr>
              <p:spPr bwMode="auto">
                <a:xfrm>
                  <a:off x="7269" y="4596"/>
                  <a:ext cx="31" cy="74"/>
                </a:xfrm>
                <a:custGeom>
                  <a:avLst/>
                  <a:gdLst>
                    <a:gd name="T0" fmla="*/ 0 w 31"/>
                    <a:gd name="T1" fmla="*/ 0 h 74"/>
                    <a:gd name="T2" fmla="*/ 0 w 31"/>
                    <a:gd name="T3" fmla="*/ 74 h 74"/>
                    <a:gd name="T4" fmla="*/ 31 w 31"/>
                    <a:gd name="T5" fmla="*/ 37 h 74"/>
                    <a:gd name="T6" fmla="*/ 0 w 31"/>
                    <a:gd name="T7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74">
                      <a:moveTo>
                        <a:pt x="0" y="0"/>
                      </a:moveTo>
                      <a:lnTo>
                        <a:pt x="0" y="74"/>
                      </a:lnTo>
                      <a:lnTo>
                        <a:pt x="31" y="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6" name="Freeform 150"/>
                <p:cNvSpPr/>
                <p:nvPr/>
              </p:nvSpPr>
              <p:spPr bwMode="auto">
                <a:xfrm>
                  <a:off x="7090" y="4521"/>
                  <a:ext cx="504" cy="252"/>
                </a:xfrm>
                <a:custGeom>
                  <a:avLst/>
                  <a:gdLst>
                    <a:gd name="T0" fmla="*/ 202 w 678"/>
                    <a:gd name="T1" fmla="*/ 0 h 339"/>
                    <a:gd name="T2" fmla="*/ 257 w 678"/>
                    <a:gd name="T3" fmla="*/ 7 h 339"/>
                    <a:gd name="T4" fmla="*/ 304 w 678"/>
                    <a:gd name="T5" fmla="*/ 96 h 339"/>
                    <a:gd name="T6" fmla="*/ 316 w 678"/>
                    <a:gd name="T7" fmla="*/ 110 h 339"/>
                    <a:gd name="T8" fmla="*/ 403 w 678"/>
                    <a:gd name="T9" fmla="*/ 7 h 339"/>
                    <a:gd name="T10" fmla="*/ 443 w 678"/>
                    <a:gd name="T11" fmla="*/ 40 h 339"/>
                    <a:gd name="T12" fmla="*/ 350 w 678"/>
                    <a:gd name="T13" fmla="*/ 151 h 339"/>
                    <a:gd name="T14" fmla="*/ 443 w 678"/>
                    <a:gd name="T15" fmla="*/ 261 h 339"/>
                    <a:gd name="T16" fmla="*/ 403 w 678"/>
                    <a:gd name="T17" fmla="*/ 295 h 339"/>
                    <a:gd name="T18" fmla="*/ 334 w 678"/>
                    <a:gd name="T19" fmla="*/ 212 h 339"/>
                    <a:gd name="T20" fmla="*/ 339 w 678"/>
                    <a:gd name="T21" fmla="*/ 258 h 339"/>
                    <a:gd name="T22" fmla="*/ 316 w 678"/>
                    <a:gd name="T23" fmla="*/ 258 h 339"/>
                    <a:gd name="T24" fmla="*/ 315 w 678"/>
                    <a:gd name="T25" fmla="*/ 193 h 339"/>
                    <a:gd name="T26" fmla="*/ 230 w 678"/>
                    <a:gd name="T27" fmla="*/ 295 h 339"/>
                    <a:gd name="T28" fmla="*/ 190 w 678"/>
                    <a:gd name="T29" fmla="*/ 261 h 339"/>
                    <a:gd name="T30" fmla="*/ 222 w 678"/>
                    <a:gd name="T31" fmla="*/ 223 h 339"/>
                    <a:gd name="T32" fmla="*/ 202 w 678"/>
                    <a:gd name="T33" fmla="*/ 151 h 339"/>
                    <a:gd name="T34" fmla="*/ 153 w 678"/>
                    <a:gd name="T35" fmla="*/ 203 h 339"/>
                    <a:gd name="T36" fmla="*/ 195 w 678"/>
                    <a:gd name="T37" fmla="*/ 46 h 339"/>
                    <a:gd name="T38" fmla="*/ 190 w 678"/>
                    <a:gd name="T39" fmla="*/ 40 h 339"/>
                    <a:gd name="T40" fmla="*/ 196 w 678"/>
                    <a:gd name="T41" fmla="*/ 35 h 339"/>
                    <a:gd name="T42" fmla="*/ 202 w 678"/>
                    <a:gd name="T43" fmla="*/ 0 h 339"/>
                    <a:gd name="T44" fmla="*/ 0 w 678"/>
                    <a:gd name="T45" fmla="*/ 0 h 339"/>
                    <a:gd name="T46" fmla="*/ 339 w 678"/>
                    <a:gd name="T47" fmla="*/ 339 h 339"/>
                    <a:gd name="T48" fmla="*/ 678 w 678"/>
                    <a:gd name="T49" fmla="*/ 0 h 339"/>
                    <a:gd name="T50" fmla="*/ 202 w 678"/>
                    <a:gd name="T51" fmla="*/ 0 h 3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678" h="339">
                      <a:moveTo>
                        <a:pt x="202" y="0"/>
                      </a:moveTo>
                      <a:cubicBezTo>
                        <a:pt x="257" y="7"/>
                        <a:pt x="257" y="7"/>
                        <a:pt x="257" y="7"/>
                      </a:cubicBezTo>
                      <a:cubicBezTo>
                        <a:pt x="277" y="34"/>
                        <a:pt x="293" y="65"/>
                        <a:pt x="304" y="96"/>
                      </a:cubicBezTo>
                      <a:cubicBezTo>
                        <a:pt x="316" y="110"/>
                        <a:pt x="316" y="110"/>
                        <a:pt x="316" y="110"/>
                      </a:cubicBezTo>
                      <a:cubicBezTo>
                        <a:pt x="403" y="7"/>
                        <a:pt x="403" y="7"/>
                        <a:pt x="403" y="7"/>
                      </a:cubicBezTo>
                      <a:cubicBezTo>
                        <a:pt x="443" y="40"/>
                        <a:pt x="443" y="40"/>
                        <a:pt x="443" y="40"/>
                      </a:cubicBezTo>
                      <a:cubicBezTo>
                        <a:pt x="350" y="151"/>
                        <a:pt x="350" y="151"/>
                        <a:pt x="350" y="151"/>
                      </a:cubicBezTo>
                      <a:cubicBezTo>
                        <a:pt x="443" y="261"/>
                        <a:pt x="443" y="261"/>
                        <a:pt x="443" y="261"/>
                      </a:cubicBezTo>
                      <a:cubicBezTo>
                        <a:pt x="403" y="295"/>
                        <a:pt x="403" y="295"/>
                        <a:pt x="403" y="295"/>
                      </a:cubicBezTo>
                      <a:cubicBezTo>
                        <a:pt x="334" y="212"/>
                        <a:pt x="334" y="212"/>
                        <a:pt x="334" y="212"/>
                      </a:cubicBezTo>
                      <a:cubicBezTo>
                        <a:pt x="338" y="240"/>
                        <a:pt x="339" y="258"/>
                        <a:pt x="339" y="258"/>
                      </a:cubicBezTo>
                      <a:cubicBezTo>
                        <a:pt x="316" y="258"/>
                        <a:pt x="316" y="258"/>
                        <a:pt x="316" y="258"/>
                      </a:cubicBezTo>
                      <a:cubicBezTo>
                        <a:pt x="323" y="234"/>
                        <a:pt x="321" y="212"/>
                        <a:pt x="315" y="193"/>
                      </a:cubicBezTo>
                      <a:cubicBezTo>
                        <a:pt x="230" y="295"/>
                        <a:pt x="230" y="295"/>
                        <a:pt x="230" y="295"/>
                      </a:cubicBezTo>
                      <a:cubicBezTo>
                        <a:pt x="190" y="261"/>
                        <a:pt x="190" y="261"/>
                        <a:pt x="190" y="261"/>
                      </a:cubicBezTo>
                      <a:cubicBezTo>
                        <a:pt x="222" y="223"/>
                        <a:pt x="222" y="223"/>
                        <a:pt x="222" y="223"/>
                      </a:cubicBezTo>
                      <a:cubicBezTo>
                        <a:pt x="219" y="142"/>
                        <a:pt x="202" y="151"/>
                        <a:pt x="202" y="151"/>
                      </a:cubicBezTo>
                      <a:cubicBezTo>
                        <a:pt x="197" y="177"/>
                        <a:pt x="153" y="203"/>
                        <a:pt x="153" y="203"/>
                      </a:cubicBezTo>
                      <a:cubicBezTo>
                        <a:pt x="170" y="179"/>
                        <a:pt x="186" y="98"/>
                        <a:pt x="195" y="46"/>
                      </a:cubicBezTo>
                      <a:cubicBezTo>
                        <a:pt x="190" y="40"/>
                        <a:pt x="190" y="40"/>
                        <a:pt x="190" y="40"/>
                      </a:cubicBezTo>
                      <a:cubicBezTo>
                        <a:pt x="196" y="35"/>
                        <a:pt x="196" y="35"/>
                        <a:pt x="196" y="35"/>
                      </a:cubicBezTo>
                      <a:cubicBezTo>
                        <a:pt x="200" y="14"/>
                        <a:pt x="202" y="0"/>
                        <a:pt x="202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87"/>
                        <a:pt x="152" y="339"/>
                        <a:pt x="339" y="339"/>
                      </a:cubicBezTo>
                      <a:cubicBezTo>
                        <a:pt x="526" y="339"/>
                        <a:pt x="678" y="187"/>
                        <a:pt x="678" y="0"/>
                      </a:cubicBezTo>
                      <a:lnTo>
                        <a:pt x="20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7" name="Rectangle 151"/>
                <p:cNvSpPr>
                  <a:spLocks noChangeArrowheads="1"/>
                </p:cNvSpPr>
                <p:nvPr/>
              </p:nvSpPr>
              <p:spPr bwMode="auto">
                <a:xfrm>
                  <a:off x="6009" y="3613"/>
                  <a:ext cx="16" cy="224"/>
                </a:xfrm>
                <a:prstGeom prst="rect">
                  <a:avLst/>
                </a:prstGeom>
                <a:solidFill>
                  <a:srgbClr val="E494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8" name="Rectangle 152"/>
                <p:cNvSpPr>
                  <a:spLocks noChangeArrowheads="1"/>
                </p:cNvSpPr>
                <p:nvPr/>
              </p:nvSpPr>
              <p:spPr bwMode="auto">
                <a:xfrm>
                  <a:off x="5992" y="3837"/>
                  <a:ext cx="47" cy="33"/>
                </a:xfrm>
                <a:prstGeom prst="rect">
                  <a:avLst/>
                </a:prstGeom>
                <a:solidFill>
                  <a:srgbClr val="D6C02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59" name="Rectangle 153"/>
                <p:cNvSpPr>
                  <a:spLocks noChangeArrowheads="1"/>
                </p:cNvSpPr>
                <p:nvPr/>
              </p:nvSpPr>
              <p:spPr bwMode="auto">
                <a:xfrm>
                  <a:off x="5751" y="3688"/>
                  <a:ext cx="23" cy="115"/>
                </a:xfrm>
                <a:prstGeom prst="rect">
                  <a:avLst/>
                </a:prstGeom>
                <a:solidFill>
                  <a:srgbClr val="E494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0" name="Freeform 154"/>
                <p:cNvSpPr/>
                <p:nvPr/>
              </p:nvSpPr>
              <p:spPr bwMode="auto">
                <a:xfrm>
                  <a:off x="5937" y="3870"/>
                  <a:ext cx="161" cy="153"/>
                </a:xfrm>
                <a:custGeom>
                  <a:avLst/>
                  <a:gdLst>
                    <a:gd name="T0" fmla="*/ 74 w 217"/>
                    <a:gd name="T1" fmla="*/ 0 h 206"/>
                    <a:gd name="T2" fmla="*/ 8 w 217"/>
                    <a:gd name="T3" fmla="*/ 169 h 206"/>
                    <a:gd name="T4" fmla="*/ 41 w 217"/>
                    <a:gd name="T5" fmla="*/ 206 h 206"/>
                    <a:gd name="T6" fmla="*/ 184 w 217"/>
                    <a:gd name="T7" fmla="*/ 206 h 206"/>
                    <a:gd name="T8" fmla="*/ 204 w 217"/>
                    <a:gd name="T9" fmla="*/ 161 h 206"/>
                    <a:gd name="T10" fmla="*/ 131 w 217"/>
                    <a:gd name="T11" fmla="*/ 0 h 2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16" h="206">
                      <a:moveTo>
                        <a:pt x="74" y="0"/>
                      </a:moveTo>
                      <a:cubicBezTo>
                        <a:pt x="8" y="169"/>
                        <a:pt x="8" y="169"/>
                        <a:pt x="8" y="169"/>
                      </a:cubicBezTo>
                      <a:cubicBezTo>
                        <a:pt x="8" y="169"/>
                        <a:pt x="0" y="206"/>
                        <a:pt x="41" y="206"/>
                      </a:cubicBezTo>
                      <a:cubicBezTo>
                        <a:pt x="184" y="206"/>
                        <a:pt x="184" y="206"/>
                        <a:pt x="184" y="206"/>
                      </a:cubicBezTo>
                      <a:cubicBezTo>
                        <a:pt x="184" y="206"/>
                        <a:pt x="217" y="192"/>
                        <a:pt x="204" y="161"/>
                      </a:cubicBezTo>
                      <a:cubicBezTo>
                        <a:pt x="131" y="0"/>
                        <a:pt x="131" y="0"/>
                        <a:pt x="131" y="0"/>
                      </a:cubicBezTo>
                    </a:path>
                  </a:pathLst>
                </a:custGeom>
                <a:solidFill>
                  <a:srgbClr val="E3D13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1" name="Freeform 155"/>
                <p:cNvSpPr/>
                <p:nvPr/>
              </p:nvSpPr>
              <p:spPr bwMode="auto">
                <a:xfrm>
                  <a:off x="5678" y="3803"/>
                  <a:ext cx="174" cy="173"/>
                </a:xfrm>
                <a:custGeom>
                  <a:avLst/>
                  <a:gdLst>
                    <a:gd name="T0" fmla="*/ 20 w 174"/>
                    <a:gd name="T1" fmla="*/ 0 h 173"/>
                    <a:gd name="T2" fmla="*/ 159 w 174"/>
                    <a:gd name="T3" fmla="*/ 0 h 173"/>
                    <a:gd name="T4" fmla="*/ 174 w 174"/>
                    <a:gd name="T5" fmla="*/ 173 h 173"/>
                    <a:gd name="T6" fmla="*/ 0 w 174"/>
                    <a:gd name="T7" fmla="*/ 173 h 173"/>
                    <a:gd name="T8" fmla="*/ 20 w 174"/>
                    <a:gd name="T9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4" h="173">
                      <a:moveTo>
                        <a:pt x="20" y="0"/>
                      </a:moveTo>
                      <a:lnTo>
                        <a:pt x="159" y="0"/>
                      </a:lnTo>
                      <a:lnTo>
                        <a:pt x="174" y="173"/>
                      </a:lnTo>
                      <a:lnTo>
                        <a:pt x="0" y="173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rgbClr val="E3D13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2" name="Freeform 156"/>
                <p:cNvSpPr/>
                <p:nvPr/>
              </p:nvSpPr>
              <p:spPr bwMode="auto">
                <a:xfrm>
                  <a:off x="6097" y="3648"/>
                  <a:ext cx="204" cy="277"/>
                </a:xfrm>
                <a:custGeom>
                  <a:avLst/>
                  <a:gdLst>
                    <a:gd name="T0" fmla="*/ 0 w 204"/>
                    <a:gd name="T1" fmla="*/ 268 h 277"/>
                    <a:gd name="T2" fmla="*/ 9 w 204"/>
                    <a:gd name="T3" fmla="*/ 277 h 277"/>
                    <a:gd name="T4" fmla="*/ 204 w 204"/>
                    <a:gd name="T5" fmla="*/ 15 h 277"/>
                    <a:gd name="T6" fmla="*/ 189 w 204"/>
                    <a:gd name="T7" fmla="*/ 0 h 277"/>
                    <a:gd name="T8" fmla="*/ 0 w 204"/>
                    <a:gd name="T9" fmla="*/ 268 h 2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4" h="277">
                      <a:moveTo>
                        <a:pt x="0" y="268"/>
                      </a:moveTo>
                      <a:lnTo>
                        <a:pt x="9" y="277"/>
                      </a:lnTo>
                      <a:lnTo>
                        <a:pt x="204" y="15"/>
                      </a:lnTo>
                      <a:lnTo>
                        <a:pt x="189" y="0"/>
                      </a:lnTo>
                      <a:lnTo>
                        <a:pt x="0" y="268"/>
                      </a:lnTo>
                      <a:close/>
                    </a:path>
                  </a:pathLst>
                </a:custGeom>
                <a:solidFill>
                  <a:srgbClr val="E494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3" name="Freeform 157"/>
                <p:cNvSpPr/>
                <p:nvPr/>
              </p:nvSpPr>
              <p:spPr bwMode="auto">
                <a:xfrm>
                  <a:off x="6131" y="3666"/>
                  <a:ext cx="213" cy="275"/>
                </a:xfrm>
                <a:custGeom>
                  <a:avLst/>
                  <a:gdLst>
                    <a:gd name="T0" fmla="*/ 0 w 213"/>
                    <a:gd name="T1" fmla="*/ 265 h 275"/>
                    <a:gd name="T2" fmla="*/ 10 w 213"/>
                    <a:gd name="T3" fmla="*/ 275 h 275"/>
                    <a:gd name="T4" fmla="*/ 213 w 213"/>
                    <a:gd name="T5" fmla="*/ 17 h 275"/>
                    <a:gd name="T6" fmla="*/ 196 w 213"/>
                    <a:gd name="T7" fmla="*/ 0 h 275"/>
                    <a:gd name="T8" fmla="*/ 0 w 213"/>
                    <a:gd name="T9" fmla="*/ 265 h 2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3" h="275">
                      <a:moveTo>
                        <a:pt x="0" y="265"/>
                      </a:moveTo>
                      <a:lnTo>
                        <a:pt x="10" y="275"/>
                      </a:lnTo>
                      <a:lnTo>
                        <a:pt x="213" y="17"/>
                      </a:lnTo>
                      <a:lnTo>
                        <a:pt x="196" y="0"/>
                      </a:lnTo>
                      <a:lnTo>
                        <a:pt x="0" y="265"/>
                      </a:lnTo>
                      <a:close/>
                    </a:path>
                  </a:pathLst>
                </a:custGeom>
                <a:solidFill>
                  <a:srgbClr val="E4941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4" name="Freeform 158"/>
                <p:cNvSpPr/>
                <p:nvPr/>
              </p:nvSpPr>
              <p:spPr bwMode="auto">
                <a:xfrm>
                  <a:off x="6199" y="3802"/>
                  <a:ext cx="246" cy="239"/>
                </a:xfrm>
                <a:custGeom>
                  <a:avLst/>
                  <a:gdLst>
                    <a:gd name="T0" fmla="*/ 34 w 330"/>
                    <a:gd name="T1" fmla="*/ 322 h 322"/>
                    <a:gd name="T2" fmla="*/ 17 w 330"/>
                    <a:gd name="T3" fmla="*/ 215 h 322"/>
                    <a:gd name="T4" fmla="*/ 225 w 330"/>
                    <a:gd name="T5" fmla="*/ 2 h 322"/>
                    <a:gd name="T6" fmla="*/ 330 w 330"/>
                    <a:gd name="T7" fmla="*/ 21 h 322"/>
                    <a:gd name="T8" fmla="*/ 34 w 330"/>
                    <a:gd name="T9" fmla="*/ 322 h 3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0" h="322">
                      <a:moveTo>
                        <a:pt x="34" y="322"/>
                      </a:moveTo>
                      <a:cubicBezTo>
                        <a:pt x="34" y="322"/>
                        <a:pt x="0" y="253"/>
                        <a:pt x="17" y="215"/>
                      </a:cubicBezTo>
                      <a:cubicBezTo>
                        <a:pt x="225" y="2"/>
                        <a:pt x="225" y="2"/>
                        <a:pt x="225" y="2"/>
                      </a:cubicBezTo>
                      <a:cubicBezTo>
                        <a:pt x="225" y="2"/>
                        <a:pt x="294" y="0"/>
                        <a:pt x="330" y="21"/>
                      </a:cubicBezTo>
                      <a:lnTo>
                        <a:pt x="34" y="322"/>
                      </a:lnTo>
                      <a:close/>
                    </a:path>
                  </a:pathLst>
                </a:custGeom>
                <a:solidFill>
                  <a:srgbClr val="DDDDD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5" name="Freeform 159"/>
                <p:cNvSpPr/>
                <p:nvPr/>
              </p:nvSpPr>
              <p:spPr bwMode="auto">
                <a:xfrm>
                  <a:off x="6245" y="3837"/>
                  <a:ext cx="242" cy="243"/>
                </a:xfrm>
                <a:custGeom>
                  <a:avLst/>
                  <a:gdLst>
                    <a:gd name="T0" fmla="*/ 0 w 326"/>
                    <a:gd name="T1" fmla="*/ 301 h 327"/>
                    <a:gd name="T2" fmla="*/ 113 w 326"/>
                    <a:gd name="T3" fmla="*/ 316 h 327"/>
                    <a:gd name="T4" fmla="*/ 317 w 326"/>
                    <a:gd name="T5" fmla="*/ 109 h 327"/>
                    <a:gd name="T6" fmla="*/ 295 w 326"/>
                    <a:gd name="T7" fmla="*/ 0 h 327"/>
                    <a:gd name="T8" fmla="*/ 0 w 326"/>
                    <a:gd name="T9" fmla="*/ 301 h 3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6" h="327">
                      <a:moveTo>
                        <a:pt x="0" y="301"/>
                      </a:moveTo>
                      <a:cubicBezTo>
                        <a:pt x="0" y="301"/>
                        <a:pt x="48" y="327"/>
                        <a:pt x="113" y="316"/>
                      </a:cubicBezTo>
                      <a:cubicBezTo>
                        <a:pt x="317" y="109"/>
                        <a:pt x="317" y="109"/>
                        <a:pt x="317" y="109"/>
                      </a:cubicBezTo>
                      <a:cubicBezTo>
                        <a:pt x="317" y="109"/>
                        <a:pt x="326" y="60"/>
                        <a:pt x="295" y="0"/>
                      </a:cubicBezTo>
                      <a:lnTo>
                        <a:pt x="0" y="301"/>
                      </a:lnTo>
                      <a:close/>
                    </a:path>
                  </a:pathLst>
                </a:custGeom>
                <a:solidFill>
                  <a:srgbClr val="DEDED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6" name="Freeform 160"/>
                <p:cNvSpPr/>
                <p:nvPr/>
              </p:nvSpPr>
              <p:spPr bwMode="auto">
                <a:xfrm>
                  <a:off x="6384" y="5042"/>
                  <a:ext cx="73" cy="211"/>
                </a:xfrm>
                <a:custGeom>
                  <a:avLst/>
                  <a:gdLst>
                    <a:gd name="T0" fmla="*/ 99 w 99"/>
                    <a:gd name="T1" fmla="*/ 233 h 283"/>
                    <a:gd name="T2" fmla="*/ 49 w 99"/>
                    <a:gd name="T3" fmla="*/ 283 h 283"/>
                    <a:gd name="T4" fmla="*/ 0 w 99"/>
                    <a:gd name="T5" fmla="*/ 233 h 283"/>
                    <a:gd name="T6" fmla="*/ 0 w 99"/>
                    <a:gd name="T7" fmla="*/ 49 h 283"/>
                    <a:gd name="T8" fmla="*/ 49 w 99"/>
                    <a:gd name="T9" fmla="*/ 0 h 283"/>
                    <a:gd name="T10" fmla="*/ 99 w 99"/>
                    <a:gd name="T11" fmla="*/ 49 h 283"/>
                    <a:gd name="T12" fmla="*/ 99 w 99"/>
                    <a:gd name="T13" fmla="*/ 233 h 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9" h="283">
                      <a:moveTo>
                        <a:pt x="99" y="233"/>
                      </a:moveTo>
                      <a:cubicBezTo>
                        <a:pt x="99" y="261"/>
                        <a:pt x="77" y="283"/>
                        <a:pt x="49" y="283"/>
                      </a:cubicBezTo>
                      <a:cubicBezTo>
                        <a:pt x="22" y="283"/>
                        <a:pt x="0" y="261"/>
                        <a:pt x="0" y="233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0" y="22"/>
                        <a:pt x="22" y="0"/>
                        <a:pt x="49" y="0"/>
                      </a:cubicBezTo>
                      <a:cubicBezTo>
                        <a:pt x="77" y="0"/>
                        <a:pt x="99" y="22"/>
                        <a:pt x="99" y="49"/>
                      </a:cubicBezTo>
                      <a:lnTo>
                        <a:pt x="99" y="233"/>
                      </a:lnTo>
                      <a:close/>
                    </a:path>
                  </a:pathLst>
                </a:custGeom>
                <a:solidFill>
                  <a:srgbClr val="465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7" name="Freeform 161"/>
                <p:cNvSpPr/>
                <p:nvPr/>
              </p:nvSpPr>
              <p:spPr bwMode="auto">
                <a:xfrm>
                  <a:off x="5678" y="5042"/>
                  <a:ext cx="73" cy="211"/>
                </a:xfrm>
                <a:custGeom>
                  <a:avLst/>
                  <a:gdLst>
                    <a:gd name="T0" fmla="*/ 98 w 98"/>
                    <a:gd name="T1" fmla="*/ 233 h 283"/>
                    <a:gd name="T2" fmla="*/ 49 w 98"/>
                    <a:gd name="T3" fmla="*/ 283 h 283"/>
                    <a:gd name="T4" fmla="*/ 0 w 98"/>
                    <a:gd name="T5" fmla="*/ 233 h 283"/>
                    <a:gd name="T6" fmla="*/ 0 w 98"/>
                    <a:gd name="T7" fmla="*/ 49 h 283"/>
                    <a:gd name="T8" fmla="*/ 49 w 98"/>
                    <a:gd name="T9" fmla="*/ 0 h 283"/>
                    <a:gd name="T10" fmla="*/ 98 w 98"/>
                    <a:gd name="T11" fmla="*/ 49 h 283"/>
                    <a:gd name="T12" fmla="*/ 98 w 98"/>
                    <a:gd name="T13" fmla="*/ 233 h 2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8" h="283">
                      <a:moveTo>
                        <a:pt x="98" y="233"/>
                      </a:moveTo>
                      <a:cubicBezTo>
                        <a:pt x="98" y="261"/>
                        <a:pt x="76" y="283"/>
                        <a:pt x="49" y="283"/>
                      </a:cubicBezTo>
                      <a:cubicBezTo>
                        <a:pt x="22" y="283"/>
                        <a:pt x="0" y="261"/>
                        <a:pt x="0" y="233"/>
                      </a:cubicBezTo>
                      <a:cubicBezTo>
                        <a:pt x="0" y="49"/>
                        <a:pt x="0" y="49"/>
                        <a:pt x="0" y="49"/>
                      </a:cubicBezTo>
                      <a:cubicBezTo>
                        <a:pt x="0" y="22"/>
                        <a:pt x="22" y="0"/>
                        <a:pt x="49" y="0"/>
                      </a:cubicBezTo>
                      <a:cubicBezTo>
                        <a:pt x="76" y="0"/>
                        <a:pt x="98" y="22"/>
                        <a:pt x="98" y="49"/>
                      </a:cubicBezTo>
                      <a:lnTo>
                        <a:pt x="98" y="233"/>
                      </a:lnTo>
                      <a:close/>
                    </a:path>
                  </a:pathLst>
                </a:custGeom>
                <a:solidFill>
                  <a:srgbClr val="4651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8" name="Freeform 162"/>
                <p:cNvSpPr/>
                <p:nvPr/>
              </p:nvSpPr>
              <p:spPr bwMode="auto">
                <a:xfrm>
                  <a:off x="5652" y="3980"/>
                  <a:ext cx="829" cy="1232"/>
                </a:xfrm>
                <a:custGeom>
                  <a:avLst/>
                  <a:gdLst>
                    <a:gd name="T0" fmla="*/ 0 w 1114"/>
                    <a:gd name="T1" fmla="*/ 0 h 1656"/>
                    <a:gd name="T2" fmla="*/ 1114 w 1114"/>
                    <a:gd name="T3" fmla="*/ 0 h 1656"/>
                    <a:gd name="T4" fmla="*/ 1033 w 1114"/>
                    <a:gd name="T5" fmla="*/ 1455 h 1656"/>
                    <a:gd name="T6" fmla="*/ 840 w 1114"/>
                    <a:gd name="T7" fmla="*/ 1642 h 1656"/>
                    <a:gd name="T8" fmla="*/ 272 w 1114"/>
                    <a:gd name="T9" fmla="*/ 1642 h 1656"/>
                    <a:gd name="T10" fmla="*/ 79 w 1114"/>
                    <a:gd name="T11" fmla="*/ 1444 h 1656"/>
                    <a:gd name="T12" fmla="*/ 0 w 1114"/>
                    <a:gd name="T13" fmla="*/ 0 h 16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14" h="1655">
                      <a:moveTo>
                        <a:pt x="0" y="0"/>
                      </a:moveTo>
                      <a:cubicBezTo>
                        <a:pt x="1114" y="0"/>
                        <a:pt x="1114" y="0"/>
                        <a:pt x="1114" y="0"/>
                      </a:cubicBezTo>
                      <a:cubicBezTo>
                        <a:pt x="1033" y="1455"/>
                        <a:pt x="1033" y="1455"/>
                        <a:pt x="1033" y="1455"/>
                      </a:cubicBezTo>
                      <a:cubicBezTo>
                        <a:pt x="1033" y="1455"/>
                        <a:pt x="1045" y="1644"/>
                        <a:pt x="840" y="1642"/>
                      </a:cubicBezTo>
                      <a:cubicBezTo>
                        <a:pt x="272" y="1642"/>
                        <a:pt x="272" y="1642"/>
                        <a:pt x="272" y="1642"/>
                      </a:cubicBezTo>
                      <a:cubicBezTo>
                        <a:pt x="272" y="1642"/>
                        <a:pt x="81" y="1656"/>
                        <a:pt x="79" y="1444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7BB1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69" name="Freeform 163"/>
                <p:cNvSpPr/>
                <p:nvPr/>
              </p:nvSpPr>
              <p:spPr bwMode="auto">
                <a:xfrm>
                  <a:off x="5671" y="4008"/>
                  <a:ext cx="755" cy="1085"/>
                </a:xfrm>
                <a:custGeom>
                  <a:avLst/>
                  <a:gdLst>
                    <a:gd name="T0" fmla="*/ 9 w 1014"/>
                    <a:gd name="T1" fmla="*/ 111 h 1460"/>
                    <a:gd name="T2" fmla="*/ 113 w 1014"/>
                    <a:gd name="T3" fmla="*/ 0 h 1460"/>
                    <a:gd name="T4" fmla="*/ 855 w 1014"/>
                    <a:gd name="T5" fmla="*/ 0 h 1460"/>
                    <a:gd name="T6" fmla="*/ 987 w 1014"/>
                    <a:gd name="T7" fmla="*/ 219 h 1460"/>
                    <a:gd name="T8" fmla="*/ 920 w 1014"/>
                    <a:gd name="T9" fmla="*/ 1292 h 1460"/>
                    <a:gd name="T10" fmla="*/ 765 w 1014"/>
                    <a:gd name="T11" fmla="*/ 1460 h 1460"/>
                    <a:gd name="T12" fmla="*/ 246 w 1014"/>
                    <a:gd name="T13" fmla="*/ 1460 h 1460"/>
                    <a:gd name="T14" fmla="*/ 78 w 1014"/>
                    <a:gd name="T15" fmla="*/ 1312 h 1460"/>
                    <a:gd name="T16" fmla="*/ 9 w 1014"/>
                    <a:gd name="T17" fmla="*/ 111 h 14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014" h="1460">
                      <a:moveTo>
                        <a:pt x="9" y="111"/>
                      </a:moveTo>
                      <a:cubicBezTo>
                        <a:pt x="9" y="111"/>
                        <a:pt x="0" y="2"/>
                        <a:pt x="113" y="0"/>
                      </a:cubicBezTo>
                      <a:cubicBezTo>
                        <a:pt x="855" y="0"/>
                        <a:pt x="855" y="0"/>
                        <a:pt x="855" y="0"/>
                      </a:cubicBezTo>
                      <a:cubicBezTo>
                        <a:pt x="855" y="0"/>
                        <a:pt x="1014" y="0"/>
                        <a:pt x="987" y="219"/>
                      </a:cubicBezTo>
                      <a:cubicBezTo>
                        <a:pt x="920" y="1292"/>
                        <a:pt x="920" y="1292"/>
                        <a:pt x="920" y="1292"/>
                      </a:cubicBezTo>
                      <a:cubicBezTo>
                        <a:pt x="920" y="1292"/>
                        <a:pt x="922" y="1455"/>
                        <a:pt x="765" y="1460"/>
                      </a:cubicBezTo>
                      <a:cubicBezTo>
                        <a:pt x="246" y="1460"/>
                        <a:pt x="246" y="1460"/>
                        <a:pt x="246" y="1460"/>
                      </a:cubicBezTo>
                      <a:cubicBezTo>
                        <a:pt x="246" y="1460"/>
                        <a:pt x="76" y="1455"/>
                        <a:pt x="78" y="1312"/>
                      </a:cubicBezTo>
                      <a:lnTo>
                        <a:pt x="9" y="111"/>
                      </a:lnTo>
                      <a:close/>
                    </a:path>
                  </a:pathLst>
                </a:custGeom>
                <a:solidFill>
                  <a:srgbClr val="F4D6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0" name="Freeform 164"/>
                <p:cNvSpPr/>
                <p:nvPr/>
              </p:nvSpPr>
              <p:spPr bwMode="auto">
                <a:xfrm>
                  <a:off x="5818" y="4235"/>
                  <a:ext cx="230" cy="357"/>
                </a:xfrm>
                <a:custGeom>
                  <a:avLst/>
                  <a:gdLst>
                    <a:gd name="T0" fmla="*/ 309 w 309"/>
                    <a:gd name="T1" fmla="*/ 39 h 480"/>
                    <a:gd name="T2" fmla="*/ 303 w 309"/>
                    <a:gd name="T3" fmla="*/ 59 h 480"/>
                    <a:gd name="T4" fmla="*/ 78 w 309"/>
                    <a:gd name="T5" fmla="*/ 438 h 480"/>
                    <a:gd name="T6" fmla="*/ 73 w 309"/>
                    <a:gd name="T7" fmla="*/ 438 h 480"/>
                    <a:gd name="T8" fmla="*/ 39 w 309"/>
                    <a:gd name="T9" fmla="*/ 473 h 480"/>
                    <a:gd name="T10" fmla="*/ 39 w 309"/>
                    <a:gd name="T11" fmla="*/ 473 h 480"/>
                    <a:gd name="T12" fmla="*/ 40 w 309"/>
                    <a:gd name="T13" fmla="*/ 478 h 480"/>
                    <a:gd name="T14" fmla="*/ 16 w 309"/>
                    <a:gd name="T15" fmla="*/ 474 h 480"/>
                    <a:gd name="T16" fmla="*/ 0 w 309"/>
                    <a:gd name="T17" fmla="*/ 444 h 480"/>
                    <a:gd name="T18" fmla="*/ 5 w 309"/>
                    <a:gd name="T19" fmla="*/ 425 h 480"/>
                    <a:gd name="T20" fmla="*/ 244 w 309"/>
                    <a:gd name="T21" fmla="*/ 23 h 480"/>
                    <a:gd name="T22" fmla="*/ 292 w 309"/>
                    <a:gd name="T23" fmla="*/ 9 h 480"/>
                    <a:gd name="T24" fmla="*/ 309 w 309"/>
                    <a:gd name="T25" fmla="*/ 39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09" h="480">
                      <a:moveTo>
                        <a:pt x="309" y="39"/>
                      </a:moveTo>
                      <a:cubicBezTo>
                        <a:pt x="309" y="46"/>
                        <a:pt x="307" y="52"/>
                        <a:pt x="303" y="59"/>
                      </a:cubicBezTo>
                      <a:cubicBezTo>
                        <a:pt x="78" y="438"/>
                        <a:pt x="78" y="438"/>
                        <a:pt x="78" y="438"/>
                      </a:cubicBezTo>
                      <a:cubicBezTo>
                        <a:pt x="73" y="438"/>
                        <a:pt x="73" y="438"/>
                        <a:pt x="73" y="438"/>
                      </a:cubicBezTo>
                      <a:cubicBezTo>
                        <a:pt x="55" y="438"/>
                        <a:pt x="39" y="454"/>
                        <a:pt x="39" y="473"/>
                      </a:cubicBezTo>
                      <a:cubicBezTo>
                        <a:pt x="39" y="473"/>
                        <a:pt x="39" y="473"/>
                        <a:pt x="39" y="473"/>
                      </a:cubicBezTo>
                      <a:cubicBezTo>
                        <a:pt x="39" y="475"/>
                        <a:pt x="40" y="476"/>
                        <a:pt x="40" y="478"/>
                      </a:cubicBezTo>
                      <a:cubicBezTo>
                        <a:pt x="32" y="480"/>
                        <a:pt x="24" y="478"/>
                        <a:pt x="16" y="474"/>
                      </a:cubicBezTo>
                      <a:cubicBezTo>
                        <a:pt x="6" y="468"/>
                        <a:pt x="0" y="456"/>
                        <a:pt x="0" y="444"/>
                      </a:cubicBezTo>
                      <a:cubicBezTo>
                        <a:pt x="0" y="438"/>
                        <a:pt x="2" y="431"/>
                        <a:pt x="5" y="425"/>
                      </a:cubicBezTo>
                      <a:cubicBezTo>
                        <a:pt x="244" y="23"/>
                        <a:pt x="244" y="23"/>
                        <a:pt x="244" y="23"/>
                      </a:cubicBezTo>
                      <a:cubicBezTo>
                        <a:pt x="254" y="6"/>
                        <a:pt x="276" y="0"/>
                        <a:pt x="292" y="9"/>
                      </a:cubicBezTo>
                      <a:cubicBezTo>
                        <a:pt x="303" y="16"/>
                        <a:pt x="309" y="27"/>
                        <a:pt x="309" y="39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1" name="Freeform 165"/>
                <p:cNvSpPr/>
                <p:nvPr/>
              </p:nvSpPr>
              <p:spPr bwMode="auto">
                <a:xfrm>
                  <a:off x="6041" y="4210"/>
                  <a:ext cx="248" cy="386"/>
                </a:xfrm>
                <a:custGeom>
                  <a:avLst/>
                  <a:gdLst>
                    <a:gd name="T0" fmla="*/ 334 w 334"/>
                    <a:gd name="T1" fmla="*/ 481 h 519"/>
                    <a:gd name="T2" fmla="*/ 316 w 334"/>
                    <a:gd name="T3" fmla="*/ 513 h 519"/>
                    <a:gd name="T4" fmla="*/ 290 w 334"/>
                    <a:gd name="T5" fmla="*/ 517 h 519"/>
                    <a:gd name="T6" fmla="*/ 291 w 334"/>
                    <a:gd name="T7" fmla="*/ 512 h 519"/>
                    <a:gd name="T8" fmla="*/ 291 w 334"/>
                    <a:gd name="T9" fmla="*/ 511 h 519"/>
                    <a:gd name="T10" fmla="*/ 254 w 334"/>
                    <a:gd name="T11" fmla="*/ 474 h 519"/>
                    <a:gd name="T12" fmla="*/ 249 w 334"/>
                    <a:gd name="T13" fmla="*/ 474 h 519"/>
                    <a:gd name="T14" fmla="*/ 23 w 334"/>
                    <a:gd name="T15" fmla="*/ 93 h 519"/>
                    <a:gd name="T16" fmla="*/ 24 w 334"/>
                    <a:gd name="T17" fmla="*/ 92 h 519"/>
                    <a:gd name="T18" fmla="*/ 29 w 334"/>
                    <a:gd name="T19" fmla="*/ 72 h 519"/>
                    <a:gd name="T20" fmla="*/ 13 w 334"/>
                    <a:gd name="T21" fmla="*/ 43 h 519"/>
                    <a:gd name="T22" fmla="*/ 0 w 334"/>
                    <a:gd name="T23" fmla="*/ 38 h 519"/>
                    <a:gd name="T24" fmla="*/ 18 w 334"/>
                    <a:gd name="T25" fmla="*/ 10 h 519"/>
                    <a:gd name="T26" fmla="*/ 70 w 334"/>
                    <a:gd name="T27" fmla="*/ 26 h 519"/>
                    <a:gd name="T28" fmla="*/ 328 w 334"/>
                    <a:gd name="T29" fmla="*/ 460 h 519"/>
                    <a:gd name="T30" fmla="*/ 334 w 334"/>
                    <a:gd name="T31" fmla="*/ 481 h 5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34" h="519">
                      <a:moveTo>
                        <a:pt x="334" y="481"/>
                      </a:moveTo>
                      <a:cubicBezTo>
                        <a:pt x="334" y="494"/>
                        <a:pt x="327" y="506"/>
                        <a:pt x="316" y="513"/>
                      </a:cubicBezTo>
                      <a:cubicBezTo>
                        <a:pt x="308" y="518"/>
                        <a:pt x="299" y="519"/>
                        <a:pt x="290" y="517"/>
                      </a:cubicBezTo>
                      <a:cubicBezTo>
                        <a:pt x="291" y="515"/>
                        <a:pt x="291" y="514"/>
                        <a:pt x="291" y="512"/>
                      </a:cubicBezTo>
                      <a:cubicBezTo>
                        <a:pt x="291" y="511"/>
                        <a:pt x="291" y="511"/>
                        <a:pt x="291" y="511"/>
                      </a:cubicBezTo>
                      <a:cubicBezTo>
                        <a:pt x="291" y="491"/>
                        <a:pt x="274" y="474"/>
                        <a:pt x="254" y="474"/>
                      </a:cubicBezTo>
                      <a:cubicBezTo>
                        <a:pt x="249" y="474"/>
                        <a:pt x="249" y="474"/>
                        <a:pt x="249" y="474"/>
                      </a:cubicBezTo>
                      <a:cubicBezTo>
                        <a:pt x="23" y="93"/>
                        <a:pt x="23" y="93"/>
                        <a:pt x="23" y="93"/>
                      </a:cubicBezTo>
                      <a:cubicBezTo>
                        <a:pt x="24" y="92"/>
                        <a:pt x="24" y="92"/>
                        <a:pt x="24" y="92"/>
                      </a:cubicBezTo>
                      <a:cubicBezTo>
                        <a:pt x="28" y="86"/>
                        <a:pt x="29" y="79"/>
                        <a:pt x="29" y="72"/>
                      </a:cubicBezTo>
                      <a:cubicBezTo>
                        <a:pt x="29" y="60"/>
                        <a:pt x="24" y="49"/>
                        <a:pt x="13" y="43"/>
                      </a:cubicBezTo>
                      <a:cubicBezTo>
                        <a:pt x="9" y="40"/>
                        <a:pt x="5" y="39"/>
                        <a:pt x="0" y="38"/>
                      </a:cubicBezTo>
                      <a:cubicBezTo>
                        <a:pt x="1" y="27"/>
                        <a:pt x="7" y="16"/>
                        <a:pt x="18" y="10"/>
                      </a:cubicBezTo>
                      <a:cubicBezTo>
                        <a:pt x="35" y="0"/>
                        <a:pt x="59" y="7"/>
                        <a:pt x="70" y="26"/>
                      </a:cubicBezTo>
                      <a:cubicBezTo>
                        <a:pt x="328" y="460"/>
                        <a:pt x="328" y="460"/>
                        <a:pt x="328" y="460"/>
                      </a:cubicBezTo>
                      <a:cubicBezTo>
                        <a:pt x="332" y="466"/>
                        <a:pt x="334" y="474"/>
                        <a:pt x="334" y="48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2" name="Freeform 166"/>
                <p:cNvSpPr/>
                <p:nvPr/>
              </p:nvSpPr>
              <p:spPr bwMode="auto">
                <a:xfrm>
                  <a:off x="5866" y="4574"/>
                  <a:ext cx="160" cy="52"/>
                </a:xfrm>
                <a:custGeom>
                  <a:avLst/>
                  <a:gdLst>
                    <a:gd name="T0" fmla="*/ 34 w 216"/>
                    <a:gd name="T1" fmla="*/ 1 h 70"/>
                    <a:gd name="T2" fmla="*/ 216 w 216"/>
                    <a:gd name="T3" fmla="*/ 0 h 70"/>
                    <a:gd name="T4" fmla="*/ 216 w 216"/>
                    <a:gd name="T5" fmla="*/ 69 h 70"/>
                    <a:gd name="T6" fmla="*/ 34 w 216"/>
                    <a:gd name="T7" fmla="*/ 70 h 70"/>
                    <a:gd name="T8" fmla="*/ 0 w 216"/>
                    <a:gd name="T9" fmla="*/ 35 h 70"/>
                    <a:gd name="T10" fmla="*/ 0 w 216"/>
                    <a:gd name="T11" fmla="*/ 35 h 70"/>
                    <a:gd name="T12" fmla="*/ 34 w 216"/>
                    <a:gd name="T13" fmla="*/ 1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16" h="70">
                      <a:moveTo>
                        <a:pt x="34" y="1"/>
                      </a:moveTo>
                      <a:cubicBezTo>
                        <a:pt x="216" y="0"/>
                        <a:pt x="216" y="0"/>
                        <a:pt x="216" y="0"/>
                      </a:cubicBezTo>
                      <a:cubicBezTo>
                        <a:pt x="216" y="69"/>
                        <a:pt x="216" y="69"/>
                        <a:pt x="216" y="69"/>
                      </a:cubicBezTo>
                      <a:cubicBezTo>
                        <a:pt x="34" y="70"/>
                        <a:pt x="34" y="70"/>
                        <a:pt x="34" y="70"/>
                      </a:cubicBezTo>
                      <a:cubicBezTo>
                        <a:pt x="15" y="70"/>
                        <a:pt x="0" y="55"/>
                        <a:pt x="0" y="35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16"/>
                        <a:pt x="15" y="1"/>
                        <a:pt x="34" y="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3" name="Freeform 167"/>
                <p:cNvSpPr/>
                <p:nvPr/>
              </p:nvSpPr>
              <p:spPr bwMode="auto">
                <a:xfrm>
                  <a:off x="6072" y="4573"/>
                  <a:ext cx="165" cy="52"/>
                </a:xfrm>
                <a:custGeom>
                  <a:avLst/>
                  <a:gdLst>
                    <a:gd name="T0" fmla="*/ 222 w 222"/>
                    <a:gd name="T1" fmla="*/ 34 h 70"/>
                    <a:gd name="T2" fmla="*/ 222 w 222"/>
                    <a:gd name="T3" fmla="*/ 35 h 70"/>
                    <a:gd name="T4" fmla="*/ 188 w 222"/>
                    <a:gd name="T5" fmla="*/ 69 h 70"/>
                    <a:gd name="T6" fmla="*/ 0 w 222"/>
                    <a:gd name="T7" fmla="*/ 70 h 70"/>
                    <a:gd name="T8" fmla="*/ 0 w 222"/>
                    <a:gd name="T9" fmla="*/ 1 h 70"/>
                    <a:gd name="T10" fmla="*/ 188 w 222"/>
                    <a:gd name="T11" fmla="*/ 0 h 70"/>
                    <a:gd name="T12" fmla="*/ 222 w 222"/>
                    <a:gd name="T13" fmla="*/ 34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21" h="70">
                      <a:moveTo>
                        <a:pt x="222" y="34"/>
                      </a:moveTo>
                      <a:cubicBezTo>
                        <a:pt x="222" y="35"/>
                        <a:pt x="222" y="35"/>
                        <a:pt x="222" y="35"/>
                      </a:cubicBezTo>
                      <a:cubicBezTo>
                        <a:pt x="222" y="54"/>
                        <a:pt x="207" y="69"/>
                        <a:pt x="188" y="69"/>
                      </a:cubicBezTo>
                      <a:cubicBezTo>
                        <a:pt x="0" y="70"/>
                        <a:pt x="0" y="70"/>
                        <a:pt x="0" y="70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188" y="0"/>
                        <a:pt x="188" y="0"/>
                        <a:pt x="188" y="0"/>
                      </a:cubicBezTo>
                      <a:cubicBezTo>
                        <a:pt x="206" y="0"/>
                        <a:pt x="222" y="15"/>
                        <a:pt x="222" y="34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4" name="Freeform 168"/>
                <p:cNvSpPr/>
                <p:nvPr/>
              </p:nvSpPr>
              <p:spPr bwMode="auto">
                <a:xfrm>
                  <a:off x="5956" y="4626"/>
                  <a:ext cx="70" cy="122"/>
                </a:xfrm>
                <a:custGeom>
                  <a:avLst/>
                  <a:gdLst>
                    <a:gd name="T0" fmla="*/ 70 w 70"/>
                    <a:gd name="T1" fmla="*/ 122 h 122"/>
                    <a:gd name="T2" fmla="*/ 0 w 70"/>
                    <a:gd name="T3" fmla="*/ 43 h 122"/>
                    <a:gd name="T4" fmla="*/ 19 w 70"/>
                    <a:gd name="T5" fmla="*/ 43 h 122"/>
                    <a:gd name="T6" fmla="*/ 19 w 70"/>
                    <a:gd name="T7" fmla="*/ 0 h 122"/>
                    <a:gd name="T8" fmla="*/ 70 w 70"/>
                    <a:gd name="T9" fmla="*/ 0 h 122"/>
                    <a:gd name="T10" fmla="*/ 70 w 70"/>
                    <a:gd name="T11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0" h="122">
                      <a:moveTo>
                        <a:pt x="70" y="122"/>
                      </a:moveTo>
                      <a:lnTo>
                        <a:pt x="0" y="43"/>
                      </a:lnTo>
                      <a:lnTo>
                        <a:pt x="19" y="43"/>
                      </a:lnTo>
                      <a:lnTo>
                        <a:pt x="19" y="0"/>
                      </a:lnTo>
                      <a:lnTo>
                        <a:pt x="70" y="0"/>
                      </a:lnTo>
                      <a:lnTo>
                        <a:pt x="70" y="12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5" name="Freeform 169"/>
                <p:cNvSpPr/>
                <p:nvPr/>
              </p:nvSpPr>
              <p:spPr bwMode="auto">
                <a:xfrm>
                  <a:off x="6072" y="4625"/>
                  <a:ext cx="71" cy="123"/>
                </a:xfrm>
                <a:custGeom>
                  <a:avLst/>
                  <a:gdLst>
                    <a:gd name="T0" fmla="*/ 0 w 71"/>
                    <a:gd name="T1" fmla="*/ 123 h 123"/>
                    <a:gd name="T2" fmla="*/ 71 w 71"/>
                    <a:gd name="T3" fmla="*/ 43 h 123"/>
                    <a:gd name="T4" fmla="*/ 52 w 71"/>
                    <a:gd name="T5" fmla="*/ 43 h 123"/>
                    <a:gd name="T6" fmla="*/ 52 w 71"/>
                    <a:gd name="T7" fmla="*/ 0 h 123"/>
                    <a:gd name="T8" fmla="*/ 0 w 71"/>
                    <a:gd name="T9" fmla="*/ 0 h 123"/>
                    <a:gd name="T10" fmla="*/ 0 w 71"/>
                    <a:gd name="T11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1" h="123">
                      <a:moveTo>
                        <a:pt x="0" y="123"/>
                      </a:moveTo>
                      <a:lnTo>
                        <a:pt x="71" y="43"/>
                      </a:lnTo>
                      <a:lnTo>
                        <a:pt x="52" y="43"/>
                      </a:lnTo>
                      <a:lnTo>
                        <a:pt x="52" y="0"/>
                      </a:lnTo>
                      <a:lnTo>
                        <a:pt x="0" y="0"/>
                      </a:lnTo>
                      <a:lnTo>
                        <a:pt x="0" y="12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6" name="Freeform 170"/>
                <p:cNvSpPr/>
                <p:nvPr/>
              </p:nvSpPr>
              <p:spPr bwMode="auto">
                <a:xfrm>
                  <a:off x="5580" y="3920"/>
                  <a:ext cx="970" cy="60"/>
                </a:xfrm>
                <a:custGeom>
                  <a:avLst/>
                  <a:gdLst>
                    <a:gd name="T0" fmla="*/ 1264 w 1305"/>
                    <a:gd name="T1" fmla="*/ 81 h 81"/>
                    <a:gd name="T2" fmla="*/ 41 w 1305"/>
                    <a:gd name="T3" fmla="*/ 81 h 81"/>
                    <a:gd name="T4" fmla="*/ 0 w 1305"/>
                    <a:gd name="T5" fmla="*/ 41 h 81"/>
                    <a:gd name="T6" fmla="*/ 41 w 1305"/>
                    <a:gd name="T7" fmla="*/ 0 h 81"/>
                    <a:gd name="T8" fmla="*/ 1264 w 1305"/>
                    <a:gd name="T9" fmla="*/ 0 h 81"/>
                    <a:gd name="T10" fmla="*/ 1305 w 1305"/>
                    <a:gd name="T11" fmla="*/ 41 h 81"/>
                    <a:gd name="T12" fmla="*/ 1264 w 1305"/>
                    <a:gd name="T13" fmla="*/ 81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05" h="81">
                      <a:moveTo>
                        <a:pt x="1264" y="81"/>
                      </a:moveTo>
                      <a:cubicBezTo>
                        <a:pt x="41" y="81"/>
                        <a:pt x="41" y="81"/>
                        <a:pt x="41" y="81"/>
                      </a:cubicBezTo>
                      <a:cubicBezTo>
                        <a:pt x="18" y="81"/>
                        <a:pt x="0" y="63"/>
                        <a:pt x="0" y="41"/>
                      </a:cubicBezTo>
                      <a:cubicBezTo>
                        <a:pt x="0" y="18"/>
                        <a:pt x="18" y="0"/>
                        <a:pt x="41" y="0"/>
                      </a:cubicBezTo>
                      <a:cubicBezTo>
                        <a:pt x="1264" y="0"/>
                        <a:pt x="1264" y="0"/>
                        <a:pt x="1264" y="0"/>
                      </a:cubicBezTo>
                      <a:cubicBezTo>
                        <a:pt x="1287" y="0"/>
                        <a:pt x="1305" y="18"/>
                        <a:pt x="1305" y="41"/>
                      </a:cubicBezTo>
                      <a:cubicBezTo>
                        <a:pt x="1305" y="63"/>
                        <a:pt x="1287" y="81"/>
                        <a:pt x="1264" y="81"/>
                      </a:cubicBezTo>
                    </a:path>
                  </a:pathLst>
                </a:custGeom>
                <a:solidFill>
                  <a:srgbClr val="F4D65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7" name="Freeform 171"/>
                <p:cNvSpPr/>
                <p:nvPr/>
              </p:nvSpPr>
              <p:spPr bwMode="auto">
                <a:xfrm>
                  <a:off x="5080" y="3613"/>
                  <a:ext cx="47" cy="22"/>
                </a:xfrm>
                <a:custGeom>
                  <a:avLst/>
                  <a:gdLst>
                    <a:gd name="T0" fmla="*/ 62 w 63"/>
                    <a:gd name="T1" fmla="*/ 18 h 30"/>
                    <a:gd name="T2" fmla="*/ 62 w 63"/>
                    <a:gd name="T3" fmla="*/ 18 h 30"/>
                    <a:gd name="T4" fmla="*/ 61 w 63"/>
                    <a:gd name="T5" fmla="*/ 21 h 30"/>
                    <a:gd name="T6" fmla="*/ 18 w 63"/>
                    <a:gd name="T7" fmla="*/ 27 h 30"/>
                    <a:gd name="T8" fmla="*/ 1 w 63"/>
                    <a:gd name="T9" fmla="*/ 16 h 30"/>
                    <a:gd name="T10" fmla="*/ 1 w 63"/>
                    <a:gd name="T11" fmla="*/ 16 h 30"/>
                    <a:gd name="T12" fmla="*/ 7 w 63"/>
                    <a:gd name="T13" fmla="*/ 10 h 30"/>
                    <a:gd name="T14" fmla="*/ 49 w 63"/>
                    <a:gd name="T15" fmla="*/ 8 h 30"/>
                    <a:gd name="T16" fmla="*/ 62 w 63"/>
                    <a:gd name="T17" fmla="*/ 18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2" h="30">
                      <a:moveTo>
                        <a:pt x="62" y="18"/>
                      </a:moveTo>
                      <a:cubicBezTo>
                        <a:pt x="62" y="18"/>
                        <a:pt x="62" y="18"/>
                        <a:pt x="62" y="18"/>
                      </a:cubicBezTo>
                      <a:cubicBezTo>
                        <a:pt x="62" y="19"/>
                        <a:pt x="61" y="20"/>
                        <a:pt x="61" y="21"/>
                      </a:cubicBezTo>
                      <a:cubicBezTo>
                        <a:pt x="46" y="30"/>
                        <a:pt x="18" y="27"/>
                        <a:pt x="18" y="27"/>
                      </a:cubicBezTo>
                      <a:cubicBezTo>
                        <a:pt x="6" y="23"/>
                        <a:pt x="2" y="19"/>
                        <a:pt x="1" y="16"/>
                      </a:cubicBezTo>
                      <a:cubicBezTo>
                        <a:pt x="1" y="16"/>
                        <a:pt x="1" y="16"/>
                        <a:pt x="1" y="16"/>
                      </a:cubicBezTo>
                      <a:cubicBezTo>
                        <a:pt x="0" y="12"/>
                        <a:pt x="7" y="10"/>
                        <a:pt x="7" y="10"/>
                      </a:cubicBezTo>
                      <a:cubicBezTo>
                        <a:pt x="23" y="0"/>
                        <a:pt x="49" y="8"/>
                        <a:pt x="49" y="8"/>
                      </a:cubicBezTo>
                      <a:cubicBezTo>
                        <a:pt x="62" y="10"/>
                        <a:pt x="63" y="15"/>
                        <a:pt x="62" y="18"/>
                      </a:cubicBezTo>
                    </a:path>
                  </a:pathLst>
                </a:custGeom>
                <a:solidFill>
                  <a:srgbClr val="47411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8" name="Freeform 172"/>
                <p:cNvSpPr/>
                <p:nvPr/>
              </p:nvSpPr>
              <p:spPr bwMode="auto">
                <a:xfrm>
                  <a:off x="5080" y="3613"/>
                  <a:ext cx="47" cy="22"/>
                </a:xfrm>
                <a:custGeom>
                  <a:avLst/>
                  <a:gdLst>
                    <a:gd name="T0" fmla="*/ 62 w 63"/>
                    <a:gd name="T1" fmla="*/ 18 h 30"/>
                    <a:gd name="T2" fmla="*/ 62 w 63"/>
                    <a:gd name="T3" fmla="*/ 18 h 30"/>
                    <a:gd name="T4" fmla="*/ 61 w 63"/>
                    <a:gd name="T5" fmla="*/ 21 h 30"/>
                    <a:gd name="T6" fmla="*/ 18 w 63"/>
                    <a:gd name="T7" fmla="*/ 27 h 30"/>
                    <a:gd name="T8" fmla="*/ 1 w 63"/>
                    <a:gd name="T9" fmla="*/ 16 h 30"/>
                    <a:gd name="T10" fmla="*/ 1 w 63"/>
                    <a:gd name="T11" fmla="*/ 16 h 30"/>
                    <a:gd name="T12" fmla="*/ 7 w 63"/>
                    <a:gd name="T13" fmla="*/ 10 h 30"/>
                    <a:gd name="T14" fmla="*/ 49 w 63"/>
                    <a:gd name="T15" fmla="*/ 8 h 30"/>
                    <a:gd name="T16" fmla="*/ 62 w 63"/>
                    <a:gd name="T17" fmla="*/ 18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2" h="30">
                      <a:moveTo>
                        <a:pt x="62" y="18"/>
                      </a:moveTo>
                      <a:cubicBezTo>
                        <a:pt x="62" y="18"/>
                        <a:pt x="62" y="18"/>
                        <a:pt x="62" y="18"/>
                      </a:cubicBezTo>
                      <a:cubicBezTo>
                        <a:pt x="62" y="19"/>
                        <a:pt x="61" y="20"/>
                        <a:pt x="61" y="21"/>
                      </a:cubicBezTo>
                      <a:cubicBezTo>
                        <a:pt x="46" y="30"/>
                        <a:pt x="18" y="27"/>
                        <a:pt x="18" y="27"/>
                      </a:cubicBezTo>
                      <a:cubicBezTo>
                        <a:pt x="6" y="23"/>
                        <a:pt x="2" y="19"/>
                        <a:pt x="1" y="16"/>
                      </a:cubicBezTo>
                      <a:cubicBezTo>
                        <a:pt x="1" y="16"/>
                        <a:pt x="1" y="16"/>
                        <a:pt x="1" y="16"/>
                      </a:cubicBezTo>
                      <a:cubicBezTo>
                        <a:pt x="0" y="12"/>
                        <a:pt x="7" y="10"/>
                        <a:pt x="7" y="10"/>
                      </a:cubicBezTo>
                      <a:cubicBezTo>
                        <a:pt x="23" y="0"/>
                        <a:pt x="49" y="8"/>
                        <a:pt x="49" y="8"/>
                      </a:cubicBezTo>
                      <a:cubicBezTo>
                        <a:pt x="62" y="10"/>
                        <a:pt x="63" y="15"/>
                        <a:pt x="62" y="18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3312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79" name="Freeform 173"/>
                <p:cNvSpPr/>
                <p:nvPr/>
              </p:nvSpPr>
              <p:spPr bwMode="auto">
                <a:xfrm>
                  <a:off x="4741" y="3625"/>
                  <a:ext cx="437" cy="479"/>
                </a:xfrm>
                <a:custGeom>
                  <a:avLst/>
                  <a:gdLst>
                    <a:gd name="T0" fmla="*/ 544 w 588"/>
                    <a:gd name="T1" fmla="*/ 615 h 644"/>
                    <a:gd name="T2" fmla="*/ 526 w 588"/>
                    <a:gd name="T3" fmla="*/ 631 h 644"/>
                    <a:gd name="T4" fmla="*/ 381 w 588"/>
                    <a:gd name="T5" fmla="*/ 516 h 644"/>
                    <a:gd name="T6" fmla="*/ 321 w 588"/>
                    <a:gd name="T7" fmla="*/ 359 h 644"/>
                    <a:gd name="T8" fmla="*/ 283 w 588"/>
                    <a:gd name="T9" fmla="*/ 410 h 644"/>
                    <a:gd name="T10" fmla="*/ 216 w 588"/>
                    <a:gd name="T11" fmla="*/ 436 h 644"/>
                    <a:gd name="T12" fmla="*/ 180 w 588"/>
                    <a:gd name="T13" fmla="*/ 422 h 644"/>
                    <a:gd name="T14" fmla="*/ 154 w 588"/>
                    <a:gd name="T15" fmla="*/ 419 h 644"/>
                    <a:gd name="T16" fmla="*/ 61 w 588"/>
                    <a:gd name="T17" fmla="*/ 423 h 644"/>
                    <a:gd name="T18" fmla="*/ 24 w 588"/>
                    <a:gd name="T19" fmla="*/ 377 h 644"/>
                    <a:gd name="T20" fmla="*/ 75 w 588"/>
                    <a:gd name="T21" fmla="*/ 343 h 644"/>
                    <a:gd name="T22" fmla="*/ 141 w 588"/>
                    <a:gd name="T23" fmla="*/ 332 h 644"/>
                    <a:gd name="T24" fmla="*/ 158 w 588"/>
                    <a:gd name="T25" fmla="*/ 336 h 644"/>
                    <a:gd name="T26" fmla="*/ 202 w 588"/>
                    <a:gd name="T27" fmla="*/ 337 h 644"/>
                    <a:gd name="T28" fmla="*/ 206 w 588"/>
                    <a:gd name="T29" fmla="*/ 336 h 644"/>
                    <a:gd name="T30" fmla="*/ 264 w 588"/>
                    <a:gd name="T31" fmla="*/ 286 h 644"/>
                    <a:gd name="T32" fmla="*/ 266 w 588"/>
                    <a:gd name="T33" fmla="*/ 282 h 644"/>
                    <a:gd name="T34" fmla="*/ 329 w 588"/>
                    <a:gd name="T35" fmla="*/ 171 h 644"/>
                    <a:gd name="T36" fmla="*/ 409 w 588"/>
                    <a:gd name="T37" fmla="*/ 111 h 644"/>
                    <a:gd name="T38" fmla="*/ 451 w 588"/>
                    <a:gd name="T39" fmla="*/ 35 h 644"/>
                    <a:gd name="T40" fmla="*/ 457 w 588"/>
                    <a:gd name="T41" fmla="*/ 0 h 644"/>
                    <a:gd name="T42" fmla="*/ 474 w 588"/>
                    <a:gd name="T43" fmla="*/ 11 h 644"/>
                    <a:gd name="T44" fmla="*/ 517 w 588"/>
                    <a:gd name="T45" fmla="*/ 5 h 644"/>
                    <a:gd name="T46" fmla="*/ 488 w 588"/>
                    <a:gd name="T47" fmla="*/ 71 h 644"/>
                    <a:gd name="T48" fmla="*/ 477 w 588"/>
                    <a:gd name="T49" fmla="*/ 139 h 644"/>
                    <a:gd name="T50" fmla="*/ 490 w 588"/>
                    <a:gd name="T51" fmla="*/ 175 h 644"/>
                    <a:gd name="T52" fmla="*/ 491 w 588"/>
                    <a:gd name="T53" fmla="*/ 203 h 644"/>
                    <a:gd name="T54" fmla="*/ 473 w 588"/>
                    <a:gd name="T55" fmla="*/ 300 h 644"/>
                    <a:gd name="T56" fmla="*/ 458 w 588"/>
                    <a:gd name="T57" fmla="*/ 353 h 644"/>
                    <a:gd name="T58" fmla="*/ 450 w 588"/>
                    <a:gd name="T59" fmla="*/ 378 h 644"/>
                    <a:gd name="T60" fmla="*/ 480 w 588"/>
                    <a:gd name="T61" fmla="*/ 455 h 644"/>
                    <a:gd name="T62" fmla="*/ 486 w 588"/>
                    <a:gd name="T63" fmla="*/ 459 h 644"/>
                    <a:gd name="T64" fmla="*/ 544 w 588"/>
                    <a:gd name="T65" fmla="*/ 615 h 6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588" h="644">
                      <a:moveTo>
                        <a:pt x="544" y="615"/>
                      </a:moveTo>
                      <a:cubicBezTo>
                        <a:pt x="532" y="644"/>
                        <a:pt x="526" y="631"/>
                        <a:pt x="526" y="631"/>
                      </a:cubicBezTo>
                      <a:cubicBezTo>
                        <a:pt x="487" y="504"/>
                        <a:pt x="381" y="516"/>
                        <a:pt x="381" y="516"/>
                      </a:cubicBezTo>
                      <a:cubicBezTo>
                        <a:pt x="280" y="506"/>
                        <a:pt x="321" y="359"/>
                        <a:pt x="321" y="359"/>
                      </a:cubicBezTo>
                      <a:cubicBezTo>
                        <a:pt x="311" y="377"/>
                        <a:pt x="299" y="397"/>
                        <a:pt x="283" y="410"/>
                      </a:cubicBezTo>
                      <a:cubicBezTo>
                        <a:pt x="265" y="426"/>
                        <a:pt x="241" y="440"/>
                        <a:pt x="216" y="436"/>
                      </a:cubicBezTo>
                      <a:cubicBezTo>
                        <a:pt x="203" y="435"/>
                        <a:pt x="193" y="426"/>
                        <a:pt x="180" y="422"/>
                      </a:cubicBezTo>
                      <a:cubicBezTo>
                        <a:pt x="174" y="421"/>
                        <a:pt x="160" y="416"/>
                        <a:pt x="154" y="419"/>
                      </a:cubicBezTo>
                      <a:cubicBezTo>
                        <a:pt x="103" y="440"/>
                        <a:pt x="61" y="423"/>
                        <a:pt x="61" y="423"/>
                      </a:cubicBezTo>
                      <a:cubicBezTo>
                        <a:pt x="0" y="398"/>
                        <a:pt x="24" y="377"/>
                        <a:pt x="24" y="377"/>
                      </a:cubicBezTo>
                      <a:cubicBezTo>
                        <a:pt x="39" y="363"/>
                        <a:pt x="56" y="352"/>
                        <a:pt x="75" y="343"/>
                      </a:cubicBezTo>
                      <a:cubicBezTo>
                        <a:pt x="95" y="333"/>
                        <a:pt x="119" y="328"/>
                        <a:pt x="141" y="332"/>
                      </a:cubicBezTo>
                      <a:cubicBezTo>
                        <a:pt x="147" y="333"/>
                        <a:pt x="152" y="334"/>
                        <a:pt x="158" y="336"/>
                      </a:cubicBezTo>
                      <a:cubicBezTo>
                        <a:pt x="171" y="341"/>
                        <a:pt x="188" y="341"/>
                        <a:pt x="202" y="337"/>
                      </a:cubicBezTo>
                      <a:cubicBezTo>
                        <a:pt x="203" y="337"/>
                        <a:pt x="204" y="336"/>
                        <a:pt x="206" y="336"/>
                      </a:cubicBezTo>
                      <a:cubicBezTo>
                        <a:pt x="230" y="327"/>
                        <a:pt x="249" y="307"/>
                        <a:pt x="264" y="286"/>
                      </a:cubicBezTo>
                      <a:cubicBezTo>
                        <a:pt x="264" y="284"/>
                        <a:pt x="265" y="283"/>
                        <a:pt x="266" y="282"/>
                      </a:cubicBezTo>
                      <a:cubicBezTo>
                        <a:pt x="296" y="235"/>
                        <a:pt x="329" y="171"/>
                        <a:pt x="329" y="171"/>
                      </a:cubicBezTo>
                      <a:cubicBezTo>
                        <a:pt x="347" y="135"/>
                        <a:pt x="409" y="111"/>
                        <a:pt x="409" y="111"/>
                      </a:cubicBezTo>
                      <a:cubicBezTo>
                        <a:pt x="448" y="85"/>
                        <a:pt x="451" y="35"/>
                        <a:pt x="451" y="35"/>
                      </a:cubicBezTo>
                      <a:cubicBezTo>
                        <a:pt x="447" y="20"/>
                        <a:pt x="457" y="1"/>
                        <a:pt x="457" y="0"/>
                      </a:cubicBezTo>
                      <a:cubicBezTo>
                        <a:pt x="458" y="3"/>
                        <a:pt x="462" y="7"/>
                        <a:pt x="474" y="11"/>
                      </a:cubicBezTo>
                      <a:cubicBezTo>
                        <a:pt x="474" y="11"/>
                        <a:pt x="502" y="14"/>
                        <a:pt x="517" y="5"/>
                      </a:cubicBezTo>
                      <a:cubicBezTo>
                        <a:pt x="506" y="26"/>
                        <a:pt x="496" y="48"/>
                        <a:pt x="488" y="71"/>
                      </a:cubicBezTo>
                      <a:cubicBezTo>
                        <a:pt x="480" y="91"/>
                        <a:pt x="472" y="117"/>
                        <a:pt x="477" y="139"/>
                      </a:cubicBezTo>
                      <a:cubicBezTo>
                        <a:pt x="479" y="152"/>
                        <a:pt x="487" y="162"/>
                        <a:pt x="490" y="175"/>
                      </a:cubicBezTo>
                      <a:cubicBezTo>
                        <a:pt x="492" y="184"/>
                        <a:pt x="492" y="193"/>
                        <a:pt x="491" y="203"/>
                      </a:cubicBezTo>
                      <a:cubicBezTo>
                        <a:pt x="489" y="236"/>
                        <a:pt x="482" y="268"/>
                        <a:pt x="473" y="300"/>
                      </a:cubicBezTo>
                      <a:cubicBezTo>
                        <a:pt x="468" y="318"/>
                        <a:pt x="464" y="336"/>
                        <a:pt x="458" y="353"/>
                      </a:cubicBezTo>
                      <a:cubicBezTo>
                        <a:pt x="454" y="362"/>
                        <a:pt x="451" y="370"/>
                        <a:pt x="450" y="378"/>
                      </a:cubicBezTo>
                      <a:cubicBezTo>
                        <a:pt x="440" y="421"/>
                        <a:pt x="467" y="446"/>
                        <a:pt x="480" y="455"/>
                      </a:cubicBezTo>
                      <a:cubicBezTo>
                        <a:pt x="483" y="458"/>
                        <a:pt x="486" y="459"/>
                        <a:pt x="486" y="459"/>
                      </a:cubicBezTo>
                      <a:cubicBezTo>
                        <a:pt x="588" y="506"/>
                        <a:pt x="544" y="615"/>
                        <a:pt x="544" y="615"/>
                      </a:cubicBezTo>
                    </a:path>
                  </a:pathLst>
                </a:custGeom>
                <a:solidFill>
                  <a:srgbClr val="E3D4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0" name="Freeform 174"/>
                <p:cNvSpPr/>
                <p:nvPr/>
              </p:nvSpPr>
              <p:spPr bwMode="auto">
                <a:xfrm>
                  <a:off x="4862" y="3593"/>
                  <a:ext cx="232" cy="272"/>
                </a:xfrm>
                <a:custGeom>
                  <a:avLst/>
                  <a:gdLst>
                    <a:gd name="T0" fmla="*/ 290 w 312"/>
                    <a:gd name="T1" fmla="*/ 0 h 365"/>
                    <a:gd name="T2" fmla="*/ 267 w 312"/>
                    <a:gd name="T3" fmla="*/ 151 h 365"/>
                    <a:gd name="T4" fmla="*/ 183 w 312"/>
                    <a:gd name="T5" fmla="*/ 215 h 365"/>
                    <a:gd name="T6" fmla="*/ 158 w 312"/>
                    <a:gd name="T7" fmla="*/ 273 h 365"/>
                    <a:gd name="T8" fmla="*/ 64 w 312"/>
                    <a:gd name="T9" fmla="*/ 355 h 365"/>
                    <a:gd name="T10" fmla="*/ 72 w 312"/>
                    <a:gd name="T11" fmla="*/ 107 h 365"/>
                    <a:gd name="T12" fmla="*/ 199 w 312"/>
                    <a:gd name="T13" fmla="*/ 46 h 365"/>
                    <a:gd name="T14" fmla="*/ 290 w 312"/>
                    <a:gd name="T15" fmla="*/ 0 h 3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12" h="365">
                      <a:moveTo>
                        <a:pt x="290" y="0"/>
                      </a:moveTo>
                      <a:cubicBezTo>
                        <a:pt x="290" y="0"/>
                        <a:pt x="312" y="108"/>
                        <a:pt x="267" y="151"/>
                      </a:cubicBezTo>
                      <a:cubicBezTo>
                        <a:pt x="267" y="151"/>
                        <a:pt x="196" y="184"/>
                        <a:pt x="183" y="215"/>
                      </a:cubicBezTo>
                      <a:cubicBezTo>
                        <a:pt x="183" y="215"/>
                        <a:pt x="167" y="235"/>
                        <a:pt x="158" y="273"/>
                      </a:cubicBezTo>
                      <a:cubicBezTo>
                        <a:pt x="158" y="273"/>
                        <a:pt x="129" y="345"/>
                        <a:pt x="64" y="355"/>
                      </a:cubicBezTo>
                      <a:cubicBezTo>
                        <a:pt x="0" y="365"/>
                        <a:pt x="72" y="107"/>
                        <a:pt x="72" y="107"/>
                      </a:cubicBezTo>
                      <a:cubicBezTo>
                        <a:pt x="199" y="46"/>
                        <a:pt x="199" y="46"/>
                        <a:pt x="199" y="46"/>
                      </a:cubicBezTo>
                      <a:lnTo>
                        <a:pt x="290" y="0"/>
                      </a:lnTo>
                      <a:close/>
                    </a:path>
                  </a:pathLst>
                </a:custGeom>
                <a:solidFill>
                  <a:srgbClr val="968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1" name="Freeform 175"/>
                <p:cNvSpPr/>
                <p:nvPr/>
              </p:nvSpPr>
              <p:spPr bwMode="auto">
                <a:xfrm>
                  <a:off x="4783" y="3800"/>
                  <a:ext cx="151" cy="113"/>
                </a:xfrm>
                <a:custGeom>
                  <a:avLst/>
                  <a:gdLst>
                    <a:gd name="T0" fmla="*/ 156 w 203"/>
                    <a:gd name="T1" fmla="*/ 90 h 152"/>
                    <a:gd name="T2" fmla="*/ 203 w 203"/>
                    <a:gd name="T3" fmla="*/ 107 h 152"/>
                    <a:gd name="T4" fmla="*/ 81 w 203"/>
                    <a:gd name="T5" fmla="*/ 76 h 152"/>
                    <a:gd name="T6" fmla="*/ 156 w 203"/>
                    <a:gd name="T7" fmla="*/ 90 h 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3" h="152">
                      <a:moveTo>
                        <a:pt x="156" y="90"/>
                      </a:moveTo>
                      <a:cubicBezTo>
                        <a:pt x="156" y="90"/>
                        <a:pt x="179" y="116"/>
                        <a:pt x="203" y="107"/>
                      </a:cubicBezTo>
                      <a:cubicBezTo>
                        <a:pt x="203" y="107"/>
                        <a:pt x="161" y="152"/>
                        <a:pt x="81" y="76"/>
                      </a:cubicBezTo>
                      <a:cubicBezTo>
                        <a:pt x="0" y="0"/>
                        <a:pt x="156" y="90"/>
                        <a:pt x="156" y="90"/>
                      </a:cubicBezTo>
                    </a:path>
                  </a:pathLst>
                </a:custGeom>
                <a:solidFill>
                  <a:srgbClr val="968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2" name="Freeform 176"/>
                <p:cNvSpPr/>
                <p:nvPr/>
              </p:nvSpPr>
              <p:spPr bwMode="auto">
                <a:xfrm>
                  <a:off x="4744" y="3912"/>
                  <a:ext cx="153" cy="48"/>
                </a:xfrm>
                <a:custGeom>
                  <a:avLst/>
                  <a:gdLst>
                    <a:gd name="T0" fmla="*/ 3 w 205"/>
                    <a:gd name="T1" fmla="*/ 27 h 65"/>
                    <a:gd name="T2" fmla="*/ 68 w 205"/>
                    <a:gd name="T3" fmla="*/ 21 h 65"/>
                    <a:gd name="T4" fmla="*/ 95 w 205"/>
                    <a:gd name="T5" fmla="*/ 44 h 65"/>
                    <a:gd name="T6" fmla="*/ 95 w 205"/>
                    <a:gd name="T7" fmla="*/ 44 h 65"/>
                    <a:gd name="T8" fmla="*/ 143 w 205"/>
                    <a:gd name="T9" fmla="*/ 28 h 65"/>
                    <a:gd name="T10" fmla="*/ 205 w 205"/>
                    <a:gd name="T11" fmla="*/ 65 h 65"/>
                    <a:gd name="T12" fmla="*/ 0 w 205"/>
                    <a:gd name="T13" fmla="*/ 34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05" h="65">
                      <a:moveTo>
                        <a:pt x="3" y="27"/>
                      </a:moveTo>
                      <a:cubicBezTo>
                        <a:pt x="3" y="27"/>
                        <a:pt x="27" y="0"/>
                        <a:pt x="68" y="21"/>
                      </a:cubicBezTo>
                      <a:cubicBezTo>
                        <a:pt x="68" y="21"/>
                        <a:pt x="92" y="35"/>
                        <a:pt x="95" y="44"/>
                      </a:cubicBezTo>
                      <a:cubicBezTo>
                        <a:pt x="99" y="52"/>
                        <a:pt x="95" y="44"/>
                        <a:pt x="95" y="44"/>
                      </a:cubicBezTo>
                      <a:cubicBezTo>
                        <a:pt x="95" y="44"/>
                        <a:pt x="129" y="24"/>
                        <a:pt x="143" y="28"/>
                      </a:cubicBezTo>
                      <a:cubicBezTo>
                        <a:pt x="143" y="28"/>
                        <a:pt x="193" y="49"/>
                        <a:pt x="205" y="65"/>
                      </a:cubicBezTo>
                      <a:cubicBezTo>
                        <a:pt x="0" y="34"/>
                        <a:pt x="0" y="34"/>
                        <a:pt x="0" y="34"/>
                      </a:cubicBezTo>
                    </a:path>
                  </a:pathLst>
                </a:custGeom>
                <a:solidFill>
                  <a:srgbClr val="968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3" name="Freeform 177"/>
                <p:cNvSpPr/>
                <p:nvPr/>
              </p:nvSpPr>
              <p:spPr bwMode="auto">
                <a:xfrm>
                  <a:off x="4946" y="3943"/>
                  <a:ext cx="133" cy="89"/>
                </a:xfrm>
                <a:custGeom>
                  <a:avLst/>
                  <a:gdLst>
                    <a:gd name="T0" fmla="*/ 38 w 179"/>
                    <a:gd name="T1" fmla="*/ 0 h 120"/>
                    <a:gd name="T2" fmla="*/ 92 w 179"/>
                    <a:gd name="T3" fmla="*/ 4 h 120"/>
                    <a:gd name="T4" fmla="*/ 115 w 179"/>
                    <a:gd name="T5" fmla="*/ 37 h 120"/>
                    <a:gd name="T6" fmla="*/ 136 w 179"/>
                    <a:gd name="T7" fmla="*/ 101 h 120"/>
                    <a:gd name="T8" fmla="*/ 0 w 179"/>
                    <a:gd name="T9" fmla="*/ 52 h 120"/>
                    <a:gd name="T10" fmla="*/ 38 w 179"/>
                    <a:gd name="T11" fmla="*/ 0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9" h="120">
                      <a:moveTo>
                        <a:pt x="38" y="0"/>
                      </a:moveTo>
                      <a:cubicBezTo>
                        <a:pt x="38" y="0"/>
                        <a:pt x="75" y="14"/>
                        <a:pt x="92" y="4"/>
                      </a:cubicBezTo>
                      <a:cubicBezTo>
                        <a:pt x="92" y="4"/>
                        <a:pt x="126" y="1"/>
                        <a:pt x="115" y="37"/>
                      </a:cubicBezTo>
                      <a:cubicBezTo>
                        <a:pt x="115" y="37"/>
                        <a:pt x="92" y="82"/>
                        <a:pt x="136" y="101"/>
                      </a:cubicBezTo>
                      <a:cubicBezTo>
                        <a:pt x="179" y="120"/>
                        <a:pt x="0" y="52"/>
                        <a:pt x="0" y="52"/>
                      </a:cubicBezTo>
                      <a:cubicBezTo>
                        <a:pt x="38" y="0"/>
                        <a:pt x="38" y="0"/>
                        <a:pt x="38" y="0"/>
                      </a:cubicBezTo>
                    </a:path>
                  </a:pathLst>
                </a:custGeom>
                <a:solidFill>
                  <a:srgbClr val="968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4" name="Freeform 178"/>
                <p:cNvSpPr/>
                <p:nvPr/>
              </p:nvSpPr>
              <p:spPr bwMode="auto">
                <a:xfrm>
                  <a:off x="5049" y="3989"/>
                  <a:ext cx="66" cy="84"/>
                </a:xfrm>
                <a:custGeom>
                  <a:avLst/>
                  <a:gdLst>
                    <a:gd name="T0" fmla="*/ 0 w 89"/>
                    <a:gd name="T1" fmla="*/ 30 h 113"/>
                    <a:gd name="T2" fmla="*/ 89 w 89"/>
                    <a:gd name="T3" fmla="*/ 113 h 1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89" h="113">
                      <a:moveTo>
                        <a:pt x="0" y="30"/>
                      </a:moveTo>
                      <a:cubicBezTo>
                        <a:pt x="0" y="30"/>
                        <a:pt x="89" y="0"/>
                        <a:pt x="89" y="113"/>
                      </a:cubicBezTo>
                    </a:path>
                  </a:pathLst>
                </a:custGeom>
                <a:solidFill>
                  <a:srgbClr val="968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5" name="Freeform 179"/>
                <p:cNvSpPr/>
                <p:nvPr/>
              </p:nvSpPr>
              <p:spPr bwMode="auto">
                <a:xfrm>
                  <a:off x="5047" y="3922"/>
                  <a:ext cx="59" cy="35"/>
                </a:xfrm>
                <a:custGeom>
                  <a:avLst/>
                  <a:gdLst>
                    <a:gd name="T0" fmla="*/ 50 w 80"/>
                    <a:gd name="T1" fmla="*/ 0 h 47"/>
                    <a:gd name="T2" fmla="*/ 10 w 80"/>
                    <a:gd name="T3" fmla="*/ 27 h 47"/>
                    <a:gd name="T4" fmla="*/ 67 w 80"/>
                    <a:gd name="T5" fmla="*/ 23 h 47"/>
                    <a:gd name="T6" fmla="*/ 50 w 80"/>
                    <a:gd name="T7" fmla="*/ 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0" h="47">
                      <a:moveTo>
                        <a:pt x="50" y="0"/>
                      </a:moveTo>
                      <a:cubicBezTo>
                        <a:pt x="50" y="0"/>
                        <a:pt x="0" y="8"/>
                        <a:pt x="10" y="27"/>
                      </a:cubicBezTo>
                      <a:cubicBezTo>
                        <a:pt x="19" y="47"/>
                        <a:pt x="53" y="32"/>
                        <a:pt x="67" y="23"/>
                      </a:cubicBezTo>
                      <a:cubicBezTo>
                        <a:pt x="80" y="15"/>
                        <a:pt x="50" y="0"/>
                        <a:pt x="50" y="0"/>
                      </a:cubicBezTo>
                    </a:path>
                  </a:pathLst>
                </a:custGeom>
                <a:solidFill>
                  <a:srgbClr val="968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6" name="Freeform 180"/>
                <p:cNvSpPr/>
                <p:nvPr/>
              </p:nvSpPr>
              <p:spPr bwMode="auto">
                <a:xfrm>
                  <a:off x="5080" y="3773"/>
                  <a:ext cx="21" cy="24"/>
                </a:xfrm>
                <a:custGeom>
                  <a:avLst/>
                  <a:gdLst>
                    <a:gd name="T0" fmla="*/ 8 w 28"/>
                    <a:gd name="T1" fmla="*/ 7 h 33"/>
                    <a:gd name="T2" fmla="*/ 1 w 28"/>
                    <a:gd name="T3" fmla="*/ 25 h 33"/>
                    <a:gd name="T4" fmla="*/ 19 w 28"/>
                    <a:gd name="T5" fmla="*/ 23 h 33"/>
                    <a:gd name="T6" fmla="*/ 24 w 28"/>
                    <a:gd name="T7" fmla="*/ 8 h 33"/>
                    <a:gd name="T8" fmla="*/ 8 w 28"/>
                    <a:gd name="T9" fmla="*/ 7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33">
                      <a:moveTo>
                        <a:pt x="8" y="7"/>
                      </a:moveTo>
                      <a:cubicBezTo>
                        <a:pt x="5" y="13"/>
                        <a:pt x="3" y="19"/>
                        <a:pt x="1" y="25"/>
                      </a:cubicBezTo>
                      <a:cubicBezTo>
                        <a:pt x="0" y="33"/>
                        <a:pt x="17" y="30"/>
                        <a:pt x="19" y="23"/>
                      </a:cubicBezTo>
                      <a:cubicBezTo>
                        <a:pt x="20" y="18"/>
                        <a:pt x="22" y="13"/>
                        <a:pt x="24" y="8"/>
                      </a:cubicBezTo>
                      <a:cubicBezTo>
                        <a:pt x="28" y="0"/>
                        <a:pt x="10" y="1"/>
                        <a:pt x="8" y="7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7" name="Freeform 181"/>
                <p:cNvSpPr/>
                <p:nvPr/>
              </p:nvSpPr>
              <p:spPr bwMode="auto">
                <a:xfrm>
                  <a:off x="4754" y="3621"/>
                  <a:ext cx="400" cy="477"/>
                </a:xfrm>
                <a:custGeom>
                  <a:avLst/>
                  <a:gdLst>
                    <a:gd name="T0" fmla="*/ 513 w 538"/>
                    <a:gd name="T1" fmla="*/ 637 h 641"/>
                    <a:gd name="T2" fmla="*/ 510 w 538"/>
                    <a:gd name="T3" fmla="*/ 635 h 641"/>
                    <a:gd name="T4" fmla="*/ 510 w 538"/>
                    <a:gd name="T5" fmla="*/ 635 h 641"/>
                    <a:gd name="T6" fmla="*/ 437 w 538"/>
                    <a:gd name="T7" fmla="*/ 536 h 641"/>
                    <a:gd name="T8" fmla="*/ 364 w 538"/>
                    <a:gd name="T9" fmla="*/ 519 h 641"/>
                    <a:gd name="T10" fmla="*/ 304 w 538"/>
                    <a:gd name="T11" fmla="*/ 369 h 641"/>
                    <a:gd name="T12" fmla="*/ 302 w 538"/>
                    <a:gd name="T13" fmla="*/ 363 h 641"/>
                    <a:gd name="T14" fmla="*/ 164 w 538"/>
                    <a:gd name="T15" fmla="*/ 426 h 641"/>
                    <a:gd name="T16" fmla="*/ 55 w 538"/>
                    <a:gd name="T17" fmla="*/ 430 h 641"/>
                    <a:gd name="T18" fmla="*/ 44 w 538"/>
                    <a:gd name="T19" fmla="*/ 428 h 641"/>
                    <a:gd name="T20" fmla="*/ 6 w 538"/>
                    <a:gd name="T21" fmla="*/ 386 h 641"/>
                    <a:gd name="T22" fmla="*/ 8 w 538"/>
                    <a:gd name="T23" fmla="*/ 383 h 641"/>
                    <a:gd name="T24" fmla="*/ 109 w 538"/>
                    <a:gd name="T25" fmla="*/ 337 h 641"/>
                    <a:gd name="T26" fmla="*/ 164 w 538"/>
                    <a:gd name="T27" fmla="*/ 347 h 641"/>
                    <a:gd name="T28" fmla="*/ 189 w 538"/>
                    <a:gd name="T29" fmla="*/ 341 h 641"/>
                    <a:gd name="T30" fmla="*/ 250 w 538"/>
                    <a:gd name="T31" fmla="*/ 288 h 641"/>
                    <a:gd name="T32" fmla="*/ 314 w 538"/>
                    <a:gd name="T33" fmla="*/ 177 h 641"/>
                    <a:gd name="T34" fmla="*/ 392 w 538"/>
                    <a:gd name="T35" fmla="*/ 118 h 641"/>
                    <a:gd name="T36" fmla="*/ 436 w 538"/>
                    <a:gd name="T37" fmla="*/ 40 h 641"/>
                    <a:gd name="T38" fmla="*/ 442 w 538"/>
                    <a:gd name="T39" fmla="*/ 6 h 641"/>
                    <a:gd name="T40" fmla="*/ 456 w 538"/>
                    <a:gd name="T41" fmla="*/ 17 h 641"/>
                    <a:gd name="T42" fmla="*/ 501 w 538"/>
                    <a:gd name="T43" fmla="*/ 11 h 641"/>
                    <a:gd name="T44" fmla="*/ 457 w 538"/>
                    <a:gd name="T45" fmla="*/ 130 h 641"/>
                    <a:gd name="T46" fmla="*/ 472 w 538"/>
                    <a:gd name="T47" fmla="*/ 180 h 641"/>
                    <a:gd name="T48" fmla="*/ 455 w 538"/>
                    <a:gd name="T49" fmla="*/ 305 h 641"/>
                    <a:gd name="T50" fmla="*/ 431 w 538"/>
                    <a:gd name="T51" fmla="*/ 382 h 641"/>
                    <a:gd name="T52" fmla="*/ 441 w 538"/>
                    <a:gd name="T53" fmla="*/ 440 h 641"/>
                    <a:gd name="T54" fmla="*/ 468 w 538"/>
                    <a:gd name="T55" fmla="*/ 466 h 641"/>
                    <a:gd name="T56" fmla="*/ 530 w 538"/>
                    <a:gd name="T57" fmla="*/ 604 h 641"/>
                    <a:gd name="T58" fmla="*/ 526 w 538"/>
                    <a:gd name="T59" fmla="*/ 619 h 641"/>
                    <a:gd name="T60" fmla="*/ 525 w 538"/>
                    <a:gd name="T61" fmla="*/ 511 h 641"/>
                    <a:gd name="T62" fmla="*/ 469 w 538"/>
                    <a:gd name="T63" fmla="*/ 463 h 641"/>
                    <a:gd name="T64" fmla="*/ 432 w 538"/>
                    <a:gd name="T65" fmla="*/ 400 h 641"/>
                    <a:gd name="T66" fmla="*/ 442 w 538"/>
                    <a:gd name="T67" fmla="*/ 359 h 641"/>
                    <a:gd name="T68" fmla="*/ 458 w 538"/>
                    <a:gd name="T69" fmla="*/ 306 h 641"/>
                    <a:gd name="T70" fmla="*/ 475 w 538"/>
                    <a:gd name="T71" fmla="*/ 179 h 641"/>
                    <a:gd name="T72" fmla="*/ 460 w 538"/>
                    <a:gd name="T73" fmla="*/ 130 h 641"/>
                    <a:gd name="T74" fmla="*/ 499 w 538"/>
                    <a:gd name="T75" fmla="*/ 8 h 641"/>
                    <a:gd name="T76" fmla="*/ 457 w 538"/>
                    <a:gd name="T77" fmla="*/ 14 h 641"/>
                    <a:gd name="T78" fmla="*/ 442 w 538"/>
                    <a:gd name="T79" fmla="*/ 5 h 641"/>
                    <a:gd name="T80" fmla="*/ 433 w 538"/>
                    <a:gd name="T81" fmla="*/ 40 h 641"/>
                    <a:gd name="T82" fmla="*/ 425 w 538"/>
                    <a:gd name="T83" fmla="*/ 71 h 641"/>
                    <a:gd name="T84" fmla="*/ 358 w 538"/>
                    <a:gd name="T85" fmla="*/ 131 h 641"/>
                    <a:gd name="T86" fmla="*/ 305 w 538"/>
                    <a:gd name="T87" fmla="*/ 186 h 641"/>
                    <a:gd name="T88" fmla="*/ 245 w 538"/>
                    <a:gd name="T89" fmla="*/ 290 h 641"/>
                    <a:gd name="T90" fmla="*/ 184 w 538"/>
                    <a:gd name="T91" fmla="*/ 340 h 641"/>
                    <a:gd name="T92" fmla="*/ 141 w 538"/>
                    <a:gd name="T93" fmla="*/ 339 h 641"/>
                    <a:gd name="T94" fmla="*/ 57 w 538"/>
                    <a:gd name="T95" fmla="*/ 346 h 641"/>
                    <a:gd name="T96" fmla="*/ 3 w 538"/>
                    <a:gd name="T97" fmla="*/ 384 h 641"/>
                    <a:gd name="T98" fmla="*/ 43 w 538"/>
                    <a:gd name="T99" fmla="*/ 430 h 641"/>
                    <a:gd name="T100" fmla="*/ 163 w 538"/>
                    <a:gd name="T101" fmla="*/ 429 h 641"/>
                    <a:gd name="T102" fmla="*/ 305 w 538"/>
                    <a:gd name="T103" fmla="*/ 364 h 641"/>
                    <a:gd name="T104" fmla="*/ 308 w 538"/>
                    <a:gd name="T105" fmla="*/ 488 h 641"/>
                    <a:gd name="T106" fmla="*/ 365 w 538"/>
                    <a:gd name="T107" fmla="*/ 522 h 641"/>
                    <a:gd name="T108" fmla="*/ 507 w 538"/>
                    <a:gd name="T109" fmla="*/ 637 h 641"/>
                    <a:gd name="T110" fmla="*/ 520 w 538"/>
                    <a:gd name="T111" fmla="*/ 636 h 6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538" h="641">
                      <a:moveTo>
                        <a:pt x="527" y="620"/>
                      </a:moveTo>
                      <a:cubicBezTo>
                        <a:pt x="526" y="619"/>
                        <a:pt x="526" y="619"/>
                        <a:pt x="526" y="619"/>
                      </a:cubicBezTo>
                      <a:cubicBezTo>
                        <a:pt x="523" y="627"/>
                        <a:pt x="520" y="631"/>
                        <a:pt x="518" y="634"/>
                      </a:cubicBezTo>
                      <a:cubicBezTo>
                        <a:pt x="515" y="637"/>
                        <a:pt x="514" y="637"/>
                        <a:pt x="513" y="637"/>
                      </a:cubicBezTo>
                      <a:cubicBezTo>
                        <a:pt x="512" y="637"/>
                        <a:pt x="512" y="637"/>
                        <a:pt x="511" y="636"/>
                      </a:cubicBezTo>
                      <a:cubicBezTo>
                        <a:pt x="510" y="636"/>
                        <a:pt x="510" y="636"/>
                        <a:pt x="510" y="636"/>
                      </a:cubicBezTo>
                      <a:cubicBezTo>
                        <a:pt x="510" y="635"/>
                        <a:pt x="510" y="635"/>
                        <a:pt x="510" y="635"/>
                      </a:cubicBezTo>
                      <a:cubicBezTo>
                        <a:pt x="510" y="635"/>
                        <a:pt x="510" y="635"/>
                        <a:pt x="510" y="635"/>
                      </a:cubicBezTo>
                      <a:cubicBezTo>
                        <a:pt x="510" y="635"/>
                        <a:pt x="510" y="635"/>
                        <a:pt x="510" y="635"/>
                      </a:cubicBezTo>
                      <a:cubicBezTo>
                        <a:pt x="510" y="635"/>
                        <a:pt x="510" y="635"/>
                        <a:pt x="510" y="635"/>
                      </a:cubicBezTo>
                      <a:cubicBezTo>
                        <a:pt x="510" y="635"/>
                        <a:pt x="510" y="635"/>
                        <a:pt x="510" y="635"/>
                      </a:cubicBezTo>
                      <a:cubicBezTo>
                        <a:pt x="510" y="635"/>
                        <a:pt x="510" y="635"/>
                        <a:pt x="510" y="635"/>
                      </a:cubicBezTo>
                      <a:cubicBezTo>
                        <a:pt x="510" y="635"/>
                        <a:pt x="510" y="635"/>
                        <a:pt x="510" y="635"/>
                      </a:cubicBezTo>
                      <a:cubicBezTo>
                        <a:pt x="509" y="636"/>
                        <a:pt x="509" y="636"/>
                        <a:pt x="509" y="636"/>
                      </a:cubicBezTo>
                      <a:cubicBezTo>
                        <a:pt x="510" y="636"/>
                        <a:pt x="510" y="636"/>
                        <a:pt x="510" y="636"/>
                      </a:cubicBezTo>
                      <a:cubicBezTo>
                        <a:pt x="494" y="581"/>
                        <a:pt x="465" y="552"/>
                        <a:pt x="437" y="536"/>
                      </a:cubicBezTo>
                      <a:cubicBezTo>
                        <a:pt x="410" y="521"/>
                        <a:pt x="383" y="519"/>
                        <a:pt x="371" y="519"/>
                      </a:cubicBezTo>
                      <a:cubicBezTo>
                        <a:pt x="367" y="519"/>
                        <a:pt x="364" y="519"/>
                        <a:pt x="364" y="519"/>
                      </a:cubicBezTo>
                      <a:cubicBezTo>
                        <a:pt x="364" y="521"/>
                        <a:pt x="364" y="521"/>
                        <a:pt x="364" y="521"/>
                      </a:cubicBezTo>
                      <a:cubicBezTo>
                        <a:pt x="364" y="519"/>
                        <a:pt x="364" y="519"/>
                        <a:pt x="364" y="519"/>
                      </a:cubicBezTo>
                      <a:cubicBezTo>
                        <a:pt x="337" y="516"/>
                        <a:pt x="320" y="503"/>
                        <a:pt x="310" y="486"/>
                      </a:cubicBezTo>
                      <a:cubicBezTo>
                        <a:pt x="301" y="469"/>
                        <a:pt x="297" y="447"/>
                        <a:pt x="297" y="426"/>
                      </a:cubicBezTo>
                      <a:cubicBezTo>
                        <a:pt x="297" y="410"/>
                        <a:pt x="299" y="394"/>
                        <a:pt x="301" y="383"/>
                      </a:cubicBezTo>
                      <a:cubicBezTo>
                        <a:pt x="302" y="377"/>
                        <a:pt x="303" y="372"/>
                        <a:pt x="304" y="369"/>
                      </a:cubicBezTo>
                      <a:cubicBezTo>
                        <a:pt x="305" y="368"/>
                        <a:pt x="305" y="366"/>
                        <a:pt x="305" y="365"/>
                      </a:cubicBezTo>
                      <a:cubicBezTo>
                        <a:pt x="305" y="365"/>
                        <a:pt x="305" y="364"/>
                        <a:pt x="306" y="364"/>
                      </a:cubicBezTo>
                      <a:cubicBezTo>
                        <a:pt x="310" y="349"/>
                        <a:pt x="310" y="349"/>
                        <a:pt x="310" y="349"/>
                      </a:cubicBezTo>
                      <a:cubicBezTo>
                        <a:pt x="302" y="363"/>
                        <a:pt x="302" y="363"/>
                        <a:pt x="302" y="363"/>
                      </a:cubicBezTo>
                      <a:cubicBezTo>
                        <a:pt x="293" y="381"/>
                        <a:pt x="281" y="401"/>
                        <a:pt x="265" y="414"/>
                      </a:cubicBezTo>
                      <a:cubicBezTo>
                        <a:pt x="249" y="428"/>
                        <a:pt x="229" y="440"/>
                        <a:pt x="207" y="440"/>
                      </a:cubicBezTo>
                      <a:cubicBezTo>
                        <a:pt x="205" y="440"/>
                        <a:pt x="202" y="440"/>
                        <a:pt x="199" y="440"/>
                      </a:cubicBezTo>
                      <a:cubicBezTo>
                        <a:pt x="187" y="438"/>
                        <a:pt x="176" y="430"/>
                        <a:pt x="164" y="426"/>
                      </a:cubicBezTo>
                      <a:cubicBezTo>
                        <a:pt x="159" y="424"/>
                        <a:pt x="149" y="421"/>
                        <a:pt x="142" y="421"/>
                      </a:cubicBezTo>
                      <a:cubicBezTo>
                        <a:pt x="140" y="421"/>
                        <a:pt x="138" y="422"/>
                        <a:pt x="137" y="422"/>
                      </a:cubicBezTo>
                      <a:cubicBezTo>
                        <a:pt x="117" y="430"/>
                        <a:pt x="99" y="433"/>
                        <a:pt x="84" y="433"/>
                      </a:cubicBezTo>
                      <a:cubicBezTo>
                        <a:pt x="72" y="433"/>
                        <a:pt x="62" y="431"/>
                        <a:pt x="55" y="430"/>
                      </a:cubicBezTo>
                      <a:cubicBezTo>
                        <a:pt x="51" y="429"/>
                        <a:pt x="49" y="428"/>
                        <a:pt x="47" y="428"/>
                      </a:cubicBezTo>
                      <a:cubicBezTo>
                        <a:pt x="46" y="427"/>
                        <a:pt x="45" y="427"/>
                        <a:pt x="45" y="427"/>
                      </a:cubicBezTo>
                      <a:cubicBezTo>
                        <a:pt x="44" y="427"/>
                        <a:pt x="44" y="427"/>
                        <a:pt x="44" y="427"/>
                      </a:cubicBezTo>
                      <a:cubicBezTo>
                        <a:pt x="44" y="428"/>
                        <a:pt x="44" y="428"/>
                        <a:pt x="44" y="428"/>
                      </a:cubicBezTo>
                      <a:cubicBezTo>
                        <a:pt x="44" y="427"/>
                        <a:pt x="44" y="427"/>
                        <a:pt x="44" y="427"/>
                      </a:cubicBezTo>
                      <a:cubicBezTo>
                        <a:pt x="27" y="420"/>
                        <a:pt x="17" y="413"/>
                        <a:pt x="11" y="407"/>
                      </a:cubicBezTo>
                      <a:cubicBezTo>
                        <a:pt x="5" y="401"/>
                        <a:pt x="4" y="397"/>
                        <a:pt x="4" y="393"/>
                      </a:cubicBezTo>
                      <a:cubicBezTo>
                        <a:pt x="4" y="390"/>
                        <a:pt x="5" y="387"/>
                        <a:pt x="6" y="386"/>
                      </a:cubicBezTo>
                      <a:cubicBezTo>
                        <a:pt x="6" y="385"/>
                        <a:pt x="7" y="384"/>
                        <a:pt x="7" y="384"/>
                      </a:cubicBezTo>
                      <a:cubicBezTo>
                        <a:pt x="8" y="383"/>
                        <a:pt x="8" y="383"/>
                        <a:pt x="8" y="383"/>
                      </a:cubicBezTo>
                      <a:cubicBezTo>
                        <a:pt x="8" y="383"/>
                        <a:pt x="8" y="383"/>
                        <a:pt x="8" y="383"/>
                      </a:cubicBezTo>
                      <a:cubicBezTo>
                        <a:pt x="8" y="383"/>
                        <a:pt x="8" y="383"/>
                        <a:pt x="8" y="383"/>
                      </a:cubicBezTo>
                      <a:cubicBezTo>
                        <a:pt x="8" y="383"/>
                        <a:pt x="8" y="383"/>
                        <a:pt x="8" y="383"/>
                      </a:cubicBezTo>
                      <a:cubicBezTo>
                        <a:pt x="8" y="383"/>
                        <a:pt x="8" y="383"/>
                        <a:pt x="8" y="383"/>
                      </a:cubicBezTo>
                      <a:cubicBezTo>
                        <a:pt x="23" y="369"/>
                        <a:pt x="40" y="358"/>
                        <a:pt x="59" y="349"/>
                      </a:cubicBezTo>
                      <a:cubicBezTo>
                        <a:pt x="74" y="342"/>
                        <a:pt x="92" y="337"/>
                        <a:pt x="109" y="337"/>
                      </a:cubicBezTo>
                      <a:cubicBezTo>
                        <a:pt x="114" y="337"/>
                        <a:pt x="119" y="338"/>
                        <a:pt x="124" y="338"/>
                      </a:cubicBezTo>
                      <a:cubicBezTo>
                        <a:pt x="124" y="338"/>
                        <a:pt x="124" y="338"/>
                        <a:pt x="124" y="338"/>
                      </a:cubicBezTo>
                      <a:cubicBezTo>
                        <a:pt x="130" y="339"/>
                        <a:pt x="135" y="341"/>
                        <a:pt x="140" y="343"/>
                      </a:cubicBezTo>
                      <a:cubicBezTo>
                        <a:pt x="148" y="345"/>
                        <a:pt x="156" y="347"/>
                        <a:pt x="164" y="347"/>
                      </a:cubicBezTo>
                      <a:cubicBezTo>
                        <a:pt x="171" y="347"/>
                        <a:pt x="178" y="346"/>
                        <a:pt x="185" y="344"/>
                      </a:cubicBezTo>
                      <a:cubicBezTo>
                        <a:pt x="185" y="344"/>
                        <a:pt x="185" y="344"/>
                        <a:pt x="185" y="344"/>
                      </a:cubicBezTo>
                      <a:cubicBezTo>
                        <a:pt x="186" y="343"/>
                        <a:pt x="188" y="343"/>
                        <a:pt x="189" y="342"/>
                      </a:cubicBezTo>
                      <a:cubicBezTo>
                        <a:pt x="189" y="341"/>
                        <a:pt x="189" y="341"/>
                        <a:pt x="189" y="341"/>
                      </a:cubicBezTo>
                      <a:cubicBezTo>
                        <a:pt x="189" y="342"/>
                        <a:pt x="189" y="342"/>
                        <a:pt x="189" y="342"/>
                      </a:cubicBezTo>
                      <a:cubicBezTo>
                        <a:pt x="214" y="333"/>
                        <a:pt x="234" y="313"/>
                        <a:pt x="248" y="291"/>
                      </a:cubicBezTo>
                      <a:cubicBezTo>
                        <a:pt x="249" y="290"/>
                        <a:pt x="249" y="289"/>
                        <a:pt x="250" y="288"/>
                      </a:cubicBezTo>
                      <a:cubicBezTo>
                        <a:pt x="250" y="288"/>
                        <a:pt x="250" y="288"/>
                        <a:pt x="250" y="288"/>
                      </a:cubicBezTo>
                      <a:cubicBezTo>
                        <a:pt x="250" y="288"/>
                        <a:pt x="250" y="288"/>
                        <a:pt x="250" y="288"/>
                      </a:cubicBezTo>
                      <a:cubicBezTo>
                        <a:pt x="280" y="241"/>
                        <a:pt x="314" y="177"/>
                        <a:pt x="314" y="177"/>
                      </a:cubicBezTo>
                      <a:cubicBezTo>
                        <a:pt x="314" y="177"/>
                        <a:pt x="314" y="177"/>
                        <a:pt x="314" y="177"/>
                      </a:cubicBezTo>
                      <a:cubicBezTo>
                        <a:pt x="314" y="177"/>
                        <a:pt x="314" y="177"/>
                        <a:pt x="314" y="177"/>
                      </a:cubicBezTo>
                      <a:cubicBezTo>
                        <a:pt x="322" y="159"/>
                        <a:pt x="342" y="144"/>
                        <a:pt x="360" y="134"/>
                      </a:cubicBezTo>
                      <a:cubicBezTo>
                        <a:pt x="368" y="129"/>
                        <a:pt x="377" y="125"/>
                        <a:pt x="383" y="122"/>
                      </a:cubicBezTo>
                      <a:cubicBezTo>
                        <a:pt x="386" y="121"/>
                        <a:pt x="388" y="120"/>
                        <a:pt x="390" y="119"/>
                      </a:cubicBezTo>
                      <a:cubicBezTo>
                        <a:pt x="391" y="118"/>
                        <a:pt x="392" y="118"/>
                        <a:pt x="392" y="118"/>
                      </a:cubicBezTo>
                      <a:cubicBezTo>
                        <a:pt x="393" y="118"/>
                        <a:pt x="393" y="118"/>
                        <a:pt x="393" y="118"/>
                      </a:cubicBezTo>
                      <a:cubicBezTo>
                        <a:pt x="393" y="118"/>
                        <a:pt x="393" y="118"/>
                        <a:pt x="393" y="118"/>
                      </a:cubicBezTo>
                      <a:cubicBezTo>
                        <a:pt x="413" y="104"/>
                        <a:pt x="423" y="85"/>
                        <a:pt x="429" y="69"/>
                      </a:cubicBezTo>
                      <a:cubicBezTo>
                        <a:pt x="435" y="53"/>
                        <a:pt x="436" y="40"/>
                        <a:pt x="436" y="40"/>
                      </a:cubicBezTo>
                      <a:cubicBezTo>
                        <a:pt x="436" y="40"/>
                        <a:pt x="436" y="40"/>
                        <a:pt x="436" y="40"/>
                      </a:cubicBezTo>
                      <a:cubicBezTo>
                        <a:pt x="436" y="40"/>
                        <a:pt x="436" y="40"/>
                        <a:pt x="436" y="40"/>
                      </a:cubicBezTo>
                      <a:cubicBezTo>
                        <a:pt x="435" y="37"/>
                        <a:pt x="435" y="35"/>
                        <a:pt x="435" y="32"/>
                      </a:cubicBezTo>
                      <a:cubicBezTo>
                        <a:pt x="435" y="20"/>
                        <a:pt x="441" y="7"/>
                        <a:pt x="442" y="6"/>
                      </a:cubicBezTo>
                      <a:cubicBezTo>
                        <a:pt x="440" y="5"/>
                        <a:pt x="440" y="5"/>
                        <a:pt x="440" y="5"/>
                      </a:cubicBezTo>
                      <a:cubicBezTo>
                        <a:pt x="439" y="6"/>
                        <a:pt x="439" y="6"/>
                        <a:pt x="439" y="6"/>
                      </a:cubicBezTo>
                      <a:cubicBezTo>
                        <a:pt x="439" y="8"/>
                        <a:pt x="441" y="9"/>
                        <a:pt x="443" y="11"/>
                      </a:cubicBezTo>
                      <a:cubicBezTo>
                        <a:pt x="446" y="13"/>
                        <a:pt x="450" y="15"/>
                        <a:pt x="456" y="17"/>
                      </a:cubicBezTo>
                      <a:cubicBezTo>
                        <a:pt x="456" y="17"/>
                        <a:pt x="456" y="17"/>
                        <a:pt x="456" y="17"/>
                      </a:cubicBezTo>
                      <a:cubicBezTo>
                        <a:pt x="456" y="17"/>
                        <a:pt x="456" y="17"/>
                        <a:pt x="456" y="17"/>
                      </a:cubicBezTo>
                      <a:cubicBezTo>
                        <a:pt x="456" y="17"/>
                        <a:pt x="461" y="18"/>
                        <a:pt x="468" y="18"/>
                      </a:cubicBezTo>
                      <a:cubicBezTo>
                        <a:pt x="478" y="18"/>
                        <a:pt x="491" y="17"/>
                        <a:pt x="501" y="11"/>
                      </a:cubicBezTo>
                      <a:cubicBezTo>
                        <a:pt x="500" y="10"/>
                        <a:pt x="500" y="10"/>
                        <a:pt x="500" y="10"/>
                      </a:cubicBezTo>
                      <a:cubicBezTo>
                        <a:pt x="498" y="9"/>
                        <a:pt x="498" y="9"/>
                        <a:pt x="498" y="9"/>
                      </a:cubicBezTo>
                      <a:cubicBezTo>
                        <a:pt x="487" y="30"/>
                        <a:pt x="477" y="52"/>
                        <a:pt x="469" y="75"/>
                      </a:cubicBezTo>
                      <a:cubicBezTo>
                        <a:pt x="463" y="92"/>
                        <a:pt x="457" y="111"/>
                        <a:pt x="457" y="130"/>
                      </a:cubicBezTo>
                      <a:cubicBezTo>
                        <a:pt x="457" y="135"/>
                        <a:pt x="457" y="140"/>
                        <a:pt x="458" y="145"/>
                      </a:cubicBezTo>
                      <a:cubicBezTo>
                        <a:pt x="458" y="145"/>
                        <a:pt x="458" y="145"/>
                        <a:pt x="458" y="145"/>
                      </a:cubicBezTo>
                      <a:cubicBezTo>
                        <a:pt x="461" y="158"/>
                        <a:pt x="469" y="168"/>
                        <a:pt x="472" y="180"/>
                      </a:cubicBezTo>
                      <a:cubicBezTo>
                        <a:pt x="472" y="180"/>
                        <a:pt x="472" y="180"/>
                        <a:pt x="472" y="180"/>
                      </a:cubicBezTo>
                      <a:cubicBezTo>
                        <a:pt x="473" y="185"/>
                        <a:pt x="473" y="191"/>
                        <a:pt x="473" y="196"/>
                      </a:cubicBezTo>
                      <a:cubicBezTo>
                        <a:pt x="473" y="200"/>
                        <a:pt x="473" y="204"/>
                        <a:pt x="473" y="207"/>
                      </a:cubicBezTo>
                      <a:cubicBezTo>
                        <a:pt x="470" y="240"/>
                        <a:pt x="464" y="273"/>
                        <a:pt x="455" y="305"/>
                      </a:cubicBezTo>
                      <a:cubicBezTo>
                        <a:pt x="455" y="305"/>
                        <a:pt x="455" y="305"/>
                        <a:pt x="455" y="305"/>
                      </a:cubicBezTo>
                      <a:cubicBezTo>
                        <a:pt x="450" y="323"/>
                        <a:pt x="445" y="340"/>
                        <a:pt x="439" y="358"/>
                      </a:cubicBezTo>
                      <a:cubicBezTo>
                        <a:pt x="441" y="358"/>
                        <a:pt x="441" y="358"/>
                        <a:pt x="441" y="358"/>
                      </a:cubicBezTo>
                      <a:cubicBezTo>
                        <a:pt x="439" y="358"/>
                        <a:pt x="439" y="358"/>
                        <a:pt x="439" y="358"/>
                      </a:cubicBezTo>
                      <a:cubicBezTo>
                        <a:pt x="435" y="366"/>
                        <a:pt x="432" y="375"/>
                        <a:pt x="431" y="382"/>
                      </a:cubicBezTo>
                      <a:cubicBezTo>
                        <a:pt x="433" y="383"/>
                        <a:pt x="433" y="383"/>
                        <a:pt x="433" y="383"/>
                      </a:cubicBezTo>
                      <a:cubicBezTo>
                        <a:pt x="431" y="382"/>
                        <a:pt x="431" y="382"/>
                        <a:pt x="431" y="382"/>
                      </a:cubicBezTo>
                      <a:cubicBezTo>
                        <a:pt x="429" y="389"/>
                        <a:pt x="429" y="394"/>
                        <a:pt x="429" y="400"/>
                      </a:cubicBezTo>
                      <a:cubicBezTo>
                        <a:pt x="429" y="417"/>
                        <a:pt x="434" y="430"/>
                        <a:pt x="441" y="440"/>
                      </a:cubicBezTo>
                      <a:cubicBezTo>
                        <a:pt x="448" y="451"/>
                        <a:pt x="456" y="458"/>
                        <a:pt x="462" y="462"/>
                      </a:cubicBezTo>
                      <a:cubicBezTo>
                        <a:pt x="462" y="462"/>
                        <a:pt x="462" y="462"/>
                        <a:pt x="462" y="462"/>
                      </a:cubicBezTo>
                      <a:cubicBezTo>
                        <a:pt x="465" y="465"/>
                        <a:pt x="468" y="466"/>
                        <a:pt x="468" y="466"/>
                      </a:cubicBezTo>
                      <a:cubicBezTo>
                        <a:pt x="468" y="466"/>
                        <a:pt x="468" y="466"/>
                        <a:pt x="468" y="466"/>
                      </a:cubicBezTo>
                      <a:cubicBezTo>
                        <a:pt x="468" y="466"/>
                        <a:pt x="468" y="466"/>
                        <a:pt x="468" y="466"/>
                      </a:cubicBezTo>
                      <a:cubicBezTo>
                        <a:pt x="495" y="478"/>
                        <a:pt x="512" y="495"/>
                        <a:pt x="522" y="513"/>
                      </a:cubicBezTo>
                      <a:cubicBezTo>
                        <a:pt x="532" y="531"/>
                        <a:pt x="535" y="550"/>
                        <a:pt x="535" y="567"/>
                      </a:cubicBezTo>
                      <a:cubicBezTo>
                        <a:pt x="535" y="582"/>
                        <a:pt x="533" y="595"/>
                        <a:pt x="530" y="604"/>
                      </a:cubicBezTo>
                      <a:cubicBezTo>
                        <a:pt x="529" y="609"/>
                        <a:pt x="528" y="613"/>
                        <a:pt x="527" y="615"/>
                      </a:cubicBezTo>
                      <a:cubicBezTo>
                        <a:pt x="527" y="616"/>
                        <a:pt x="526" y="617"/>
                        <a:pt x="526" y="618"/>
                      </a:cubicBezTo>
                      <a:cubicBezTo>
                        <a:pt x="526" y="619"/>
                        <a:pt x="526" y="619"/>
                        <a:pt x="526" y="619"/>
                      </a:cubicBezTo>
                      <a:cubicBezTo>
                        <a:pt x="526" y="619"/>
                        <a:pt x="526" y="619"/>
                        <a:pt x="526" y="619"/>
                      </a:cubicBezTo>
                      <a:cubicBezTo>
                        <a:pt x="527" y="620"/>
                        <a:pt x="527" y="620"/>
                        <a:pt x="527" y="620"/>
                      </a:cubicBezTo>
                      <a:cubicBezTo>
                        <a:pt x="529" y="620"/>
                        <a:pt x="529" y="620"/>
                        <a:pt x="529" y="620"/>
                      </a:cubicBezTo>
                      <a:cubicBezTo>
                        <a:pt x="529" y="620"/>
                        <a:pt x="538" y="597"/>
                        <a:pt x="538" y="567"/>
                      </a:cubicBezTo>
                      <a:cubicBezTo>
                        <a:pt x="538" y="550"/>
                        <a:pt x="535" y="530"/>
                        <a:pt x="525" y="511"/>
                      </a:cubicBezTo>
                      <a:cubicBezTo>
                        <a:pt x="515" y="493"/>
                        <a:pt x="497" y="476"/>
                        <a:pt x="470" y="463"/>
                      </a:cubicBezTo>
                      <a:cubicBezTo>
                        <a:pt x="469" y="464"/>
                        <a:pt x="469" y="464"/>
                        <a:pt x="469" y="464"/>
                      </a:cubicBezTo>
                      <a:cubicBezTo>
                        <a:pt x="470" y="463"/>
                        <a:pt x="470" y="463"/>
                        <a:pt x="470" y="463"/>
                      </a:cubicBezTo>
                      <a:cubicBezTo>
                        <a:pt x="469" y="463"/>
                        <a:pt x="469" y="463"/>
                        <a:pt x="469" y="463"/>
                      </a:cubicBezTo>
                      <a:cubicBezTo>
                        <a:pt x="468" y="462"/>
                        <a:pt x="466" y="461"/>
                        <a:pt x="464" y="459"/>
                      </a:cubicBezTo>
                      <a:cubicBezTo>
                        <a:pt x="464" y="459"/>
                        <a:pt x="464" y="459"/>
                        <a:pt x="464" y="459"/>
                      </a:cubicBezTo>
                      <a:cubicBezTo>
                        <a:pt x="459" y="455"/>
                        <a:pt x="451" y="448"/>
                        <a:pt x="444" y="439"/>
                      </a:cubicBezTo>
                      <a:cubicBezTo>
                        <a:pt x="437" y="429"/>
                        <a:pt x="432" y="416"/>
                        <a:pt x="432" y="400"/>
                      </a:cubicBezTo>
                      <a:cubicBezTo>
                        <a:pt x="432" y="395"/>
                        <a:pt x="433" y="389"/>
                        <a:pt x="434" y="383"/>
                      </a:cubicBezTo>
                      <a:cubicBezTo>
                        <a:pt x="434" y="383"/>
                        <a:pt x="434" y="383"/>
                        <a:pt x="434" y="383"/>
                      </a:cubicBezTo>
                      <a:cubicBezTo>
                        <a:pt x="434" y="383"/>
                        <a:pt x="434" y="383"/>
                        <a:pt x="434" y="383"/>
                      </a:cubicBezTo>
                      <a:cubicBezTo>
                        <a:pt x="436" y="376"/>
                        <a:pt x="438" y="368"/>
                        <a:pt x="442" y="359"/>
                      </a:cubicBezTo>
                      <a:cubicBezTo>
                        <a:pt x="443" y="359"/>
                        <a:pt x="443" y="359"/>
                        <a:pt x="443" y="359"/>
                      </a:cubicBezTo>
                      <a:cubicBezTo>
                        <a:pt x="443" y="359"/>
                        <a:pt x="443" y="359"/>
                        <a:pt x="443" y="359"/>
                      </a:cubicBezTo>
                      <a:cubicBezTo>
                        <a:pt x="448" y="341"/>
                        <a:pt x="453" y="324"/>
                        <a:pt x="458" y="306"/>
                      </a:cubicBezTo>
                      <a:cubicBezTo>
                        <a:pt x="458" y="306"/>
                        <a:pt x="458" y="306"/>
                        <a:pt x="458" y="306"/>
                      </a:cubicBezTo>
                      <a:cubicBezTo>
                        <a:pt x="467" y="274"/>
                        <a:pt x="473" y="241"/>
                        <a:pt x="476" y="208"/>
                      </a:cubicBezTo>
                      <a:cubicBezTo>
                        <a:pt x="476" y="204"/>
                        <a:pt x="476" y="200"/>
                        <a:pt x="476" y="196"/>
                      </a:cubicBezTo>
                      <a:cubicBezTo>
                        <a:pt x="476" y="191"/>
                        <a:pt x="476" y="185"/>
                        <a:pt x="475" y="179"/>
                      </a:cubicBezTo>
                      <a:cubicBezTo>
                        <a:pt x="475" y="179"/>
                        <a:pt x="475" y="179"/>
                        <a:pt x="475" y="179"/>
                      </a:cubicBezTo>
                      <a:cubicBezTo>
                        <a:pt x="475" y="179"/>
                        <a:pt x="475" y="179"/>
                        <a:pt x="475" y="179"/>
                      </a:cubicBezTo>
                      <a:cubicBezTo>
                        <a:pt x="472" y="166"/>
                        <a:pt x="464" y="156"/>
                        <a:pt x="461" y="144"/>
                      </a:cubicBezTo>
                      <a:cubicBezTo>
                        <a:pt x="461" y="144"/>
                        <a:pt x="461" y="144"/>
                        <a:pt x="461" y="144"/>
                      </a:cubicBezTo>
                      <a:cubicBezTo>
                        <a:pt x="461" y="139"/>
                        <a:pt x="460" y="135"/>
                        <a:pt x="460" y="130"/>
                      </a:cubicBezTo>
                      <a:cubicBezTo>
                        <a:pt x="460" y="112"/>
                        <a:pt x="466" y="93"/>
                        <a:pt x="472" y="76"/>
                      </a:cubicBezTo>
                      <a:cubicBezTo>
                        <a:pt x="481" y="54"/>
                        <a:pt x="490" y="32"/>
                        <a:pt x="501" y="11"/>
                      </a:cubicBezTo>
                      <a:cubicBezTo>
                        <a:pt x="504" y="5"/>
                        <a:pt x="504" y="5"/>
                        <a:pt x="504" y="5"/>
                      </a:cubicBezTo>
                      <a:cubicBezTo>
                        <a:pt x="499" y="8"/>
                        <a:pt x="499" y="8"/>
                        <a:pt x="499" y="8"/>
                      </a:cubicBezTo>
                      <a:cubicBezTo>
                        <a:pt x="491" y="13"/>
                        <a:pt x="478" y="15"/>
                        <a:pt x="468" y="15"/>
                      </a:cubicBezTo>
                      <a:cubicBezTo>
                        <a:pt x="465" y="15"/>
                        <a:pt x="462" y="14"/>
                        <a:pt x="460" y="14"/>
                      </a:cubicBezTo>
                      <a:cubicBezTo>
                        <a:pt x="459" y="14"/>
                        <a:pt x="458" y="14"/>
                        <a:pt x="458" y="14"/>
                      </a:cubicBezTo>
                      <a:cubicBezTo>
                        <a:pt x="457" y="14"/>
                        <a:pt x="457" y="14"/>
                        <a:pt x="457" y="14"/>
                      </a:cubicBezTo>
                      <a:cubicBezTo>
                        <a:pt x="457" y="16"/>
                        <a:pt x="457" y="16"/>
                        <a:pt x="457" y="16"/>
                      </a:cubicBezTo>
                      <a:cubicBezTo>
                        <a:pt x="457" y="14"/>
                        <a:pt x="457" y="14"/>
                        <a:pt x="457" y="14"/>
                      </a:cubicBezTo>
                      <a:cubicBezTo>
                        <a:pt x="451" y="12"/>
                        <a:pt x="448" y="10"/>
                        <a:pt x="445" y="9"/>
                      </a:cubicBezTo>
                      <a:cubicBezTo>
                        <a:pt x="443" y="7"/>
                        <a:pt x="442" y="6"/>
                        <a:pt x="442" y="5"/>
                      </a:cubicBezTo>
                      <a:cubicBezTo>
                        <a:pt x="441" y="0"/>
                        <a:pt x="441" y="0"/>
                        <a:pt x="441" y="0"/>
                      </a:cubicBezTo>
                      <a:cubicBezTo>
                        <a:pt x="439" y="4"/>
                        <a:pt x="439" y="4"/>
                        <a:pt x="439" y="4"/>
                      </a:cubicBezTo>
                      <a:cubicBezTo>
                        <a:pt x="438" y="6"/>
                        <a:pt x="432" y="19"/>
                        <a:pt x="432" y="32"/>
                      </a:cubicBezTo>
                      <a:cubicBezTo>
                        <a:pt x="432" y="35"/>
                        <a:pt x="432" y="38"/>
                        <a:pt x="433" y="40"/>
                      </a:cubicBezTo>
                      <a:cubicBezTo>
                        <a:pt x="434" y="40"/>
                        <a:pt x="434" y="40"/>
                        <a:pt x="434" y="40"/>
                      </a:cubicBezTo>
                      <a:cubicBezTo>
                        <a:pt x="433" y="40"/>
                        <a:pt x="433" y="40"/>
                        <a:pt x="433" y="40"/>
                      </a:cubicBezTo>
                      <a:cubicBezTo>
                        <a:pt x="433" y="40"/>
                        <a:pt x="433" y="40"/>
                        <a:pt x="432" y="40"/>
                      </a:cubicBezTo>
                      <a:cubicBezTo>
                        <a:pt x="432" y="43"/>
                        <a:pt x="431" y="56"/>
                        <a:pt x="425" y="71"/>
                      </a:cubicBezTo>
                      <a:cubicBezTo>
                        <a:pt x="419" y="86"/>
                        <a:pt x="409" y="103"/>
                        <a:pt x="391" y="115"/>
                      </a:cubicBezTo>
                      <a:cubicBezTo>
                        <a:pt x="392" y="116"/>
                        <a:pt x="392" y="116"/>
                        <a:pt x="392" y="116"/>
                      </a:cubicBezTo>
                      <a:cubicBezTo>
                        <a:pt x="391" y="115"/>
                        <a:pt x="391" y="115"/>
                        <a:pt x="391" y="115"/>
                      </a:cubicBezTo>
                      <a:cubicBezTo>
                        <a:pt x="391" y="115"/>
                        <a:pt x="376" y="121"/>
                        <a:pt x="358" y="131"/>
                      </a:cubicBezTo>
                      <a:cubicBezTo>
                        <a:pt x="340" y="142"/>
                        <a:pt x="320" y="157"/>
                        <a:pt x="311" y="175"/>
                      </a:cubicBezTo>
                      <a:cubicBezTo>
                        <a:pt x="312" y="176"/>
                        <a:pt x="312" y="176"/>
                        <a:pt x="312" y="176"/>
                      </a:cubicBezTo>
                      <a:cubicBezTo>
                        <a:pt x="311" y="175"/>
                        <a:pt x="311" y="175"/>
                        <a:pt x="311" y="175"/>
                      </a:cubicBezTo>
                      <a:cubicBezTo>
                        <a:pt x="311" y="175"/>
                        <a:pt x="309" y="179"/>
                        <a:pt x="305" y="186"/>
                      </a:cubicBezTo>
                      <a:cubicBezTo>
                        <a:pt x="294" y="206"/>
                        <a:pt x="270" y="251"/>
                        <a:pt x="247" y="286"/>
                      </a:cubicBezTo>
                      <a:cubicBezTo>
                        <a:pt x="249" y="287"/>
                        <a:pt x="249" y="287"/>
                        <a:pt x="249" y="287"/>
                      </a:cubicBezTo>
                      <a:cubicBezTo>
                        <a:pt x="247" y="286"/>
                        <a:pt x="247" y="286"/>
                        <a:pt x="247" y="286"/>
                      </a:cubicBezTo>
                      <a:cubicBezTo>
                        <a:pt x="247" y="287"/>
                        <a:pt x="246" y="289"/>
                        <a:pt x="245" y="290"/>
                      </a:cubicBezTo>
                      <a:cubicBezTo>
                        <a:pt x="231" y="311"/>
                        <a:pt x="212" y="331"/>
                        <a:pt x="188" y="339"/>
                      </a:cubicBezTo>
                      <a:cubicBezTo>
                        <a:pt x="188" y="339"/>
                        <a:pt x="188" y="339"/>
                        <a:pt x="188" y="339"/>
                      </a:cubicBezTo>
                      <a:cubicBezTo>
                        <a:pt x="188" y="339"/>
                        <a:pt x="188" y="339"/>
                        <a:pt x="188" y="339"/>
                      </a:cubicBezTo>
                      <a:cubicBezTo>
                        <a:pt x="187" y="340"/>
                        <a:pt x="185" y="340"/>
                        <a:pt x="184" y="340"/>
                      </a:cubicBezTo>
                      <a:cubicBezTo>
                        <a:pt x="185" y="342"/>
                        <a:pt x="185" y="342"/>
                        <a:pt x="185" y="342"/>
                      </a:cubicBezTo>
                      <a:cubicBezTo>
                        <a:pt x="184" y="340"/>
                        <a:pt x="184" y="340"/>
                        <a:pt x="184" y="340"/>
                      </a:cubicBezTo>
                      <a:cubicBezTo>
                        <a:pt x="178" y="342"/>
                        <a:pt x="171" y="343"/>
                        <a:pt x="164" y="343"/>
                      </a:cubicBezTo>
                      <a:cubicBezTo>
                        <a:pt x="156" y="343"/>
                        <a:pt x="148" y="342"/>
                        <a:pt x="141" y="339"/>
                      </a:cubicBezTo>
                      <a:cubicBezTo>
                        <a:pt x="136" y="337"/>
                        <a:pt x="130" y="336"/>
                        <a:pt x="124" y="335"/>
                      </a:cubicBezTo>
                      <a:cubicBezTo>
                        <a:pt x="124" y="335"/>
                        <a:pt x="124" y="335"/>
                        <a:pt x="124" y="335"/>
                      </a:cubicBezTo>
                      <a:cubicBezTo>
                        <a:pt x="119" y="334"/>
                        <a:pt x="114" y="334"/>
                        <a:pt x="109" y="334"/>
                      </a:cubicBezTo>
                      <a:cubicBezTo>
                        <a:pt x="91" y="334"/>
                        <a:pt x="73" y="339"/>
                        <a:pt x="57" y="346"/>
                      </a:cubicBezTo>
                      <a:cubicBezTo>
                        <a:pt x="38" y="355"/>
                        <a:pt x="21" y="367"/>
                        <a:pt x="6" y="381"/>
                      </a:cubicBezTo>
                      <a:cubicBezTo>
                        <a:pt x="7" y="382"/>
                        <a:pt x="7" y="382"/>
                        <a:pt x="7" y="382"/>
                      </a:cubicBezTo>
                      <a:cubicBezTo>
                        <a:pt x="6" y="381"/>
                        <a:pt x="6" y="381"/>
                        <a:pt x="6" y="381"/>
                      </a:cubicBezTo>
                      <a:cubicBezTo>
                        <a:pt x="6" y="381"/>
                        <a:pt x="4" y="382"/>
                        <a:pt x="3" y="384"/>
                      </a:cubicBezTo>
                      <a:cubicBezTo>
                        <a:pt x="2" y="386"/>
                        <a:pt x="0" y="389"/>
                        <a:pt x="0" y="393"/>
                      </a:cubicBezTo>
                      <a:cubicBezTo>
                        <a:pt x="0" y="398"/>
                        <a:pt x="3" y="403"/>
                        <a:pt x="9" y="410"/>
                      </a:cubicBezTo>
                      <a:cubicBezTo>
                        <a:pt x="15" y="416"/>
                        <a:pt x="26" y="423"/>
                        <a:pt x="43" y="430"/>
                      </a:cubicBezTo>
                      <a:cubicBezTo>
                        <a:pt x="43" y="430"/>
                        <a:pt x="43" y="430"/>
                        <a:pt x="43" y="430"/>
                      </a:cubicBezTo>
                      <a:cubicBezTo>
                        <a:pt x="43" y="430"/>
                        <a:pt x="59" y="436"/>
                        <a:pt x="84" y="436"/>
                      </a:cubicBezTo>
                      <a:cubicBezTo>
                        <a:pt x="99" y="436"/>
                        <a:pt x="118" y="434"/>
                        <a:pt x="138" y="425"/>
                      </a:cubicBezTo>
                      <a:cubicBezTo>
                        <a:pt x="139" y="425"/>
                        <a:pt x="140" y="425"/>
                        <a:pt x="142" y="425"/>
                      </a:cubicBezTo>
                      <a:cubicBezTo>
                        <a:pt x="149" y="425"/>
                        <a:pt x="158" y="428"/>
                        <a:pt x="163" y="429"/>
                      </a:cubicBezTo>
                      <a:cubicBezTo>
                        <a:pt x="175" y="433"/>
                        <a:pt x="186" y="441"/>
                        <a:pt x="199" y="443"/>
                      </a:cubicBezTo>
                      <a:cubicBezTo>
                        <a:pt x="202" y="444"/>
                        <a:pt x="205" y="444"/>
                        <a:pt x="207" y="444"/>
                      </a:cubicBezTo>
                      <a:cubicBezTo>
                        <a:pt x="230" y="444"/>
                        <a:pt x="251" y="430"/>
                        <a:pt x="267" y="416"/>
                      </a:cubicBezTo>
                      <a:cubicBezTo>
                        <a:pt x="283" y="403"/>
                        <a:pt x="296" y="383"/>
                        <a:pt x="305" y="364"/>
                      </a:cubicBezTo>
                      <a:cubicBezTo>
                        <a:pt x="304" y="364"/>
                        <a:pt x="304" y="364"/>
                        <a:pt x="304" y="364"/>
                      </a:cubicBezTo>
                      <a:cubicBezTo>
                        <a:pt x="302" y="363"/>
                        <a:pt x="302" y="363"/>
                        <a:pt x="302" y="363"/>
                      </a:cubicBezTo>
                      <a:cubicBezTo>
                        <a:pt x="302" y="363"/>
                        <a:pt x="294" y="393"/>
                        <a:pt x="294" y="426"/>
                      </a:cubicBezTo>
                      <a:cubicBezTo>
                        <a:pt x="294" y="447"/>
                        <a:pt x="297" y="469"/>
                        <a:pt x="308" y="488"/>
                      </a:cubicBezTo>
                      <a:cubicBezTo>
                        <a:pt x="318" y="506"/>
                        <a:pt x="336" y="519"/>
                        <a:pt x="364" y="522"/>
                      </a:cubicBezTo>
                      <a:cubicBezTo>
                        <a:pt x="364" y="522"/>
                        <a:pt x="364" y="522"/>
                        <a:pt x="364" y="522"/>
                      </a:cubicBezTo>
                      <a:cubicBezTo>
                        <a:pt x="364" y="522"/>
                        <a:pt x="364" y="522"/>
                        <a:pt x="364" y="522"/>
                      </a:cubicBezTo>
                      <a:cubicBezTo>
                        <a:pt x="365" y="522"/>
                        <a:pt x="365" y="522"/>
                        <a:pt x="365" y="522"/>
                      </a:cubicBezTo>
                      <a:cubicBezTo>
                        <a:pt x="366" y="522"/>
                        <a:pt x="368" y="522"/>
                        <a:pt x="371" y="522"/>
                      </a:cubicBezTo>
                      <a:cubicBezTo>
                        <a:pt x="383" y="522"/>
                        <a:pt x="409" y="524"/>
                        <a:pt x="436" y="539"/>
                      </a:cubicBezTo>
                      <a:cubicBezTo>
                        <a:pt x="463" y="555"/>
                        <a:pt x="491" y="583"/>
                        <a:pt x="507" y="637"/>
                      </a:cubicBezTo>
                      <a:cubicBezTo>
                        <a:pt x="507" y="637"/>
                        <a:pt x="507" y="637"/>
                        <a:pt x="507" y="637"/>
                      </a:cubicBezTo>
                      <a:cubicBezTo>
                        <a:pt x="507" y="637"/>
                        <a:pt x="507" y="637"/>
                        <a:pt x="507" y="637"/>
                      </a:cubicBezTo>
                      <a:cubicBezTo>
                        <a:pt x="507" y="637"/>
                        <a:pt x="508" y="638"/>
                        <a:pt x="509" y="639"/>
                      </a:cubicBezTo>
                      <a:cubicBezTo>
                        <a:pt x="509" y="640"/>
                        <a:pt x="511" y="641"/>
                        <a:pt x="513" y="641"/>
                      </a:cubicBezTo>
                      <a:cubicBezTo>
                        <a:pt x="515" y="641"/>
                        <a:pt x="518" y="639"/>
                        <a:pt x="520" y="636"/>
                      </a:cubicBezTo>
                      <a:cubicBezTo>
                        <a:pt x="523" y="633"/>
                        <a:pt x="526" y="628"/>
                        <a:pt x="529" y="620"/>
                      </a:cubicBezTo>
                      <a:cubicBezTo>
                        <a:pt x="529" y="620"/>
                        <a:pt x="529" y="620"/>
                        <a:pt x="529" y="620"/>
                      </a:cubicBezTo>
                      <a:cubicBezTo>
                        <a:pt x="527" y="620"/>
                        <a:pt x="527" y="620"/>
                        <a:pt x="527" y="620"/>
                      </a:cubicBezTo>
                    </a:path>
                  </a:pathLst>
                </a:custGeom>
                <a:solidFill>
                  <a:srgbClr val="3312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8" name="Freeform 182"/>
                <p:cNvSpPr/>
                <p:nvPr/>
              </p:nvSpPr>
              <p:spPr bwMode="auto">
                <a:xfrm>
                  <a:off x="4822" y="3773"/>
                  <a:ext cx="117" cy="102"/>
                </a:xfrm>
                <a:custGeom>
                  <a:avLst/>
                  <a:gdLst>
                    <a:gd name="T0" fmla="*/ 157 w 157"/>
                    <a:gd name="T1" fmla="*/ 82 h 136"/>
                    <a:gd name="T2" fmla="*/ 155 w 157"/>
                    <a:gd name="T3" fmla="*/ 86 h 136"/>
                    <a:gd name="T4" fmla="*/ 97 w 157"/>
                    <a:gd name="T5" fmla="*/ 136 h 136"/>
                    <a:gd name="T6" fmla="*/ 46 w 157"/>
                    <a:gd name="T7" fmla="*/ 94 h 136"/>
                    <a:gd name="T8" fmla="*/ 19 w 157"/>
                    <a:gd name="T9" fmla="*/ 53 h 136"/>
                    <a:gd name="T10" fmla="*/ 3 w 157"/>
                    <a:gd name="T11" fmla="*/ 33 h 136"/>
                    <a:gd name="T12" fmla="*/ 114 w 157"/>
                    <a:gd name="T13" fmla="*/ 64 h 136"/>
                    <a:gd name="T14" fmla="*/ 157 w 157"/>
                    <a:gd name="T15" fmla="*/ 82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7" h="136">
                      <a:moveTo>
                        <a:pt x="157" y="82"/>
                      </a:moveTo>
                      <a:cubicBezTo>
                        <a:pt x="156" y="83"/>
                        <a:pt x="155" y="84"/>
                        <a:pt x="155" y="86"/>
                      </a:cubicBezTo>
                      <a:cubicBezTo>
                        <a:pt x="140" y="107"/>
                        <a:pt x="121" y="127"/>
                        <a:pt x="97" y="136"/>
                      </a:cubicBezTo>
                      <a:cubicBezTo>
                        <a:pt x="66" y="126"/>
                        <a:pt x="46" y="94"/>
                        <a:pt x="46" y="94"/>
                      </a:cubicBezTo>
                      <a:cubicBezTo>
                        <a:pt x="43" y="82"/>
                        <a:pt x="19" y="53"/>
                        <a:pt x="19" y="53"/>
                      </a:cubicBezTo>
                      <a:cubicBezTo>
                        <a:pt x="0" y="46"/>
                        <a:pt x="3" y="33"/>
                        <a:pt x="3" y="33"/>
                      </a:cubicBezTo>
                      <a:cubicBezTo>
                        <a:pt x="63" y="0"/>
                        <a:pt x="114" y="64"/>
                        <a:pt x="114" y="64"/>
                      </a:cubicBezTo>
                      <a:cubicBezTo>
                        <a:pt x="123" y="81"/>
                        <a:pt x="143" y="83"/>
                        <a:pt x="157" y="82"/>
                      </a:cubicBezTo>
                    </a:path>
                  </a:pathLst>
                </a:custGeom>
                <a:solidFill>
                  <a:srgbClr val="E3D4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9" name="Freeform 183"/>
                <p:cNvSpPr/>
                <p:nvPr/>
              </p:nvSpPr>
              <p:spPr bwMode="auto">
                <a:xfrm>
                  <a:off x="4762" y="3767"/>
                  <a:ext cx="161" cy="137"/>
                </a:xfrm>
                <a:custGeom>
                  <a:avLst/>
                  <a:gdLst>
                    <a:gd name="T0" fmla="*/ 54 w 217"/>
                    <a:gd name="T1" fmla="*/ 19 h 184"/>
                    <a:gd name="T2" fmla="*/ 153 w 217"/>
                    <a:gd name="T3" fmla="*/ 118 h 184"/>
                    <a:gd name="T4" fmla="*/ 217 w 217"/>
                    <a:gd name="T5" fmla="*/ 138 h 184"/>
                    <a:gd name="T6" fmla="*/ 208 w 217"/>
                    <a:gd name="T7" fmla="*/ 184 h 184"/>
                    <a:gd name="T8" fmla="*/ 6 w 217"/>
                    <a:gd name="T9" fmla="*/ 96 h 184"/>
                    <a:gd name="T10" fmla="*/ 0 w 217"/>
                    <a:gd name="T11" fmla="*/ 0 h 184"/>
                    <a:gd name="T12" fmla="*/ 54 w 217"/>
                    <a:gd name="T13" fmla="*/ 19 h 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16" h="184">
                      <a:moveTo>
                        <a:pt x="54" y="19"/>
                      </a:moveTo>
                      <a:cubicBezTo>
                        <a:pt x="54" y="19"/>
                        <a:pt x="143" y="77"/>
                        <a:pt x="153" y="118"/>
                      </a:cubicBezTo>
                      <a:cubicBezTo>
                        <a:pt x="153" y="118"/>
                        <a:pt x="179" y="153"/>
                        <a:pt x="217" y="138"/>
                      </a:cubicBezTo>
                      <a:cubicBezTo>
                        <a:pt x="208" y="184"/>
                        <a:pt x="208" y="184"/>
                        <a:pt x="208" y="184"/>
                      </a:cubicBezTo>
                      <a:cubicBezTo>
                        <a:pt x="6" y="96"/>
                        <a:pt x="6" y="96"/>
                        <a:pt x="6" y="96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54" y="19"/>
                      </a:lnTo>
                      <a:close/>
                    </a:path>
                  </a:pathLst>
                </a:custGeom>
                <a:solidFill>
                  <a:srgbClr val="968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0" name="Freeform 184"/>
                <p:cNvSpPr/>
                <p:nvPr/>
              </p:nvSpPr>
              <p:spPr bwMode="auto">
                <a:xfrm>
                  <a:off x="4822" y="3773"/>
                  <a:ext cx="117" cy="102"/>
                </a:xfrm>
                <a:custGeom>
                  <a:avLst/>
                  <a:gdLst>
                    <a:gd name="T0" fmla="*/ 157 w 157"/>
                    <a:gd name="T1" fmla="*/ 82 h 136"/>
                    <a:gd name="T2" fmla="*/ 155 w 157"/>
                    <a:gd name="T3" fmla="*/ 86 h 136"/>
                    <a:gd name="T4" fmla="*/ 97 w 157"/>
                    <a:gd name="T5" fmla="*/ 136 h 136"/>
                    <a:gd name="T6" fmla="*/ 46 w 157"/>
                    <a:gd name="T7" fmla="*/ 94 h 136"/>
                    <a:gd name="T8" fmla="*/ 19 w 157"/>
                    <a:gd name="T9" fmla="*/ 53 h 136"/>
                    <a:gd name="T10" fmla="*/ 3 w 157"/>
                    <a:gd name="T11" fmla="*/ 33 h 136"/>
                    <a:gd name="T12" fmla="*/ 114 w 157"/>
                    <a:gd name="T13" fmla="*/ 64 h 136"/>
                    <a:gd name="T14" fmla="*/ 157 w 157"/>
                    <a:gd name="T15" fmla="*/ 82 h 1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7" h="136">
                      <a:moveTo>
                        <a:pt x="157" y="82"/>
                      </a:moveTo>
                      <a:cubicBezTo>
                        <a:pt x="156" y="83"/>
                        <a:pt x="155" y="84"/>
                        <a:pt x="155" y="86"/>
                      </a:cubicBezTo>
                      <a:cubicBezTo>
                        <a:pt x="140" y="107"/>
                        <a:pt x="121" y="127"/>
                        <a:pt x="97" y="136"/>
                      </a:cubicBezTo>
                      <a:cubicBezTo>
                        <a:pt x="66" y="126"/>
                        <a:pt x="46" y="94"/>
                        <a:pt x="46" y="94"/>
                      </a:cubicBezTo>
                      <a:cubicBezTo>
                        <a:pt x="43" y="82"/>
                        <a:pt x="19" y="53"/>
                        <a:pt x="19" y="53"/>
                      </a:cubicBezTo>
                      <a:cubicBezTo>
                        <a:pt x="0" y="46"/>
                        <a:pt x="3" y="33"/>
                        <a:pt x="3" y="33"/>
                      </a:cubicBezTo>
                      <a:cubicBezTo>
                        <a:pt x="63" y="0"/>
                        <a:pt x="114" y="64"/>
                        <a:pt x="114" y="64"/>
                      </a:cubicBezTo>
                      <a:cubicBezTo>
                        <a:pt x="123" y="81"/>
                        <a:pt x="143" y="83"/>
                        <a:pt x="157" y="82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3312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1" name="Freeform 185"/>
                <p:cNvSpPr/>
                <p:nvPr/>
              </p:nvSpPr>
              <p:spPr bwMode="auto">
                <a:xfrm>
                  <a:off x="5068" y="3900"/>
                  <a:ext cx="106" cy="66"/>
                </a:xfrm>
                <a:custGeom>
                  <a:avLst/>
                  <a:gdLst>
                    <a:gd name="T0" fmla="*/ 142 w 142"/>
                    <a:gd name="T1" fmla="*/ 51 h 89"/>
                    <a:gd name="T2" fmla="*/ 125 w 142"/>
                    <a:gd name="T3" fmla="*/ 59 h 89"/>
                    <a:gd name="T4" fmla="*/ 100 w 142"/>
                    <a:gd name="T5" fmla="*/ 72 h 89"/>
                    <a:gd name="T6" fmla="*/ 59 w 142"/>
                    <a:gd name="T7" fmla="*/ 88 h 89"/>
                    <a:gd name="T8" fmla="*/ 40 w 142"/>
                    <a:gd name="T9" fmla="*/ 85 h 89"/>
                    <a:gd name="T10" fmla="*/ 10 w 142"/>
                    <a:gd name="T11" fmla="*/ 8 h 89"/>
                    <a:gd name="T12" fmla="*/ 44 w 142"/>
                    <a:gd name="T13" fmla="*/ 13 h 89"/>
                    <a:gd name="T14" fmla="*/ 142 w 142"/>
                    <a:gd name="T15" fmla="*/ 51 h 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42" h="89">
                      <a:moveTo>
                        <a:pt x="142" y="51"/>
                      </a:moveTo>
                      <a:cubicBezTo>
                        <a:pt x="136" y="53"/>
                        <a:pt x="131" y="56"/>
                        <a:pt x="125" y="59"/>
                      </a:cubicBezTo>
                      <a:cubicBezTo>
                        <a:pt x="117" y="63"/>
                        <a:pt x="108" y="67"/>
                        <a:pt x="100" y="72"/>
                      </a:cubicBezTo>
                      <a:cubicBezTo>
                        <a:pt x="87" y="81"/>
                        <a:pt x="75" y="89"/>
                        <a:pt x="59" y="88"/>
                      </a:cubicBezTo>
                      <a:cubicBezTo>
                        <a:pt x="52" y="88"/>
                        <a:pt x="46" y="87"/>
                        <a:pt x="40" y="85"/>
                      </a:cubicBezTo>
                      <a:cubicBezTo>
                        <a:pt x="27" y="76"/>
                        <a:pt x="0" y="51"/>
                        <a:pt x="10" y="8"/>
                      </a:cubicBezTo>
                      <a:cubicBezTo>
                        <a:pt x="18" y="14"/>
                        <a:pt x="30" y="18"/>
                        <a:pt x="44" y="13"/>
                      </a:cubicBezTo>
                      <a:cubicBezTo>
                        <a:pt x="44" y="13"/>
                        <a:pt x="113" y="0"/>
                        <a:pt x="142" y="51"/>
                      </a:cubicBezTo>
                    </a:path>
                  </a:pathLst>
                </a:custGeom>
                <a:solidFill>
                  <a:srgbClr val="E3D4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2" name="Freeform 186"/>
                <p:cNvSpPr/>
                <p:nvPr/>
              </p:nvSpPr>
              <p:spPr bwMode="auto">
                <a:xfrm>
                  <a:off x="5026" y="3920"/>
                  <a:ext cx="220" cy="62"/>
                </a:xfrm>
                <a:custGeom>
                  <a:avLst/>
                  <a:gdLst>
                    <a:gd name="T0" fmla="*/ 9 w 296"/>
                    <a:gd name="T1" fmla="*/ 4 h 83"/>
                    <a:gd name="T2" fmla="*/ 9 w 296"/>
                    <a:gd name="T3" fmla="*/ 4 h 83"/>
                    <a:gd name="T4" fmla="*/ 150 w 296"/>
                    <a:gd name="T5" fmla="*/ 34 h 83"/>
                    <a:gd name="T6" fmla="*/ 261 w 296"/>
                    <a:gd name="T7" fmla="*/ 37 h 83"/>
                    <a:gd name="T8" fmla="*/ 267 w 296"/>
                    <a:gd name="T9" fmla="*/ 38 h 83"/>
                    <a:gd name="T10" fmla="*/ 153 w 296"/>
                    <a:gd name="T11" fmla="*/ 83 h 83"/>
                    <a:gd name="T12" fmla="*/ 6 w 296"/>
                    <a:gd name="T13" fmla="*/ 0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6" h="83">
                      <a:moveTo>
                        <a:pt x="9" y="4"/>
                      </a:moveTo>
                      <a:cubicBezTo>
                        <a:pt x="9" y="4"/>
                        <a:pt x="9" y="4"/>
                        <a:pt x="9" y="4"/>
                      </a:cubicBezTo>
                      <a:cubicBezTo>
                        <a:pt x="9" y="4"/>
                        <a:pt x="96" y="64"/>
                        <a:pt x="150" y="34"/>
                      </a:cubicBezTo>
                      <a:cubicBezTo>
                        <a:pt x="150" y="34"/>
                        <a:pt x="225" y="6"/>
                        <a:pt x="261" y="37"/>
                      </a:cubicBezTo>
                      <a:cubicBezTo>
                        <a:pt x="296" y="69"/>
                        <a:pt x="267" y="38"/>
                        <a:pt x="267" y="38"/>
                      </a:cubicBezTo>
                      <a:cubicBezTo>
                        <a:pt x="153" y="83"/>
                        <a:pt x="153" y="83"/>
                        <a:pt x="153" y="83"/>
                      </a:cubicBezTo>
                      <a:cubicBezTo>
                        <a:pt x="153" y="83"/>
                        <a:pt x="0" y="39"/>
                        <a:pt x="6" y="0"/>
                      </a:cubicBezTo>
                    </a:path>
                  </a:pathLst>
                </a:custGeom>
                <a:solidFill>
                  <a:srgbClr val="968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3" name="Freeform 187"/>
                <p:cNvSpPr/>
                <p:nvPr/>
              </p:nvSpPr>
              <p:spPr bwMode="auto">
                <a:xfrm>
                  <a:off x="5068" y="3900"/>
                  <a:ext cx="106" cy="66"/>
                </a:xfrm>
                <a:custGeom>
                  <a:avLst/>
                  <a:gdLst>
                    <a:gd name="T0" fmla="*/ 142 w 142"/>
                    <a:gd name="T1" fmla="*/ 51 h 89"/>
                    <a:gd name="T2" fmla="*/ 125 w 142"/>
                    <a:gd name="T3" fmla="*/ 59 h 89"/>
                    <a:gd name="T4" fmla="*/ 100 w 142"/>
                    <a:gd name="T5" fmla="*/ 72 h 89"/>
                    <a:gd name="T6" fmla="*/ 59 w 142"/>
                    <a:gd name="T7" fmla="*/ 88 h 89"/>
                    <a:gd name="T8" fmla="*/ 40 w 142"/>
                    <a:gd name="T9" fmla="*/ 85 h 89"/>
                    <a:gd name="T10" fmla="*/ 10 w 142"/>
                    <a:gd name="T11" fmla="*/ 8 h 89"/>
                    <a:gd name="T12" fmla="*/ 44 w 142"/>
                    <a:gd name="T13" fmla="*/ 13 h 89"/>
                    <a:gd name="T14" fmla="*/ 142 w 142"/>
                    <a:gd name="T15" fmla="*/ 51 h 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42" h="89">
                      <a:moveTo>
                        <a:pt x="142" y="51"/>
                      </a:moveTo>
                      <a:cubicBezTo>
                        <a:pt x="136" y="53"/>
                        <a:pt x="131" y="56"/>
                        <a:pt x="125" y="59"/>
                      </a:cubicBezTo>
                      <a:cubicBezTo>
                        <a:pt x="117" y="63"/>
                        <a:pt x="108" y="67"/>
                        <a:pt x="100" y="72"/>
                      </a:cubicBezTo>
                      <a:cubicBezTo>
                        <a:pt x="87" y="81"/>
                        <a:pt x="75" y="89"/>
                        <a:pt x="59" y="88"/>
                      </a:cubicBezTo>
                      <a:cubicBezTo>
                        <a:pt x="52" y="88"/>
                        <a:pt x="46" y="87"/>
                        <a:pt x="40" y="85"/>
                      </a:cubicBezTo>
                      <a:cubicBezTo>
                        <a:pt x="27" y="76"/>
                        <a:pt x="0" y="51"/>
                        <a:pt x="10" y="8"/>
                      </a:cubicBezTo>
                      <a:cubicBezTo>
                        <a:pt x="18" y="14"/>
                        <a:pt x="30" y="18"/>
                        <a:pt x="44" y="13"/>
                      </a:cubicBezTo>
                      <a:cubicBezTo>
                        <a:pt x="44" y="13"/>
                        <a:pt x="113" y="0"/>
                        <a:pt x="142" y="51"/>
                      </a:cubicBezTo>
                      <a:close/>
                    </a:path>
                  </a:pathLst>
                </a:custGeom>
                <a:noFill/>
                <a:ln w="3175" cap="flat">
                  <a:solidFill>
                    <a:srgbClr val="3312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4" name="Freeform 188"/>
                <p:cNvSpPr/>
                <p:nvPr/>
              </p:nvSpPr>
              <p:spPr bwMode="auto">
                <a:xfrm>
                  <a:off x="5077" y="3633"/>
                  <a:ext cx="17" cy="73"/>
                </a:xfrm>
                <a:custGeom>
                  <a:avLst/>
                  <a:gdLst>
                    <a:gd name="T0" fmla="*/ 17 w 17"/>
                    <a:gd name="T1" fmla="*/ 0 h 73"/>
                    <a:gd name="T2" fmla="*/ 0 w 17"/>
                    <a:gd name="T3" fmla="*/ 73 h 73"/>
                    <a:gd name="T4" fmla="*/ 17 w 17"/>
                    <a:gd name="T5" fmla="*/ 0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" h="73">
                      <a:moveTo>
                        <a:pt x="17" y="0"/>
                      </a:moveTo>
                      <a:lnTo>
                        <a:pt x="0" y="73"/>
                      </a:lnTo>
                      <a:lnTo>
                        <a:pt x="17" y="0"/>
                      </a:lnTo>
                      <a:close/>
                    </a:path>
                  </a:pathLst>
                </a:custGeom>
                <a:solidFill>
                  <a:srgbClr val="E3D4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5" name="Freeform 189"/>
                <p:cNvSpPr/>
                <p:nvPr/>
              </p:nvSpPr>
              <p:spPr bwMode="auto">
                <a:xfrm>
                  <a:off x="5077" y="3633"/>
                  <a:ext cx="17" cy="73"/>
                </a:xfrm>
                <a:custGeom>
                  <a:avLst/>
                  <a:gdLst>
                    <a:gd name="T0" fmla="*/ 17 w 17"/>
                    <a:gd name="T1" fmla="*/ 0 h 73"/>
                    <a:gd name="T2" fmla="*/ 0 w 17"/>
                    <a:gd name="T3" fmla="*/ 73 h 73"/>
                    <a:gd name="T4" fmla="*/ 17 w 17"/>
                    <a:gd name="T5" fmla="*/ 0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7" h="73">
                      <a:moveTo>
                        <a:pt x="17" y="0"/>
                      </a:moveTo>
                      <a:lnTo>
                        <a:pt x="0" y="73"/>
                      </a:lnTo>
                      <a:lnTo>
                        <a:pt x="17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6" name="Freeform 190"/>
                <p:cNvSpPr/>
                <p:nvPr/>
              </p:nvSpPr>
              <p:spPr bwMode="auto">
                <a:xfrm>
                  <a:off x="5077" y="3633"/>
                  <a:ext cx="17" cy="73"/>
                </a:xfrm>
                <a:custGeom>
                  <a:avLst/>
                  <a:gdLst>
                    <a:gd name="T0" fmla="*/ 22 w 22"/>
                    <a:gd name="T1" fmla="*/ 0 h 98"/>
                    <a:gd name="T2" fmla="*/ 17 w 22"/>
                    <a:gd name="T3" fmla="*/ 24 h 98"/>
                    <a:gd name="T4" fmla="*/ 11 w 22"/>
                    <a:gd name="T5" fmla="*/ 49 h 98"/>
                    <a:gd name="T6" fmla="*/ 0 w 22"/>
                    <a:gd name="T7" fmla="*/ 98 h 98"/>
                    <a:gd name="T8" fmla="*/ 0 w 22"/>
                    <a:gd name="T9" fmla="*/ 98 h 98"/>
                    <a:gd name="T10" fmla="*/ 10 w 22"/>
                    <a:gd name="T11" fmla="*/ 49 h 98"/>
                    <a:gd name="T12" fmla="*/ 16 w 22"/>
                    <a:gd name="T13" fmla="*/ 24 h 98"/>
                    <a:gd name="T14" fmla="*/ 22 w 22"/>
                    <a:gd name="T15" fmla="*/ 0 h 98"/>
                    <a:gd name="T16" fmla="*/ 22 w 22"/>
                    <a:gd name="T17" fmla="*/ 0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2" h="98">
                      <a:moveTo>
                        <a:pt x="22" y="0"/>
                      </a:moveTo>
                      <a:cubicBezTo>
                        <a:pt x="20" y="8"/>
                        <a:pt x="19" y="16"/>
                        <a:pt x="17" y="24"/>
                      </a:cubicBezTo>
                      <a:cubicBezTo>
                        <a:pt x="15" y="32"/>
                        <a:pt x="13" y="40"/>
                        <a:pt x="11" y="49"/>
                      </a:cubicBezTo>
                      <a:cubicBezTo>
                        <a:pt x="8" y="65"/>
                        <a:pt x="5" y="81"/>
                        <a:pt x="0" y="98"/>
                      </a:cubicBezTo>
                      <a:cubicBezTo>
                        <a:pt x="0" y="98"/>
                        <a:pt x="0" y="98"/>
                        <a:pt x="0" y="98"/>
                      </a:cubicBezTo>
                      <a:cubicBezTo>
                        <a:pt x="3" y="81"/>
                        <a:pt x="6" y="65"/>
                        <a:pt x="10" y="49"/>
                      </a:cubicBezTo>
                      <a:cubicBezTo>
                        <a:pt x="13" y="40"/>
                        <a:pt x="14" y="32"/>
                        <a:pt x="16" y="24"/>
                      </a:cubicBezTo>
                      <a:cubicBezTo>
                        <a:pt x="17" y="16"/>
                        <a:pt x="19" y="8"/>
                        <a:pt x="22" y="0"/>
                      </a:cubicBezTo>
                      <a:cubicBezTo>
                        <a:pt x="22" y="0"/>
                        <a:pt x="22" y="0"/>
                        <a:pt x="22" y="0"/>
                      </a:cubicBezTo>
                    </a:path>
                  </a:pathLst>
                </a:custGeom>
                <a:solidFill>
                  <a:srgbClr val="33120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7" name="Freeform 191"/>
                <p:cNvSpPr/>
                <p:nvPr/>
              </p:nvSpPr>
              <p:spPr bwMode="auto">
                <a:xfrm>
                  <a:off x="4980" y="3743"/>
                  <a:ext cx="69" cy="149"/>
                </a:xfrm>
                <a:custGeom>
                  <a:avLst/>
                  <a:gdLst>
                    <a:gd name="T0" fmla="*/ 0 w 93"/>
                    <a:gd name="T1" fmla="*/ 200 h 200"/>
                    <a:gd name="T2" fmla="*/ 93 w 93"/>
                    <a:gd name="T3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93" h="200">
                      <a:moveTo>
                        <a:pt x="0" y="200"/>
                      </a:moveTo>
                      <a:cubicBezTo>
                        <a:pt x="0" y="200"/>
                        <a:pt x="31" y="89"/>
                        <a:pt x="93" y="0"/>
                      </a:cubicBezTo>
                    </a:path>
                  </a:pathLst>
                </a:custGeom>
                <a:solidFill>
                  <a:srgbClr val="E3D4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8" name="Freeform 192"/>
                <p:cNvSpPr/>
                <p:nvPr/>
              </p:nvSpPr>
              <p:spPr bwMode="auto">
                <a:xfrm>
                  <a:off x="4980" y="3743"/>
                  <a:ext cx="69" cy="149"/>
                </a:xfrm>
                <a:custGeom>
                  <a:avLst/>
                  <a:gdLst>
                    <a:gd name="T0" fmla="*/ 0 w 93"/>
                    <a:gd name="T1" fmla="*/ 200 h 200"/>
                    <a:gd name="T2" fmla="*/ 93 w 93"/>
                    <a:gd name="T3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93" h="200">
                      <a:moveTo>
                        <a:pt x="0" y="200"/>
                      </a:moveTo>
                      <a:cubicBezTo>
                        <a:pt x="0" y="200"/>
                        <a:pt x="31" y="89"/>
                        <a:pt x="93" y="0"/>
                      </a:cubicBezTo>
                    </a:path>
                  </a:pathLst>
                </a:custGeom>
                <a:noFill/>
                <a:ln w="3175" cap="flat">
                  <a:solidFill>
                    <a:srgbClr val="331205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9" name="Freeform 193"/>
                <p:cNvSpPr/>
                <p:nvPr/>
              </p:nvSpPr>
              <p:spPr bwMode="auto">
                <a:xfrm>
                  <a:off x="5085" y="3639"/>
                  <a:ext cx="6" cy="8"/>
                </a:xfrm>
                <a:custGeom>
                  <a:avLst/>
                  <a:gdLst>
                    <a:gd name="T0" fmla="*/ 4 w 8"/>
                    <a:gd name="T1" fmla="*/ 0 h 11"/>
                    <a:gd name="T2" fmla="*/ 3 w 8"/>
                    <a:gd name="T3" fmla="*/ 5 h 11"/>
                    <a:gd name="T4" fmla="*/ 0 w 8"/>
                    <a:gd name="T5" fmla="*/ 10 h 11"/>
                    <a:gd name="T6" fmla="*/ 0 w 8"/>
                    <a:gd name="T7" fmla="*/ 10 h 11"/>
                    <a:gd name="T8" fmla="*/ 3 w 8"/>
                    <a:gd name="T9" fmla="*/ 11 h 11"/>
                    <a:gd name="T10" fmla="*/ 6 w 8"/>
                    <a:gd name="T11" fmla="*/ 6 h 11"/>
                    <a:gd name="T12" fmla="*/ 8 w 8"/>
                    <a:gd name="T13" fmla="*/ 0 h 11"/>
                    <a:gd name="T14" fmla="*/ 4 w 8"/>
                    <a:gd name="T15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" h="11">
                      <a:moveTo>
                        <a:pt x="4" y="0"/>
                      </a:moveTo>
                      <a:cubicBezTo>
                        <a:pt x="4" y="1"/>
                        <a:pt x="4" y="3"/>
                        <a:pt x="3" y="5"/>
                      </a:cubicBezTo>
                      <a:cubicBezTo>
                        <a:pt x="2" y="7"/>
                        <a:pt x="1" y="8"/>
                        <a:pt x="0" y="10"/>
                      </a:cubicBezTo>
                      <a:cubicBezTo>
                        <a:pt x="0" y="10"/>
                        <a:pt x="0" y="10"/>
                        <a:pt x="0" y="10"/>
                      </a:cubicBezTo>
                      <a:cubicBezTo>
                        <a:pt x="3" y="11"/>
                        <a:pt x="3" y="11"/>
                        <a:pt x="3" y="11"/>
                      </a:cubicBezTo>
                      <a:cubicBezTo>
                        <a:pt x="4" y="10"/>
                        <a:pt x="5" y="8"/>
                        <a:pt x="6" y="6"/>
                      </a:cubicBezTo>
                      <a:cubicBezTo>
                        <a:pt x="7" y="4"/>
                        <a:pt x="7" y="2"/>
                        <a:pt x="8" y="0"/>
                      </a:cubicBezTo>
                      <a:cubicBezTo>
                        <a:pt x="4" y="0"/>
                        <a:pt x="4" y="0"/>
                        <a:pt x="4" y="0"/>
                      </a:cubicBezTo>
                    </a:path>
                  </a:pathLst>
                </a:custGeom>
                <a:solidFill>
                  <a:srgbClr val="F8F4C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0" name="Freeform 194"/>
                <p:cNvSpPr/>
                <p:nvPr/>
              </p:nvSpPr>
              <p:spPr bwMode="auto">
                <a:xfrm>
                  <a:off x="4375" y="3717"/>
                  <a:ext cx="305" cy="395"/>
                </a:xfrm>
                <a:custGeom>
                  <a:avLst/>
                  <a:gdLst>
                    <a:gd name="T0" fmla="*/ 54 w 411"/>
                    <a:gd name="T1" fmla="*/ 91 h 531"/>
                    <a:gd name="T2" fmla="*/ 83 w 411"/>
                    <a:gd name="T3" fmla="*/ 22 h 531"/>
                    <a:gd name="T4" fmla="*/ 150 w 411"/>
                    <a:gd name="T5" fmla="*/ 51 h 531"/>
                    <a:gd name="T6" fmla="*/ 153 w 411"/>
                    <a:gd name="T7" fmla="*/ 133 h 531"/>
                    <a:gd name="T8" fmla="*/ 155 w 411"/>
                    <a:gd name="T9" fmla="*/ 159 h 531"/>
                    <a:gd name="T10" fmla="*/ 163 w 411"/>
                    <a:gd name="T11" fmla="*/ 186 h 531"/>
                    <a:gd name="T12" fmla="*/ 179 w 411"/>
                    <a:gd name="T13" fmla="*/ 214 h 531"/>
                    <a:gd name="T14" fmla="*/ 214 w 411"/>
                    <a:gd name="T15" fmla="*/ 261 h 531"/>
                    <a:gd name="T16" fmla="*/ 244 w 411"/>
                    <a:gd name="T17" fmla="*/ 302 h 531"/>
                    <a:gd name="T18" fmla="*/ 266 w 411"/>
                    <a:gd name="T19" fmla="*/ 330 h 531"/>
                    <a:gd name="T20" fmla="*/ 298 w 411"/>
                    <a:gd name="T21" fmla="*/ 357 h 531"/>
                    <a:gd name="T22" fmla="*/ 347 w 411"/>
                    <a:gd name="T23" fmla="*/ 366 h 531"/>
                    <a:gd name="T24" fmla="*/ 405 w 411"/>
                    <a:gd name="T25" fmla="*/ 424 h 531"/>
                    <a:gd name="T26" fmla="*/ 389 w 411"/>
                    <a:gd name="T27" fmla="*/ 456 h 531"/>
                    <a:gd name="T28" fmla="*/ 352 w 411"/>
                    <a:gd name="T29" fmla="*/ 453 h 531"/>
                    <a:gd name="T30" fmla="*/ 358 w 411"/>
                    <a:gd name="T31" fmla="*/ 478 h 531"/>
                    <a:gd name="T32" fmla="*/ 299 w 411"/>
                    <a:gd name="T33" fmla="*/ 513 h 531"/>
                    <a:gd name="T34" fmla="*/ 258 w 411"/>
                    <a:gd name="T35" fmla="*/ 431 h 531"/>
                    <a:gd name="T36" fmla="*/ 253 w 411"/>
                    <a:gd name="T37" fmla="*/ 405 h 531"/>
                    <a:gd name="T38" fmla="*/ 227 w 411"/>
                    <a:gd name="T39" fmla="*/ 356 h 531"/>
                    <a:gd name="T40" fmla="*/ 192 w 411"/>
                    <a:gd name="T41" fmla="*/ 312 h 531"/>
                    <a:gd name="T42" fmla="*/ 127 w 411"/>
                    <a:gd name="T43" fmla="*/ 232 h 531"/>
                    <a:gd name="T44" fmla="*/ 107 w 411"/>
                    <a:gd name="T45" fmla="*/ 208 h 531"/>
                    <a:gd name="T46" fmla="*/ 69 w 411"/>
                    <a:gd name="T47" fmla="*/ 171 h 531"/>
                    <a:gd name="T48" fmla="*/ 22 w 411"/>
                    <a:gd name="T49" fmla="*/ 148 h 531"/>
                    <a:gd name="T50" fmla="*/ 0 w 411"/>
                    <a:gd name="T51" fmla="*/ 125 h 531"/>
                    <a:gd name="T52" fmla="*/ 17 w 411"/>
                    <a:gd name="T53" fmla="*/ 95 h 531"/>
                    <a:gd name="T54" fmla="*/ 54 w 411"/>
                    <a:gd name="T55" fmla="*/ 91 h 5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11" h="531">
                      <a:moveTo>
                        <a:pt x="54" y="91"/>
                      </a:moveTo>
                      <a:cubicBezTo>
                        <a:pt x="54" y="91"/>
                        <a:pt x="31" y="50"/>
                        <a:pt x="83" y="22"/>
                      </a:cubicBezTo>
                      <a:cubicBezTo>
                        <a:pt x="83" y="22"/>
                        <a:pt x="120" y="0"/>
                        <a:pt x="150" y="51"/>
                      </a:cubicBezTo>
                      <a:cubicBezTo>
                        <a:pt x="165" y="76"/>
                        <a:pt x="155" y="106"/>
                        <a:pt x="153" y="133"/>
                      </a:cubicBezTo>
                      <a:cubicBezTo>
                        <a:pt x="153" y="142"/>
                        <a:pt x="153" y="151"/>
                        <a:pt x="155" y="159"/>
                      </a:cubicBezTo>
                      <a:cubicBezTo>
                        <a:pt x="157" y="169"/>
                        <a:pt x="159" y="178"/>
                        <a:pt x="163" y="186"/>
                      </a:cubicBezTo>
                      <a:cubicBezTo>
                        <a:pt x="167" y="196"/>
                        <a:pt x="172" y="205"/>
                        <a:pt x="179" y="214"/>
                      </a:cubicBezTo>
                      <a:cubicBezTo>
                        <a:pt x="190" y="229"/>
                        <a:pt x="202" y="245"/>
                        <a:pt x="214" y="261"/>
                      </a:cubicBezTo>
                      <a:cubicBezTo>
                        <a:pt x="224" y="274"/>
                        <a:pt x="234" y="288"/>
                        <a:pt x="244" y="302"/>
                      </a:cubicBezTo>
                      <a:cubicBezTo>
                        <a:pt x="251" y="311"/>
                        <a:pt x="259" y="320"/>
                        <a:pt x="266" y="330"/>
                      </a:cubicBezTo>
                      <a:cubicBezTo>
                        <a:pt x="274" y="341"/>
                        <a:pt x="285" y="351"/>
                        <a:pt x="298" y="357"/>
                      </a:cubicBezTo>
                      <a:cubicBezTo>
                        <a:pt x="313" y="363"/>
                        <a:pt x="331" y="362"/>
                        <a:pt x="347" y="366"/>
                      </a:cubicBezTo>
                      <a:cubicBezTo>
                        <a:pt x="375" y="371"/>
                        <a:pt x="411" y="392"/>
                        <a:pt x="405" y="424"/>
                      </a:cubicBezTo>
                      <a:cubicBezTo>
                        <a:pt x="403" y="436"/>
                        <a:pt x="399" y="449"/>
                        <a:pt x="389" y="456"/>
                      </a:cubicBezTo>
                      <a:cubicBezTo>
                        <a:pt x="377" y="465"/>
                        <a:pt x="363" y="459"/>
                        <a:pt x="352" y="453"/>
                      </a:cubicBezTo>
                      <a:cubicBezTo>
                        <a:pt x="359" y="457"/>
                        <a:pt x="359" y="471"/>
                        <a:pt x="358" y="478"/>
                      </a:cubicBezTo>
                      <a:cubicBezTo>
                        <a:pt x="353" y="502"/>
                        <a:pt x="323" y="531"/>
                        <a:pt x="299" y="513"/>
                      </a:cubicBezTo>
                      <a:cubicBezTo>
                        <a:pt x="273" y="494"/>
                        <a:pt x="264" y="461"/>
                        <a:pt x="258" y="431"/>
                      </a:cubicBezTo>
                      <a:cubicBezTo>
                        <a:pt x="257" y="423"/>
                        <a:pt x="255" y="414"/>
                        <a:pt x="253" y="405"/>
                      </a:cubicBezTo>
                      <a:cubicBezTo>
                        <a:pt x="248" y="388"/>
                        <a:pt x="239" y="371"/>
                        <a:pt x="227" y="356"/>
                      </a:cubicBezTo>
                      <a:cubicBezTo>
                        <a:pt x="215" y="342"/>
                        <a:pt x="203" y="327"/>
                        <a:pt x="192" y="312"/>
                      </a:cubicBezTo>
                      <a:cubicBezTo>
                        <a:pt x="170" y="285"/>
                        <a:pt x="148" y="259"/>
                        <a:pt x="127" y="232"/>
                      </a:cubicBezTo>
                      <a:cubicBezTo>
                        <a:pt x="121" y="224"/>
                        <a:pt x="114" y="215"/>
                        <a:pt x="107" y="208"/>
                      </a:cubicBezTo>
                      <a:cubicBezTo>
                        <a:pt x="95" y="195"/>
                        <a:pt x="84" y="181"/>
                        <a:pt x="69" y="171"/>
                      </a:cubicBezTo>
                      <a:cubicBezTo>
                        <a:pt x="55" y="161"/>
                        <a:pt x="39" y="154"/>
                        <a:pt x="22" y="148"/>
                      </a:cubicBezTo>
                      <a:cubicBezTo>
                        <a:pt x="11" y="145"/>
                        <a:pt x="0" y="138"/>
                        <a:pt x="0" y="125"/>
                      </a:cubicBezTo>
                      <a:cubicBezTo>
                        <a:pt x="0" y="113"/>
                        <a:pt x="8" y="102"/>
                        <a:pt x="17" y="95"/>
                      </a:cubicBezTo>
                      <a:cubicBezTo>
                        <a:pt x="17" y="95"/>
                        <a:pt x="37" y="74"/>
                        <a:pt x="54" y="91"/>
                      </a:cubicBezTo>
                    </a:path>
                  </a:pathLst>
                </a:custGeom>
                <a:solidFill>
                  <a:srgbClr val="E7D2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1" name="Freeform 195"/>
                <p:cNvSpPr/>
                <p:nvPr/>
              </p:nvSpPr>
              <p:spPr bwMode="auto">
                <a:xfrm>
                  <a:off x="4387" y="3722"/>
                  <a:ext cx="289" cy="376"/>
                </a:xfrm>
                <a:custGeom>
                  <a:avLst/>
                  <a:gdLst>
                    <a:gd name="T0" fmla="*/ 51 w 389"/>
                    <a:gd name="T1" fmla="*/ 85 h 505"/>
                    <a:gd name="T2" fmla="*/ 76 w 389"/>
                    <a:gd name="T3" fmla="*/ 20 h 505"/>
                    <a:gd name="T4" fmla="*/ 140 w 389"/>
                    <a:gd name="T5" fmla="*/ 48 h 505"/>
                    <a:gd name="T6" fmla="*/ 144 w 389"/>
                    <a:gd name="T7" fmla="*/ 126 h 505"/>
                    <a:gd name="T8" fmla="*/ 146 w 389"/>
                    <a:gd name="T9" fmla="*/ 151 h 505"/>
                    <a:gd name="T10" fmla="*/ 154 w 389"/>
                    <a:gd name="T11" fmla="*/ 177 h 505"/>
                    <a:gd name="T12" fmla="*/ 169 w 389"/>
                    <a:gd name="T13" fmla="*/ 203 h 505"/>
                    <a:gd name="T14" fmla="*/ 203 w 389"/>
                    <a:gd name="T15" fmla="*/ 248 h 505"/>
                    <a:gd name="T16" fmla="*/ 231 w 389"/>
                    <a:gd name="T17" fmla="*/ 287 h 505"/>
                    <a:gd name="T18" fmla="*/ 253 w 389"/>
                    <a:gd name="T19" fmla="*/ 314 h 505"/>
                    <a:gd name="T20" fmla="*/ 283 w 389"/>
                    <a:gd name="T21" fmla="*/ 339 h 505"/>
                    <a:gd name="T22" fmla="*/ 330 w 389"/>
                    <a:gd name="T23" fmla="*/ 349 h 505"/>
                    <a:gd name="T24" fmla="*/ 385 w 389"/>
                    <a:gd name="T25" fmla="*/ 405 h 505"/>
                    <a:gd name="T26" fmla="*/ 370 w 389"/>
                    <a:gd name="T27" fmla="*/ 435 h 505"/>
                    <a:gd name="T28" fmla="*/ 335 w 389"/>
                    <a:gd name="T29" fmla="*/ 432 h 505"/>
                    <a:gd name="T30" fmla="*/ 341 w 389"/>
                    <a:gd name="T31" fmla="*/ 455 h 505"/>
                    <a:gd name="T32" fmla="*/ 286 w 389"/>
                    <a:gd name="T33" fmla="*/ 487 h 505"/>
                    <a:gd name="T34" fmla="*/ 247 w 389"/>
                    <a:gd name="T35" fmla="*/ 409 h 505"/>
                    <a:gd name="T36" fmla="*/ 242 w 389"/>
                    <a:gd name="T37" fmla="*/ 385 h 505"/>
                    <a:gd name="T38" fmla="*/ 217 w 389"/>
                    <a:gd name="T39" fmla="*/ 338 h 505"/>
                    <a:gd name="T40" fmla="*/ 183 w 389"/>
                    <a:gd name="T41" fmla="*/ 296 h 505"/>
                    <a:gd name="T42" fmla="*/ 121 w 389"/>
                    <a:gd name="T43" fmla="*/ 219 h 505"/>
                    <a:gd name="T44" fmla="*/ 102 w 389"/>
                    <a:gd name="T45" fmla="*/ 196 h 505"/>
                    <a:gd name="T46" fmla="*/ 66 w 389"/>
                    <a:gd name="T47" fmla="*/ 161 h 505"/>
                    <a:gd name="T48" fmla="*/ 21 w 389"/>
                    <a:gd name="T49" fmla="*/ 139 h 505"/>
                    <a:gd name="T50" fmla="*/ 0 w 389"/>
                    <a:gd name="T51" fmla="*/ 116 h 505"/>
                    <a:gd name="T52" fmla="*/ 16 w 389"/>
                    <a:gd name="T53" fmla="*/ 88 h 505"/>
                    <a:gd name="T54" fmla="*/ 51 w 389"/>
                    <a:gd name="T55" fmla="*/ 85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89" h="505">
                      <a:moveTo>
                        <a:pt x="51" y="85"/>
                      </a:moveTo>
                      <a:cubicBezTo>
                        <a:pt x="51" y="85"/>
                        <a:pt x="28" y="46"/>
                        <a:pt x="76" y="20"/>
                      </a:cubicBezTo>
                      <a:cubicBezTo>
                        <a:pt x="76" y="20"/>
                        <a:pt x="111" y="0"/>
                        <a:pt x="140" y="48"/>
                      </a:cubicBezTo>
                      <a:cubicBezTo>
                        <a:pt x="154" y="72"/>
                        <a:pt x="145" y="100"/>
                        <a:pt x="144" y="126"/>
                      </a:cubicBezTo>
                      <a:cubicBezTo>
                        <a:pt x="144" y="134"/>
                        <a:pt x="145" y="143"/>
                        <a:pt x="146" y="151"/>
                      </a:cubicBezTo>
                      <a:cubicBezTo>
                        <a:pt x="148" y="160"/>
                        <a:pt x="150" y="168"/>
                        <a:pt x="154" y="177"/>
                      </a:cubicBezTo>
                      <a:cubicBezTo>
                        <a:pt x="158" y="186"/>
                        <a:pt x="163" y="194"/>
                        <a:pt x="169" y="203"/>
                      </a:cubicBezTo>
                      <a:cubicBezTo>
                        <a:pt x="180" y="218"/>
                        <a:pt x="191" y="233"/>
                        <a:pt x="203" y="248"/>
                      </a:cubicBezTo>
                      <a:cubicBezTo>
                        <a:pt x="213" y="260"/>
                        <a:pt x="222" y="274"/>
                        <a:pt x="231" y="287"/>
                      </a:cubicBezTo>
                      <a:cubicBezTo>
                        <a:pt x="238" y="296"/>
                        <a:pt x="246" y="305"/>
                        <a:pt x="253" y="314"/>
                      </a:cubicBezTo>
                      <a:cubicBezTo>
                        <a:pt x="261" y="325"/>
                        <a:pt x="271" y="334"/>
                        <a:pt x="283" y="339"/>
                      </a:cubicBezTo>
                      <a:cubicBezTo>
                        <a:pt x="298" y="346"/>
                        <a:pt x="314" y="345"/>
                        <a:pt x="330" y="349"/>
                      </a:cubicBezTo>
                      <a:cubicBezTo>
                        <a:pt x="355" y="354"/>
                        <a:pt x="389" y="374"/>
                        <a:pt x="385" y="405"/>
                      </a:cubicBezTo>
                      <a:cubicBezTo>
                        <a:pt x="383" y="416"/>
                        <a:pt x="380" y="428"/>
                        <a:pt x="370" y="435"/>
                      </a:cubicBezTo>
                      <a:cubicBezTo>
                        <a:pt x="359" y="443"/>
                        <a:pt x="346" y="437"/>
                        <a:pt x="335" y="432"/>
                      </a:cubicBezTo>
                      <a:cubicBezTo>
                        <a:pt x="342" y="435"/>
                        <a:pt x="342" y="449"/>
                        <a:pt x="341" y="455"/>
                      </a:cubicBezTo>
                      <a:cubicBezTo>
                        <a:pt x="338" y="478"/>
                        <a:pt x="310" y="505"/>
                        <a:pt x="286" y="487"/>
                      </a:cubicBezTo>
                      <a:cubicBezTo>
                        <a:pt x="262" y="469"/>
                        <a:pt x="253" y="438"/>
                        <a:pt x="247" y="409"/>
                      </a:cubicBezTo>
                      <a:cubicBezTo>
                        <a:pt x="246" y="401"/>
                        <a:pt x="244" y="393"/>
                        <a:pt x="242" y="385"/>
                      </a:cubicBezTo>
                      <a:cubicBezTo>
                        <a:pt x="237" y="368"/>
                        <a:pt x="228" y="352"/>
                        <a:pt x="217" y="338"/>
                      </a:cubicBezTo>
                      <a:cubicBezTo>
                        <a:pt x="206" y="324"/>
                        <a:pt x="194" y="310"/>
                        <a:pt x="183" y="296"/>
                      </a:cubicBezTo>
                      <a:cubicBezTo>
                        <a:pt x="163" y="270"/>
                        <a:pt x="142" y="245"/>
                        <a:pt x="121" y="219"/>
                      </a:cubicBezTo>
                      <a:cubicBezTo>
                        <a:pt x="115" y="211"/>
                        <a:pt x="109" y="203"/>
                        <a:pt x="102" y="196"/>
                      </a:cubicBezTo>
                      <a:cubicBezTo>
                        <a:pt x="90" y="183"/>
                        <a:pt x="80" y="171"/>
                        <a:pt x="66" y="161"/>
                      </a:cubicBezTo>
                      <a:cubicBezTo>
                        <a:pt x="52" y="151"/>
                        <a:pt x="37" y="144"/>
                        <a:pt x="21" y="139"/>
                      </a:cubicBezTo>
                      <a:cubicBezTo>
                        <a:pt x="10" y="135"/>
                        <a:pt x="0" y="128"/>
                        <a:pt x="0" y="116"/>
                      </a:cubicBezTo>
                      <a:cubicBezTo>
                        <a:pt x="0" y="105"/>
                        <a:pt x="8" y="94"/>
                        <a:pt x="16" y="88"/>
                      </a:cubicBezTo>
                      <a:cubicBezTo>
                        <a:pt x="16" y="88"/>
                        <a:pt x="34" y="68"/>
                        <a:pt x="51" y="85"/>
                      </a:cubicBezTo>
                    </a:path>
                  </a:pathLst>
                </a:custGeom>
                <a:solidFill>
                  <a:srgbClr val="EFE6A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2" name="Freeform 196"/>
                <p:cNvSpPr/>
                <p:nvPr/>
              </p:nvSpPr>
              <p:spPr bwMode="auto">
                <a:xfrm>
                  <a:off x="4470" y="3833"/>
                  <a:ext cx="42" cy="55"/>
                </a:xfrm>
                <a:custGeom>
                  <a:avLst/>
                  <a:gdLst>
                    <a:gd name="T0" fmla="*/ 4 w 57"/>
                    <a:gd name="T1" fmla="*/ 10 h 74"/>
                    <a:gd name="T2" fmla="*/ 42 w 57"/>
                    <a:gd name="T3" fmla="*/ 70 h 74"/>
                    <a:gd name="T4" fmla="*/ 54 w 57"/>
                    <a:gd name="T5" fmla="*/ 65 h 74"/>
                    <a:gd name="T6" fmla="*/ 16 w 57"/>
                    <a:gd name="T7" fmla="*/ 4 h 74"/>
                    <a:gd name="T8" fmla="*/ 4 w 57"/>
                    <a:gd name="T9" fmla="*/ 1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74">
                      <a:moveTo>
                        <a:pt x="4" y="10"/>
                      </a:moveTo>
                      <a:cubicBezTo>
                        <a:pt x="17" y="30"/>
                        <a:pt x="30" y="50"/>
                        <a:pt x="42" y="70"/>
                      </a:cubicBezTo>
                      <a:cubicBezTo>
                        <a:pt x="44" y="74"/>
                        <a:pt x="57" y="70"/>
                        <a:pt x="54" y="65"/>
                      </a:cubicBezTo>
                      <a:cubicBezTo>
                        <a:pt x="42" y="44"/>
                        <a:pt x="29" y="24"/>
                        <a:pt x="16" y="4"/>
                      </a:cubicBezTo>
                      <a:cubicBezTo>
                        <a:pt x="13" y="0"/>
                        <a:pt x="0" y="5"/>
                        <a:pt x="4" y="10"/>
                      </a:cubicBezTo>
                    </a:path>
                  </a:pathLst>
                </a:custGeom>
                <a:solidFill>
                  <a:srgbClr val="E7D2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3" name="Freeform 197"/>
                <p:cNvSpPr/>
                <p:nvPr/>
              </p:nvSpPr>
              <p:spPr bwMode="auto">
                <a:xfrm>
                  <a:off x="4467" y="3860"/>
                  <a:ext cx="41" cy="42"/>
                </a:xfrm>
                <a:custGeom>
                  <a:avLst/>
                  <a:gdLst>
                    <a:gd name="T0" fmla="*/ 6 w 55"/>
                    <a:gd name="T1" fmla="*/ 12 h 56"/>
                    <a:gd name="T2" fmla="*/ 38 w 55"/>
                    <a:gd name="T3" fmla="*/ 51 h 56"/>
                    <a:gd name="T4" fmla="*/ 50 w 55"/>
                    <a:gd name="T5" fmla="*/ 45 h 56"/>
                    <a:gd name="T6" fmla="*/ 16 w 55"/>
                    <a:gd name="T7" fmla="*/ 4 h 56"/>
                    <a:gd name="T8" fmla="*/ 6 w 55"/>
                    <a:gd name="T9" fmla="*/ 12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5" h="56">
                      <a:moveTo>
                        <a:pt x="6" y="12"/>
                      </a:moveTo>
                      <a:cubicBezTo>
                        <a:pt x="19" y="23"/>
                        <a:pt x="28" y="38"/>
                        <a:pt x="38" y="51"/>
                      </a:cubicBezTo>
                      <a:cubicBezTo>
                        <a:pt x="42" y="56"/>
                        <a:pt x="55" y="51"/>
                        <a:pt x="50" y="45"/>
                      </a:cubicBezTo>
                      <a:cubicBezTo>
                        <a:pt x="39" y="31"/>
                        <a:pt x="30" y="16"/>
                        <a:pt x="16" y="4"/>
                      </a:cubicBezTo>
                      <a:cubicBezTo>
                        <a:pt x="12" y="0"/>
                        <a:pt x="0" y="7"/>
                        <a:pt x="6" y="12"/>
                      </a:cubicBezTo>
                    </a:path>
                  </a:pathLst>
                </a:custGeom>
                <a:solidFill>
                  <a:srgbClr val="E7D2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4" name="Freeform 198"/>
                <p:cNvSpPr/>
                <p:nvPr/>
              </p:nvSpPr>
              <p:spPr bwMode="auto">
                <a:xfrm>
                  <a:off x="4557" y="3958"/>
                  <a:ext cx="48" cy="49"/>
                </a:xfrm>
                <a:custGeom>
                  <a:avLst/>
                  <a:gdLst>
                    <a:gd name="T0" fmla="*/ 3 w 64"/>
                    <a:gd name="T1" fmla="*/ 7 h 66"/>
                    <a:gd name="T2" fmla="*/ 49 w 64"/>
                    <a:gd name="T3" fmla="*/ 64 h 66"/>
                    <a:gd name="T4" fmla="*/ 61 w 64"/>
                    <a:gd name="T5" fmla="*/ 59 h 66"/>
                    <a:gd name="T6" fmla="*/ 15 w 64"/>
                    <a:gd name="T7" fmla="*/ 2 h 66"/>
                    <a:gd name="T8" fmla="*/ 3 w 64"/>
                    <a:gd name="T9" fmla="*/ 7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4" h="66">
                      <a:moveTo>
                        <a:pt x="3" y="7"/>
                      </a:moveTo>
                      <a:cubicBezTo>
                        <a:pt x="18" y="26"/>
                        <a:pt x="32" y="46"/>
                        <a:pt x="49" y="64"/>
                      </a:cubicBezTo>
                      <a:cubicBezTo>
                        <a:pt x="51" y="66"/>
                        <a:pt x="64" y="61"/>
                        <a:pt x="61" y="59"/>
                      </a:cubicBezTo>
                      <a:cubicBezTo>
                        <a:pt x="45" y="41"/>
                        <a:pt x="30" y="21"/>
                        <a:pt x="15" y="2"/>
                      </a:cubicBezTo>
                      <a:cubicBezTo>
                        <a:pt x="13" y="0"/>
                        <a:pt x="0" y="4"/>
                        <a:pt x="3" y="7"/>
                      </a:cubicBezTo>
                    </a:path>
                  </a:pathLst>
                </a:custGeom>
                <a:solidFill>
                  <a:srgbClr val="E7D28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5" name="Oval 199"/>
                <p:cNvSpPr>
                  <a:spLocks noChangeArrowheads="1"/>
                </p:cNvSpPr>
                <p:nvPr/>
              </p:nvSpPr>
              <p:spPr bwMode="auto">
                <a:xfrm>
                  <a:off x="4714" y="3732"/>
                  <a:ext cx="44" cy="44"/>
                </a:xfrm>
                <a:prstGeom prst="ellipse">
                  <a:avLst/>
                </a:prstGeom>
                <a:solidFill>
                  <a:srgbClr val="120C0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6" name="Freeform 200"/>
                <p:cNvSpPr/>
                <p:nvPr/>
              </p:nvSpPr>
              <p:spPr bwMode="auto">
                <a:xfrm>
                  <a:off x="4613" y="3799"/>
                  <a:ext cx="239" cy="155"/>
                </a:xfrm>
                <a:custGeom>
                  <a:avLst/>
                  <a:gdLst>
                    <a:gd name="T0" fmla="*/ 318 w 321"/>
                    <a:gd name="T1" fmla="*/ 162 h 208"/>
                    <a:gd name="T2" fmla="*/ 318 w 321"/>
                    <a:gd name="T3" fmla="*/ 170 h 208"/>
                    <a:gd name="T4" fmla="*/ 304 w 321"/>
                    <a:gd name="T5" fmla="*/ 167 h 208"/>
                    <a:gd name="T6" fmla="*/ 293 w 321"/>
                    <a:gd name="T7" fmla="*/ 153 h 208"/>
                    <a:gd name="T8" fmla="*/ 279 w 321"/>
                    <a:gd name="T9" fmla="*/ 168 h 208"/>
                    <a:gd name="T10" fmla="*/ 261 w 321"/>
                    <a:gd name="T11" fmla="*/ 151 h 208"/>
                    <a:gd name="T12" fmla="*/ 244 w 321"/>
                    <a:gd name="T13" fmla="*/ 162 h 208"/>
                    <a:gd name="T14" fmla="*/ 227 w 321"/>
                    <a:gd name="T15" fmla="*/ 154 h 208"/>
                    <a:gd name="T16" fmla="*/ 212 w 321"/>
                    <a:gd name="T17" fmla="*/ 168 h 208"/>
                    <a:gd name="T18" fmla="*/ 193 w 321"/>
                    <a:gd name="T19" fmla="*/ 153 h 208"/>
                    <a:gd name="T20" fmla="*/ 179 w 321"/>
                    <a:gd name="T21" fmla="*/ 169 h 208"/>
                    <a:gd name="T22" fmla="*/ 164 w 321"/>
                    <a:gd name="T23" fmla="*/ 146 h 208"/>
                    <a:gd name="T24" fmla="*/ 146 w 321"/>
                    <a:gd name="T25" fmla="*/ 166 h 208"/>
                    <a:gd name="T26" fmla="*/ 145 w 321"/>
                    <a:gd name="T27" fmla="*/ 159 h 208"/>
                    <a:gd name="T28" fmla="*/ 124 w 321"/>
                    <a:gd name="T29" fmla="*/ 146 h 208"/>
                    <a:gd name="T30" fmla="*/ 114 w 321"/>
                    <a:gd name="T31" fmla="*/ 170 h 208"/>
                    <a:gd name="T32" fmla="*/ 99 w 321"/>
                    <a:gd name="T33" fmla="*/ 143 h 208"/>
                    <a:gd name="T34" fmla="*/ 83 w 321"/>
                    <a:gd name="T35" fmla="*/ 170 h 208"/>
                    <a:gd name="T36" fmla="*/ 63 w 321"/>
                    <a:gd name="T37" fmla="*/ 146 h 208"/>
                    <a:gd name="T38" fmla="*/ 49 w 321"/>
                    <a:gd name="T39" fmla="*/ 168 h 208"/>
                    <a:gd name="T40" fmla="*/ 26 w 321"/>
                    <a:gd name="T41" fmla="*/ 165 h 208"/>
                    <a:gd name="T42" fmla="*/ 9 w 321"/>
                    <a:gd name="T43" fmla="*/ 166 h 208"/>
                    <a:gd name="T44" fmla="*/ 8 w 321"/>
                    <a:gd name="T45" fmla="*/ 162 h 208"/>
                    <a:gd name="T46" fmla="*/ 11 w 321"/>
                    <a:gd name="T47" fmla="*/ 65 h 208"/>
                    <a:gd name="T48" fmla="*/ 65 w 321"/>
                    <a:gd name="T49" fmla="*/ 45 h 208"/>
                    <a:gd name="T50" fmla="*/ 111 w 321"/>
                    <a:gd name="T51" fmla="*/ 78 h 208"/>
                    <a:gd name="T52" fmla="*/ 150 w 321"/>
                    <a:gd name="T53" fmla="*/ 55 h 208"/>
                    <a:gd name="T54" fmla="*/ 202 w 321"/>
                    <a:gd name="T55" fmla="*/ 79 h 208"/>
                    <a:gd name="T56" fmla="*/ 202 w 321"/>
                    <a:gd name="T57" fmla="*/ 132 h 208"/>
                    <a:gd name="T58" fmla="*/ 218 w 321"/>
                    <a:gd name="T59" fmla="*/ 129 h 208"/>
                    <a:gd name="T60" fmla="*/ 218 w 321"/>
                    <a:gd name="T61" fmla="*/ 78 h 208"/>
                    <a:gd name="T62" fmla="*/ 283 w 321"/>
                    <a:gd name="T63" fmla="*/ 64 h 208"/>
                    <a:gd name="T64" fmla="*/ 316 w 321"/>
                    <a:gd name="T65" fmla="*/ 81 h 208"/>
                    <a:gd name="T66" fmla="*/ 318 w 321"/>
                    <a:gd name="T67" fmla="*/ 162 h 2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321" h="208">
                      <a:moveTo>
                        <a:pt x="318" y="162"/>
                      </a:moveTo>
                      <a:cubicBezTo>
                        <a:pt x="318" y="165"/>
                        <a:pt x="318" y="168"/>
                        <a:pt x="318" y="170"/>
                      </a:cubicBezTo>
                      <a:cubicBezTo>
                        <a:pt x="310" y="169"/>
                        <a:pt x="304" y="167"/>
                        <a:pt x="304" y="167"/>
                      </a:cubicBezTo>
                      <a:cubicBezTo>
                        <a:pt x="298" y="141"/>
                        <a:pt x="293" y="153"/>
                        <a:pt x="293" y="153"/>
                      </a:cubicBezTo>
                      <a:cubicBezTo>
                        <a:pt x="293" y="176"/>
                        <a:pt x="279" y="168"/>
                        <a:pt x="279" y="168"/>
                      </a:cubicBezTo>
                      <a:cubicBezTo>
                        <a:pt x="271" y="130"/>
                        <a:pt x="261" y="151"/>
                        <a:pt x="261" y="151"/>
                      </a:cubicBezTo>
                      <a:cubicBezTo>
                        <a:pt x="258" y="179"/>
                        <a:pt x="244" y="162"/>
                        <a:pt x="244" y="162"/>
                      </a:cubicBezTo>
                      <a:cubicBezTo>
                        <a:pt x="238" y="130"/>
                        <a:pt x="227" y="154"/>
                        <a:pt x="227" y="154"/>
                      </a:cubicBezTo>
                      <a:cubicBezTo>
                        <a:pt x="222" y="174"/>
                        <a:pt x="212" y="168"/>
                        <a:pt x="212" y="168"/>
                      </a:cubicBezTo>
                      <a:cubicBezTo>
                        <a:pt x="204" y="134"/>
                        <a:pt x="193" y="153"/>
                        <a:pt x="193" y="153"/>
                      </a:cubicBezTo>
                      <a:cubicBezTo>
                        <a:pt x="191" y="166"/>
                        <a:pt x="179" y="169"/>
                        <a:pt x="179" y="169"/>
                      </a:cubicBezTo>
                      <a:cubicBezTo>
                        <a:pt x="172" y="135"/>
                        <a:pt x="164" y="146"/>
                        <a:pt x="164" y="146"/>
                      </a:cubicBezTo>
                      <a:cubicBezTo>
                        <a:pt x="161" y="163"/>
                        <a:pt x="154" y="208"/>
                        <a:pt x="146" y="166"/>
                      </a:cubicBezTo>
                      <a:cubicBezTo>
                        <a:pt x="146" y="163"/>
                        <a:pt x="145" y="161"/>
                        <a:pt x="145" y="159"/>
                      </a:cubicBezTo>
                      <a:cubicBezTo>
                        <a:pt x="137" y="127"/>
                        <a:pt x="124" y="146"/>
                        <a:pt x="124" y="146"/>
                      </a:cubicBezTo>
                      <a:cubicBezTo>
                        <a:pt x="118" y="197"/>
                        <a:pt x="114" y="170"/>
                        <a:pt x="114" y="170"/>
                      </a:cubicBezTo>
                      <a:cubicBezTo>
                        <a:pt x="106" y="131"/>
                        <a:pt x="99" y="143"/>
                        <a:pt x="99" y="143"/>
                      </a:cubicBezTo>
                      <a:cubicBezTo>
                        <a:pt x="100" y="173"/>
                        <a:pt x="83" y="170"/>
                        <a:pt x="83" y="170"/>
                      </a:cubicBezTo>
                      <a:cubicBezTo>
                        <a:pt x="68" y="129"/>
                        <a:pt x="63" y="146"/>
                        <a:pt x="63" y="146"/>
                      </a:cubicBezTo>
                      <a:cubicBezTo>
                        <a:pt x="66" y="180"/>
                        <a:pt x="49" y="168"/>
                        <a:pt x="49" y="168"/>
                      </a:cubicBezTo>
                      <a:cubicBezTo>
                        <a:pt x="37" y="134"/>
                        <a:pt x="26" y="165"/>
                        <a:pt x="26" y="165"/>
                      </a:cubicBezTo>
                      <a:cubicBezTo>
                        <a:pt x="22" y="169"/>
                        <a:pt x="15" y="169"/>
                        <a:pt x="9" y="166"/>
                      </a:cubicBezTo>
                      <a:cubicBezTo>
                        <a:pt x="8" y="163"/>
                        <a:pt x="8" y="162"/>
                        <a:pt x="8" y="162"/>
                      </a:cubicBezTo>
                      <a:cubicBezTo>
                        <a:pt x="8" y="162"/>
                        <a:pt x="0" y="114"/>
                        <a:pt x="11" y="65"/>
                      </a:cubicBezTo>
                      <a:cubicBezTo>
                        <a:pt x="26" y="71"/>
                        <a:pt x="45" y="70"/>
                        <a:pt x="65" y="45"/>
                      </a:cubicBezTo>
                      <a:cubicBezTo>
                        <a:pt x="65" y="45"/>
                        <a:pt x="87" y="0"/>
                        <a:pt x="111" y="78"/>
                      </a:cubicBezTo>
                      <a:cubicBezTo>
                        <a:pt x="111" y="78"/>
                        <a:pt x="126" y="110"/>
                        <a:pt x="150" y="55"/>
                      </a:cubicBezTo>
                      <a:cubicBezTo>
                        <a:pt x="150" y="55"/>
                        <a:pt x="174" y="18"/>
                        <a:pt x="202" y="79"/>
                      </a:cubicBezTo>
                      <a:cubicBezTo>
                        <a:pt x="202" y="79"/>
                        <a:pt x="208" y="94"/>
                        <a:pt x="202" y="132"/>
                      </a:cubicBezTo>
                      <a:cubicBezTo>
                        <a:pt x="202" y="132"/>
                        <a:pt x="213" y="143"/>
                        <a:pt x="218" y="129"/>
                      </a:cubicBezTo>
                      <a:cubicBezTo>
                        <a:pt x="218" y="129"/>
                        <a:pt x="209" y="89"/>
                        <a:pt x="218" y="78"/>
                      </a:cubicBezTo>
                      <a:cubicBezTo>
                        <a:pt x="218" y="78"/>
                        <a:pt x="246" y="37"/>
                        <a:pt x="283" y="64"/>
                      </a:cubicBezTo>
                      <a:cubicBezTo>
                        <a:pt x="283" y="64"/>
                        <a:pt x="300" y="79"/>
                        <a:pt x="316" y="81"/>
                      </a:cubicBezTo>
                      <a:cubicBezTo>
                        <a:pt x="320" y="104"/>
                        <a:pt x="321" y="131"/>
                        <a:pt x="318" y="162"/>
                      </a:cubicBezTo>
                    </a:path>
                  </a:pathLst>
                </a:custGeom>
                <a:solidFill>
                  <a:srgbClr val="9F735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7" name="Freeform 201"/>
                <p:cNvSpPr/>
                <p:nvPr/>
              </p:nvSpPr>
              <p:spPr bwMode="auto">
                <a:xfrm>
                  <a:off x="4620" y="3894"/>
                  <a:ext cx="230" cy="166"/>
                </a:xfrm>
                <a:custGeom>
                  <a:avLst/>
                  <a:gdLst>
                    <a:gd name="T0" fmla="*/ 309 w 309"/>
                    <a:gd name="T1" fmla="*/ 43 h 224"/>
                    <a:gd name="T2" fmla="*/ 265 w 309"/>
                    <a:gd name="T3" fmla="*/ 205 h 224"/>
                    <a:gd name="T4" fmla="*/ 56 w 309"/>
                    <a:gd name="T5" fmla="*/ 205 h 224"/>
                    <a:gd name="T6" fmla="*/ 0 w 309"/>
                    <a:gd name="T7" fmla="*/ 39 h 224"/>
                    <a:gd name="T8" fmla="*/ 17 w 309"/>
                    <a:gd name="T9" fmla="*/ 38 h 224"/>
                    <a:gd name="T10" fmla="*/ 40 w 309"/>
                    <a:gd name="T11" fmla="*/ 41 h 224"/>
                    <a:gd name="T12" fmla="*/ 54 w 309"/>
                    <a:gd name="T13" fmla="*/ 19 h 224"/>
                    <a:gd name="T14" fmla="*/ 74 w 309"/>
                    <a:gd name="T15" fmla="*/ 43 h 224"/>
                    <a:gd name="T16" fmla="*/ 90 w 309"/>
                    <a:gd name="T17" fmla="*/ 16 h 224"/>
                    <a:gd name="T18" fmla="*/ 105 w 309"/>
                    <a:gd name="T19" fmla="*/ 43 h 224"/>
                    <a:gd name="T20" fmla="*/ 115 w 309"/>
                    <a:gd name="T21" fmla="*/ 19 h 224"/>
                    <a:gd name="T22" fmla="*/ 136 w 309"/>
                    <a:gd name="T23" fmla="*/ 32 h 224"/>
                    <a:gd name="T24" fmla="*/ 137 w 309"/>
                    <a:gd name="T25" fmla="*/ 39 h 224"/>
                    <a:gd name="T26" fmla="*/ 155 w 309"/>
                    <a:gd name="T27" fmla="*/ 19 h 224"/>
                    <a:gd name="T28" fmla="*/ 170 w 309"/>
                    <a:gd name="T29" fmla="*/ 42 h 224"/>
                    <a:gd name="T30" fmla="*/ 184 w 309"/>
                    <a:gd name="T31" fmla="*/ 26 h 224"/>
                    <a:gd name="T32" fmla="*/ 203 w 309"/>
                    <a:gd name="T33" fmla="*/ 41 h 224"/>
                    <a:gd name="T34" fmla="*/ 218 w 309"/>
                    <a:gd name="T35" fmla="*/ 27 h 224"/>
                    <a:gd name="T36" fmla="*/ 235 w 309"/>
                    <a:gd name="T37" fmla="*/ 35 h 224"/>
                    <a:gd name="T38" fmla="*/ 252 w 309"/>
                    <a:gd name="T39" fmla="*/ 24 h 224"/>
                    <a:gd name="T40" fmla="*/ 270 w 309"/>
                    <a:gd name="T41" fmla="*/ 41 h 224"/>
                    <a:gd name="T42" fmla="*/ 284 w 309"/>
                    <a:gd name="T43" fmla="*/ 26 h 224"/>
                    <a:gd name="T44" fmla="*/ 295 w 309"/>
                    <a:gd name="T45" fmla="*/ 40 h 224"/>
                    <a:gd name="T46" fmla="*/ 309 w 309"/>
                    <a:gd name="T47" fmla="*/ 43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309" h="224">
                      <a:moveTo>
                        <a:pt x="309" y="43"/>
                      </a:moveTo>
                      <a:cubicBezTo>
                        <a:pt x="307" y="104"/>
                        <a:pt x="265" y="205"/>
                        <a:pt x="265" y="205"/>
                      </a:cubicBezTo>
                      <a:cubicBezTo>
                        <a:pt x="165" y="224"/>
                        <a:pt x="56" y="205"/>
                        <a:pt x="56" y="205"/>
                      </a:cubicBezTo>
                      <a:cubicBezTo>
                        <a:pt x="36" y="187"/>
                        <a:pt x="6" y="65"/>
                        <a:pt x="0" y="39"/>
                      </a:cubicBezTo>
                      <a:cubicBezTo>
                        <a:pt x="6" y="42"/>
                        <a:pt x="13" y="42"/>
                        <a:pt x="17" y="38"/>
                      </a:cubicBezTo>
                      <a:cubicBezTo>
                        <a:pt x="17" y="38"/>
                        <a:pt x="28" y="7"/>
                        <a:pt x="40" y="41"/>
                      </a:cubicBezTo>
                      <a:cubicBezTo>
                        <a:pt x="40" y="41"/>
                        <a:pt x="57" y="53"/>
                        <a:pt x="54" y="19"/>
                      </a:cubicBezTo>
                      <a:cubicBezTo>
                        <a:pt x="54" y="19"/>
                        <a:pt x="59" y="2"/>
                        <a:pt x="74" y="43"/>
                      </a:cubicBezTo>
                      <a:cubicBezTo>
                        <a:pt x="74" y="43"/>
                        <a:pt x="91" y="46"/>
                        <a:pt x="90" y="16"/>
                      </a:cubicBezTo>
                      <a:cubicBezTo>
                        <a:pt x="90" y="16"/>
                        <a:pt x="97" y="4"/>
                        <a:pt x="105" y="43"/>
                      </a:cubicBezTo>
                      <a:cubicBezTo>
                        <a:pt x="105" y="43"/>
                        <a:pt x="109" y="70"/>
                        <a:pt x="115" y="19"/>
                      </a:cubicBezTo>
                      <a:cubicBezTo>
                        <a:pt x="115" y="19"/>
                        <a:pt x="128" y="0"/>
                        <a:pt x="136" y="32"/>
                      </a:cubicBezTo>
                      <a:cubicBezTo>
                        <a:pt x="136" y="34"/>
                        <a:pt x="137" y="36"/>
                        <a:pt x="137" y="39"/>
                      </a:cubicBezTo>
                      <a:cubicBezTo>
                        <a:pt x="145" y="81"/>
                        <a:pt x="152" y="36"/>
                        <a:pt x="155" y="19"/>
                      </a:cubicBezTo>
                      <a:cubicBezTo>
                        <a:pt x="155" y="19"/>
                        <a:pt x="163" y="8"/>
                        <a:pt x="170" y="42"/>
                      </a:cubicBezTo>
                      <a:cubicBezTo>
                        <a:pt x="170" y="42"/>
                        <a:pt x="182" y="39"/>
                        <a:pt x="184" y="26"/>
                      </a:cubicBezTo>
                      <a:cubicBezTo>
                        <a:pt x="184" y="26"/>
                        <a:pt x="195" y="7"/>
                        <a:pt x="203" y="41"/>
                      </a:cubicBezTo>
                      <a:cubicBezTo>
                        <a:pt x="203" y="41"/>
                        <a:pt x="213" y="47"/>
                        <a:pt x="218" y="27"/>
                      </a:cubicBezTo>
                      <a:cubicBezTo>
                        <a:pt x="218" y="27"/>
                        <a:pt x="229" y="3"/>
                        <a:pt x="235" y="35"/>
                      </a:cubicBezTo>
                      <a:cubicBezTo>
                        <a:pt x="235" y="35"/>
                        <a:pt x="249" y="52"/>
                        <a:pt x="252" y="24"/>
                      </a:cubicBezTo>
                      <a:cubicBezTo>
                        <a:pt x="252" y="24"/>
                        <a:pt x="262" y="3"/>
                        <a:pt x="270" y="41"/>
                      </a:cubicBezTo>
                      <a:cubicBezTo>
                        <a:pt x="270" y="41"/>
                        <a:pt x="284" y="49"/>
                        <a:pt x="284" y="26"/>
                      </a:cubicBezTo>
                      <a:cubicBezTo>
                        <a:pt x="284" y="26"/>
                        <a:pt x="289" y="14"/>
                        <a:pt x="295" y="40"/>
                      </a:cubicBezTo>
                      <a:cubicBezTo>
                        <a:pt x="295" y="40"/>
                        <a:pt x="301" y="42"/>
                        <a:pt x="309" y="43"/>
                      </a:cubicBezTo>
                    </a:path>
                  </a:pathLst>
                </a:custGeom>
                <a:solidFill>
                  <a:srgbClr val="C7D6A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8" name="Freeform 202"/>
                <p:cNvSpPr/>
                <p:nvPr/>
              </p:nvSpPr>
              <p:spPr bwMode="auto">
                <a:xfrm>
                  <a:off x="4621" y="3732"/>
                  <a:ext cx="227" cy="174"/>
                </a:xfrm>
                <a:custGeom>
                  <a:avLst/>
                  <a:gdLst>
                    <a:gd name="T0" fmla="*/ 305 w 305"/>
                    <a:gd name="T1" fmla="*/ 171 h 233"/>
                    <a:gd name="T2" fmla="*/ 272 w 305"/>
                    <a:gd name="T3" fmla="*/ 154 h 233"/>
                    <a:gd name="T4" fmla="*/ 207 w 305"/>
                    <a:gd name="T5" fmla="*/ 168 h 233"/>
                    <a:gd name="T6" fmla="*/ 207 w 305"/>
                    <a:gd name="T7" fmla="*/ 219 h 233"/>
                    <a:gd name="T8" fmla="*/ 191 w 305"/>
                    <a:gd name="T9" fmla="*/ 222 h 233"/>
                    <a:gd name="T10" fmla="*/ 191 w 305"/>
                    <a:gd name="T11" fmla="*/ 169 h 233"/>
                    <a:gd name="T12" fmla="*/ 139 w 305"/>
                    <a:gd name="T13" fmla="*/ 145 h 233"/>
                    <a:gd name="T14" fmla="*/ 100 w 305"/>
                    <a:gd name="T15" fmla="*/ 168 h 233"/>
                    <a:gd name="T16" fmla="*/ 54 w 305"/>
                    <a:gd name="T17" fmla="*/ 135 h 233"/>
                    <a:gd name="T18" fmla="*/ 0 w 305"/>
                    <a:gd name="T19" fmla="*/ 155 h 233"/>
                    <a:gd name="T20" fmla="*/ 96 w 305"/>
                    <a:gd name="T21" fmla="*/ 48 h 233"/>
                    <a:gd name="T22" fmla="*/ 305 w 305"/>
                    <a:gd name="T23" fmla="*/ 171 h 2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305" h="233">
                      <a:moveTo>
                        <a:pt x="305" y="171"/>
                      </a:moveTo>
                      <a:cubicBezTo>
                        <a:pt x="289" y="169"/>
                        <a:pt x="272" y="154"/>
                        <a:pt x="272" y="154"/>
                      </a:cubicBezTo>
                      <a:cubicBezTo>
                        <a:pt x="235" y="127"/>
                        <a:pt x="207" y="168"/>
                        <a:pt x="207" y="168"/>
                      </a:cubicBezTo>
                      <a:cubicBezTo>
                        <a:pt x="198" y="179"/>
                        <a:pt x="207" y="219"/>
                        <a:pt x="207" y="219"/>
                      </a:cubicBezTo>
                      <a:cubicBezTo>
                        <a:pt x="202" y="233"/>
                        <a:pt x="191" y="222"/>
                        <a:pt x="191" y="222"/>
                      </a:cubicBezTo>
                      <a:cubicBezTo>
                        <a:pt x="197" y="184"/>
                        <a:pt x="191" y="169"/>
                        <a:pt x="191" y="169"/>
                      </a:cubicBezTo>
                      <a:cubicBezTo>
                        <a:pt x="163" y="108"/>
                        <a:pt x="139" y="145"/>
                        <a:pt x="139" y="145"/>
                      </a:cubicBezTo>
                      <a:cubicBezTo>
                        <a:pt x="115" y="200"/>
                        <a:pt x="100" y="168"/>
                        <a:pt x="100" y="168"/>
                      </a:cubicBezTo>
                      <a:cubicBezTo>
                        <a:pt x="76" y="90"/>
                        <a:pt x="54" y="135"/>
                        <a:pt x="54" y="135"/>
                      </a:cubicBezTo>
                      <a:cubicBezTo>
                        <a:pt x="34" y="160"/>
                        <a:pt x="15" y="161"/>
                        <a:pt x="0" y="155"/>
                      </a:cubicBezTo>
                      <a:cubicBezTo>
                        <a:pt x="10" y="110"/>
                        <a:pt x="35" y="63"/>
                        <a:pt x="96" y="48"/>
                      </a:cubicBezTo>
                      <a:cubicBezTo>
                        <a:pt x="96" y="48"/>
                        <a:pt x="278" y="0"/>
                        <a:pt x="305" y="171"/>
                      </a:cubicBezTo>
                    </a:path>
                  </a:pathLst>
                </a:custGeom>
                <a:solidFill>
                  <a:srgbClr val="643E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09" name="Freeform 203"/>
                <p:cNvSpPr/>
                <p:nvPr/>
              </p:nvSpPr>
              <p:spPr bwMode="auto">
                <a:xfrm>
                  <a:off x="4655" y="3926"/>
                  <a:ext cx="18" cy="122"/>
                </a:xfrm>
                <a:custGeom>
                  <a:avLst/>
                  <a:gdLst>
                    <a:gd name="T0" fmla="*/ 0 w 25"/>
                    <a:gd name="T1" fmla="*/ 0 h 164"/>
                    <a:gd name="T2" fmla="*/ 25 w 25"/>
                    <a:gd name="T3" fmla="*/ 164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25" h="164">
                      <a:moveTo>
                        <a:pt x="0" y="0"/>
                      </a:moveTo>
                      <a:cubicBezTo>
                        <a:pt x="5" y="51"/>
                        <a:pt x="14" y="119"/>
                        <a:pt x="25" y="164"/>
                      </a:cubicBezTo>
                    </a:path>
                  </a:pathLst>
                </a:custGeom>
                <a:noFill/>
                <a:ln w="11113" cap="flat">
                  <a:solidFill>
                    <a:srgbClr val="96A477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10" name="Freeform 204"/>
                <p:cNvSpPr/>
                <p:nvPr/>
              </p:nvSpPr>
              <p:spPr bwMode="auto">
                <a:xfrm>
                  <a:off x="4630" y="3924"/>
                  <a:ext cx="33" cy="122"/>
                </a:xfrm>
                <a:custGeom>
                  <a:avLst/>
                  <a:gdLst>
                    <a:gd name="T0" fmla="*/ 0 w 45"/>
                    <a:gd name="T1" fmla="*/ 0 h 165"/>
                    <a:gd name="T2" fmla="*/ 45 w 45"/>
                    <a:gd name="T3" fmla="*/ 165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45" h="165">
                      <a:moveTo>
                        <a:pt x="0" y="0"/>
                      </a:moveTo>
                      <a:cubicBezTo>
                        <a:pt x="12" y="44"/>
                        <a:pt x="33" y="125"/>
                        <a:pt x="45" y="165"/>
                      </a:cubicBezTo>
                    </a:path>
                  </a:pathLst>
                </a:custGeom>
                <a:noFill/>
                <a:ln w="11113" cap="flat">
                  <a:solidFill>
                    <a:srgbClr val="96A477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60960" tIns="30480" rIns="60960" bIns="30480" numCol="1" anchor="t" anchorCtr="0" compatLnSpc="1"/>
                <a:lstStyle/>
                <a:p>
                  <a:endParaRPr lang="zh-CN" altLang="en-US" sz="1200">
                    <a:solidFill>
                      <a:prstClr val="black"/>
                    </a:solidFill>
                  </a:endParaRPr>
                </a:p>
              </p:txBody>
            </p:sp>
          </p:grpSp>
          <p:sp>
            <p:nvSpPr>
              <p:cNvPr id="478" name="Freeform 206"/>
              <p:cNvSpPr/>
              <p:nvPr/>
            </p:nvSpPr>
            <p:spPr bwMode="auto">
              <a:xfrm>
                <a:off x="7429500" y="6230938"/>
                <a:ext cx="17463" cy="198438"/>
              </a:xfrm>
              <a:custGeom>
                <a:avLst/>
                <a:gdLst>
                  <a:gd name="T0" fmla="*/ 0 w 15"/>
                  <a:gd name="T1" fmla="*/ 0 h 168"/>
                  <a:gd name="T2" fmla="*/ 15 w 15"/>
                  <a:gd name="T3" fmla="*/ 168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5" h="168">
                    <a:moveTo>
                      <a:pt x="0" y="0"/>
                    </a:moveTo>
                    <a:cubicBezTo>
                      <a:pt x="2" y="49"/>
                      <a:pt x="7" y="126"/>
                      <a:pt x="15" y="168"/>
                    </a:cubicBezTo>
                  </a:path>
                </a:pathLst>
              </a:custGeom>
              <a:noFill/>
              <a:ln w="11113" cap="flat">
                <a:solidFill>
                  <a:srgbClr val="96A47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9" name="Freeform 207"/>
              <p:cNvSpPr/>
              <p:nvPr/>
            </p:nvSpPr>
            <p:spPr bwMode="auto">
              <a:xfrm>
                <a:off x="7459663" y="6237288"/>
                <a:ext cx="7938" cy="193675"/>
              </a:xfrm>
              <a:custGeom>
                <a:avLst/>
                <a:gdLst>
                  <a:gd name="T0" fmla="*/ 0 w 7"/>
                  <a:gd name="T1" fmla="*/ 0 h 164"/>
                  <a:gd name="T2" fmla="*/ 0 w 7"/>
                  <a:gd name="T3" fmla="*/ 0 h 164"/>
                  <a:gd name="T4" fmla="*/ 7 w 7"/>
                  <a:gd name="T5" fmla="*/ 164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" h="164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3" y="47"/>
                      <a:pt x="7" y="125"/>
                      <a:pt x="7" y="164"/>
                    </a:cubicBezTo>
                  </a:path>
                </a:pathLst>
              </a:custGeom>
              <a:noFill/>
              <a:ln w="11113" cap="flat">
                <a:solidFill>
                  <a:srgbClr val="96A47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0" name="Line 208"/>
              <p:cNvSpPr>
                <a:spLocks noChangeShapeType="1"/>
              </p:cNvSpPr>
              <p:nvPr/>
            </p:nvSpPr>
            <p:spPr bwMode="auto">
              <a:xfrm flipH="1" flipV="1">
                <a:off x="7499350" y="6243638"/>
                <a:ext cx="0" cy="188913"/>
              </a:xfrm>
              <a:prstGeom prst="line">
                <a:avLst/>
              </a:prstGeom>
              <a:noFill/>
              <a:ln w="11113" cap="flat">
                <a:solidFill>
                  <a:srgbClr val="96A47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1" name="Line 209"/>
              <p:cNvSpPr>
                <a:spLocks noChangeShapeType="1"/>
              </p:cNvSpPr>
              <p:nvPr/>
            </p:nvSpPr>
            <p:spPr bwMode="auto">
              <a:xfrm flipH="1" flipV="1">
                <a:off x="7542213" y="6227763"/>
                <a:ext cx="0" cy="204788"/>
              </a:xfrm>
              <a:prstGeom prst="line">
                <a:avLst/>
              </a:prstGeom>
              <a:noFill/>
              <a:ln w="11113" cap="flat">
                <a:solidFill>
                  <a:srgbClr val="96A47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2" name="Line 210"/>
              <p:cNvSpPr>
                <a:spLocks noChangeShapeType="1"/>
              </p:cNvSpPr>
              <p:nvPr/>
            </p:nvSpPr>
            <p:spPr bwMode="auto">
              <a:xfrm flipH="1" flipV="1">
                <a:off x="7577138" y="6230938"/>
                <a:ext cx="0" cy="201613"/>
              </a:xfrm>
              <a:prstGeom prst="line">
                <a:avLst/>
              </a:prstGeom>
              <a:noFill/>
              <a:ln w="11113" cap="flat">
                <a:solidFill>
                  <a:srgbClr val="96A47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3" name="Freeform 211"/>
              <p:cNvSpPr/>
              <p:nvPr/>
            </p:nvSpPr>
            <p:spPr bwMode="auto">
              <a:xfrm>
                <a:off x="7599363" y="6229351"/>
                <a:ext cx="22225" cy="201613"/>
              </a:xfrm>
              <a:custGeom>
                <a:avLst/>
                <a:gdLst>
                  <a:gd name="T0" fmla="*/ 0 w 18"/>
                  <a:gd name="T1" fmla="*/ 171 h 171"/>
                  <a:gd name="T2" fmla="*/ 18 w 18"/>
                  <a:gd name="T3" fmla="*/ 0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8" h="171">
                    <a:moveTo>
                      <a:pt x="0" y="171"/>
                    </a:moveTo>
                    <a:cubicBezTo>
                      <a:pt x="5" y="129"/>
                      <a:pt x="14" y="48"/>
                      <a:pt x="18" y="0"/>
                    </a:cubicBezTo>
                  </a:path>
                </a:pathLst>
              </a:custGeom>
              <a:noFill/>
              <a:ln w="11113" cap="flat">
                <a:solidFill>
                  <a:srgbClr val="96A47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4" name="Freeform 212"/>
              <p:cNvSpPr/>
              <p:nvPr/>
            </p:nvSpPr>
            <p:spPr bwMode="auto">
              <a:xfrm>
                <a:off x="7632700" y="6230938"/>
                <a:ext cx="25400" cy="195263"/>
              </a:xfrm>
              <a:custGeom>
                <a:avLst/>
                <a:gdLst>
                  <a:gd name="T0" fmla="*/ 0 w 21"/>
                  <a:gd name="T1" fmla="*/ 165 h 165"/>
                  <a:gd name="T2" fmla="*/ 21 w 21"/>
                  <a:gd name="T3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1" h="165">
                    <a:moveTo>
                      <a:pt x="0" y="165"/>
                    </a:moveTo>
                    <a:cubicBezTo>
                      <a:pt x="11" y="119"/>
                      <a:pt x="18" y="39"/>
                      <a:pt x="21" y="0"/>
                    </a:cubicBezTo>
                  </a:path>
                </a:pathLst>
              </a:custGeom>
              <a:noFill/>
              <a:ln w="11113" cap="flat">
                <a:solidFill>
                  <a:srgbClr val="96A47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5" name="Oval 213"/>
              <p:cNvSpPr>
                <a:spLocks noChangeArrowheads="1"/>
              </p:cNvSpPr>
              <p:nvPr/>
            </p:nvSpPr>
            <p:spPr bwMode="auto">
              <a:xfrm>
                <a:off x="7515225" y="5967413"/>
                <a:ext cx="71438" cy="71438"/>
              </a:xfrm>
              <a:prstGeom prst="ellipse">
                <a:avLst/>
              </a:prstGeom>
              <a:solidFill>
                <a:srgbClr val="F5E9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6" name="Oval 214"/>
              <p:cNvSpPr>
                <a:spLocks noChangeArrowheads="1"/>
              </p:cNvSpPr>
              <p:nvPr/>
            </p:nvSpPr>
            <p:spPr bwMode="auto">
              <a:xfrm>
                <a:off x="7497763" y="5927726"/>
                <a:ext cx="23813" cy="22225"/>
              </a:xfrm>
              <a:prstGeom prst="ellipse">
                <a:avLst/>
              </a:prstGeom>
              <a:solidFill>
                <a:srgbClr val="F5E9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7" name="Oval 215"/>
              <p:cNvSpPr>
                <a:spLocks noChangeArrowheads="1"/>
              </p:cNvSpPr>
              <p:nvPr/>
            </p:nvSpPr>
            <p:spPr bwMode="auto">
              <a:xfrm>
                <a:off x="7446963" y="5957888"/>
                <a:ext cx="71438" cy="71438"/>
              </a:xfrm>
              <a:prstGeom prst="ellipse">
                <a:avLst/>
              </a:prstGeom>
              <a:solidFill>
                <a:srgbClr val="8153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8" name="Oval 216"/>
              <p:cNvSpPr>
                <a:spLocks noChangeArrowheads="1"/>
              </p:cNvSpPr>
              <p:nvPr/>
            </p:nvSpPr>
            <p:spPr bwMode="auto">
              <a:xfrm>
                <a:off x="7464425" y="5975351"/>
                <a:ext cx="22225" cy="23813"/>
              </a:xfrm>
              <a:prstGeom prst="ellipse">
                <a:avLst/>
              </a:prstGeom>
              <a:solidFill>
                <a:srgbClr val="F5E9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9" name="Freeform 217"/>
              <p:cNvSpPr/>
              <p:nvPr/>
            </p:nvSpPr>
            <p:spPr bwMode="auto">
              <a:xfrm>
                <a:off x="8105775" y="8004176"/>
                <a:ext cx="115888" cy="334963"/>
              </a:xfrm>
              <a:custGeom>
                <a:avLst/>
                <a:gdLst>
                  <a:gd name="T0" fmla="*/ 99 w 99"/>
                  <a:gd name="T1" fmla="*/ 233 h 283"/>
                  <a:gd name="T2" fmla="*/ 49 w 99"/>
                  <a:gd name="T3" fmla="*/ 283 h 283"/>
                  <a:gd name="T4" fmla="*/ 0 w 99"/>
                  <a:gd name="T5" fmla="*/ 233 h 283"/>
                  <a:gd name="T6" fmla="*/ 0 w 99"/>
                  <a:gd name="T7" fmla="*/ 49 h 283"/>
                  <a:gd name="T8" fmla="*/ 49 w 99"/>
                  <a:gd name="T9" fmla="*/ 0 h 283"/>
                  <a:gd name="T10" fmla="*/ 99 w 99"/>
                  <a:gd name="T11" fmla="*/ 49 h 283"/>
                  <a:gd name="T12" fmla="*/ 99 w 99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9" h="283">
                    <a:moveTo>
                      <a:pt x="99" y="233"/>
                    </a:moveTo>
                    <a:cubicBezTo>
                      <a:pt x="99" y="261"/>
                      <a:pt x="77" y="283"/>
                      <a:pt x="49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77" y="0"/>
                      <a:pt x="99" y="22"/>
                      <a:pt x="99" y="49"/>
                    </a:cubicBezTo>
                    <a:lnTo>
                      <a:pt x="99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90" name="Freeform 218"/>
              <p:cNvSpPr/>
              <p:nvPr/>
            </p:nvSpPr>
            <p:spPr bwMode="auto">
              <a:xfrm>
                <a:off x="6985000" y="8004176"/>
                <a:ext cx="115888" cy="334963"/>
              </a:xfrm>
              <a:custGeom>
                <a:avLst/>
                <a:gdLst>
                  <a:gd name="T0" fmla="*/ 99 w 99"/>
                  <a:gd name="T1" fmla="*/ 233 h 283"/>
                  <a:gd name="T2" fmla="*/ 49 w 99"/>
                  <a:gd name="T3" fmla="*/ 283 h 283"/>
                  <a:gd name="T4" fmla="*/ 0 w 99"/>
                  <a:gd name="T5" fmla="*/ 233 h 283"/>
                  <a:gd name="T6" fmla="*/ 0 w 99"/>
                  <a:gd name="T7" fmla="*/ 49 h 283"/>
                  <a:gd name="T8" fmla="*/ 49 w 99"/>
                  <a:gd name="T9" fmla="*/ 0 h 283"/>
                  <a:gd name="T10" fmla="*/ 99 w 99"/>
                  <a:gd name="T11" fmla="*/ 49 h 283"/>
                  <a:gd name="T12" fmla="*/ 99 w 99"/>
                  <a:gd name="T13" fmla="*/ 233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9" h="283">
                    <a:moveTo>
                      <a:pt x="99" y="233"/>
                    </a:moveTo>
                    <a:cubicBezTo>
                      <a:pt x="99" y="261"/>
                      <a:pt x="76" y="283"/>
                      <a:pt x="49" y="283"/>
                    </a:cubicBezTo>
                    <a:cubicBezTo>
                      <a:pt x="22" y="283"/>
                      <a:pt x="0" y="261"/>
                      <a:pt x="0" y="233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76" y="0"/>
                      <a:pt x="99" y="22"/>
                      <a:pt x="99" y="49"/>
                    </a:cubicBezTo>
                    <a:lnTo>
                      <a:pt x="99" y="233"/>
                    </a:lnTo>
                    <a:close/>
                  </a:path>
                </a:pathLst>
              </a:custGeom>
              <a:solidFill>
                <a:srgbClr val="465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91" name="Freeform 219"/>
              <p:cNvSpPr/>
              <p:nvPr/>
            </p:nvSpPr>
            <p:spPr bwMode="auto">
              <a:xfrm>
                <a:off x="6943725" y="6318251"/>
                <a:ext cx="1314450" cy="1955800"/>
              </a:xfrm>
              <a:custGeom>
                <a:avLst/>
                <a:gdLst>
                  <a:gd name="T0" fmla="*/ 0 w 1114"/>
                  <a:gd name="T1" fmla="*/ 0 h 1656"/>
                  <a:gd name="T2" fmla="*/ 1114 w 1114"/>
                  <a:gd name="T3" fmla="*/ 0 h 1656"/>
                  <a:gd name="T4" fmla="*/ 1033 w 1114"/>
                  <a:gd name="T5" fmla="*/ 1455 h 1656"/>
                  <a:gd name="T6" fmla="*/ 840 w 1114"/>
                  <a:gd name="T7" fmla="*/ 1642 h 1656"/>
                  <a:gd name="T8" fmla="*/ 272 w 1114"/>
                  <a:gd name="T9" fmla="*/ 1642 h 1656"/>
                  <a:gd name="T10" fmla="*/ 79 w 1114"/>
                  <a:gd name="T11" fmla="*/ 1444 h 1656"/>
                  <a:gd name="T12" fmla="*/ 0 w 1114"/>
                  <a:gd name="T13" fmla="*/ 0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14" h="1655">
                    <a:moveTo>
                      <a:pt x="0" y="0"/>
                    </a:moveTo>
                    <a:cubicBezTo>
                      <a:pt x="1114" y="0"/>
                      <a:pt x="1114" y="0"/>
                      <a:pt x="1114" y="0"/>
                    </a:cubicBezTo>
                    <a:cubicBezTo>
                      <a:pt x="1033" y="1455"/>
                      <a:pt x="1033" y="1455"/>
                      <a:pt x="1033" y="1455"/>
                    </a:cubicBezTo>
                    <a:cubicBezTo>
                      <a:pt x="1033" y="1455"/>
                      <a:pt x="1045" y="1644"/>
                      <a:pt x="840" y="1642"/>
                    </a:cubicBezTo>
                    <a:cubicBezTo>
                      <a:pt x="272" y="1642"/>
                      <a:pt x="272" y="1642"/>
                      <a:pt x="272" y="1642"/>
                    </a:cubicBezTo>
                    <a:cubicBezTo>
                      <a:pt x="272" y="1642"/>
                      <a:pt x="81" y="1656"/>
                      <a:pt x="79" y="1444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ACC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92" name="Freeform 220"/>
              <p:cNvSpPr/>
              <p:nvPr/>
            </p:nvSpPr>
            <p:spPr bwMode="auto">
              <a:xfrm>
                <a:off x="6973888" y="6362701"/>
                <a:ext cx="1196975" cy="1722438"/>
              </a:xfrm>
              <a:custGeom>
                <a:avLst/>
                <a:gdLst>
                  <a:gd name="T0" fmla="*/ 9 w 1014"/>
                  <a:gd name="T1" fmla="*/ 111 h 1460"/>
                  <a:gd name="T2" fmla="*/ 113 w 1014"/>
                  <a:gd name="T3" fmla="*/ 0 h 1460"/>
                  <a:gd name="T4" fmla="*/ 855 w 1014"/>
                  <a:gd name="T5" fmla="*/ 0 h 1460"/>
                  <a:gd name="T6" fmla="*/ 987 w 1014"/>
                  <a:gd name="T7" fmla="*/ 219 h 1460"/>
                  <a:gd name="T8" fmla="*/ 920 w 1014"/>
                  <a:gd name="T9" fmla="*/ 1291 h 1460"/>
                  <a:gd name="T10" fmla="*/ 765 w 1014"/>
                  <a:gd name="T11" fmla="*/ 1460 h 1460"/>
                  <a:gd name="T12" fmla="*/ 246 w 1014"/>
                  <a:gd name="T13" fmla="*/ 1460 h 1460"/>
                  <a:gd name="T14" fmla="*/ 78 w 1014"/>
                  <a:gd name="T15" fmla="*/ 1312 h 1460"/>
                  <a:gd name="T16" fmla="*/ 9 w 1014"/>
                  <a:gd name="T17" fmla="*/ 111 h 14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14" h="1460">
                    <a:moveTo>
                      <a:pt x="9" y="111"/>
                    </a:moveTo>
                    <a:cubicBezTo>
                      <a:pt x="9" y="111"/>
                      <a:pt x="0" y="2"/>
                      <a:pt x="113" y="0"/>
                    </a:cubicBezTo>
                    <a:cubicBezTo>
                      <a:pt x="855" y="0"/>
                      <a:pt x="855" y="0"/>
                      <a:pt x="855" y="0"/>
                    </a:cubicBezTo>
                    <a:cubicBezTo>
                      <a:pt x="855" y="0"/>
                      <a:pt x="1014" y="0"/>
                      <a:pt x="987" y="219"/>
                    </a:cubicBezTo>
                    <a:cubicBezTo>
                      <a:pt x="920" y="1291"/>
                      <a:pt x="920" y="1291"/>
                      <a:pt x="920" y="1291"/>
                    </a:cubicBezTo>
                    <a:cubicBezTo>
                      <a:pt x="920" y="1291"/>
                      <a:pt x="922" y="1455"/>
                      <a:pt x="765" y="1460"/>
                    </a:cubicBezTo>
                    <a:cubicBezTo>
                      <a:pt x="246" y="1460"/>
                      <a:pt x="246" y="1460"/>
                      <a:pt x="246" y="1460"/>
                    </a:cubicBezTo>
                    <a:cubicBezTo>
                      <a:pt x="246" y="1460"/>
                      <a:pt x="76" y="1455"/>
                      <a:pt x="78" y="1312"/>
                    </a:cubicBezTo>
                    <a:lnTo>
                      <a:pt x="9" y="111"/>
                    </a:lnTo>
                    <a:close/>
                  </a:path>
                </a:pathLst>
              </a:custGeom>
              <a:solidFill>
                <a:srgbClr val="9CEF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93" name="Freeform 221"/>
              <p:cNvSpPr/>
              <p:nvPr/>
            </p:nvSpPr>
            <p:spPr bwMode="auto">
              <a:xfrm>
                <a:off x="7340600" y="6750051"/>
                <a:ext cx="309563" cy="266700"/>
              </a:xfrm>
              <a:custGeom>
                <a:avLst/>
                <a:gdLst>
                  <a:gd name="T0" fmla="*/ 263 w 263"/>
                  <a:gd name="T1" fmla="*/ 110 h 225"/>
                  <a:gd name="T2" fmla="*/ 233 w 263"/>
                  <a:gd name="T3" fmla="*/ 136 h 225"/>
                  <a:gd name="T4" fmla="*/ 73 w 263"/>
                  <a:gd name="T5" fmla="*/ 225 h 225"/>
                  <a:gd name="T6" fmla="*/ 43 w 263"/>
                  <a:gd name="T7" fmla="*/ 224 h 225"/>
                  <a:gd name="T8" fmla="*/ 97 w 263"/>
                  <a:gd name="T9" fmla="*/ 155 h 225"/>
                  <a:gd name="T10" fmla="*/ 117 w 263"/>
                  <a:gd name="T11" fmla="*/ 7 h 225"/>
                  <a:gd name="T12" fmla="*/ 128 w 263"/>
                  <a:gd name="T13" fmla="*/ 46 h 225"/>
                  <a:gd name="T14" fmla="*/ 117 w 263"/>
                  <a:gd name="T15" fmla="*/ 141 h 225"/>
                  <a:gd name="T16" fmla="*/ 263 w 263"/>
                  <a:gd name="T17" fmla="*/ 11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63" h="225">
                    <a:moveTo>
                      <a:pt x="263" y="110"/>
                    </a:moveTo>
                    <a:cubicBezTo>
                      <a:pt x="263" y="110"/>
                      <a:pt x="247" y="119"/>
                      <a:pt x="233" y="136"/>
                    </a:cubicBezTo>
                    <a:cubicBezTo>
                      <a:pt x="130" y="128"/>
                      <a:pt x="87" y="195"/>
                      <a:pt x="73" y="225"/>
                    </a:cubicBezTo>
                    <a:cubicBezTo>
                      <a:pt x="64" y="224"/>
                      <a:pt x="53" y="223"/>
                      <a:pt x="43" y="224"/>
                    </a:cubicBezTo>
                    <a:cubicBezTo>
                      <a:pt x="43" y="224"/>
                      <a:pt x="67" y="175"/>
                      <a:pt x="97" y="155"/>
                    </a:cubicBezTo>
                    <a:cubicBezTo>
                      <a:pt x="97" y="155"/>
                      <a:pt x="0" y="0"/>
                      <a:pt x="117" y="7"/>
                    </a:cubicBezTo>
                    <a:cubicBezTo>
                      <a:pt x="117" y="7"/>
                      <a:pt x="157" y="30"/>
                      <a:pt x="128" y="46"/>
                    </a:cubicBezTo>
                    <a:cubicBezTo>
                      <a:pt x="128" y="46"/>
                      <a:pt x="89" y="29"/>
                      <a:pt x="117" y="141"/>
                    </a:cubicBezTo>
                    <a:cubicBezTo>
                      <a:pt x="117" y="141"/>
                      <a:pt x="174" y="99"/>
                      <a:pt x="263" y="11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94" name="Freeform 222"/>
              <p:cNvSpPr/>
              <p:nvPr/>
            </p:nvSpPr>
            <p:spPr bwMode="auto">
              <a:xfrm>
                <a:off x="7515225" y="7315201"/>
                <a:ext cx="400050" cy="234950"/>
              </a:xfrm>
              <a:custGeom>
                <a:avLst/>
                <a:gdLst>
                  <a:gd name="T0" fmla="*/ 339 w 339"/>
                  <a:gd name="T1" fmla="*/ 0 h 199"/>
                  <a:gd name="T2" fmla="*/ 0 w 339"/>
                  <a:gd name="T3" fmla="*/ 126 h 199"/>
                  <a:gd name="T4" fmla="*/ 13 w 339"/>
                  <a:gd name="T5" fmla="*/ 105 h 199"/>
                  <a:gd name="T6" fmla="*/ 83 w 339"/>
                  <a:gd name="T7" fmla="*/ 81 h 199"/>
                  <a:gd name="T8" fmla="*/ 107 w 339"/>
                  <a:gd name="T9" fmla="*/ 75 h 199"/>
                  <a:gd name="T10" fmla="*/ 132 w 339"/>
                  <a:gd name="T11" fmla="*/ 66 h 199"/>
                  <a:gd name="T12" fmla="*/ 164 w 339"/>
                  <a:gd name="T13" fmla="*/ 44 h 199"/>
                  <a:gd name="T14" fmla="*/ 235 w 339"/>
                  <a:gd name="T15" fmla="*/ 44 h 199"/>
                  <a:gd name="T16" fmla="*/ 306 w 339"/>
                  <a:gd name="T17" fmla="*/ 4 h 199"/>
                  <a:gd name="T18" fmla="*/ 339 w 339"/>
                  <a:gd name="T19" fmla="*/ 0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9" h="199">
                    <a:moveTo>
                      <a:pt x="339" y="0"/>
                    </a:moveTo>
                    <a:cubicBezTo>
                      <a:pt x="319" y="44"/>
                      <a:pt x="228" y="199"/>
                      <a:pt x="0" y="126"/>
                    </a:cubicBezTo>
                    <a:cubicBezTo>
                      <a:pt x="0" y="126"/>
                      <a:pt x="5" y="118"/>
                      <a:pt x="13" y="105"/>
                    </a:cubicBezTo>
                    <a:cubicBezTo>
                      <a:pt x="37" y="85"/>
                      <a:pt x="68" y="64"/>
                      <a:pt x="83" y="81"/>
                    </a:cubicBezTo>
                    <a:cubicBezTo>
                      <a:pt x="83" y="81"/>
                      <a:pt x="98" y="93"/>
                      <a:pt x="107" y="75"/>
                    </a:cubicBezTo>
                    <a:cubicBezTo>
                      <a:pt x="107" y="75"/>
                      <a:pt x="116" y="43"/>
                      <a:pt x="132" y="66"/>
                    </a:cubicBezTo>
                    <a:cubicBezTo>
                      <a:pt x="132" y="66"/>
                      <a:pt x="158" y="70"/>
                      <a:pt x="164" y="44"/>
                    </a:cubicBezTo>
                    <a:cubicBezTo>
                      <a:pt x="164" y="44"/>
                      <a:pt x="155" y="21"/>
                      <a:pt x="235" y="44"/>
                    </a:cubicBezTo>
                    <a:cubicBezTo>
                      <a:pt x="235" y="44"/>
                      <a:pt x="293" y="43"/>
                      <a:pt x="306" y="4"/>
                    </a:cubicBezTo>
                    <a:cubicBezTo>
                      <a:pt x="306" y="4"/>
                      <a:pt x="329" y="8"/>
                      <a:pt x="339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95" name="Freeform 223"/>
              <p:cNvSpPr/>
              <p:nvPr/>
            </p:nvSpPr>
            <p:spPr bwMode="auto">
              <a:xfrm>
                <a:off x="7426325" y="6900863"/>
                <a:ext cx="449263" cy="538163"/>
              </a:xfrm>
              <a:custGeom>
                <a:avLst/>
                <a:gdLst>
                  <a:gd name="T0" fmla="*/ 381 w 381"/>
                  <a:gd name="T1" fmla="*/ 354 h 455"/>
                  <a:gd name="T2" fmla="*/ 310 w 381"/>
                  <a:gd name="T3" fmla="*/ 394 h 455"/>
                  <a:gd name="T4" fmla="*/ 239 w 381"/>
                  <a:gd name="T5" fmla="*/ 394 h 455"/>
                  <a:gd name="T6" fmla="*/ 207 w 381"/>
                  <a:gd name="T7" fmla="*/ 416 h 455"/>
                  <a:gd name="T8" fmla="*/ 182 w 381"/>
                  <a:gd name="T9" fmla="*/ 425 h 455"/>
                  <a:gd name="T10" fmla="*/ 158 w 381"/>
                  <a:gd name="T11" fmla="*/ 431 h 455"/>
                  <a:gd name="T12" fmla="*/ 88 w 381"/>
                  <a:gd name="T13" fmla="*/ 455 h 455"/>
                  <a:gd name="T14" fmla="*/ 70 w 381"/>
                  <a:gd name="T15" fmla="*/ 124 h 455"/>
                  <a:gd name="T16" fmla="*/ 0 w 381"/>
                  <a:gd name="T17" fmla="*/ 97 h 455"/>
                  <a:gd name="T18" fmla="*/ 160 w 381"/>
                  <a:gd name="T19" fmla="*/ 8 h 455"/>
                  <a:gd name="T20" fmla="*/ 381 w 381"/>
                  <a:gd name="T21" fmla="*/ 354 h 4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81" h="455">
                    <a:moveTo>
                      <a:pt x="381" y="354"/>
                    </a:moveTo>
                    <a:cubicBezTo>
                      <a:pt x="368" y="393"/>
                      <a:pt x="310" y="394"/>
                      <a:pt x="310" y="394"/>
                    </a:cubicBezTo>
                    <a:cubicBezTo>
                      <a:pt x="230" y="371"/>
                      <a:pt x="239" y="394"/>
                      <a:pt x="239" y="394"/>
                    </a:cubicBezTo>
                    <a:cubicBezTo>
                      <a:pt x="233" y="420"/>
                      <a:pt x="207" y="416"/>
                      <a:pt x="207" y="416"/>
                    </a:cubicBezTo>
                    <a:cubicBezTo>
                      <a:pt x="191" y="393"/>
                      <a:pt x="182" y="425"/>
                      <a:pt x="182" y="425"/>
                    </a:cubicBezTo>
                    <a:cubicBezTo>
                      <a:pt x="173" y="443"/>
                      <a:pt x="158" y="431"/>
                      <a:pt x="158" y="431"/>
                    </a:cubicBezTo>
                    <a:cubicBezTo>
                      <a:pt x="143" y="414"/>
                      <a:pt x="112" y="435"/>
                      <a:pt x="88" y="455"/>
                    </a:cubicBezTo>
                    <a:cubicBezTo>
                      <a:pt x="117" y="403"/>
                      <a:pt x="180" y="260"/>
                      <a:pt x="70" y="124"/>
                    </a:cubicBezTo>
                    <a:cubicBezTo>
                      <a:pt x="70" y="124"/>
                      <a:pt x="38" y="103"/>
                      <a:pt x="0" y="97"/>
                    </a:cubicBezTo>
                    <a:cubicBezTo>
                      <a:pt x="14" y="67"/>
                      <a:pt x="57" y="0"/>
                      <a:pt x="160" y="8"/>
                    </a:cubicBezTo>
                    <a:cubicBezTo>
                      <a:pt x="123" y="54"/>
                      <a:pt x="99" y="162"/>
                      <a:pt x="381" y="354"/>
                    </a:cubicBezTo>
                    <a:close/>
                  </a:path>
                </a:pathLst>
              </a:custGeom>
              <a:noFill/>
              <a:ln w="63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96" name="Freeform 224"/>
              <p:cNvSpPr/>
              <p:nvPr/>
            </p:nvSpPr>
            <p:spPr bwMode="auto">
              <a:xfrm>
                <a:off x="7915275" y="7302501"/>
                <a:ext cx="6350" cy="12700"/>
              </a:xfrm>
              <a:custGeom>
                <a:avLst/>
                <a:gdLst>
                  <a:gd name="T0" fmla="*/ 0 w 5"/>
                  <a:gd name="T1" fmla="*/ 11 h 11"/>
                  <a:gd name="T2" fmla="*/ 5 w 5"/>
                  <a:gd name="T3" fmla="*/ 0 h 11"/>
                  <a:gd name="T4" fmla="*/ 0 w 5"/>
                  <a:gd name="T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11">
                    <a:moveTo>
                      <a:pt x="0" y="11"/>
                    </a:moveTo>
                    <a:cubicBezTo>
                      <a:pt x="4" y="4"/>
                      <a:pt x="5" y="0"/>
                      <a:pt x="5" y="0"/>
                    </a:cubicBezTo>
                    <a:cubicBezTo>
                      <a:pt x="5" y="5"/>
                      <a:pt x="3" y="8"/>
                      <a:pt x="0" y="11"/>
                    </a:cubicBezTo>
                    <a:close/>
                  </a:path>
                </a:pathLst>
              </a:custGeom>
              <a:noFill/>
              <a:ln w="3175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97" name="Freeform 225"/>
              <p:cNvSpPr/>
              <p:nvPr/>
            </p:nvSpPr>
            <p:spPr bwMode="auto">
              <a:xfrm>
                <a:off x="7513638" y="6980238"/>
                <a:ext cx="49213" cy="82550"/>
              </a:xfrm>
              <a:custGeom>
                <a:avLst/>
                <a:gdLst>
                  <a:gd name="T0" fmla="*/ 41 w 42"/>
                  <a:gd name="T1" fmla="*/ 39 h 69"/>
                  <a:gd name="T2" fmla="*/ 42 w 42"/>
                  <a:gd name="T3" fmla="*/ 47 h 69"/>
                  <a:gd name="T4" fmla="*/ 41 w 42"/>
                  <a:gd name="T5" fmla="*/ 55 h 69"/>
                  <a:gd name="T6" fmla="*/ 26 w 42"/>
                  <a:gd name="T7" fmla="*/ 69 h 69"/>
                  <a:gd name="T8" fmla="*/ 22 w 42"/>
                  <a:gd name="T9" fmla="*/ 66 h 69"/>
                  <a:gd name="T10" fmla="*/ 20 w 42"/>
                  <a:gd name="T11" fmla="*/ 59 h 69"/>
                  <a:gd name="T12" fmla="*/ 18 w 42"/>
                  <a:gd name="T13" fmla="*/ 51 h 69"/>
                  <a:gd name="T14" fmla="*/ 15 w 42"/>
                  <a:gd name="T15" fmla="*/ 43 h 69"/>
                  <a:gd name="T16" fmla="*/ 1 w 42"/>
                  <a:gd name="T17" fmla="*/ 10 h 69"/>
                  <a:gd name="T18" fmla="*/ 9 w 42"/>
                  <a:gd name="T19" fmla="*/ 1 h 69"/>
                  <a:gd name="T20" fmla="*/ 33 w 42"/>
                  <a:gd name="T21" fmla="*/ 20 h 69"/>
                  <a:gd name="T22" fmla="*/ 36 w 42"/>
                  <a:gd name="T23" fmla="*/ 26 h 69"/>
                  <a:gd name="T24" fmla="*/ 39 w 42"/>
                  <a:gd name="T25" fmla="*/ 33 h 69"/>
                  <a:gd name="T26" fmla="*/ 41 w 42"/>
                  <a:gd name="T27" fmla="*/ 3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" h="69">
                    <a:moveTo>
                      <a:pt x="41" y="39"/>
                    </a:moveTo>
                    <a:cubicBezTo>
                      <a:pt x="42" y="42"/>
                      <a:pt x="42" y="44"/>
                      <a:pt x="42" y="47"/>
                    </a:cubicBezTo>
                    <a:cubicBezTo>
                      <a:pt x="42" y="49"/>
                      <a:pt x="42" y="52"/>
                      <a:pt x="41" y="55"/>
                    </a:cubicBezTo>
                    <a:cubicBezTo>
                      <a:pt x="38" y="61"/>
                      <a:pt x="34" y="68"/>
                      <a:pt x="26" y="69"/>
                    </a:cubicBezTo>
                    <a:cubicBezTo>
                      <a:pt x="25" y="69"/>
                      <a:pt x="23" y="68"/>
                      <a:pt x="22" y="66"/>
                    </a:cubicBezTo>
                    <a:cubicBezTo>
                      <a:pt x="21" y="64"/>
                      <a:pt x="20" y="61"/>
                      <a:pt x="20" y="59"/>
                    </a:cubicBezTo>
                    <a:cubicBezTo>
                      <a:pt x="19" y="56"/>
                      <a:pt x="18" y="54"/>
                      <a:pt x="18" y="51"/>
                    </a:cubicBezTo>
                    <a:cubicBezTo>
                      <a:pt x="17" y="49"/>
                      <a:pt x="16" y="46"/>
                      <a:pt x="15" y="43"/>
                    </a:cubicBezTo>
                    <a:cubicBezTo>
                      <a:pt x="10" y="32"/>
                      <a:pt x="3" y="22"/>
                      <a:pt x="1" y="10"/>
                    </a:cubicBezTo>
                    <a:cubicBezTo>
                      <a:pt x="0" y="5"/>
                      <a:pt x="5" y="0"/>
                      <a:pt x="9" y="1"/>
                    </a:cubicBezTo>
                    <a:cubicBezTo>
                      <a:pt x="20" y="2"/>
                      <a:pt x="27" y="11"/>
                      <a:pt x="33" y="20"/>
                    </a:cubicBezTo>
                    <a:cubicBezTo>
                      <a:pt x="34" y="22"/>
                      <a:pt x="35" y="24"/>
                      <a:pt x="36" y="26"/>
                    </a:cubicBezTo>
                    <a:cubicBezTo>
                      <a:pt x="37" y="28"/>
                      <a:pt x="38" y="30"/>
                      <a:pt x="39" y="33"/>
                    </a:cubicBezTo>
                    <a:cubicBezTo>
                      <a:pt x="40" y="35"/>
                      <a:pt x="40" y="37"/>
                      <a:pt x="41" y="39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98" name="Freeform 226"/>
              <p:cNvSpPr/>
              <p:nvPr/>
            </p:nvSpPr>
            <p:spPr bwMode="auto">
              <a:xfrm>
                <a:off x="7604125" y="7188201"/>
                <a:ext cx="114300" cy="114300"/>
              </a:xfrm>
              <a:custGeom>
                <a:avLst/>
                <a:gdLst>
                  <a:gd name="T0" fmla="*/ 41 w 97"/>
                  <a:gd name="T1" fmla="*/ 87 h 97"/>
                  <a:gd name="T2" fmla="*/ 52 w 97"/>
                  <a:gd name="T3" fmla="*/ 94 h 97"/>
                  <a:gd name="T4" fmla="*/ 64 w 97"/>
                  <a:gd name="T5" fmla="*/ 97 h 97"/>
                  <a:gd name="T6" fmla="*/ 96 w 97"/>
                  <a:gd name="T7" fmla="*/ 83 h 97"/>
                  <a:gd name="T8" fmla="*/ 95 w 97"/>
                  <a:gd name="T9" fmla="*/ 74 h 97"/>
                  <a:gd name="T10" fmla="*/ 86 w 97"/>
                  <a:gd name="T11" fmla="*/ 66 h 97"/>
                  <a:gd name="T12" fmla="*/ 76 w 97"/>
                  <a:gd name="T13" fmla="*/ 58 h 97"/>
                  <a:gd name="T14" fmla="*/ 65 w 97"/>
                  <a:gd name="T15" fmla="*/ 48 h 97"/>
                  <a:gd name="T16" fmla="*/ 25 w 97"/>
                  <a:gd name="T17" fmla="*/ 4 h 97"/>
                  <a:gd name="T18" fmla="*/ 6 w 97"/>
                  <a:gd name="T19" fmla="*/ 11 h 97"/>
                  <a:gd name="T20" fmla="*/ 18 w 97"/>
                  <a:gd name="T21" fmla="*/ 62 h 97"/>
                  <a:gd name="T22" fmla="*/ 25 w 97"/>
                  <a:gd name="T23" fmla="*/ 71 h 97"/>
                  <a:gd name="T24" fmla="*/ 33 w 97"/>
                  <a:gd name="T25" fmla="*/ 80 h 97"/>
                  <a:gd name="T26" fmla="*/ 41 w 97"/>
                  <a:gd name="T27" fmla="*/ 87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7" h="97">
                    <a:moveTo>
                      <a:pt x="41" y="87"/>
                    </a:moveTo>
                    <a:cubicBezTo>
                      <a:pt x="45" y="90"/>
                      <a:pt x="48" y="93"/>
                      <a:pt x="52" y="94"/>
                    </a:cubicBezTo>
                    <a:cubicBezTo>
                      <a:pt x="56" y="96"/>
                      <a:pt x="60" y="97"/>
                      <a:pt x="64" y="97"/>
                    </a:cubicBezTo>
                    <a:cubicBezTo>
                      <a:pt x="76" y="97"/>
                      <a:pt x="89" y="96"/>
                      <a:pt x="96" y="83"/>
                    </a:cubicBezTo>
                    <a:cubicBezTo>
                      <a:pt x="97" y="80"/>
                      <a:pt x="97" y="77"/>
                      <a:pt x="95" y="74"/>
                    </a:cubicBezTo>
                    <a:cubicBezTo>
                      <a:pt x="92" y="71"/>
                      <a:pt x="89" y="68"/>
                      <a:pt x="86" y="66"/>
                    </a:cubicBezTo>
                    <a:cubicBezTo>
                      <a:pt x="83" y="63"/>
                      <a:pt x="79" y="60"/>
                      <a:pt x="76" y="58"/>
                    </a:cubicBezTo>
                    <a:cubicBezTo>
                      <a:pt x="72" y="55"/>
                      <a:pt x="69" y="51"/>
                      <a:pt x="65" y="48"/>
                    </a:cubicBezTo>
                    <a:cubicBezTo>
                      <a:pt x="52" y="33"/>
                      <a:pt x="43" y="15"/>
                      <a:pt x="25" y="4"/>
                    </a:cubicBezTo>
                    <a:cubicBezTo>
                      <a:pt x="19" y="0"/>
                      <a:pt x="8" y="3"/>
                      <a:pt x="6" y="11"/>
                    </a:cubicBezTo>
                    <a:cubicBezTo>
                      <a:pt x="0" y="29"/>
                      <a:pt x="8" y="47"/>
                      <a:pt x="18" y="62"/>
                    </a:cubicBezTo>
                    <a:cubicBezTo>
                      <a:pt x="20" y="65"/>
                      <a:pt x="23" y="68"/>
                      <a:pt x="25" y="71"/>
                    </a:cubicBezTo>
                    <a:cubicBezTo>
                      <a:pt x="28" y="74"/>
                      <a:pt x="30" y="77"/>
                      <a:pt x="33" y="80"/>
                    </a:cubicBezTo>
                    <a:cubicBezTo>
                      <a:pt x="36" y="83"/>
                      <a:pt x="38" y="85"/>
                      <a:pt x="41" y="87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99" name="Freeform 227"/>
              <p:cNvSpPr/>
              <p:nvPr/>
            </p:nvSpPr>
            <p:spPr bwMode="auto">
              <a:xfrm>
                <a:off x="7775575" y="7031038"/>
                <a:ext cx="246063" cy="238125"/>
              </a:xfrm>
              <a:custGeom>
                <a:avLst/>
                <a:gdLst>
                  <a:gd name="T0" fmla="*/ 48 w 209"/>
                  <a:gd name="T1" fmla="*/ 91 h 201"/>
                  <a:gd name="T2" fmla="*/ 48 w 209"/>
                  <a:gd name="T3" fmla="*/ 26 h 201"/>
                  <a:gd name="T4" fmla="*/ 184 w 209"/>
                  <a:gd name="T5" fmla="*/ 71 h 201"/>
                  <a:gd name="T6" fmla="*/ 175 w 209"/>
                  <a:gd name="T7" fmla="*/ 91 h 201"/>
                  <a:gd name="T8" fmla="*/ 189 w 209"/>
                  <a:gd name="T9" fmla="*/ 121 h 201"/>
                  <a:gd name="T10" fmla="*/ 109 w 209"/>
                  <a:gd name="T11" fmla="*/ 192 h 201"/>
                  <a:gd name="T12" fmla="*/ 52 w 209"/>
                  <a:gd name="T13" fmla="*/ 107 h 201"/>
                  <a:gd name="T14" fmla="*/ 48 w 209"/>
                  <a:gd name="T15" fmla="*/ 91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9" h="201">
                    <a:moveTo>
                      <a:pt x="48" y="91"/>
                    </a:moveTo>
                    <a:cubicBezTo>
                      <a:pt x="48" y="91"/>
                      <a:pt x="0" y="44"/>
                      <a:pt x="48" y="26"/>
                    </a:cubicBezTo>
                    <a:cubicBezTo>
                      <a:pt x="48" y="26"/>
                      <a:pt x="125" y="0"/>
                      <a:pt x="184" y="71"/>
                    </a:cubicBezTo>
                    <a:cubicBezTo>
                      <a:pt x="184" y="71"/>
                      <a:pt x="200" y="91"/>
                      <a:pt x="175" y="91"/>
                    </a:cubicBezTo>
                    <a:cubicBezTo>
                      <a:pt x="175" y="91"/>
                      <a:pt x="209" y="97"/>
                      <a:pt x="189" y="121"/>
                    </a:cubicBezTo>
                    <a:cubicBezTo>
                      <a:pt x="189" y="121"/>
                      <a:pt x="166" y="192"/>
                      <a:pt x="109" y="192"/>
                    </a:cubicBezTo>
                    <a:cubicBezTo>
                      <a:pt x="109" y="192"/>
                      <a:pt x="9" y="201"/>
                      <a:pt x="52" y="107"/>
                    </a:cubicBezTo>
                    <a:lnTo>
                      <a:pt x="48" y="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00" name="Freeform 228"/>
              <p:cNvSpPr/>
              <p:nvPr/>
            </p:nvSpPr>
            <p:spPr bwMode="auto">
              <a:xfrm>
                <a:off x="7183438" y="7127876"/>
                <a:ext cx="650875" cy="112713"/>
              </a:xfrm>
              <a:custGeom>
                <a:avLst/>
                <a:gdLst>
                  <a:gd name="T0" fmla="*/ 551 w 551"/>
                  <a:gd name="T1" fmla="*/ 19 h 96"/>
                  <a:gd name="T2" fmla="*/ 101 w 551"/>
                  <a:gd name="T3" fmla="*/ 0 h 96"/>
                  <a:gd name="T4" fmla="*/ 0 w 551"/>
                  <a:gd name="T5" fmla="*/ 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51" h="96">
                    <a:moveTo>
                      <a:pt x="551" y="19"/>
                    </a:moveTo>
                    <a:cubicBezTo>
                      <a:pt x="551" y="19"/>
                      <a:pt x="309" y="96"/>
                      <a:pt x="101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noFill/>
              <a:ln w="63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01" name="Freeform 229"/>
              <p:cNvSpPr/>
              <p:nvPr/>
            </p:nvSpPr>
            <p:spPr bwMode="auto">
              <a:xfrm>
                <a:off x="7745413" y="7045326"/>
                <a:ext cx="46038" cy="212725"/>
              </a:xfrm>
              <a:custGeom>
                <a:avLst/>
                <a:gdLst>
                  <a:gd name="T0" fmla="*/ 0 w 29"/>
                  <a:gd name="T1" fmla="*/ 0 h 134"/>
                  <a:gd name="T2" fmla="*/ 29 w 29"/>
                  <a:gd name="T3" fmla="*/ 73 h 134"/>
                  <a:gd name="T4" fmla="*/ 29 w 29"/>
                  <a:gd name="T5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" h="134">
                    <a:moveTo>
                      <a:pt x="0" y="0"/>
                    </a:moveTo>
                    <a:lnTo>
                      <a:pt x="29" y="73"/>
                    </a:lnTo>
                    <a:lnTo>
                      <a:pt x="29" y="134"/>
                    </a:lnTo>
                  </a:path>
                </a:pathLst>
              </a:custGeom>
              <a:noFill/>
              <a:ln w="63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02" name="Freeform 230"/>
              <p:cNvSpPr/>
              <p:nvPr/>
            </p:nvSpPr>
            <p:spPr bwMode="auto">
              <a:xfrm>
                <a:off x="7677150" y="7062788"/>
                <a:ext cx="52388" cy="144463"/>
              </a:xfrm>
              <a:custGeom>
                <a:avLst/>
                <a:gdLst>
                  <a:gd name="T0" fmla="*/ 0 w 33"/>
                  <a:gd name="T1" fmla="*/ 0 h 91"/>
                  <a:gd name="T2" fmla="*/ 33 w 33"/>
                  <a:gd name="T3" fmla="*/ 70 h 91"/>
                  <a:gd name="T4" fmla="*/ 33 w 33"/>
                  <a:gd name="T5" fmla="*/ 9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" h="91">
                    <a:moveTo>
                      <a:pt x="0" y="0"/>
                    </a:moveTo>
                    <a:lnTo>
                      <a:pt x="33" y="70"/>
                    </a:lnTo>
                    <a:lnTo>
                      <a:pt x="33" y="91"/>
                    </a:lnTo>
                  </a:path>
                </a:pathLst>
              </a:custGeom>
              <a:noFill/>
              <a:ln w="63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03" name="Freeform 231"/>
              <p:cNvSpPr/>
              <p:nvPr/>
            </p:nvSpPr>
            <p:spPr bwMode="auto">
              <a:xfrm>
                <a:off x="7505700" y="7112001"/>
                <a:ext cx="33338" cy="146050"/>
              </a:xfrm>
              <a:custGeom>
                <a:avLst/>
                <a:gdLst>
                  <a:gd name="T0" fmla="*/ 0 w 21"/>
                  <a:gd name="T1" fmla="*/ 0 h 92"/>
                  <a:gd name="T2" fmla="*/ 21 w 21"/>
                  <a:gd name="T3" fmla="*/ 45 h 92"/>
                  <a:gd name="T4" fmla="*/ 6 w 21"/>
                  <a:gd name="T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" h="92">
                    <a:moveTo>
                      <a:pt x="0" y="0"/>
                    </a:moveTo>
                    <a:lnTo>
                      <a:pt x="21" y="45"/>
                    </a:lnTo>
                    <a:lnTo>
                      <a:pt x="6" y="92"/>
                    </a:lnTo>
                  </a:path>
                </a:pathLst>
              </a:custGeom>
              <a:noFill/>
              <a:ln w="63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04" name="Freeform 232"/>
              <p:cNvSpPr/>
              <p:nvPr/>
            </p:nvSpPr>
            <p:spPr bwMode="auto">
              <a:xfrm>
                <a:off x="7443788" y="7102476"/>
                <a:ext cx="20638" cy="134938"/>
              </a:xfrm>
              <a:custGeom>
                <a:avLst/>
                <a:gdLst>
                  <a:gd name="T0" fmla="*/ 0 w 13"/>
                  <a:gd name="T1" fmla="*/ 0 h 85"/>
                  <a:gd name="T2" fmla="*/ 13 w 13"/>
                  <a:gd name="T3" fmla="*/ 45 h 85"/>
                  <a:gd name="T4" fmla="*/ 0 w 13"/>
                  <a:gd name="T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85">
                    <a:moveTo>
                      <a:pt x="0" y="0"/>
                    </a:moveTo>
                    <a:lnTo>
                      <a:pt x="13" y="45"/>
                    </a:lnTo>
                    <a:lnTo>
                      <a:pt x="0" y="85"/>
                    </a:lnTo>
                  </a:path>
                </a:pathLst>
              </a:custGeom>
              <a:noFill/>
              <a:ln w="63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05" name="Freeform 233"/>
              <p:cNvSpPr/>
              <p:nvPr/>
            </p:nvSpPr>
            <p:spPr bwMode="auto">
              <a:xfrm>
                <a:off x="7340600" y="7102476"/>
                <a:ext cx="38100" cy="98425"/>
              </a:xfrm>
              <a:custGeom>
                <a:avLst/>
                <a:gdLst>
                  <a:gd name="T0" fmla="*/ 19 w 24"/>
                  <a:gd name="T1" fmla="*/ 0 h 62"/>
                  <a:gd name="T2" fmla="*/ 24 w 24"/>
                  <a:gd name="T3" fmla="*/ 33 h 62"/>
                  <a:gd name="T4" fmla="*/ 0 w 24"/>
                  <a:gd name="T5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" h="62">
                    <a:moveTo>
                      <a:pt x="19" y="0"/>
                    </a:moveTo>
                    <a:lnTo>
                      <a:pt x="24" y="33"/>
                    </a:lnTo>
                    <a:lnTo>
                      <a:pt x="0" y="62"/>
                    </a:lnTo>
                  </a:path>
                </a:pathLst>
              </a:custGeom>
              <a:noFill/>
              <a:ln w="63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06" name="Freeform 234"/>
              <p:cNvSpPr/>
              <p:nvPr/>
            </p:nvSpPr>
            <p:spPr bwMode="auto">
              <a:xfrm>
                <a:off x="7278688" y="7077076"/>
                <a:ext cx="42863" cy="92075"/>
              </a:xfrm>
              <a:custGeom>
                <a:avLst/>
                <a:gdLst>
                  <a:gd name="T0" fmla="*/ 25 w 27"/>
                  <a:gd name="T1" fmla="*/ 0 h 58"/>
                  <a:gd name="T2" fmla="*/ 27 w 27"/>
                  <a:gd name="T3" fmla="*/ 37 h 58"/>
                  <a:gd name="T4" fmla="*/ 0 w 27"/>
                  <a:gd name="T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" h="57">
                    <a:moveTo>
                      <a:pt x="25" y="0"/>
                    </a:moveTo>
                    <a:lnTo>
                      <a:pt x="27" y="37"/>
                    </a:lnTo>
                    <a:lnTo>
                      <a:pt x="0" y="58"/>
                    </a:lnTo>
                  </a:path>
                </a:pathLst>
              </a:custGeom>
              <a:noFill/>
              <a:ln w="63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07" name="Freeform 235"/>
              <p:cNvSpPr/>
              <p:nvPr/>
            </p:nvSpPr>
            <p:spPr bwMode="auto">
              <a:xfrm>
                <a:off x="7283450" y="7091363"/>
                <a:ext cx="322263" cy="342900"/>
              </a:xfrm>
              <a:custGeom>
                <a:avLst/>
                <a:gdLst>
                  <a:gd name="T0" fmla="*/ 144 w 273"/>
                  <a:gd name="T1" fmla="*/ 92 h 290"/>
                  <a:gd name="T2" fmla="*/ 100 w 273"/>
                  <a:gd name="T3" fmla="*/ 66 h 290"/>
                  <a:gd name="T4" fmla="*/ 188 w 273"/>
                  <a:gd name="T5" fmla="*/ 287 h 290"/>
                  <a:gd name="T6" fmla="*/ 202 w 273"/>
                  <a:gd name="T7" fmla="*/ 267 h 290"/>
                  <a:gd name="T8" fmla="*/ 225 w 273"/>
                  <a:gd name="T9" fmla="*/ 261 h 290"/>
                  <a:gd name="T10" fmla="*/ 217 w 273"/>
                  <a:gd name="T11" fmla="*/ 195 h 290"/>
                  <a:gd name="T12" fmla="*/ 166 w 273"/>
                  <a:gd name="T13" fmla="*/ 201 h 290"/>
                  <a:gd name="T14" fmla="*/ 153 w 273"/>
                  <a:gd name="T15" fmla="*/ 179 h 290"/>
                  <a:gd name="T16" fmla="*/ 136 w 273"/>
                  <a:gd name="T17" fmla="*/ 165 h 290"/>
                  <a:gd name="T18" fmla="*/ 144 w 273"/>
                  <a:gd name="T19" fmla="*/ 92 h 2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73" h="290">
                    <a:moveTo>
                      <a:pt x="144" y="92"/>
                    </a:moveTo>
                    <a:cubicBezTo>
                      <a:pt x="144" y="92"/>
                      <a:pt x="159" y="0"/>
                      <a:pt x="100" y="66"/>
                    </a:cubicBezTo>
                    <a:cubicBezTo>
                      <a:pt x="100" y="66"/>
                      <a:pt x="0" y="249"/>
                      <a:pt x="188" y="287"/>
                    </a:cubicBezTo>
                    <a:cubicBezTo>
                      <a:pt x="188" y="287"/>
                      <a:pt x="197" y="290"/>
                      <a:pt x="202" y="267"/>
                    </a:cubicBezTo>
                    <a:cubicBezTo>
                      <a:pt x="202" y="267"/>
                      <a:pt x="215" y="262"/>
                      <a:pt x="225" y="261"/>
                    </a:cubicBezTo>
                    <a:cubicBezTo>
                      <a:pt x="225" y="261"/>
                      <a:pt x="273" y="192"/>
                      <a:pt x="217" y="195"/>
                    </a:cubicBezTo>
                    <a:cubicBezTo>
                      <a:pt x="217" y="195"/>
                      <a:pt x="205" y="155"/>
                      <a:pt x="166" y="201"/>
                    </a:cubicBezTo>
                    <a:cubicBezTo>
                      <a:pt x="166" y="201"/>
                      <a:pt x="147" y="205"/>
                      <a:pt x="153" y="179"/>
                    </a:cubicBezTo>
                    <a:cubicBezTo>
                      <a:pt x="153" y="179"/>
                      <a:pt x="159" y="163"/>
                      <a:pt x="136" y="165"/>
                    </a:cubicBezTo>
                    <a:cubicBezTo>
                      <a:pt x="136" y="165"/>
                      <a:pt x="105" y="156"/>
                      <a:pt x="144" y="9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08" name="Freeform 236"/>
              <p:cNvSpPr/>
              <p:nvPr/>
            </p:nvSpPr>
            <p:spPr bwMode="auto">
              <a:xfrm>
                <a:off x="7219950" y="7045326"/>
                <a:ext cx="84138" cy="82550"/>
              </a:xfrm>
              <a:custGeom>
                <a:avLst/>
                <a:gdLst>
                  <a:gd name="T0" fmla="*/ 21 w 53"/>
                  <a:gd name="T1" fmla="*/ 0 h 52"/>
                  <a:gd name="T2" fmla="*/ 53 w 53"/>
                  <a:gd name="T3" fmla="*/ 52 h 52"/>
                  <a:gd name="T4" fmla="*/ 0 w 53"/>
                  <a:gd name="T5" fmla="*/ 1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2" h="52">
                    <a:moveTo>
                      <a:pt x="21" y="0"/>
                    </a:moveTo>
                    <a:lnTo>
                      <a:pt x="53" y="52"/>
                    </a:lnTo>
                    <a:lnTo>
                      <a:pt x="0" y="11"/>
                    </a:lnTo>
                  </a:path>
                </a:pathLst>
              </a:custGeom>
              <a:noFill/>
              <a:ln w="63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09" name="Line 237"/>
              <p:cNvSpPr>
                <a:spLocks noChangeShapeType="1"/>
              </p:cNvSpPr>
              <p:nvPr/>
            </p:nvSpPr>
            <p:spPr bwMode="auto">
              <a:xfrm flipH="1" flipV="1">
                <a:off x="7202488" y="7086601"/>
                <a:ext cx="96838" cy="41275"/>
              </a:xfrm>
              <a:prstGeom prst="line">
                <a:avLst/>
              </a:prstGeom>
              <a:noFill/>
              <a:ln w="6350" cap="flat">
                <a:solidFill>
                  <a:srgbClr val="FFFFFF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10" name="Freeform 238"/>
              <p:cNvSpPr/>
              <p:nvPr/>
            </p:nvSpPr>
            <p:spPr bwMode="auto">
              <a:xfrm>
                <a:off x="6829425" y="6223001"/>
                <a:ext cx="1543050" cy="95250"/>
              </a:xfrm>
              <a:custGeom>
                <a:avLst/>
                <a:gdLst>
                  <a:gd name="T0" fmla="*/ 1265 w 1306"/>
                  <a:gd name="T1" fmla="*/ 81 h 81"/>
                  <a:gd name="T2" fmla="*/ 41 w 1306"/>
                  <a:gd name="T3" fmla="*/ 81 h 81"/>
                  <a:gd name="T4" fmla="*/ 0 w 1306"/>
                  <a:gd name="T5" fmla="*/ 40 h 81"/>
                  <a:gd name="T6" fmla="*/ 41 w 1306"/>
                  <a:gd name="T7" fmla="*/ 0 h 81"/>
                  <a:gd name="T8" fmla="*/ 1265 w 1306"/>
                  <a:gd name="T9" fmla="*/ 0 h 81"/>
                  <a:gd name="T10" fmla="*/ 1306 w 1306"/>
                  <a:gd name="T11" fmla="*/ 40 h 81"/>
                  <a:gd name="T12" fmla="*/ 1265 w 1306"/>
                  <a:gd name="T13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06" h="81">
                    <a:moveTo>
                      <a:pt x="1265" y="81"/>
                    </a:moveTo>
                    <a:cubicBezTo>
                      <a:pt x="41" y="81"/>
                      <a:pt x="41" y="81"/>
                      <a:pt x="41" y="81"/>
                    </a:cubicBezTo>
                    <a:cubicBezTo>
                      <a:pt x="19" y="81"/>
                      <a:pt x="0" y="63"/>
                      <a:pt x="0" y="40"/>
                    </a:cubicBezTo>
                    <a:cubicBezTo>
                      <a:pt x="0" y="18"/>
                      <a:pt x="19" y="0"/>
                      <a:pt x="41" y="0"/>
                    </a:cubicBezTo>
                    <a:cubicBezTo>
                      <a:pt x="1265" y="0"/>
                      <a:pt x="1265" y="0"/>
                      <a:pt x="1265" y="0"/>
                    </a:cubicBezTo>
                    <a:cubicBezTo>
                      <a:pt x="1287" y="0"/>
                      <a:pt x="1306" y="18"/>
                      <a:pt x="1306" y="40"/>
                    </a:cubicBezTo>
                    <a:cubicBezTo>
                      <a:pt x="1306" y="63"/>
                      <a:pt x="1287" y="81"/>
                      <a:pt x="1265" y="81"/>
                    </a:cubicBezTo>
                  </a:path>
                </a:pathLst>
              </a:custGeom>
              <a:solidFill>
                <a:srgbClr val="9CEF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8" name="文本框 7"/>
          <p:cNvSpPr txBox="1"/>
          <p:nvPr/>
        </p:nvSpPr>
        <p:spPr>
          <a:xfrm>
            <a:off x="6436311" y="310718"/>
            <a:ext cx="14914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E6E6E6"/>
                </a:solidFill>
              </a:rPr>
              <a:t>https://www.ypppt.com/</a:t>
            </a:r>
            <a:endParaRPr lang="zh-CN" altLang="en-US" sz="800" dirty="0">
              <a:solidFill>
                <a:srgbClr val="E6E6E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5588000" y="3221250"/>
            <a:ext cx="5342910" cy="918950"/>
            <a:chOff x="5588000" y="3221250"/>
            <a:chExt cx="5342910" cy="918950"/>
          </a:xfrm>
        </p:grpSpPr>
        <p:sp>
          <p:nvSpPr>
            <p:cNvPr id="176" name="矩形 175"/>
            <p:cNvSpPr/>
            <p:nvPr/>
          </p:nvSpPr>
          <p:spPr>
            <a:xfrm>
              <a:off x="5588000" y="3221250"/>
              <a:ext cx="965200" cy="918950"/>
            </a:xfrm>
            <a:prstGeom prst="rect">
              <a:avLst/>
            </a:prstGeom>
            <a:solidFill>
              <a:srgbClr val="77A1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4800">
                  <a:solidFill>
                    <a:prstClr val="whit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01</a:t>
              </a:r>
              <a:endParaRPr lang="zh-CN" altLang="en-US" sz="4800">
                <a:solidFill>
                  <a:prstClr val="white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sp>
          <p:nvSpPr>
            <p:cNvPr id="177" name="文本框 176"/>
            <p:cNvSpPr txBox="1"/>
            <p:nvPr/>
          </p:nvSpPr>
          <p:spPr>
            <a:xfrm>
              <a:off x="6858000" y="3311392"/>
              <a:ext cx="4072910" cy="738664"/>
            </a:xfrm>
            <a:prstGeom prst="rect">
              <a:avLst/>
            </a:prstGeom>
            <a:noFill/>
          </p:spPr>
          <p:txBody>
            <a:bodyPr wrap="none" lIns="60960" tIns="30480" rIns="60960" bIns="30480" rtlCol="0">
              <a:spAutoFit/>
            </a:bodyPr>
            <a:lstStyle/>
            <a:p>
              <a:pPr defTabSz="609600">
                <a:defRPr/>
              </a:pPr>
              <a:r>
                <a:rPr lang="zh-CN" altLang="en-US" sz="4400" b="1" kern="0" dirty="0">
                  <a:solidFill>
                    <a:srgbClr val="55B12D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垃圾分类的标识</a:t>
              </a: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96946" y="904867"/>
            <a:ext cx="6446956" cy="580073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矩形 255"/>
          <p:cNvSpPr/>
          <p:nvPr/>
        </p:nvSpPr>
        <p:spPr>
          <a:xfrm>
            <a:off x="660400" y="685800"/>
            <a:ext cx="355600" cy="360000"/>
          </a:xfrm>
          <a:prstGeom prst="rect">
            <a:avLst/>
          </a:prstGeom>
          <a:solidFill>
            <a:srgbClr val="77A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prstClr val="white"/>
              </a:solidFill>
            </a:endParaRPr>
          </a:p>
        </p:txBody>
      </p:sp>
      <p:cxnSp>
        <p:nvCxnSpPr>
          <p:cNvPr id="257" name="直接连接符 256"/>
          <p:cNvCxnSpPr/>
          <p:nvPr/>
        </p:nvCxnSpPr>
        <p:spPr>
          <a:xfrm>
            <a:off x="1016000" y="865800"/>
            <a:ext cx="812800" cy="0"/>
          </a:xfrm>
          <a:prstGeom prst="line">
            <a:avLst/>
          </a:prstGeom>
          <a:ln w="50800">
            <a:solidFill>
              <a:srgbClr val="77A1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846730" y="629838"/>
            <a:ext cx="4017446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>
              <a:defRPr/>
            </a:pPr>
            <a:r>
              <a:rPr lang="zh-CN" altLang="en-US" sz="2665" b="1" kern="0">
                <a:solidFill>
                  <a:srgbClr val="55B12D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分类标识 认清四色垃圾桶</a:t>
            </a:r>
          </a:p>
        </p:txBody>
      </p:sp>
      <p:sp>
        <p:nvSpPr>
          <p:cNvPr id="5" name="矩形 4"/>
          <p:cNvSpPr/>
          <p:nvPr/>
        </p:nvSpPr>
        <p:spPr>
          <a:xfrm>
            <a:off x="787400" y="1447800"/>
            <a:ext cx="10617200" cy="2997200"/>
          </a:xfrm>
          <a:prstGeom prst="rect">
            <a:avLst/>
          </a:prstGeom>
          <a:noFill/>
          <a:ln w="50800">
            <a:solidFill>
              <a:srgbClr val="77A16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prstClr val="white"/>
              </a:solidFill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422400" y="1837461"/>
            <a:ext cx="1395175" cy="2302739"/>
            <a:chOff x="3276600" y="2756191"/>
            <a:chExt cx="2092762" cy="3454109"/>
          </a:xfrm>
        </p:grpSpPr>
        <p:sp>
          <p:nvSpPr>
            <p:cNvPr id="41" name="Freeform 5"/>
            <p:cNvSpPr/>
            <p:nvPr/>
          </p:nvSpPr>
          <p:spPr bwMode="auto">
            <a:xfrm>
              <a:off x="4385548" y="3519935"/>
              <a:ext cx="403450" cy="138078"/>
            </a:xfrm>
            <a:custGeom>
              <a:avLst/>
              <a:gdLst>
                <a:gd name="T0" fmla="*/ 0 w 251"/>
                <a:gd name="T1" fmla="*/ 0 h 86"/>
                <a:gd name="T2" fmla="*/ 115 w 251"/>
                <a:gd name="T3" fmla="*/ 70 h 86"/>
                <a:gd name="T4" fmla="*/ 251 w 251"/>
                <a:gd name="T5" fmla="*/ 37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1" h="86">
                  <a:moveTo>
                    <a:pt x="0" y="0"/>
                  </a:moveTo>
                  <a:cubicBezTo>
                    <a:pt x="0" y="0"/>
                    <a:pt x="9" y="49"/>
                    <a:pt x="115" y="70"/>
                  </a:cubicBezTo>
                  <a:cubicBezTo>
                    <a:pt x="115" y="70"/>
                    <a:pt x="229" y="86"/>
                    <a:pt x="251" y="37"/>
                  </a:cubicBezTo>
                </a:path>
              </a:pathLst>
            </a:custGeom>
            <a:solidFill>
              <a:srgbClr val="BDA3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2" name="Freeform 6"/>
            <p:cNvSpPr/>
            <p:nvPr/>
          </p:nvSpPr>
          <p:spPr bwMode="auto">
            <a:xfrm>
              <a:off x="4316509" y="2836017"/>
              <a:ext cx="623514" cy="806894"/>
            </a:xfrm>
            <a:custGeom>
              <a:avLst/>
              <a:gdLst>
                <a:gd name="T0" fmla="*/ 110 w 389"/>
                <a:gd name="T1" fmla="*/ 0 h 503"/>
                <a:gd name="T2" fmla="*/ 60 w 389"/>
                <a:gd name="T3" fmla="*/ 97 h 503"/>
                <a:gd name="T4" fmla="*/ 15 w 389"/>
                <a:gd name="T5" fmla="*/ 373 h 503"/>
                <a:gd name="T6" fmla="*/ 153 w 389"/>
                <a:gd name="T7" fmla="*/ 473 h 503"/>
                <a:gd name="T8" fmla="*/ 334 w 389"/>
                <a:gd name="T9" fmla="*/ 410 h 503"/>
                <a:gd name="T10" fmla="*/ 376 w 389"/>
                <a:gd name="T11" fmla="*/ 148 h 503"/>
                <a:gd name="T12" fmla="*/ 357 w 389"/>
                <a:gd name="T13" fmla="*/ 43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9" h="502">
                  <a:moveTo>
                    <a:pt x="110" y="0"/>
                  </a:moveTo>
                  <a:cubicBezTo>
                    <a:pt x="110" y="0"/>
                    <a:pt x="67" y="44"/>
                    <a:pt x="60" y="97"/>
                  </a:cubicBezTo>
                  <a:cubicBezTo>
                    <a:pt x="15" y="373"/>
                    <a:pt x="15" y="373"/>
                    <a:pt x="15" y="373"/>
                  </a:cubicBezTo>
                  <a:cubicBezTo>
                    <a:pt x="15" y="373"/>
                    <a:pt x="0" y="441"/>
                    <a:pt x="153" y="473"/>
                  </a:cubicBezTo>
                  <a:cubicBezTo>
                    <a:pt x="153" y="473"/>
                    <a:pt x="329" y="503"/>
                    <a:pt x="334" y="410"/>
                  </a:cubicBezTo>
                  <a:cubicBezTo>
                    <a:pt x="376" y="148"/>
                    <a:pt x="376" y="148"/>
                    <a:pt x="376" y="148"/>
                  </a:cubicBezTo>
                  <a:cubicBezTo>
                    <a:pt x="376" y="148"/>
                    <a:pt x="389" y="83"/>
                    <a:pt x="357" y="43"/>
                  </a:cubicBezTo>
                </a:path>
              </a:pathLst>
            </a:custGeom>
            <a:solidFill>
              <a:srgbClr val="E2AC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3" name="Freeform 7"/>
            <p:cNvSpPr/>
            <p:nvPr/>
          </p:nvSpPr>
          <p:spPr bwMode="auto">
            <a:xfrm>
              <a:off x="4493423" y="2758348"/>
              <a:ext cx="414237" cy="163968"/>
            </a:xfrm>
            <a:custGeom>
              <a:avLst/>
              <a:gdLst>
                <a:gd name="T0" fmla="*/ 255 w 258"/>
                <a:gd name="T1" fmla="*/ 72 h 102"/>
                <a:gd name="T2" fmla="*/ 253 w 258"/>
                <a:gd name="T3" fmla="*/ 76 h 102"/>
                <a:gd name="T4" fmla="*/ 121 w 258"/>
                <a:gd name="T5" fmla="*/ 91 h 102"/>
                <a:gd name="T6" fmla="*/ 1 w 258"/>
                <a:gd name="T7" fmla="*/ 36 h 102"/>
                <a:gd name="T8" fmla="*/ 1 w 258"/>
                <a:gd name="T9" fmla="*/ 31 h 102"/>
                <a:gd name="T10" fmla="*/ 134 w 258"/>
                <a:gd name="T11" fmla="*/ 11 h 102"/>
                <a:gd name="T12" fmla="*/ 255 w 258"/>
                <a:gd name="T13" fmla="*/ 7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8" h="102">
                  <a:moveTo>
                    <a:pt x="255" y="72"/>
                  </a:moveTo>
                  <a:cubicBezTo>
                    <a:pt x="255" y="73"/>
                    <a:pt x="254" y="75"/>
                    <a:pt x="253" y="76"/>
                  </a:cubicBezTo>
                  <a:cubicBezTo>
                    <a:pt x="243" y="95"/>
                    <a:pt x="187" y="102"/>
                    <a:pt x="121" y="91"/>
                  </a:cubicBezTo>
                  <a:cubicBezTo>
                    <a:pt x="56" y="81"/>
                    <a:pt x="5" y="57"/>
                    <a:pt x="1" y="36"/>
                  </a:cubicBezTo>
                  <a:cubicBezTo>
                    <a:pt x="0" y="34"/>
                    <a:pt x="0" y="33"/>
                    <a:pt x="1" y="31"/>
                  </a:cubicBezTo>
                  <a:cubicBezTo>
                    <a:pt x="4" y="9"/>
                    <a:pt x="64" y="0"/>
                    <a:pt x="134" y="11"/>
                  </a:cubicBezTo>
                  <a:cubicBezTo>
                    <a:pt x="204" y="23"/>
                    <a:pt x="258" y="50"/>
                    <a:pt x="255" y="72"/>
                  </a:cubicBezTo>
                </a:path>
              </a:pathLst>
            </a:custGeom>
            <a:solidFill>
              <a:srgbClr val="FDF2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4" name="Freeform 8"/>
            <p:cNvSpPr/>
            <p:nvPr/>
          </p:nvSpPr>
          <p:spPr bwMode="auto">
            <a:xfrm>
              <a:off x="4486950" y="2816600"/>
              <a:ext cx="414237" cy="120818"/>
            </a:xfrm>
            <a:custGeom>
              <a:avLst/>
              <a:gdLst>
                <a:gd name="T0" fmla="*/ 257 w 258"/>
                <a:gd name="T1" fmla="*/ 45 h 76"/>
                <a:gd name="T2" fmla="*/ 124 w 258"/>
                <a:gd name="T3" fmla="*/ 65 h 76"/>
                <a:gd name="T4" fmla="*/ 3 w 258"/>
                <a:gd name="T5" fmla="*/ 4 h 76"/>
                <a:gd name="T6" fmla="*/ 5 w 258"/>
                <a:gd name="T7" fmla="*/ 0 h 76"/>
                <a:gd name="T8" fmla="*/ 125 w 258"/>
                <a:gd name="T9" fmla="*/ 55 h 76"/>
                <a:gd name="T10" fmla="*/ 257 w 258"/>
                <a:gd name="T11" fmla="*/ 40 h 76"/>
                <a:gd name="T12" fmla="*/ 257 w 258"/>
                <a:gd name="T13" fmla="*/ 4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8" h="76">
                  <a:moveTo>
                    <a:pt x="257" y="45"/>
                  </a:moveTo>
                  <a:cubicBezTo>
                    <a:pt x="254" y="67"/>
                    <a:pt x="194" y="76"/>
                    <a:pt x="124" y="65"/>
                  </a:cubicBezTo>
                  <a:cubicBezTo>
                    <a:pt x="54" y="53"/>
                    <a:pt x="0" y="26"/>
                    <a:pt x="3" y="4"/>
                  </a:cubicBezTo>
                  <a:cubicBezTo>
                    <a:pt x="3" y="3"/>
                    <a:pt x="4" y="1"/>
                    <a:pt x="5" y="0"/>
                  </a:cubicBezTo>
                  <a:cubicBezTo>
                    <a:pt x="9" y="21"/>
                    <a:pt x="60" y="45"/>
                    <a:pt x="125" y="55"/>
                  </a:cubicBezTo>
                  <a:cubicBezTo>
                    <a:pt x="191" y="66"/>
                    <a:pt x="247" y="59"/>
                    <a:pt x="257" y="40"/>
                  </a:cubicBezTo>
                  <a:cubicBezTo>
                    <a:pt x="258" y="42"/>
                    <a:pt x="258" y="44"/>
                    <a:pt x="257" y="45"/>
                  </a:cubicBezTo>
                </a:path>
              </a:pathLst>
            </a:custGeom>
            <a:solidFill>
              <a:srgbClr val="BCA3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5" name="Freeform 9"/>
            <p:cNvSpPr/>
            <p:nvPr/>
          </p:nvSpPr>
          <p:spPr bwMode="auto">
            <a:xfrm>
              <a:off x="4519312" y="2762663"/>
              <a:ext cx="364615" cy="103559"/>
            </a:xfrm>
            <a:custGeom>
              <a:avLst/>
              <a:gdLst>
                <a:gd name="T0" fmla="*/ 225 w 228"/>
                <a:gd name="T1" fmla="*/ 61 h 64"/>
                <a:gd name="T2" fmla="*/ 224 w 228"/>
                <a:gd name="T3" fmla="*/ 64 h 64"/>
                <a:gd name="T4" fmla="*/ 117 w 228"/>
                <a:gd name="T5" fmla="*/ 16 h 64"/>
                <a:gd name="T6" fmla="*/ 0 w 228"/>
                <a:gd name="T7" fmla="*/ 28 h 64"/>
                <a:gd name="T8" fmla="*/ 0 w 228"/>
                <a:gd name="T9" fmla="*/ 25 h 64"/>
                <a:gd name="T10" fmla="*/ 118 w 228"/>
                <a:gd name="T11" fmla="*/ 10 h 64"/>
                <a:gd name="T12" fmla="*/ 225 w 228"/>
                <a:gd name="T13" fmla="*/ 6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64">
                  <a:moveTo>
                    <a:pt x="225" y="61"/>
                  </a:moveTo>
                  <a:cubicBezTo>
                    <a:pt x="225" y="62"/>
                    <a:pt x="225" y="63"/>
                    <a:pt x="224" y="64"/>
                  </a:cubicBezTo>
                  <a:cubicBezTo>
                    <a:pt x="222" y="46"/>
                    <a:pt x="176" y="25"/>
                    <a:pt x="117" y="16"/>
                  </a:cubicBezTo>
                  <a:cubicBezTo>
                    <a:pt x="58" y="7"/>
                    <a:pt x="8" y="12"/>
                    <a:pt x="0" y="28"/>
                  </a:cubicBezTo>
                  <a:cubicBezTo>
                    <a:pt x="0" y="27"/>
                    <a:pt x="0" y="26"/>
                    <a:pt x="0" y="25"/>
                  </a:cubicBezTo>
                  <a:cubicBezTo>
                    <a:pt x="3" y="7"/>
                    <a:pt x="56" y="0"/>
                    <a:pt x="118" y="10"/>
                  </a:cubicBezTo>
                  <a:cubicBezTo>
                    <a:pt x="180" y="20"/>
                    <a:pt x="228" y="43"/>
                    <a:pt x="225" y="61"/>
                  </a:cubicBezTo>
                </a:path>
              </a:pathLst>
            </a:custGeom>
            <a:solidFill>
              <a:srgbClr val="9C5D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6" name="Freeform 10"/>
            <p:cNvSpPr/>
            <p:nvPr/>
          </p:nvSpPr>
          <p:spPr bwMode="auto">
            <a:xfrm>
              <a:off x="4519312" y="2773450"/>
              <a:ext cx="358143" cy="125133"/>
            </a:xfrm>
            <a:custGeom>
              <a:avLst/>
              <a:gdLst>
                <a:gd name="T0" fmla="*/ 224 w 224"/>
                <a:gd name="T1" fmla="*/ 57 h 78"/>
                <a:gd name="T2" fmla="*/ 107 w 224"/>
                <a:gd name="T3" fmla="*/ 68 h 78"/>
                <a:gd name="T4" fmla="*/ 0 w 224"/>
                <a:gd name="T5" fmla="*/ 21 h 78"/>
                <a:gd name="T6" fmla="*/ 117 w 224"/>
                <a:gd name="T7" fmla="*/ 9 h 78"/>
                <a:gd name="T8" fmla="*/ 224 w 224"/>
                <a:gd name="T9" fmla="*/ 5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78">
                  <a:moveTo>
                    <a:pt x="224" y="57"/>
                  </a:moveTo>
                  <a:cubicBezTo>
                    <a:pt x="217" y="72"/>
                    <a:pt x="166" y="78"/>
                    <a:pt x="107" y="68"/>
                  </a:cubicBezTo>
                  <a:cubicBezTo>
                    <a:pt x="49" y="59"/>
                    <a:pt x="3" y="38"/>
                    <a:pt x="0" y="21"/>
                  </a:cubicBezTo>
                  <a:cubicBezTo>
                    <a:pt x="8" y="5"/>
                    <a:pt x="58" y="0"/>
                    <a:pt x="117" y="9"/>
                  </a:cubicBezTo>
                  <a:cubicBezTo>
                    <a:pt x="176" y="18"/>
                    <a:pt x="222" y="39"/>
                    <a:pt x="224" y="57"/>
                  </a:cubicBezTo>
                </a:path>
              </a:pathLst>
            </a:custGeom>
            <a:solidFill>
              <a:srgbClr val="BDA3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7" name="Freeform 11"/>
            <p:cNvSpPr/>
            <p:nvPr/>
          </p:nvSpPr>
          <p:spPr bwMode="auto">
            <a:xfrm>
              <a:off x="4452430" y="2859749"/>
              <a:ext cx="457387" cy="161810"/>
            </a:xfrm>
            <a:custGeom>
              <a:avLst/>
              <a:gdLst>
                <a:gd name="T0" fmla="*/ 21 w 286"/>
                <a:gd name="T1" fmla="*/ 0 h 101"/>
                <a:gd name="T2" fmla="*/ 0 w 286"/>
                <a:gd name="T3" fmla="*/ 29 h 101"/>
                <a:gd name="T4" fmla="*/ 140 w 286"/>
                <a:gd name="T5" fmla="*/ 86 h 101"/>
                <a:gd name="T6" fmla="*/ 286 w 286"/>
                <a:gd name="T7" fmla="*/ 76 h 101"/>
                <a:gd name="T8" fmla="*/ 273 w 286"/>
                <a:gd name="T9" fmla="*/ 40 h 101"/>
                <a:gd name="T10" fmla="*/ 21 w 286"/>
                <a:gd name="T1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100">
                  <a:moveTo>
                    <a:pt x="21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28" y="70"/>
                    <a:pt x="140" y="86"/>
                  </a:cubicBezTo>
                  <a:cubicBezTo>
                    <a:pt x="140" y="86"/>
                    <a:pt x="235" y="101"/>
                    <a:pt x="286" y="76"/>
                  </a:cubicBezTo>
                  <a:cubicBezTo>
                    <a:pt x="273" y="40"/>
                    <a:pt x="273" y="40"/>
                    <a:pt x="273" y="40"/>
                  </a:cubicBezTo>
                  <a:cubicBezTo>
                    <a:pt x="273" y="40"/>
                    <a:pt x="146" y="78"/>
                    <a:pt x="21" y="0"/>
                  </a:cubicBezTo>
                </a:path>
              </a:pathLst>
            </a:custGeom>
            <a:solidFill>
              <a:srgbClr val="ECD4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8" name="Freeform 12"/>
            <p:cNvSpPr/>
            <p:nvPr/>
          </p:nvSpPr>
          <p:spPr bwMode="auto">
            <a:xfrm>
              <a:off x="4527942" y="2756191"/>
              <a:ext cx="340883" cy="107873"/>
            </a:xfrm>
            <a:custGeom>
              <a:avLst/>
              <a:gdLst>
                <a:gd name="T0" fmla="*/ 0 w 213"/>
                <a:gd name="T1" fmla="*/ 33 h 67"/>
                <a:gd name="T2" fmla="*/ 213 w 213"/>
                <a:gd name="T3" fmla="*/ 67 h 67"/>
                <a:gd name="T4" fmla="*/ 114 w 213"/>
                <a:gd name="T5" fmla="*/ 23 h 67"/>
                <a:gd name="T6" fmla="*/ 0 w 213"/>
                <a:gd name="T7" fmla="*/ 33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" h="67">
                  <a:moveTo>
                    <a:pt x="0" y="33"/>
                  </a:moveTo>
                  <a:cubicBezTo>
                    <a:pt x="0" y="33"/>
                    <a:pt x="97" y="0"/>
                    <a:pt x="213" y="67"/>
                  </a:cubicBezTo>
                  <a:cubicBezTo>
                    <a:pt x="213" y="67"/>
                    <a:pt x="202" y="38"/>
                    <a:pt x="114" y="23"/>
                  </a:cubicBezTo>
                  <a:cubicBezTo>
                    <a:pt x="114" y="23"/>
                    <a:pt x="31" y="8"/>
                    <a:pt x="0" y="33"/>
                  </a:cubicBezTo>
                </a:path>
              </a:pathLst>
            </a:custGeom>
            <a:solidFill>
              <a:srgbClr val="D9BF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9" name="Freeform 13"/>
            <p:cNvSpPr/>
            <p:nvPr/>
          </p:nvSpPr>
          <p:spPr bwMode="auto">
            <a:xfrm>
              <a:off x="4629344" y="2810127"/>
              <a:ext cx="125134" cy="75511"/>
            </a:xfrm>
            <a:custGeom>
              <a:avLst/>
              <a:gdLst>
                <a:gd name="T0" fmla="*/ 39 w 78"/>
                <a:gd name="T1" fmla="*/ 43 h 47"/>
                <a:gd name="T2" fmla="*/ 22 w 78"/>
                <a:gd name="T3" fmla="*/ 29 h 47"/>
                <a:gd name="T4" fmla="*/ 24 w 78"/>
                <a:gd name="T5" fmla="*/ 5 h 47"/>
                <a:gd name="T6" fmla="*/ 65 w 78"/>
                <a:gd name="T7" fmla="*/ 12 h 47"/>
                <a:gd name="T8" fmla="*/ 61 w 78"/>
                <a:gd name="T9" fmla="*/ 34 h 47"/>
                <a:gd name="T10" fmla="*/ 39 w 78"/>
                <a:gd name="T11" fmla="*/ 4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47">
                  <a:moveTo>
                    <a:pt x="39" y="43"/>
                  </a:moveTo>
                  <a:cubicBezTo>
                    <a:pt x="0" y="37"/>
                    <a:pt x="22" y="29"/>
                    <a:pt x="22" y="29"/>
                  </a:cubicBezTo>
                  <a:cubicBezTo>
                    <a:pt x="20" y="21"/>
                    <a:pt x="22" y="11"/>
                    <a:pt x="24" y="5"/>
                  </a:cubicBezTo>
                  <a:cubicBezTo>
                    <a:pt x="32" y="3"/>
                    <a:pt x="48" y="0"/>
                    <a:pt x="65" y="12"/>
                  </a:cubicBezTo>
                  <a:cubicBezTo>
                    <a:pt x="64" y="21"/>
                    <a:pt x="61" y="34"/>
                    <a:pt x="61" y="34"/>
                  </a:cubicBezTo>
                  <a:cubicBezTo>
                    <a:pt x="78" y="47"/>
                    <a:pt x="39" y="43"/>
                    <a:pt x="39" y="43"/>
                  </a:cubicBezTo>
                </a:path>
              </a:pathLst>
            </a:custGeom>
            <a:solidFill>
              <a:srgbClr val="FDF2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50" name="Freeform 14"/>
            <p:cNvSpPr/>
            <p:nvPr/>
          </p:nvSpPr>
          <p:spPr bwMode="auto">
            <a:xfrm>
              <a:off x="4668179" y="2773450"/>
              <a:ext cx="64725" cy="56094"/>
            </a:xfrm>
            <a:custGeom>
              <a:avLst/>
              <a:gdLst>
                <a:gd name="T0" fmla="*/ 7 w 41"/>
                <a:gd name="T1" fmla="*/ 23 h 35"/>
                <a:gd name="T2" fmla="*/ 6 w 41"/>
                <a:gd name="T3" fmla="*/ 26 h 35"/>
                <a:gd name="T4" fmla="*/ 34 w 41"/>
                <a:gd name="T5" fmla="*/ 31 h 35"/>
                <a:gd name="T6" fmla="*/ 0 w 41"/>
                <a:gd name="T7" fmla="*/ 28 h 35"/>
                <a:gd name="T8" fmla="*/ 3 w 41"/>
                <a:gd name="T9" fmla="*/ 23 h 35"/>
                <a:gd name="T10" fmla="*/ 38 w 41"/>
                <a:gd name="T11" fmla="*/ 25 h 35"/>
                <a:gd name="T12" fmla="*/ 41 w 41"/>
                <a:gd name="T13" fmla="*/ 35 h 35"/>
                <a:gd name="T14" fmla="*/ 35 w 41"/>
                <a:gd name="T15" fmla="*/ 31 h 35"/>
                <a:gd name="T16" fmla="*/ 33 w 41"/>
                <a:gd name="T17" fmla="*/ 24 h 35"/>
                <a:gd name="T18" fmla="*/ 7 w 41"/>
                <a:gd name="T19" fmla="*/ 2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35">
                  <a:moveTo>
                    <a:pt x="7" y="23"/>
                  </a:moveTo>
                  <a:cubicBezTo>
                    <a:pt x="7" y="23"/>
                    <a:pt x="7" y="24"/>
                    <a:pt x="6" y="26"/>
                  </a:cubicBezTo>
                  <a:cubicBezTo>
                    <a:pt x="11" y="25"/>
                    <a:pt x="22" y="23"/>
                    <a:pt x="34" y="31"/>
                  </a:cubicBezTo>
                  <a:cubicBezTo>
                    <a:pt x="20" y="24"/>
                    <a:pt x="7" y="26"/>
                    <a:pt x="0" y="28"/>
                  </a:cubicBezTo>
                  <a:cubicBezTo>
                    <a:pt x="2" y="25"/>
                    <a:pt x="3" y="23"/>
                    <a:pt x="3" y="23"/>
                  </a:cubicBezTo>
                  <a:cubicBezTo>
                    <a:pt x="22" y="0"/>
                    <a:pt x="38" y="25"/>
                    <a:pt x="38" y="25"/>
                  </a:cubicBezTo>
                  <a:cubicBezTo>
                    <a:pt x="40" y="27"/>
                    <a:pt x="41" y="31"/>
                    <a:pt x="41" y="35"/>
                  </a:cubicBezTo>
                  <a:cubicBezTo>
                    <a:pt x="39" y="34"/>
                    <a:pt x="37" y="32"/>
                    <a:pt x="35" y="31"/>
                  </a:cubicBezTo>
                  <a:cubicBezTo>
                    <a:pt x="35" y="28"/>
                    <a:pt x="34" y="26"/>
                    <a:pt x="33" y="24"/>
                  </a:cubicBezTo>
                  <a:cubicBezTo>
                    <a:pt x="33" y="24"/>
                    <a:pt x="23" y="7"/>
                    <a:pt x="7" y="23"/>
                  </a:cubicBezTo>
                </a:path>
              </a:pathLst>
            </a:custGeom>
            <a:solidFill>
              <a:srgbClr val="FBF1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51" name="Freeform 15"/>
            <p:cNvSpPr/>
            <p:nvPr/>
          </p:nvSpPr>
          <p:spPr bwMode="auto">
            <a:xfrm>
              <a:off x="4674651" y="2825230"/>
              <a:ext cx="47465" cy="30205"/>
            </a:xfrm>
            <a:custGeom>
              <a:avLst/>
              <a:gdLst>
                <a:gd name="T0" fmla="*/ 29 w 30"/>
                <a:gd name="T1" fmla="*/ 12 h 19"/>
                <a:gd name="T2" fmla="*/ 13 w 30"/>
                <a:gd name="T3" fmla="*/ 18 h 19"/>
                <a:gd name="T4" fmla="*/ 0 w 30"/>
                <a:gd name="T5" fmla="*/ 7 h 19"/>
                <a:gd name="T6" fmla="*/ 16 w 30"/>
                <a:gd name="T7" fmla="*/ 1 h 19"/>
                <a:gd name="T8" fmla="*/ 29 w 30"/>
                <a:gd name="T9" fmla="*/ 1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9">
                  <a:moveTo>
                    <a:pt x="29" y="12"/>
                  </a:moveTo>
                  <a:cubicBezTo>
                    <a:pt x="28" y="17"/>
                    <a:pt x="21" y="19"/>
                    <a:pt x="13" y="18"/>
                  </a:cubicBezTo>
                  <a:cubicBezTo>
                    <a:pt x="5" y="17"/>
                    <a:pt x="0" y="12"/>
                    <a:pt x="0" y="7"/>
                  </a:cubicBezTo>
                  <a:cubicBezTo>
                    <a:pt x="1" y="2"/>
                    <a:pt x="8" y="0"/>
                    <a:pt x="16" y="1"/>
                  </a:cubicBezTo>
                  <a:cubicBezTo>
                    <a:pt x="24" y="2"/>
                    <a:pt x="30" y="7"/>
                    <a:pt x="29" y="12"/>
                  </a:cubicBezTo>
                </a:path>
              </a:pathLst>
            </a:custGeom>
            <a:solidFill>
              <a:srgbClr val="BDA3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52" name="Freeform 16"/>
            <p:cNvSpPr/>
            <p:nvPr/>
          </p:nvSpPr>
          <p:spPr bwMode="auto">
            <a:xfrm>
              <a:off x="4687596" y="2831702"/>
              <a:ext cx="21575" cy="15102"/>
            </a:xfrm>
            <a:custGeom>
              <a:avLst/>
              <a:gdLst>
                <a:gd name="T0" fmla="*/ 13 w 14"/>
                <a:gd name="T1" fmla="*/ 6 h 9"/>
                <a:gd name="T2" fmla="*/ 6 w 14"/>
                <a:gd name="T3" fmla="*/ 9 h 9"/>
                <a:gd name="T4" fmla="*/ 0 w 14"/>
                <a:gd name="T5" fmla="*/ 4 h 9"/>
                <a:gd name="T6" fmla="*/ 7 w 14"/>
                <a:gd name="T7" fmla="*/ 1 h 9"/>
                <a:gd name="T8" fmla="*/ 13 w 14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9">
                  <a:moveTo>
                    <a:pt x="13" y="6"/>
                  </a:moveTo>
                  <a:cubicBezTo>
                    <a:pt x="13" y="8"/>
                    <a:pt x="10" y="9"/>
                    <a:pt x="6" y="9"/>
                  </a:cubicBezTo>
                  <a:cubicBezTo>
                    <a:pt x="3" y="8"/>
                    <a:pt x="0" y="6"/>
                    <a:pt x="0" y="4"/>
                  </a:cubicBezTo>
                  <a:cubicBezTo>
                    <a:pt x="1" y="2"/>
                    <a:pt x="4" y="0"/>
                    <a:pt x="7" y="1"/>
                  </a:cubicBezTo>
                  <a:cubicBezTo>
                    <a:pt x="11" y="2"/>
                    <a:pt x="14" y="4"/>
                    <a:pt x="13" y="6"/>
                  </a:cubicBezTo>
                </a:path>
              </a:pathLst>
            </a:custGeom>
            <a:solidFill>
              <a:srgbClr val="FCF1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53" name="Freeform 17"/>
            <p:cNvSpPr/>
            <p:nvPr/>
          </p:nvSpPr>
          <p:spPr bwMode="auto">
            <a:xfrm>
              <a:off x="4426541" y="2859749"/>
              <a:ext cx="105717" cy="291258"/>
            </a:xfrm>
            <a:custGeom>
              <a:avLst/>
              <a:gdLst>
                <a:gd name="T0" fmla="*/ 49 w 65"/>
                <a:gd name="T1" fmla="*/ 4 h 182"/>
                <a:gd name="T2" fmla="*/ 0 w 65"/>
                <a:gd name="T3" fmla="*/ 168 h 182"/>
                <a:gd name="T4" fmla="*/ 15 w 65"/>
                <a:gd name="T5" fmla="*/ 170 h 182"/>
                <a:gd name="T6" fmla="*/ 58 w 65"/>
                <a:gd name="T7" fmla="*/ 17 h 182"/>
                <a:gd name="T8" fmla="*/ 60 w 65"/>
                <a:gd name="T9" fmla="*/ 6 h 182"/>
                <a:gd name="T10" fmla="*/ 49 w 65"/>
                <a:gd name="T11" fmla="*/ 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182">
                  <a:moveTo>
                    <a:pt x="49" y="4"/>
                  </a:moveTo>
                  <a:cubicBezTo>
                    <a:pt x="49" y="4"/>
                    <a:pt x="14" y="18"/>
                    <a:pt x="0" y="168"/>
                  </a:cubicBezTo>
                  <a:cubicBezTo>
                    <a:pt x="0" y="168"/>
                    <a:pt x="4" y="182"/>
                    <a:pt x="15" y="170"/>
                  </a:cubicBezTo>
                  <a:cubicBezTo>
                    <a:pt x="15" y="170"/>
                    <a:pt x="30" y="33"/>
                    <a:pt x="58" y="17"/>
                  </a:cubicBezTo>
                  <a:cubicBezTo>
                    <a:pt x="58" y="17"/>
                    <a:pt x="65" y="9"/>
                    <a:pt x="60" y="6"/>
                  </a:cubicBezTo>
                  <a:cubicBezTo>
                    <a:pt x="60" y="6"/>
                    <a:pt x="54" y="0"/>
                    <a:pt x="49" y="4"/>
                  </a:cubicBezTo>
                </a:path>
              </a:pathLst>
            </a:custGeom>
            <a:solidFill>
              <a:srgbClr val="F4E7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54" name="Freeform 18"/>
            <p:cNvSpPr/>
            <p:nvPr/>
          </p:nvSpPr>
          <p:spPr bwMode="auto">
            <a:xfrm>
              <a:off x="4415753" y="3155323"/>
              <a:ext cx="30205" cy="62567"/>
            </a:xfrm>
            <a:custGeom>
              <a:avLst/>
              <a:gdLst>
                <a:gd name="T0" fmla="*/ 15 w 20"/>
                <a:gd name="T1" fmla="*/ 32 h 38"/>
                <a:gd name="T2" fmla="*/ 7 w 20"/>
                <a:gd name="T3" fmla="*/ 37 h 38"/>
                <a:gd name="T4" fmla="*/ 0 w 20"/>
                <a:gd name="T5" fmla="*/ 29 h 38"/>
                <a:gd name="T6" fmla="*/ 4 w 20"/>
                <a:gd name="T7" fmla="*/ 6 h 38"/>
                <a:gd name="T8" fmla="*/ 13 w 20"/>
                <a:gd name="T9" fmla="*/ 0 h 38"/>
                <a:gd name="T10" fmla="*/ 19 w 20"/>
                <a:gd name="T11" fmla="*/ 8 h 38"/>
                <a:gd name="T12" fmla="*/ 15 w 20"/>
                <a:gd name="T13" fmla="*/ 3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38">
                  <a:moveTo>
                    <a:pt x="15" y="32"/>
                  </a:moveTo>
                  <a:cubicBezTo>
                    <a:pt x="15" y="35"/>
                    <a:pt x="11" y="38"/>
                    <a:pt x="7" y="37"/>
                  </a:cubicBezTo>
                  <a:cubicBezTo>
                    <a:pt x="3" y="36"/>
                    <a:pt x="0" y="33"/>
                    <a:pt x="0" y="29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2"/>
                    <a:pt x="8" y="0"/>
                    <a:pt x="13" y="0"/>
                  </a:cubicBezTo>
                  <a:cubicBezTo>
                    <a:pt x="17" y="1"/>
                    <a:pt x="20" y="5"/>
                    <a:pt x="19" y="8"/>
                  </a:cubicBezTo>
                  <a:lnTo>
                    <a:pt x="15" y="32"/>
                  </a:lnTo>
                  <a:close/>
                </a:path>
              </a:pathLst>
            </a:custGeom>
            <a:solidFill>
              <a:srgbClr val="F4E7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55" name="Freeform 19"/>
            <p:cNvSpPr/>
            <p:nvPr/>
          </p:nvSpPr>
          <p:spPr bwMode="auto">
            <a:xfrm>
              <a:off x="4471848" y="3220047"/>
              <a:ext cx="293418" cy="289101"/>
            </a:xfrm>
            <a:custGeom>
              <a:avLst/>
              <a:gdLst>
                <a:gd name="T0" fmla="*/ 181 w 183"/>
                <a:gd name="T1" fmla="*/ 95 h 180"/>
                <a:gd name="T2" fmla="*/ 75 w 183"/>
                <a:gd name="T3" fmla="*/ 172 h 180"/>
                <a:gd name="T4" fmla="*/ 1 w 183"/>
                <a:gd name="T5" fmla="*/ 108 h 180"/>
                <a:gd name="T6" fmla="*/ 1 w 183"/>
                <a:gd name="T7" fmla="*/ 108 h 180"/>
                <a:gd name="T8" fmla="*/ 2 w 183"/>
                <a:gd name="T9" fmla="*/ 85 h 180"/>
                <a:gd name="T10" fmla="*/ 108 w 183"/>
                <a:gd name="T11" fmla="*/ 8 h 180"/>
                <a:gd name="T12" fmla="*/ 182 w 183"/>
                <a:gd name="T13" fmla="*/ 72 h 180"/>
                <a:gd name="T14" fmla="*/ 181 w 183"/>
                <a:gd name="T15" fmla="*/ 95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3" h="180">
                  <a:moveTo>
                    <a:pt x="181" y="95"/>
                  </a:moveTo>
                  <a:cubicBezTo>
                    <a:pt x="173" y="145"/>
                    <a:pt x="125" y="180"/>
                    <a:pt x="75" y="172"/>
                  </a:cubicBezTo>
                  <a:cubicBezTo>
                    <a:pt x="39" y="166"/>
                    <a:pt x="11" y="140"/>
                    <a:pt x="1" y="108"/>
                  </a:cubicBezTo>
                  <a:cubicBezTo>
                    <a:pt x="1" y="108"/>
                    <a:pt x="1" y="108"/>
                    <a:pt x="1" y="108"/>
                  </a:cubicBezTo>
                  <a:cubicBezTo>
                    <a:pt x="0" y="100"/>
                    <a:pt x="0" y="93"/>
                    <a:pt x="2" y="85"/>
                  </a:cubicBezTo>
                  <a:cubicBezTo>
                    <a:pt x="10" y="35"/>
                    <a:pt x="57" y="0"/>
                    <a:pt x="108" y="8"/>
                  </a:cubicBezTo>
                  <a:cubicBezTo>
                    <a:pt x="144" y="14"/>
                    <a:pt x="172" y="40"/>
                    <a:pt x="182" y="72"/>
                  </a:cubicBezTo>
                  <a:cubicBezTo>
                    <a:pt x="183" y="80"/>
                    <a:pt x="182" y="87"/>
                    <a:pt x="181" y="95"/>
                  </a:cubicBezTo>
                </a:path>
              </a:pathLst>
            </a:custGeom>
            <a:solidFill>
              <a:srgbClr val="E087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56" name="Freeform 20"/>
            <p:cNvSpPr/>
            <p:nvPr/>
          </p:nvSpPr>
          <p:spPr bwMode="auto">
            <a:xfrm>
              <a:off x="4474005" y="3336550"/>
              <a:ext cx="297733" cy="204960"/>
            </a:xfrm>
            <a:custGeom>
              <a:avLst/>
              <a:gdLst>
                <a:gd name="T0" fmla="*/ 184 w 186"/>
                <a:gd name="T1" fmla="*/ 43 h 128"/>
                <a:gd name="T2" fmla="*/ 78 w 186"/>
                <a:gd name="T3" fmla="*/ 120 h 128"/>
                <a:gd name="T4" fmla="*/ 0 w 186"/>
                <a:gd name="T5" fmla="*/ 36 h 128"/>
                <a:gd name="T6" fmla="*/ 74 w 186"/>
                <a:gd name="T7" fmla="*/ 100 h 128"/>
                <a:gd name="T8" fmla="*/ 180 w 186"/>
                <a:gd name="T9" fmla="*/ 23 h 128"/>
                <a:gd name="T10" fmla="*/ 181 w 186"/>
                <a:gd name="T11" fmla="*/ 0 h 128"/>
                <a:gd name="T12" fmla="*/ 184 w 186"/>
                <a:gd name="T13" fmla="*/ 43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6" h="128">
                  <a:moveTo>
                    <a:pt x="184" y="43"/>
                  </a:moveTo>
                  <a:cubicBezTo>
                    <a:pt x="176" y="93"/>
                    <a:pt x="128" y="128"/>
                    <a:pt x="78" y="120"/>
                  </a:cubicBezTo>
                  <a:cubicBezTo>
                    <a:pt x="35" y="113"/>
                    <a:pt x="3" y="77"/>
                    <a:pt x="0" y="36"/>
                  </a:cubicBezTo>
                  <a:cubicBezTo>
                    <a:pt x="10" y="68"/>
                    <a:pt x="38" y="94"/>
                    <a:pt x="74" y="100"/>
                  </a:cubicBezTo>
                  <a:cubicBezTo>
                    <a:pt x="124" y="108"/>
                    <a:pt x="172" y="73"/>
                    <a:pt x="180" y="23"/>
                  </a:cubicBezTo>
                  <a:cubicBezTo>
                    <a:pt x="181" y="15"/>
                    <a:pt x="182" y="8"/>
                    <a:pt x="181" y="0"/>
                  </a:cubicBezTo>
                  <a:cubicBezTo>
                    <a:pt x="185" y="14"/>
                    <a:pt x="186" y="28"/>
                    <a:pt x="184" y="43"/>
                  </a:cubicBezTo>
                </a:path>
              </a:pathLst>
            </a:custGeom>
            <a:solidFill>
              <a:srgbClr val="C256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57" name="Freeform 21"/>
            <p:cNvSpPr/>
            <p:nvPr/>
          </p:nvSpPr>
          <p:spPr bwMode="auto">
            <a:xfrm>
              <a:off x="4586195" y="3248094"/>
              <a:ext cx="30205" cy="30205"/>
            </a:xfrm>
            <a:custGeom>
              <a:avLst/>
              <a:gdLst>
                <a:gd name="T0" fmla="*/ 19 w 19"/>
                <a:gd name="T1" fmla="*/ 11 h 19"/>
                <a:gd name="T2" fmla="*/ 8 w 19"/>
                <a:gd name="T3" fmla="*/ 19 h 19"/>
                <a:gd name="T4" fmla="*/ 1 w 19"/>
                <a:gd name="T5" fmla="*/ 8 h 19"/>
                <a:gd name="T6" fmla="*/ 11 w 19"/>
                <a:gd name="T7" fmla="*/ 1 h 19"/>
                <a:gd name="T8" fmla="*/ 19 w 19"/>
                <a:gd name="T9" fmla="*/ 1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9">
                  <a:moveTo>
                    <a:pt x="19" y="11"/>
                  </a:moveTo>
                  <a:cubicBezTo>
                    <a:pt x="18" y="16"/>
                    <a:pt x="13" y="19"/>
                    <a:pt x="8" y="19"/>
                  </a:cubicBezTo>
                  <a:cubicBezTo>
                    <a:pt x="3" y="18"/>
                    <a:pt x="0" y="13"/>
                    <a:pt x="1" y="8"/>
                  </a:cubicBezTo>
                  <a:cubicBezTo>
                    <a:pt x="2" y="3"/>
                    <a:pt x="6" y="0"/>
                    <a:pt x="11" y="1"/>
                  </a:cubicBezTo>
                  <a:cubicBezTo>
                    <a:pt x="16" y="2"/>
                    <a:pt x="19" y="6"/>
                    <a:pt x="19" y="11"/>
                  </a:cubicBezTo>
                </a:path>
              </a:pathLst>
            </a:custGeom>
            <a:solidFill>
              <a:srgbClr val="F4E7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58" name="Freeform 22"/>
            <p:cNvSpPr/>
            <p:nvPr/>
          </p:nvSpPr>
          <p:spPr bwMode="auto">
            <a:xfrm>
              <a:off x="4689754" y="3282613"/>
              <a:ext cx="28047" cy="21575"/>
            </a:xfrm>
            <a:custGeom>
              <a:avLst/>
              <a:gdLst>
                <a:gd name="T0" fmla="*/ 0 w 17"/>
                <a:gd name="T1" fmla="*/ 6 h 14"/>
                <a:gd name="T2" fmla="*/ 8 w 17"/>
                <a:gd name="T3" fmla="*/ 13 h 14"/>
                <a:gd name="T4" fmla="*/ 14 w 17"/>
                <a:gd name="T5" fmla="*/ 14 h 14"/>
                <a:gd name="T6" fmla="*/ 17 w 17"/>
                <a:gd name="T7" fmla="*/ 9 h 14"/>
                <a:gd name="T8" fmla="*/ 5 w 17"/>
                <a:gd name="T9" fmla="*/ 0 h 14"/>
                <a:gd name="T10" fmla="*/ 0 w 17"/>
                <a:gd name="T1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4">
                  <a:moveTo>
                    <a:pt x="0" y="6"/>
                  </a:moveTo>
                  <a:cubicBezTo>
                    <a:pt x="0" y="6"/>
                    <a:pt x="9" y="8"/>
                    <a:pt x="8" y="13"/>
                  </a:cubicBezTo>
                  <a:cubicBezTo>
                    <a:pt x="8" y="13"/>
                    <a:pt x="11" y="8"/>
                    <a:pt x="14" y="14"/>
                  </a:cubicBezTo>
                  <a:cubicBezTo>
                    <a:pt x="14" y="14"/>
                    <a:pt x="13" y="6"/>
                    <a:pt x="17" y="9"/>
                  </a:cubicBezTo>
                  <a:cubicBezTo>
                    <a:pt x="17" y="9"/>
                    <a:pt x="9" y="6"/>
                    <a:pt x="5" y="0"/>
                  </a:cubicBezTo>
                  <a:cubicBezTo>
                    <a:pt x="5" y="0"/>
                    <a:pt x="9" y="4"/>
                    <a:pt x="0" y="6"/>
                  </a:cubicBezTo>
                </a:path>
              </a:pathLst>
            </a:custGeom>
            <a:solidFill>
              <a:srgbClr val="261F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59" name="Freeform 23"/>
            <p:cNvSpPr/>
            <p:nvPr/>
          </p:nvSpPr>
          <p:spPr bwMode="auto">
            <a:xfrm>
              <a:off x="3658475" y="2961150"/>
              <a:ext cx="569577" cy="781004"/>
            </a:xfrm>
            <a:custGeom>
              <a:avLst/>
              <a:gdLst>
                <a:gd name="T0" fmla="*/ 354 w 354"/>
                <a:gd name="T1" fmla="*/ 379 h 486"/>
                <a:gd name="T2" fmla="*/ 334 w 354"/>
                <a:gd name="T3" fmla="*/ 411 h 486"/>
                <a:gd name="T4" fmla="*/ 177 w 354"/>
                <a:gd name="T5" fmla="*/ 452 h 486"/>
                <a:gd name="T6" fmla="*/ 0 w 354"/>
                <a:gd name="T7" fmla="*/ 92 h 486"/>
                <a:gd name="T8" fmla="*/ 126 w 354"/>
                <a:gd name="T9" fmla="*/ 74 h 486"/>
                <a:gd name="T10" fmla="*/ 197 w 354"/>
                <a:gd name="T11" fmla="*/ 30 h 486"/>
                <a:gd name="T12" fmla="*/ 226 w 354"/>
                <a:gd name="T13" fmla="*/ 0 h 486"/>
                <a:gd name="T14" fmla="*/ 354 w 354"/>
                <a:gd name="T15" fmla="*/ 379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4" h="486">
                  <a:moveTo>
                    <a:pt x="354" y="379"/>
                  </a:moveTo>
                  <a:cubicBezTo>
                    <a:pt x="348" y="391"/>
                    <a:pt x="341" y="402"/>
                    <a:pt x="334" y="411"/>
                  </a:cubicBezTo>
                  <a:cubicBezTo>
                    <a:pt x="274" y="486"/>
                    <a:pt x="177" y="452"/>
                    <a:pt x="177" y="452"/>
                  </a:cubicBezTo>
                  <a:cubicBezTo>
                    <a:pt x="121" y="371"/>
                    <a:pt x="20" y="137"/>
                    <a:pt x="0" y="92"/>
                  </a:cubicBezTo>
                  <a:cubicBezTo>
                    <a:pt x="16" y="98"/>
                    <a:pt x="53" y="103"/>
                    <a:pt x="126" y="74"/>
                  </a:cubicBezTo>
                  <a:cubicBezTo>
                    <a:pt x="126" y="74"/>
                    <a:pt x="162" y="60"/>
                    <a:pt x="197" y="30"/>
                  </a:cubicBezTo>
                  <a:cubicBezTo>
                    <a:pt x="207" y="21"/>
                    <a:pt x="217" y="11"/>
                    <a:pt x="226" y="0"/>
                  </a:cubicBezTo>
                  <a:cubicBezTo>
                    <a:pt x="267" y="79"/>
                    <a:pt x="354" y="379"/>
                    <a:pt x="354" y="379"/>
                  </a:cubicBezTo>
                </a:path>
              </a:pathLst>
            </a:custGeom>
            <a:solidFill>
              <a:srgbClr val="F5D3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60" name="Freeform 24"/>
            <p:cNvSpPr/>
            <p:nvPr/>
          </p:nvSpPr>
          <p:spPr bwMode="auto">
            <a:xfrm>
              <a:off x="3658475" y="2961150"/>
              <a:ext cx="569577" cy="781004"/>
            </a:xfrm>
            <a:custGeom>
              <a:avLst/>
              <a:gdLst>
                <a:gd name="T0" fmla="*/ 354 w 354"/>
                <a:gd name="T1" fmla="*/ 379 h 486"/>
                <a:gd name="T2" fmla="*/ 334 w 354"/>
                <a:gd name="T3" fmla="*/ 411 h 486"/>
                <a:gd name="T4" fmla="*/ 177 w 354"/>
                <a:gd name="T5" fmla="*/ 452 h 486"/>
                <a:gd name="T6" fmla="*/ 0 w 354"/>
                <a:gd name="T7" fmla="*/ 92 h 486"/>
                <a:gd name="T8" fmla="*/ 126 w 354"/>
                <a:gd name="T9" fmla="*/ 74 h 486"/>
                <a:gd name="T10" fmla="*/ 197 w 354"/>
                <a:gd name="T11" fmla="*/ 30 h 486"/>
                <a:gd name="T12" fmla="*/ 226 w 354"/>
                <a:gd name="T13" fmla="*/ 0 h 486"/>
                <a:gd name="T14" fmla="*/ 354 w 354"/>
                <a:gd name="T15" fmla="*/ 379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4" h="486">
                  <a:moveTo>
                    <a:pt x="354" y="379"/>
                  </a:moveTo>
                  <a:cubicBezTo>
                    <a:pt x="348" y="391"/>
                    <a:pt x="341" y="402"/>
                    <a:pt x="334" y="411"/>
                  </a:cubicBezTo>
                  <a:cubicBezTo>
                    <a:pt x="274" y="486"/>
                    <a:pt x="177" y="452"/>
                    <a:pt x="177" y="452"/>
                  </a:cubicBezTo>
                  <a:cubicBezTo>
                    <a:pt x="121" y="371"/>
                    <a:pt x="20" y="137"/>
                    <a:pt x="0" y="92"/>
                  </a:cubicBezTo>
                  <a:cubicBezTo>
                    <a:pt x="16" y="98"/>
                    <a:pt x="53" y="103"/>
                    <a:pt x="126" y="74"/>
                  </a:cubicBezTo>
                  <a:cubicBezTo>
                    <a:pt x="126" y="74"/>
                    <a:pt x="162" y="60"/>
                    <a:pt x="197" y="30"/>
                  </a:cubicBezTo>
                  <a:cubicBezTo>
                    <a:pt x="207" y="21"/>
                    <a:pt x="217" y="11"/>
                    <a:pt x="226" y="0"/>
                  </a:cubicBezTo>
                  <a:cubicBezTo>
                    <a:pt x="267" y="79"/>
                    <a:pt x="354" y="379"/>
                    <a:pt x="354" y="379"/>
                  </a:cubicBezTo>
                  <a:close/>
                </a:path>
              </a:pathLst>
            </a:custGeom>
            <a:noFill/>
            <a:ln w="3175" cap="flat">
              <a:solidFill>
                <a:srgbClr val="04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61" name="Freeform 25"/>
            <p:cNvSpPr/>
            <p:nvPr/>
          </p:nvSpPr>
          <p:spPr bwMode="auto">
            <a:xfrm>
              <a:off x="3606695" y="2883481"/>
              <a:ext cx="427182" cy="243794"/>
            </a:xfrm>
            <a:custGeom>
              <a:avLst/>
              <a:gdLst>
                <a:gd name="T0" fmla="*/ 252 w 266"/>
                <a:gd name="T1" fmla="*/ 7 h 152"/>
                <a:gd name="T2" fmla="*/ 266 w 266"/>
                <a:gd name="T3" fmla="*/ 40 h 152"/>
                <a:gd name="T4" fmla="*/ 259 w 266"/>
                <a:gd name="T5" fmla="*/ 49 h 152"/>
                <a:gd name="T6" fmla="*/ 159 w 266"/>
                <a:gd name="T7" fmla="*/ 123 h 152"/>
                <a:gd name="T8" fmla="*/ 33 w 266"/>
                <a:gd name="T9" fmla="*/ 141 h 152"/>
                <a:gd name="T10" fmla="*/ 23 w 266"/>
                <a:gd name="T11" fmla="*/ 135 h 152"/>
                <a:gd name="T12" fmla="*/ 11 w 266"/>
                <a:gd name="T13" fmla="*/ 106 h 152"/>
                <a:gd name="T14" fmla="*/ 115 w 266"/>
                <a:gd name="T15" fmla="*/ 18 h 152"/>
                <a:gd name="T16" fmla="*/ 213 w 266"/>
                <a:gd name="T17" fmla="*/ 1 h 152"/>
                <a:gd name="T18" fmla="*/ 247 w 266"/>
                <a:gd name="T19" fmla="*/ 6 h 152"/>
                <a:gd name="T20" fmla="*/ 252 w 266"/>
                <a:gd name="T21" fmla="*/ 7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6" h="152">
                  <a:moveTo>
                    <a:pt x="252" y="7"/>
                  </a:moveTo>
                  <a:cubicBezTo>
                    <a:pt x="266" y="40"/>
                    <a:pt x="266" y="40"/>
                    <a:pt x="266" y="40"/>
                  </a:cubicBezTo>
                  <a:cubicBezTo>
                    <a:pt x="263" y="43"/>
                    <a:pt x="261" y="46"/>
                    <a:pt x="259" y="49"/>
                  </a:cubicBezTo>
                  <a:cubicBezTo>
                    <a:pt x="220" y="99"/>
                    <a:pt x="159" y="123"/>
                    <a:pt x="159" y="123"/>
                  </a:cubicBezTo>
                  <a:cubicBezTo>
                    <a:pt x="86" y="152"/>
                    <a:pt x="49" y="147"/>
                    <a:pt x="33" y="141"/>
                  </a:cubicBezTo>
                  <a:cubicBezTo>
                    <a:pt x="26" y="138"/>
                    <a:pt x="23" y="135"/>
                    <a:pt x="23" y="135"/>
                  </a:cubicBezTo>
                  <a:cubicBezTo>
                    <a:pt x="11" y="106"/>
                    <a:pt x="11" y="106"/>
                    <a:pt x="11" y="106"/>
                  </a:cubicBezTo>
                  <a:cubicBezTo>
                    <a:pt x="0" y="68"/>
                    <a:pt x="115" y="18"/>
                    <a:pt x="115" y="18"/>
                  </a:cubicBezTo>
                  <a:cubicBezTo>
                    <a:pt x="154" y="2"/>
                    <a:pt x="189" y="0"/>
                    <a:pt x="213" y="1"/>
                  </a:cubicBezTo>
                  <a:cubicBezTo>
                    <a:pt x="229" y="2"/>
                    <a:pt x="241" y="4"/>
                    <a:pt x="247" y="6"/>
                  </a:cubicBezTo>
                  <a:cubicBezTo>
                    <a:pt x="250" y="7"/>
                    <a:pt x="252" y="7"/>
                    <a:pt x="252" y="7"/>
                  </a:cubicBezTo>
                </a:path>
              </a:pathLst>
            </a:custGeom>
            <a:solidFill>
              <a:srgbClr val="CA65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62" name="Freeform 26"/>
            <p:cNvSpPr/>
            <p:nvPr/>
          </p:nvSpPr>
          <p:spPr bwMode="auto">
            <a:xfrm>
              <a:off x="3606695" y="2883481"/>
              <a:ext cx="427182" cy="243794"/>
            </a:xfrm>
            <a:custGeom>
              <a:avLst/>
              <a:gdLst>
                <a:gd name="T0" fmla="*/ 252 w 266"/>
                <a:gd name="T1" fmla="*/ 7 h 152"/>
                <a:gd name="T2" fmla="*/ 266 w 266"/>
                <a:gd name="T3" fmla="*/ 40 h 152"/>
                <a:gd name="T4" fmla="*/ 259 w 266"/>
                <a:gd name="T5" fmla="*/ 49 h 152"/>
                <a:gd name="T6" fmla="*/ 159 w 266"/>
                <a:gd name="T7" fmla="*/ 123 h 152"/>
                <a:gd name="T8" fmla="*/ 33 w 266"/>
                <a:gd name="T9" fmla="*/ 141 h 152"/>
                <a:gd name="T10" fmla="*/ 23 w 266"/>
                <a:gd name="T11" fmla="*/ 135 h 152"/>
                <a:gd name="T12" fmla="*/ 11 w 266"/>
                <a:gd name="T13" fmla="*/ 106 h 152"/>
                <a:gd name="T14" fmla="*/ 115 w 266"/>
                <a:gd name="T15" fmla="*/ 18 h 152"/>
                <a:gd name="T16" fmla="*/ 213 w 266"/>
                <a:gd name="T17" fmla="*/ 1 h 152"/>
                <a:gd name="T18" fmla="*/ 247 w 266"/>
                <a:gd name="T19" fmla="*/ 6 h 152"/>
                <a:gd name="T20" fmla="*/ 252 w 266"/>
                <a:gd name="T21" fmla="*/ 7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6" h="152">
                  <a:moveTo>
                    <a:pt x="252" y="7"/>
                  </a:moveTo>
                  <a:cubicBezTo>
                    <a:pt x="266" y="40"/>
                    <a:pt x="266" y="40"/>
                    <a:pt x="266" y="40"/>
                  </a:cubicBezTo>
                  <a:cubicBezTo>
                    <a:pt x="263" y="43"/>
                    <a:pt x="261" y="46"/>
                    <a:pt x="259" y="49"/>
                  </a:cubicBezTo>
                  <a:cubicBezTo>
                    <a:pt x="220" y="99"/>
                    <a:pt x="159" y="123"/>
                    <a:pt x="159" y="123"/>
                  </a:cubicBezTo>
                  <a:cubicBezTo>
                    <a:pt x="86" y="152"/>
                    <a:pt x="49" y="147"/>
                    <a:pt x="33" y="141"/>
                  </a:cubicBezTo>
                  <a:cubicBezTo>
                    <a:pt x="26" y="138"/>
                    <a:pt x="23" y="135"/>
                    <a:pt x="23" y="135"/>
                  </a:cubicBezTo>
                  <a:cubicBezTo>
                    <a:pt x="11" y="106"/>
                    <a:pt x="11" y="106"/>
                    <a:pt x="11" y="106"/>
                  </a:cubicBezTo>
                  <a:cubicBezTo>
                    <a:pt x="0" y="68"/>
                    <a:pt x="115" y="18"/>
                    <a:pt x="115" y="18"/>
                  </a:cubicBezTo>
                  <a:cubicBezTo>
                    <a:pt x="154" y="2"/>
                    <a:pt x="189" y="0"/>
                    <a:pt x="213" y="1"/>
                  </a:cubicBezTo>
                  <a:cubicBezTo>
                    <a:pt x="229" y="2"/>
                    <a:pt x="241" y="4"/>
                    <a:pt x="247" y="6"/>
                  </a:cubicBezTo>
                  <a:cubicBezTo>
                    <a:pt x="250" y="7"/>
                    <a:pt x="252" y="7"/>
                    <a:pt x="252" y="7"/>
                  </a:cubicBezTo>
                  <a:close/>
                </a:path>
              </a:pathLst>
            </a:custGeom>
            <a:noFill/>
            <a:ln w="3175" cap="flat">
              <a:solidFill>
                <a:srgbClr val="03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63" name="Freeform 27"/>
            <p:cNvSpPr/>
            <p:nvPr/>
          </p:nvSpPr>
          <p:spPr bwMode="auto">
            <a:xfrm>
              <a:off x="3636900" y="2913686"/>
              <a:ext cx="355985" cy="172598"/>
            </a:xfrm>
            <a:custGeom>
              <a:avLst/>
              <a:gdLst>
                <a:gd name="T0" fmla="*/ 0 w 222"/>
                <a:gd name="T1" fmla="*/ 86 h 108"/>
                <a:gd name="T2" fmla="*/ 222 w 222"/>
                <a:gd name="T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1" h="108">
                  <a:moveTo>
                    <a:pt x="0" y="86"/>
                  </a:moveTo>
                  <a:cubicBezTo>
                    <a:pt x="0" y="86"/>
                    <a:pt x="133" y="108"/>
                    <a:pt x="222" y="0"/>
                  </a:cubicBezTo>
                </a:path>
              </a:pathLst>
            </a:custGeom>
            <a:noFill/>
            <a:ln w="3175" cap="flat">
              <a:solidFill>
                <a:srgbClr val="03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64" name="Freeform 28"/>
            <p:cNvSpPr/>
            <p:nvPr/>
          </p:nvSpPr>
          <p:spPr bwMode="auto">
            <a:xfrm>
              <a:off x="3966996" y="2861907"/>
              <a:ext cx="116504" cy="77669"/>
            </a:xfrm>
            <a:custGeom>
              <a:avLst/>
              <a:gdLst>
                <a:gd name="T0" fmla="*/ 64 w 72"/>
                <a:gd name="T1" fmla="*/ 28 h 48"/>
                <a:gd name="T2" fmla="*/ 38 w 72"/>
                <a:gd name="T3" fmla="*/ 48 h 48"/>
                <a:gd name="T4" fmla="*/ 33 w 72"/>
                <a:gd name="T5" fmla="*/ 35 h 48"/>
                <a:gd name="T6" fmla="*/ 6 w 72"/>
                <a:gd name="T7" fmla="*/ 29 h 48"/>
                <a:gd name="T8" fmla="*/ 0 w 72"/>
                <a:gd name="T9" fmla="*/ 9 h 48"/>
                <a:gd name="T10" fmla="*/ 42 w 72"/>
                <a:gd name="T11" fmla="*/ 0 h 48"/>
                <a:gd name="T12" fmla="*/ 64 w 72"/>
                <a:gd name="T13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48">
                  <a:moveTo>
                    <a:pt x="64" y="28"/>
                  </a:moveTo>
                  <a:cubicBezTo>
                    <a:pt x="59" y="36"/>
                    <a:pt x="48" y="43"/>
                    <a:pt x="38" y="48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72" y="3"/>
                    <a:pt x="29" y="20"/>
                    <a:pt x="6" y="29"/>
                  </a:cubicBezTo>
                  <a:cubicBezTo>
                    <a:pt x="0" y="27"/>
                    <a:pt x="5" y="24"/>
                    <a:pt x="0" y="9"/>
                  </a:cubicBezTo>
                  <a:cubicBezTo>
                    <a:pt x="16" y="2"/>
                    <a:pt x="25" y="0"/>
                    <a:pt x="42" y="0"/>
                  </a:cubicBezTo>
                  <a:cubicBezTo>
                    <a:pt x="59" y="0"/>
                    <a:pt x="72" y="12"/>
                    <a:pt x="64" y="28"/>
                  </a:cubicBezTo>
                </a:path>
              </a:pathLst>
            </a:custGeom>
            <a:solidFill>
              <a:srgbClr val="CA65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65" name="Freeform 29"/>
            <p:cNvSpPr/>
            <p:nvPr/>
          </p:nvSpPr>
          <p:spPr bwMode="auto">
            <a:xfrm>
              <a:off x="3966996" y="2861907"/>
              <a:ext cx="116504" cy="77669"/>
            </a:xfrm>
            <a:custGeom>
              <a:avLst/>
              <a:gdLst>
                <a:gd name="T0" fmla="*/ 64 w 72"/>
                <a:gd name="T1" fmla="*/ 28 h 48"/>
                <a:gd name="T2" fmla="*/ 38 w 72"/>
                <a:gd name="T3" fmla="*/ 48 h 48"/>
                <a:gd name="T4" fmla="*/ 33 w 72"/>
                <a:gd name="T5" fmla="*/ 35 h 48"/>
                <a:gd name="T6" fmla="*/ 6 w 72"/>
                <a:gd name="T7" fmla="*/ 29 h 48"/>
                <a:gd name="T8" fmla="*/ 0 w 72"/>
                <a:gd name="T9" fmla="*/ 9 h 48"/>
                <a:gd name="T10" fmla="*/ 42 w 72"/>
                <a:gd name="T11" fmla="*/ 0 h 48"/>
                <a:gd name="T12" fmla="*/ 64 w 72"/>
                <a:gd name="T13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48">
                  <a:moveTo>
                    <a:pt x="64" y="28"/>
                  </a:moveTo>
                  <a:cubicBezTo>
                    <a:pt x="59" y="36"/>
                    <a:pt x="48" y="43"/>
                    <a:pt x="38" y="48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72" y="3"/>
                    <a:pt x="29" y="20"/>
                    <a:pt x="6" y="29"/>
                  </a:cubicBezTo>
                  <a:cubicBezTo>
                    <a:pt x="0" y="27"/>
                    <a:pt x="5" y="24"/>
                    <a:pt x="0" y="9"/>
                  </a:cubicBezTo>
                  <a:cubicBezTo>
                    <a:pt x="16" y="2"/>
                    <a:pt x="25" y="0"/>
                    <a:pt x="42" y="0"/>
                  </a:cubicBezTo>
                  <a:cubicBezTo>
                    <a:pt x="59" y="0"/>
                    <a:pt x="72" y="12"/>
                    <a:pt x="64" y="28"/>
                  </a:cubicBezTo>
                  <a:close/>
                </a:path>
              </a:pathLst>
            </a:custGeom>
            <a:noFill/>
            <a:ln w="3175" cap="flat">
              <a:solidFill>
                <a:srgbClr val="03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66" name="Freeform 30"/>
            <p:cNvSpPr/>
            <p:nvPr/>
          </p:nvSpPr>
          <p:spPr bwMode="auto">
            <a:xfrm>
              <a:off x="3964838" y="3530722"/>
              <a:ext cx="237324" cy="131606"/>
            </a:xfrm>
            <a:custGeom>
              <a:avLst/>
              <a:gdLst>
                <a:gd name="T0" fmla="*/ 0 w 149"/>
                <a:gd name="T1" fmla="*/ 82 h 82"/>
                <a:gd name="T2" fmla="*/ 149 w 149"/>
                <a:gd name="T3" fmla="*/ 2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9" h="82">
                  <a:moveTo>
                    <a:pt x="0" y="82"/>
                  </a:moveTo>
                  <a:cubicBezTo>
                    <a:pt x="0" y="82"/>
                    <a:pt x="33" y="0"/>
                    <a:pt x="149" y="20"/>
                  </a:cubicBezTo>
                </a:path>
              </a:pathLst>
            </a:custGeom>
            <a:noFill/>
            <a:ln w="3175" cap="flat">
              <a:solidFill>
                <a:srgbClr val="03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67" name="Freeform 31"/>
            <p:cNvSpPr/>
            <p:nvPr/>
          </p:nvSpPr>
          <p:spPr bwMode="auto">
            <a:xfrm>
              <a:off x="3977783" y="2967623"/>
              <a:ext cx="248111" cy="649398"/>
            </a:xfrm>
            <a:custGeom>
              <a:avLst/>
              <a:gdLst>
                <a:gd name="T0" fmla="*/ 154 w 154"/>
                <a:gd name="T1" fmla="*/ 374 h 405"/>
                <a:gd name="T2" fmla="*/ 135 w 154"/>
                <a:gd name="T3" fmla="*/ 405 h 405"/>
                <a:gd name="T4" fmla="*/ 0 w 154"/>
                <a:gd name="T5" fmla="*/ 29 h 405"/>
                <a:gd name="T6" fmla="*/ 27 w 154"/>
                <a:gd name="T7" fmla="*/ 0 h 405"/>
                <a:gd name="T8" fmla="*/ 154 w 154"/>
                <a:gd name="T9" fmla="*/ 374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405">
                  <a:moveTo>
                    <a:pt x="154" y="374"/>
                  </a:moveTo>
                  <a:cubicBezTo>
                    <a:pt x="148" y="386"/>
                    <a:pt x="142" y="396"/>
                    <a:pt x="135" y="405"/>
                  </a:cubicBezTo>
                  <a:cubicBezTo>
                    <a:pt x="118" y="336"/>
                    <a:pt x="21" y="83"/>
                    <a:pt x="0" y="29"/>
                  </a:cubicBezTo>
                  <a:cubicBezTo>
                    <a:pt x="9" y="21"/>
                    <a:pt x="19" y="11"/>
                    <a:pt x="27" y="0"/>
                  </a:cubicBezTo>
                  <a:cubicBezTo>
                    <a:pt x="67" y="78"/>
                    <a:pt x="154" y="374"/>
                    <a:pt x="154" y="374"/>
                  </a:cubicBezTo>
                </a:path>
              </a:pathLst>
            </a:custGeom>
            <a:solidFill>
              <a:srgbClr val="E5C5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68" name="Freeform 32"/>
            <p:cNvSpPr/>
            <p:nvPr/>
          </p:nvSpPr>
          <p:spPr bwMode="auto">
            <a:xfrm>
              <a:off x="3820287" y="2857592"/>
              <a:ext cx="159654" cy="116503"/>
            </a:xfrm>
            <a:custGeom>
              <a:avLst/>
              <a:gdLst>
                <a:gd name="T0" fmla="*/ 31 w 99"/>
                <a:gd name="T1" fmla="*/ 68 h 73"/>
                <a:gd name="T2" fmla="*/ 0 w 99"/>
                <a:gd name="T3" fmla="*/ 48 h 73"/>
                <a:gd name="T4" fmla="*/ 63 w 99"/>
                <a:gd name="T5" fmla="*/ 7 h 73"/>
                <a:gd name="T6" fmla="*/ 97 w 99"/>
                <a:gd name="T7" fmla="*/ 32 h 73"/>
                <a:gd name="T8" fmla="*/ 31 w 99"/>
                <a:gd name="T9" fmla="*/ 68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73">
                  <a:moveTo>
                    <a:pt x="31" y="68"/>
                  </a:moveTo>
                  <a:cubicBezTo>
                    <a:pt x="31" y="68"/>
                    <a:pt x="1" y="73"/>
                    <a:pt x="0" y="48"/>
                  </a:cubicBezTo>
                  <a:cubicBezTo>
                    <a:pt x="0" y="48"/>
                    <a:pt x="5" y="16"/>
                    <a:pt x="63" y="7"/>
                  </a:cubicBezTo>
                  <a:cubicBezTo>
                    <a:pt x="63" y="7"/>
                    <a:pt x="99" y="0"/>
                    <a:pt x="97" y="32"/>
                  </a:cubicBezTo>
                  <a:cubicBezTo>
                    <a:pt x="97" y="32"/>
                    <a:pt x="66" y="69"/>
                    <a:pt x="31" y="68"/>
                  </a:cubicBezTo>
                </a:path>
              </a:pathLst>
            </a:custGeom>
            <a:solidFill>
              <a:srgbClr val="CA65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69" name="Freeform 33"/>
            <p:cNvSpPr/>
            <p:nvPr/>
          </p:nvSpPr>
          <p:spPr bwMode="auto">
            <a:xfrm>
              <a:off x="3820287" y="2857592"/>
              <a:ext cx="159654" cy="116503"/>
            </a:xfrm>
            <a:custGeom>
              <a:avLst/>
              <a:gdLst>
                <a:gd name="T0" fmla="*/ 31 w 99"/>
                <a:gd name="T1" fmla="*/ 68 h 73"/>
                <a:gd name="T2" fmla="*/ 0 w 99"/>
                <a:gd name="T3" fmla="*/ 48 h 73"/>
                <a:gd name="T4" fmla="*/ 63 w 99"/>
                <a:gd name="T5" fmla="*/ 7 h 73"/>
                <a:gd name="T6" fmla="*/ 97 w 99"/>
                <a:gd name="T7" fmla="*/ 32 h 73"/>
                <a:gd name="T8" fmla="*/ 31 w 99"/>
                <a:gd name="T9" fmla="*/ 68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73">
                  <a:moveTo>
                    <a:pt x="31" y="68"/>
                  </a:moveTo>
                  <a:cubicBezTo>
                    <a:pt x="31" y="68"/>
                    <a:pt x="1" y="73"/>
                    <a:pt x="0" y="48"/>
                  </a:cubicBezTo>
                  <a:cubicBezTo>
                    <a:pt x="0" y="48"/>
                    <a:pt x="5" y="16"/>
                    <a:pt x="63" y="7"/>
                  </a:cubicBezTo>
                  <a:cubicBezTo>
                    <a:pt x="63" y="7"/>
                    <a:pt x="99" y="0"/>
                    <a:pt x="97" y="32"/>
                  </a:cubicBezTo>
                  <a:cubicBezTo>
                    <a:pt x="97" y="32"/>
                    <a:pt x="66" y="69"/>
                    <a:pt x="31" y="68"/>
                  </a:cubicBezTo>
                  <a:close/>
                </a:path>
              </a:pathLst>
            </a:custGeom>
            <a:noFill/>
            <a:ln w="3175" cap="flat">
              <a:solidFill>
                <a:srgbClr val="03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70" name="Freeform 34"/>
            <p:cNvSpPr/>
            <p:nvPr/>
          </p:nvSpPr>
          <p:spPr bwMode="auto">
            <a:xfrm>
              <a:off x="3846177" y="2872694"/>
              <a:ext cx="114347" cy="69039"/>
            </a:xfrm>
            <a:custGeom>
              <a:avLst/>
              <a:gdLst>
                <a:gd name="T0" fmla="*/ 0 w 71"/>
                <a:gd name="T1" fmla="*/ 41 h 43"/>
                <a:gd name="T2" fmla="*/ 71 w 71"/>
                <a:gd name="T3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" h="43">
                  <a:moveTo>
                    <a:pt x="0" y="41"/>
                  </a:moveTo>
                  <a:cubicBezTo>
                    <a:pt x="0" y="41"/>
                    <a:pt x="43" y="43"/>
                    <a:pt x="71" y="0"/>
                  </a:cubicBezTo>
                </a:path>
              </a:pathLst>
            </a:custGeom>
            <a:noFill/>
            <a:ln w="3175" cap="flat">
              <a:solidFill>
                <a:srgbClr val="030000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71" name="Freeform 35"/>
            <p:cNvSpPr/>
            <p:nvPr/>
          </p:nvSpPr>
          <p:spPr bwMode="auto">
            <a:xfrm>
              <a:off x="3725357" y="3470313"/>
              <a:ext cx="660191" cy="483273"/>
            </a:xfrm>
            <a:custGeom>
              <a:avLst/>
              <a:gdLst>
                <a:gd name="T0" fmla="*/ 306 w 306"/>
                <a:gd name="T1" fmla="*/ 89 h 224"/>
                <a:gd name="T2" fmla="*/ 306 w 306"/>
                <a:gd name="T3" fmla="*/ 224 h 224"/>
                <a:gd name="T4" fmla="*/ 0 w 306"/>
                <a:gd name="T5" fmla="*/ 138 h 224"/>
                <a:gd name="T6" fmla="*/ 0 w 306"/>
                <a:gd name="T7" fmla="*/ 0 h 224"/>
                <a:gd name="T8" fmla="*/ 306 w 306"/>
                <a:gd name="T9" fmla="*/ 89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224">
                  <a:moveTo>
                    <a:pt x="306" y="89"/>
                  </a:moveTo>
                  <a:lnTo>
                    <a:pt x="306" y="224"/>
                  </a:lnTo>
                  <a:lnTo>
                    <a:pt x="0" y="138"/>
                  </a:lnTo>
                  <a:lnTo>
                    <a:pt x="0" y="0"/>
                  </a:lnTo>
                  <a:lnTo>
                    <a:pt x="306" y="89"/>
                  </a:lnTo>
                  <a:close/>
                </a:path>
              </a:pathLst>
            </a:custGeom>
            <a:solidFill>
              <a:srgbClr val="5FBE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72" name="Freeform 36"/>
            <p:cNvSpPr/>
            <p:nvPr/>
          </p:nvSpPr>
          <p:spPr bwMode="auto">
            <a:xfrm>
              <a:off x="3725357" y="3330078"/>
              <a:ext cx="1059326" cy="332250"/>
            </a:xfrm>
            <a:custGeom>
              <a:avLst/>
              <a:gdLst>
                <a:gd name="T0" fmla="*/ 491 w 491"/>
                <a:gd name="T1" fmla="*/ 65 h 154"/>
                <a:gd name="T2" fmla="*/ 306 w 491"/>
                <a:gd name="T3" fmla="*/ 154 h 154"/>
                <a:gd name="T4" fmla="*/ 0 w 491"/>
                <a:gd name="T5" fmla="*/ 65 h 154"/>
                <a:gd name="T6" fmla="*/ 203 w 491"/>
                <a:gd name="T7" fmla="*/ 0 h 154"/>
                <a:gd name="T8" fmla="*/ 491 w 491"/>
                <a:gd name="T9" fmla="*/ 6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1" h="154">
                  <a:moveTo>
                    <a:pt x="491" y="65"/>
                  </a:moveTo>
                  <a:lnTo>
                    <a:pt x="306" y="154"/>
                  </a:lnTo>
                  <a:lnTo>
                    <a:pt x="0" y="65"/>
                  </a:lnTo>
                  <a:lnTo>
                    <a:pt x="203" y="0"/>
                  </a:lnTo>
                  <a:lnTo>
                    <a:pt x="491" y="65"/>
                  </a:lnTo>
                  <a:close/>
                </a:path>
              </a:pathLst>
            </a:custGeom>
            <a:solidFill>
              <a:srgbClr val="96D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73" name="Freeform 37"/>
            <p:cNvSpPr/>
            <p:nvPr/>
          </p:nvSpPr>
          <p:spPr bwMode="auto">
            <a:xfrm>
              <a:off x="4385548" y="3470313"/>
              <a:ext cx="399135" cy="483273"/>
            </a:xfrm>
            <a:custGeom>
              <a:avLst/>
              <a:gdLst>
                <a:gd name="T0" fmla="*/ 185 w 185"/>
                <a:gd name="T1" fmla="*/ 0 h 224"/>
                <a:gd name="T2" fmla="*/ 185 w 185"/>
                <a:gd name="T3" fmla="*/ 123 h 224"/>
                <a:gd name="T4" fmla="*/ 0 w 185"/>
                <a:gd name="T5" fmla="*/ 224 h 224"/>
                <a:gd name="T6" fmla="*/ 0 w 185"/>
                <a:gd name="T7" fmla="*/ 89 h 224"/>
                <a:gd name="T8" fmla="*/ 185 w 185"/>
                <a:gd name="T9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" h="224">
                  <a:moveTo>
                    <a:pt x="185" y="0"/>
                  </a:moveTo>
                  <a:lnTo>
                    <a:pt x="185" y="123"/>
                  </a:lnTo>
                  <a:lnTo>
                    <a:pt x="0" y="224"/>
                  </a:lnTo>
                  <a:lnTo>
                    <a:pt x="0" y="89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rgbClr val="1088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74" name="Freeform 38"/>
            <p:cNvSpPr/>
            <p:nvPr/>
          </p:nvSpPr>
          <p:spPr bwMode="auto">
            <a:xfrm>
              <a:off x="3977783" y="3043134"/>
              <a:ext cx="543687" cy="513478"/>
            </a:xfrm>
            <a:custGeom>
              <a:avLst/>
              <a:gdLst>
                <a:gd name="T0" fmla="*/ 21 w 338"/>
                <a:gd name="T1" fmla="*/ 227 h 321"/>
                <a:gd name="T2" fmla="*/ 0 w 338"/>
                <a:gd name="T3" fmla="*/ 0 h 321"/>
                <a:gd name="T4" fmla="*/ 173 w 338"/>
                <a:gd name="T5" fmla="*/ 56 h 321"/>
                <a:gd name="T6" fmla="*/ 338 w 338"/>
                <a:gd name="T7" fmla="*/ 109 h 321"/>
                <a:gd name="T8" fmla="*/ 246 w 338"/>
                <a:gd name="T9" fmla="*/ 306 h 321"/>
                <a:gd name="T10" fmla="*/ 21 w 338"/>
                <a:gd name="T11" fmla="*/ 227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8" h="321">
                  <a:moveTo>
                    <a:pt x="21" y="227"/>
                  </a:moveTo>
                  <a:cubicBezTo>
                    <a:pt x="48" y="142"/>
                    <a:pt x="0" y="0"/>
                    <a:pt x="0" y="0"/>
                  </a:cubicBezTo>
                  <a:cubicBezTo>
                    <a:pt x="0" y="0"/>
                    <a:pt x="109" y="70"/>
                    <a:pt x="173" y="56"/>
                  </a:cubicBezTo>
                  <a:cubicBezTo>
                    <a:pt x="173" y="56"/>
                    <a:pt x="299" y="56"/>
                    <a:pt x="338" y="109"/>
                  </a:cubicBezTo>
                  <a:cubicBezTo>
                    <a:pt x="338" y="109"/>
                    <a:pt x="234" y="207"/>
                    <a:pt x="246" y="306"/>
                  </a:cubicBezTo>
                  <a:cubicBezTo>
                    <a:pt x="47" y="321"/>
                    <a:pt x="21" y="227"/>
                    <a:pt x="21" y="227"/>
                  </a:cubicBezTo>
                </a:path>
              </a:pathLst>
            </a:custGeom>
            <a:solidFill>
              <a:srgbClr val="EF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75" name="Freeform 39"/>
            <p:cNvSpPr/>
            <p:nvPr/>
          </p:nvSpPr>
          <p:spPr bwMode="auto">
            <a:xfrm>
              <a:off x="5009062" y="5755074"/>
              <a:ext cx="157497" cy="455226"/>
            </a:xfrm>
            <a:custGeom>
              <a:avLst/>
              <a:gdLst>
                <a:gd name="T0" fmla="*/ 98 w 98"/>
                <a:gd name="T1" fmla="*/ 233 h 283"/>
                <a:gd name="T2" fmla="*/ 49 w 98"/>
                <a:gd name="T3" fmla="*/ 283 h 283"/>
                <a:gd name="T4" fmla="*/ 0 w 98"/>
                <a:gd name="T5" fmla="*/ 233 h 283"/>
                <a:gd name="T6" fmla="*/ 0 w 98"/>
                <a:gd name="T7" fmla="*/ 49 h 283"/>
                <a:gd name="T8" fmla="*/ 49 w 98"/>
                <a:gd name="T9" fmla="*/ 0 h 283"/>
                <a:gd name="T10" fmla="*/ 98 w 98"/>
                <a:gd name="T11" fmla="*/ 49 h 283"/>
                <a:gd name="T12" fmla="*/ 98 w 98"/>
                <a:gd name="T13" fmla="*/ 23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" h="283">
                  <a:moveTo>
                    <a:pt x="98" y="233"/>
                  </a:moveTo>
                  <a:cubicBezTo>
                    <a:pt x="98" y="261"/>
                    <a:pt x="76" y="283"/>
                    <a:pt x="49" y="283"/>
                  </a:cubicBezTo>
                  <a:cubicBezTo>
                    <a:pt x="22" y="283"/>
                    <a:pt x="0" y="261"/>
                    <a:pt x="0" y="23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8" y="22"/>
                    <a:pt x="98" y="49"/>
                  </a:cubicBezTo>
                  <a:lnTo>
                    <a:pt x="98" y="233"/>
                  </a:lnTo>
                  <a:close/>
                </a:path>
              </a:pathLst>
            </a:custGeom>
            <a:solidFill>
              <a:srgbClr val="465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76" name="Freeform 40"/>
            <p:cNvSpPr/>
            <p:nvPr/>
          </p:nvSpPr>
          <p:spPr bwMode="auto">
            <a:xfrm>
              <a:off x="3483719" y="5755074"/>
              <a:ext cx="159654" cy="455226"/>
            </a:xfrm>
            <a:custGeom>
              <a:avLst/>
              <a:gdLst>
                <a:gd name="T0" fmla="*/ 99 w 99"/>
                <a:gd name="T1" fmla="*/ 233 h 283"/>
                <a:gd name="T2" fmla="*/ 50 w 99"/>
                <a:gd name="T3" fmla="*/ 283 h 283"/>
                <a:gd name="T4" fmla="*/ 0 w 99"/>
                <a:gd name="T5" fmla="*/ 233 h 283"/>
                <a:gd name="T6" fmla="*/ 0 w 99"/>
                <a:gd name="T7" fmla="*/ 49 h 283"/>
                <a:gd name="T8" fmla="*/ 50 w 99"/>
                <a:gd name="T9" fmla="*/ 0 h 283"/>
                <a:gd name="T10" fmla="*/ 99 w 99"/>
                <a:gd name="T11" fmla="*/ 49 h 283"/>
                <a:gd name="T12" fmla="*/ 99 w 99"/>
                <a:gd name="T13" fmla="*/ 23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83">
                  <a:moveTo>
                    <a:pt x="99" y="233"/>
                  </a:moveTo>
                  <a:cubicBezTo>
                    <a:pt x="99" y="261"/>
                    <a:pt x="77" y="283"/>
                    <a:pt x="50" y="283"/>
                  </a:cubicBezTo>
                  <a:cubicBezTo>
                    <a:pt x="22" y="283"/>
                    <a:pt x="0" y="261"/>
                    <a:pt x="0" y="23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50" y="0"/>
                  </a:cubicBezTo>
                  <a:cubicBezTo>
                    <a:pt x="77" y="0"/>
                    <a:pt x="99" y="22"/>
                    <a:pt x="99" y="49"/>
                  </a:cubicBezTo>
                  <a:lnTo>
                    <a:pt x="99" y="233"/>
                  </a:lnTo>
                  <a:close/>
                </a:path>
              </a:pathLst>
            </a:custGeom>
            <a:solidFill>
              <a:srgbClr val="465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77" name="Freeform 41"/>
            <p:cNvSpPr/>
            <p:nvPr/>
          </p:nvSpPr>
          <p:spPr bwMode="auto">
            <a:xfrm>
              <a:off x="3429782" y="3463841"/>
              <a:ext cx="1786399" cy="2658003"/>
            </a:xfrm>
            <a:custGeom>
              <a:avLst/>
              <a:gdLst>
                <a:gd name="T0" fmla="*/ 0 w 1114"/>
                <a:gd name="T1" fmla="*/ 0 h 1656"/>
                <a:gd name="T2" fmla="*/ 1114 w 1114"/>
                <a:gd name="T3" fmla="*/ 0 h 1656"/>
                <a:gd name="T4" fmla="*/ 1033 w 1114"/>
                <a:gd name="T5" fmla="*/ 1455 h 1656"/>
                <a:gd name="T6" fmla="*/ 839 w 1114"/>
                <a:gd name="T7" fmla="*/ 1642 h 1656"/>
                <a:gd name="T8" fmla="*/ 272 w 1114"/>
                <a:gd name="T9" fmla="*/ 1642 h 1656"/>
                <a:gd name="T10" fmla="*/ 78 w 1114"/>
                <a:gd name="T11" fmla="*/ 1444 h 1656"/>
                <a:gd name="T12" fmla="*/ 0 w 1114"/>
                <a:gd name="T13" fmla="*/ 0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4" h="1655">
                  <a:moveTo>
                    <a:pt x="0" y="0"/>
                  </a:moveTo>
                  <a:cubicBezTo>
                    <a:pt x="1114" y="0"/>
                    <a:pt x="1114" y="0"/>
                    <a:pt x="1114" y="0"/>
                  </a:cubicBezTo>
                  <a:cubicBezTo>
                    <a:pt x="1033" y="1455"/>
                    <a:pt x="1033" y="1455"/>
                    <a:pt x="1033" y="1455"/>
                  </a:cubicBezTo>
                  <a:cubicBezTo>
                    <a:pt x="1033" y="1455"/>
                    <a:pt x="1044" y="1644"/>
                    <a:pt x="839" y="1642"/>
                  </a:cubicBezTo>
                  <a:cubicBezTo>
                    <a:pt x="272" y="1642"/>
                    <a:pt x="272" y="1642"/>
                    <a:pt x="272" y="1642"/>
                  </a:cubicBezTo>
                  <a:cubicBezTo>
                    <a:pt x="272" y="1642"/>
                    <a:pt x="81" y="1656"/>
                    <a:pt x="78" y="144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1B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78" name="Freeform 42"/>
            <p:cNvSpPr/>
            <p:nvPr/>
          </p:nvSpPr>
          <p:spPr bwMode="auto">
            <a:xfrm>
              <a:off x="3468616" y="3524250"/>
              <a:ext cx="1628903" cy="2340855"/>
            </a:xfrm>
            <a:custGeom>
              <a:avLst/>
              <a:gdLst>
                <a:gd name="T0" fmla="*/ 9 w 1015"/>
                <a:gd name="T1" fmla="*/ 111 h 1460"/>
                <a:gd name="T2" fmla="*/ 113 w 1015"/>
                <a:gd name="T3" fmla="*/ 0 h 1460"/>
                <a:gd name="T4" fmla="*/ 856 w 1015"/>
                <a:gd name="T5" fmla="*/ 0 h 1460"/>
                <a:gd name="T6" fmla="*/ 987 w 1015"/>
                <a:gd name="T7" fmla="*/ 219 h 1460"/>
                <a:gd name="T8" fmla="*/ 920 w 1015"/>
                <a:gd name="T9" fmla="*/ 1291 h 1460"/>
                <a:gd name="T10" fmla="*/ 766 w 1015"/>
                <a:gd name="T11" fmla="*/ 1460 h 1460"/>
                <a:gd name="T12" fmla="*/ 247 w 1015"/>
                <a:gd name="T13" fmla="*/ 1460 h 1460"/>
                <a:gd name="T14" fmla="*/ 79 w 1015"/>
                <a:gd name="T15" fmla="*/ 1312 h 1460"/>
                <a:gd name="T16" fmla="*/ 9 w 1015"/>
                <a:gd name="T17" fmla="*/ 111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5" h="1460">
                  <a:moveTo>
                    <a:pt x="9" y="111"/>
                  </a:moveTo>
                  <a:cubicBezTo>
                    <a:pt x="9" y="111"/>
                    <a:pt x="0" y="2"/>
                    <a:pt x="113" y="0"/>
                  </a:cubicBezTo>
                  <a:cubicBezTo>
                    <a:pt x="856" y="0"/>
                    <a:pt x="856" y="0"/>
                    <a:pt x="856" y="0"/>
                  </a:cubicBezTo>
                  <a:cubicBezTo>
                    <a:pt x="856" y="0"/>
                    <a:pt x="1015" y="0"/>
                    <a:pt x="987" y="219"/>
                  </a:cubicBezTo>
                  <a:cubicBezTo>
                    <a:pt x="920" y="1291"/>
                    <a:pt x="920" y="1291"/>
                    <a:pt x="920" y="1291"/>
                  </a:cubicBezTo>
                  <a:cubicBezTo>
                    <a:pt x="920" y="1291"/>
                    <a:pt x="923" y="1455"/>
                    <a:pt x="766" y="1460"/>
                  </a:cubicBezTo>
                  <a:cubicBezTo>
                    <a:pt x="247" y="1460"/>
                    <a:pt x="247" y="1460"/>
                    <a:pt x="247" y="1460"/>
                  </a:cubicBezTo>
                  <a:cubicBezTo>
                    <a:pt x="247" y="1460"/>
                    <a:pt x="76" y="1455"/>
                    <a:pt x="79" y="1312"/>
                  </a:cubicBezTo>
                  <a:lnTo>
                    <a:pt x="9" y="111"/>
                  </a:lnTo>
                  <a:close/>
                </a:path>
              </a:pathLst>
            </a:custGeom>
            <a:solidFill>
              <a:srgbClr val="76D5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79" name="Freeform 43"/>
            <p:cNvSpPr/>
            <p:nvPr/>
          </p:nvSpPr>
          <p:spPr bwMode="auto">
            <a:xfrm>
              <a:off x="3276600" y="3334393"/>
              <a:ext cx="2092762" cy="129448"/>
            </a:xfrm>
            <a:custGeom>
              <a:avLst/>
              <a:gdLst>
                <a:gd name="T0" fmla="*/ 1265 w 1305"/>
                <a:gd name="T1" fmla="*/ 81 h 81"/>
                <a:gd name="T2" fmla="*/ 41 w 1305"/>
                <a:gd name="T3" fmla="*/ 81 h 81"/>
                <a:gd name="T4" fmla="*/ 0 w 1305"/>
                <a:gd name="T5" fmla="*/ 40 h 81"/>
                <a:gd name="T6" fmla="*/ 41 w 1305"/>
                <a:gd name="T7" fmla="*/ 0 h 81"/>
                <a:gd name="T8" fmla="*/ 1265 w 1305"/>
                <a:gd name="T9" fmla="*/ 0 h 81"/>
                <a:gd name="T10" fmla="*/ 1305 w 1305"/>
                <a:gd name="T11" fmla="*/ 40 h 81"/>
                <a:gd name="T12" fmla="*/ 1265 w 1305"/>
                <a:gd name="T13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5" h="81">
                  <a:moveTo>
                    <a:pt x="1265" y="81"/>
                  </a:moveTo>
                  <a:cubicBezTo>
                    <a:pt x="41" y="81"/>
                    <a:pt x="41" y="81"/>
                    <a:pt x="41" y="81"/>
                  </a:cubicBezTo>
                  <a:cubicBezTo>
                    <a:pt x="18" y="81"/>
                    <a:pt x="0" y="63"/>
                    <a:pt x="0" y="40"/>
                  </a:cubicBezTo>
                  <a:cubicBezTo>
                    <a:pt x="0" y="18"/>
                    <a:pt x="18" y="0"/>
                    <a:pt x="41" y="0"/>
                  </a:cubicBezTo>
                  <a:cubicBezTo>
                    <a:pt x="1265" y="0"/>
                    <a:pt x="1265" y="0"/>
                    <a:pt x="1265" y="0"/>
                  </a:cubicBezTo>
                  <a:cubicBezTo>
                    <a:pt x="1287" y="0"/>
                    <a:pt x="1305" y="18"/>
                    <a:pt x="1305" y="40"/>
                  </a:cubicBezTo>
                  <a:cubicBezTo>
                    <a:pt x="1305" y="63"/>
                    <a:pt x="1287" y="81"/>
                    <a:pt x="1265" y="81"/>
                  </a:cubicBezTo>
                </a:path>
              </a:pathLst>
            </a:custGeom>
            <a:solidFill>
              <a:srgbClr val="76D5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80" name="Freeform 44"/>
            <p:cNvSpPr/>
            <p:nvPr/>
          </p:nvSpPr>
          <p:spPr bwMode="auto">
            <a:xfrm>
              <a:off x="3680050" y="4531788"/>
              <a:ext cx="604096" cy="526423"/>
            </a:xfrm>
            <a:custGeom>
              <a:avLst/>
              <a:gdLst>
                <a:gd name="T0" fmla="*/ 92 w 376"/>
                <a:gd name="T1" fmla="*/ 29 h 328"/>
                <a:gd name="T2" fmla="*/ 30 w 376"/>
                <a:gd name="T3" fmla="*/ 143 h 328"/>
                <a:gd name="T4" fmla="*/ 39 w 376"/>
                <a:gd name="T5" fmla="*/ 229 h 328"/>
                <a:gd name="T6" fmla="*/ 150 w 376"/>
                <a:gd name="T7" fmla="*/ 328 h 328"/>
                <a:gd name="T8" fmla="*/ 376 w 376"/>
                <a:gd name="T9" fmla="*/ 328 h 328"/>
                <a:gd name="T10" fmla="*/ 376 w 376"/>
                <a:gd name="T11" fmla="*/ 174 h 328"/>
                <a:gd name="T12" fmla="*/ 214 w 376"/>
                <a:gd name="T13" fmla="*/ 174 h 328"/>
                <a:gd name="T14" fmla="*/ 250 w 376"/>
                <a:gd name="T15" fmla="*/ 113 h 328"/>
                <a:gd name="T16" fmla="*/ 276 w 376"/>
                <a:gd name="T17" fmla="*/ 124 h 328"/>
                <a:gd name="T18" fmla="*/ 224 w 376"/>
                <a:gd name="T19" fmla="*/ 0 h 328"/>
                <a:gd name="T20" fmla="*/ 75 w 376"/>
                <a:gd name="T21" fmla="*/ 11 h 328"/>
                <a:gd name="T22" fmla="*/ 92 w 376"/>
                <a:gd name="T23" fmla="*/ 29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6" h="328">
                  <a:moveTo>
                    <a:pt x="92" y="29"/>
                  </a:moveTo>
                  <a:cubicBezTo>
                    <a:pt x="30" y="143"/>
                    <a:pt x="30" y="143"/>
                    <a:pt x="30" y="143"/>
                  </a:cubicBezTo>
                  <a:cubicBezTo>
                    <a:pt x="30" y="143"/>
                    <a:pt x="0" y="179"/>
                    <a:pt x="39" y="229"/>
                  </a:cubicBezTo>
                  <a:cubicBezTo>
                    <a:pt x="39" y="229"/>
                    <a:pt x="92" y="327"/>
                    <a:pt x="150" y="328"/>
                  </a:cubicBezTo>
                  <a:cubicBezTo>
                    <a:pt x="376" y="328"/>
                    <a:pt x="376" y="328"/>
                    <a:pt x="376" y="328"/>
                  </a:cubicBezTo>
                  <a:cubicBezTo>
                    <a:pt x="376" y="174"/>
                    <a:pt x="376" y="174"/>
                    <a:pt x="376" y="174"/>
                  </a:cubicBezTo>
                  <a:cubicBezTo>
                    <a:pt x="214" y="174"/>
                    <a:pt x="214" y="174"/>
                    <a:pt x="214" y="174"/>
                  </a:cubicBezTo>
                  <a:cubicBezTo>
                    <a:pt x="214" y="174"/>
                    <a:pt x="186" y="176"/>
                    <a:pt x="250" y="113"/>
                  </a:cubicBezTo>
                  <a:cubicBezTo>
                    <a:pt x="276" y="124"/>
                    <a:pt x="276" y="124"/>
                    <a:pt x="276" y="124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75" y="11"/>
                    <a:pt x="75" y="11"/>
                    <a:pt x="75" y="11"/>
                  </a:cubicBezTo>
                  <a:lnTo>
                    <a:pt x="92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81" name="Freeform 45"/>
            <p:cNvSpPr/>
            <p:nvPr/>
          </p:nvSpPr>
          <p:spPr bwMode="auto">
            <a:xfrm>
              <a:off x="4307879" y="4458434"/>
              <a:ext cx="595466" cy="670973"/>
            </a:xfrm>
            <a:custGeom>
              <a:avLst/>
              <a:gdLst>
                <a:gd name="T0" fmla="*/ 94 w 371"/>
                <a:gd name="T1" fmla="*/ 376 h 418"/>
                <a:gd name="T2" fmla="*/ 236 w 371"/>
                <a:gd name="T3" fmla="*/ 381 h 418"/>
                <a:gd name="T4" fmla="*/ 310 w 371"/>
                <a:gd name="T5" fmla="*/ 321 h 418"/>
                <a:gd name="T6" fmla="*/ 340 w 371"/>
                <a:gd name="T7" fmla="*/ 171 h 418"/>
                <a:gd name="T8" fmla="*/ 231 w 371"/>
                <a:gd name="T9" fmla="*/ 0 h 418"/>
                <a:gd name="T10" fmla="*/ 91 w 371"/>
                <a:gd name="T11" fmla="*/ 93 h 418"/>
                <a:gd name="T12" fmla="*/ 164 w 371"/>
                <a:gd name="T13" fmla="*/ 210 h 418"/>
                <a:gd name="T14" fmla="*/ 89 w 371"/>
                <a:gd name="T15" fmla="*/ 217 h 418"/>
                <a:gd name="T16" fmla="*/ 91 w 371"/>
                <a:gd name="T17" fmla="*/ 183 h 418"/>
                <a:gd name="T18" fmla="*/ 0 w 371"/>
                <a:gd name="T19" fmla="*/ 306 h 418"/>
                <a:gd name="T20" fmla="*/ 92 w 371"/>
                <a:gd name="T21" fmla="*/ 418 h 418"/>
                <a:gd name="T22" fmla="*/ 94 w 371"/>
                <a:gd name="T23" fmla="*/ 376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1" h="418">
                  <a:moveTo>
                    <a:pt x="94" y="376"/>
                  </a:moveTo>
                  <a:cubicBezTo>
                    <a:pt x="236" y="381"/>
                    <a:pt x="236" y="381"/>
                    <a:pt x="236" y="381"/>
                  </a:cubicBezTo>
                  <a:cubicBezTo>
                    <a:pt x="236" y="381"/>
                    <a:pt x="285" y="384"/>
                    <a:pt x="310" y="321"/>
                  </a:cubicBezTo>
                  <a:cubicBezTo>
                    <a:pt x="310" y="321"/>
                    <a:pt x="371" y="219"/>
                    <a:pt x="340" y="171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91" y="93"/>
                    <a:pt x="91" y="93"/>
                    <a:pt x="91" y="93"/>
                  </a:cubicBezTo>
                  <a:cubicBezTo>
                    <a:pt x="164" y="210"/>
                    <a:pt x="164" y="210"/>
                    <a:pt x="164" y="210"/>
                  </a:cubicBezTo>
                  <a:cubicBezTo>
                    <a:pt x="164" y="210"/>
                    <a:pt x="182" y="231"/>
                    <a:pt x="89" y="217"/>
                  </a:cubicBezTo>
                  <a:cubicBezTo>
                    <a:pt x="91" y="183"/>
                    <a:pt x="91" y="183"/>
                    <a:pt x="91" y="183"/>
                  </a:cubicBezTo>
                  <a:cubicBezTo>
                    <a:pt x="0" y="306"/>
                    <a:pt x="0" y="306"/>
                    <a:pt x="0" y="306"/>
                  </a:cubicBezTo>
                  <a:cubicBezTo>
                    <a:pt x="92" y="418"/>
                    <a:pt x="92" y="418"/>
                    <a:pt x="92" y="418"/>
                  </a:cubicBezTo>
                  <a:lnTo>
                    <a:pt x="94" y="3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82" name="Freeform 46"/>
            <p:cNvSpPr/>
            <p:nvPr/>
          </p:nvSpPr>
          <p:spPr bwMode="auto">
            <a:xfrm>
              <a:off x="3926004" y="4067932"/>
              <a:ext cx="707656" cy="513478"/>
            </a:xfrm>
            <a:custGeom>
              <a:avLst/>
              <a:gdLst>
                <a:gd name="T0" fmla="*/ 416 w 441"/>
                <a:gd name="T1" fmla="*/ 167 h 320"/>
                <a:gd name="T2" fmla="*/ 344 w 441"/>
                <a:gd name="T3" fmla="*/ 52 h 320"/>
                <a:gd name="T4" fmla="*/ 260 w 441"/>
                <a:gd name="T5" fmla="*/ 11 h 320"/>
                <a:gd name="T6" fmla="*/ 114 w 441"/>
                <a:gd name="T7" fmla="*/ 47 h 320"/>
                <a:gd name="T8" fmla="*/ 0 w 441"/>
                <a:gd name="T9" fmla="*/ 234 h 320"/>
                <a:gd name="T10" fmla="*/ 139 w 441"/>
                <a:gd name="T11" fmla="*/ 320 h 320"/>
                <a:gd name="T12" fmla="*/ 222 w 441"/>
                <a:gd name="T13" fmla="*/ 187 h 320"/>
                <a:gd name="T14" fmla="*/ 270 w 441"/>
                <a:gd name="T15" fmla="*/ 243 h 320"/>
                <a:gd name="T16" fmla="*/ 251 w 441"/>
                <a:gd name="T17" fmla="*/ 256 h 320"/>
                <a:gd name="T18" fmla="*/ 393 w 441"/>
                <a:gd name="T19" fmla="*/ 271 h 320"/>
                <a:gd name="T20" fmla="*/ 441 w 441"/>
                <a:gd name="T21" fmla="*/ 163 h 320"/>
                <a:gd name="T22" fmla="*/ 416 w 441"/>
                <a:gd name="T23" fmla="*/ 167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41" h="320">
                  <a:moveTo>
                    <a:pt x="416" y="167"/>
                  </a:moveTo>
                  <a:cubicBezTo>
                    <a:pt x="344" y="52"/>
                    <a:pt x="344" y="52"/>
                    <a:pt x="344" y="52"/>
                  </a:cubicBezTo>
                  <a:cubicBezTo>
                    <a:pt x="344" y="52"/>
                    <a:pt x="326" y="7"/>
                    <a:pt x="260" y="11"/>
                  </a:cubicBezTo>
                  <a:cubicBezTo>
                    <a:pt x="260" y="11"/>
                    <a:pt x="144" y="0"/>
                    <a:pt x="114" y="47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139" y="320"/>
                    <a:pt x="139" y="320"/>
                    <a:pt x="139" y="320"/>
                  </a:cubicBezTo>
                  <a:cubicBezTo>
                    <a:pt x="222" y="187"/>
                    <a:pt x="222" y="187"/>
                    <a:pt x="222" y="187"/>
                  </a:cubicBezTo>
                  <a:cubicBezTo>
                    <a:pt x="222" y="187"/>
                    <a:pt x="245" y="155"/>
                    <a:pt x="270" y="243"/>
                  </a:cubicBezTo>
                  <a:cubicBezTo>
                    <a:pt x="251" y="256"/>
                    <a:pt x="251" y="256"/>
                    <a:pt x="251" y="256"/>
                  </a:cubicBezTo>
                  <a:cubicBezTo>
                    <a:pt x="393" y="271"/>
                    <a:pt x="393" y="271"/>
                    <a:pt x="393" y="271"/>
                  </a:cubicBezTo>
                  <a:cubicBezTo>
                    <a:pt x="441" y="163"/>
                    <a:pt x="441" y="163"/>
                    <a:pt x="441" y="163"/>
                  </a:cubicBezTo>
                  <a:lnTo>
                    <a:pt x="416" y="1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9423787" y="1837461"/>
            <a:ext cx="1396613" cy="2357395"/>
            <a:chOff x="11541932" y="2674207"/>
            <a:chExt cx="2094920" cy="3536093"/>
          </a:xfrm>
        </p:grpSpPr>
        <p:sp>
          <p:nvSpPr>
            <p:cNvPr id="83" name="Freeform 47"/>
            <p:cNvSpPr/>
            <p:nvPr/>
          </p:nvSpPr>
          <p:spPr bwMode="auto">
            <a:xfrm>
              <a:off x="12294895" y="2674207"/>
              <a:ext cx="295576" cy="360297"/>
            </a:xfrm>
            <a:custGeom>
              <a:avLst/>
              <a:gdLst>
                <a:gd name="T0" fmla="*/ 20 w 185"/>
                <a:gd name="T1" fmla="*/ 206 h 224"/>
                <a:gd name="T2" fmla="*/ 0 w 185"/>
                <a:gd name="T3" fmla="*/ 44 h 224"/>
                <a:gd name="T4" fmla="*/ 185 w 185"/>
                <a:gd name="T5" fmla="*/ 83 h 224"/>
                <a:gd name="T6" fmla="*/ 105 w 185"/>
                <a:gd name="T7" fmla="*/ 224 h 224"/>
                <a:gd name="T8" fmla="*/ 20 w 185"/>
                <a:gd name="T9" fmla="*/ 206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" h="224">
                  <a:moveTo>
                    <a:pt x="20" y="206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0" y="44"/>
                    <a:pt x="93" y="0"/>
                    <a:pt x="185" y="83"/>
                  </a:cubicBezTo>
                  <a:cubicBezTo>
                    <a:pt x="105" y="224"/>
                    <a:pt x="105" y="224"/>
                    <a:pt x="105" y="224"/>
                  </a:cubicBezTo>
                  <a:lnTo>
                    <a:pt x="20" y="206"/>
                  </a:lnTo>
                  <a:close/>
                </a:path>
              </a:pathLst>
            </a:custGeom>
            <a:solidFill>
              <a:srgbClr val="5456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84" name="Freeform 48"/>
            <p:cNvSpPr/>
            <p:nvPr/>
          </p:nvSpPr>
          <p:spPr bwMode="auto">
            <a:xfrm>
              <a:off x="12299210" y="3004300"/>
              <a:ext cx="163969" cy="159653"/>
            </a:xfrm>
            <a:custGeom>
              <a:avLst/>
              <a:gdLst>
                <a:gd name="T0" fmla="*/ 12 w 76"/>
                <a:gd name="T1" fmla="*/ 5 h 74"/>
                <a:gd name="T2" fmla="*/ 0 w 76"/>
                <a:gd name="T3" fmla="*/ 61 h 74"/>
                <a:gd name="T4" fmla="*/ 62 w 76"/>
                <a:gd name="T5" fmla="*/ 74 h 74"/>
                <a:gd name="T6" fmla="*/ 76 w 76"/>
                <a:gd name="T7" fmla="*/ 14 h 74"/>
                <a:gd name="T8" fmla="*/ 12 w 76"/>
                <a:gd name="T9" fmla="*/ 0 h 74"/>
                <a:gd name="T10" fmla="*/ 12 w 76"/>
                <a:gd name="T11" fmla="*/ 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74">
                  <a:moveTo>
                    <a:pt x="12" y="5"/>
                  </a:moveTo>
                  <a:lnTo>
                    <a:pt x="0" y="61"/>
                  </a:lnTo>
                  <a:lnTo>
                    <a:pt x="62" y="74"/>
                  </a:lnTo>
                  <a:lnTo>
                    <a:pt x="76" y="14"/>
                  </a:lnTo>
                  <a:lnTo>
                    <a:pt x="12" y="0"/>
                  </a:lnTo>
                  <a:lnTo>
                    <a:pt x="12" y="5"/>
                  </a:lnTo>
                  <a:close/>
                </a:path>
              </a:pathLst>
            </a:custGeom>
            <a:solidFill>
              <a:srgbClr val="BF8F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85" name="Freeform 49"/>
            <p:cNvSpPr/>
            <p:nvPr/>
          </p:nvSpPr>
          <p:spPr bwMode="auto">
            <a:xfrm>
              <a:off x="12299210" y="3004300"/>
              <a:ext cx="163969" cy="159653"/>
            </a:xfrm>
            <a:custGeom>
              <a:avLst/>
              <a:gdLst>
                <a:gd name="T0" fmla="*/ 12 w 76"/>
                <a:gd name="T1" fmla="*/ 5 h 74"/>
                <a:gd name="T2" fmla="*/ 0 w 76"/>
                <a:gd name="T3" fmla="*/ 61 h 74"/>
                <a:gd name="T4" fmla="*/ 62 w 76"/>
                <a:gd name="T5" fmla="*/ 74 h 74"/>
                <a:gd name="T6" fmla="*/ 76 w 76"/>
                <a:gd name="T7" fmla="*/ 14 h 74"/>
                <a:gd name="T8" fmla="*/ 12 w 76"/>
                <a:gd name="T9" fmla="*/ 0 h 74"/>
                <a:gd name="T10" fmla="*/ 12 w 76"/>
                <a:gd name="T11" fmla="*/ 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74">
                  <a:moveTo>
                    <a:pt x="12" y="5"/>
                  </a:moveTo>
                  <a:lnTo>
                    <a:pt x="0" y="61"/>
                  </a:lnTo>
                  <a:lnTo>
                    <a:pt x="62" y="74"/>
                  </a:lnTo>
                  <a:lnTo>
                    <a:pt x="76" y="14"/>
                  </a:lnTo>
                  <a:lnTo>
                    <a:pt x="12" y="0"/>
                  </a:lnTo>
                  <a:lnTo>
                    <a:pt x="12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86" name="Freeform 50"/>
            <p:cNvSpPr/>
            <p:nvPr/>
          </p:nvSpPr>
          <p:spPr bwMode="auto">
            <a:xfrm>
              <a:off x="12249588" y="3135905"/>
              <a:ext cx="183386" cy="263211"/>
            </a:xfrm>
            <a:custGeom>
              <a:avLst/>
              <a:gdLst>
                <a:gd name="T0" fmla="*/ 23 w 85"/>
                <a:gd name="T1" fmla="*/ 0 h 122"/>
                <a:gd name="T2" fmla="*/ 0 w 85"/>
                <a:gd name="T3" fmla="*/ 110 h 122"/>
                <a:gd name="T4" fmla="*/ 63 w 85"/>
                <a:gd name="T5" fmla="*/ 122 h 122"/>
                <a:gd name="T6" fmla="*/ 85 w 85"/>
                <a:gd name="T7" fmla="*/ 13 h 122"/>
                <a:gd name="T8" fmla="*/ 23 w 85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22">
                  <a:moveTo>
                    <a:pt x="23" y="0"/>
                  </a:moveTo>
                  <a:lnTo>
                    <a:pt x="0" y="110"/>
                  </a:lnTo>
                  <a:lnTo>
                    <a:pt x="63" y="122"/>
                  </a:lnTo>
                  <a:lnTo>
                    <a:pt x="85" y="1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BD3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87" name="Freeform 51"/>
            <p:cNvSpPr/>
            <p:nvPr/>
          </p:nvSpPr>
          <p:spPr bwMode="auto">
            <a:xfrm>
              <a:off x="12249588" y="3135905"/>
              <a:ext cx="183386" cy="263211"/>
            </a:xfrm>
            <a:custGeom>
              <a:avLst/>
              <a:gdLst>
                <a:gd name="T0" fmla="*/ 23 w 85"/>
                <a:gd name="T1" fmla="*/ 0 h 122"/>
                <a:gd name="T2" fmla="*/ 0 w 85"/>
                <a:gd name="T3" fmla="*/ 110 h 122"/>
                <a:gd name="T4" fmla="*/ 63 w 85"/>
                <a:gd name="T5" fmla="*/ 122 h 122"/>
                <a:gd name="T6" fmla="*/ 85 w 85"/>
                <a:gd name="T7" fmla="*/ 13 h 122"/>
                <a:gd name="T8" fmla="*/ 23 w 85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122">
                  <a:moveTo>
                    <a:pt x="23" y="0"/>
                  </a:moveTo>
                  <a:lnTo>
                    <a:pt x="0" y="110"/>
                  </a:lnTo>
                  <a:lnTo>
                    <a:pt x="63" y="122"/>
                  </a:lnTo>
                  <a:lnTo>
                    <a:pt x="85" y="13"/>
                  </a:lnTo>
                  <a:lnTo>
                    <a:pt x="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88" name="Freeform 52"/>
            <p:cNvSpPr/>
            <p:nvPr/>
          </p:nvSpPr>
          <p:spPr bwMode="auto">
            <a:xfrm>
              <a:off x="12532219" y="2797183"/>
              <a:ext cx="345198" cy="552312"/>
            </a:xfrm>
            <a:custGeom>
              <a:avLst/>
              <a:gdLst>
                <a:gd name="T0" fmla="*/ 216 w 216"/>
                <a:gd name="T1" fmla="*/ 19 h 344"/>
                <a:gd name="T2" fmla="*/ 148 w 216"/>
                <a:gd name="T3" fmla="*/ 344 h 344"/>
                <a:gd name="T4" fmla="*/ 147 w 216"/>
                <a:gd name="T5" fmla="*/ 344 h 344"/>
                <a:gd name="T6" fmla="*/ 19 w 216"/>
                <a:gd name="T7" fmla="*/ 147 h 344"/>
                <a:gd name="T8" fmla="*/ 215 w 216"/>
                <a:gd name="T9" fmla="*/ 19 h 344"/>
                <a:gd name="T10" fmla="*/ 216 w 216"/>
                <a:gd name="T11" fmla="*/ 19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" h="344">
                  <a:moveTo>
                    <a:pt x="216" y="19"/>
                  </a:moveTo>
                  <a:cubicBezTo>
                    <a:pt x="148" y="344"/>
                    <a:pt x="148" y="344"/>
                    <a:pt x="148" y="344"/>
                  </a:cubicBezTo>
                  <a:cubicBezTo>
                    <a:pt x="147" y="344"/>
                    <a:pt x="147" y="344"/>
                    <a:pt x="147" y="344"/>
                  </a:cubicBezTo>
                  <a:cubicBezTo>
                    <a:pt x="57" y="325"/>
                    <a:pt x="0" y="237"/>
                    <a:pt x="19" y="147"/>
                  </a:cubicBezTo>
                  <a:cubicBezTo>
                    <a:pt x="37" y="58"/>
                    <a:pt x="125" y="0"/>
                    <a:pt x="215" y="19"/>
                  </a:cubicBezTo>
                  <a:lnTo>
                    <a:pt x="216" y="19"/>
                  </a:lnTo>
                  <a:close/>
                </a:path>
              </a:pathLst>
            </a:custGeom>
            <a:solidFill>
              <a:srgbClr val="D2AA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89" name="Freeform 53"/>
            <p:cNvSpPr/>
            <p:nvPr/>
          </p:nvSpPr>
          <p:spPr bwMode="auto">
            <a:xfrm>
              <a:off x="12769542" y="2827387"/>
              <a:ext cx="343040" cy="550155"/>
            </a:xfrm>
            <a:custGeom>
              <a:avLst/>
              <a:gdLst>
                <a:gd name="T0" fmla="*/ 195 w 214"/>
                <a:gd name="T1" fmla="*/ 197 h 343"/>
                <a:gd name="T2" fmla="*/ 0 w 214"/>
                <a:gd name="T3" fmla="*/ 325 h 343"/>
                <a:gd name="T4" fmla="*/ 68 w 214"/>
                <a:gd name="T5" fmla="*/ 0 h 343"/>
                <a:gd name="T6" fmla="*/ 195 w 214"/>
                <a:gd name="T7" fmla="*/ 197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4" h="343">
                  <a:moveTo>
                    <a:pt x="195" y="197"/>
                  </a:moveTo>
                  <a:cubicBezTo>
                    <a:pt x="177" y="286"/>
                    <a:pt x="89" y="343"/>
                    <a:pt x="0" y="325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157" y="19"/>
                    <a:pt x="214" y="107"/>
                    <a:pt x="195" y="197"/>
                  </a:cubicBezTo>
                </a:path>
              </a:pathLst>
            </a:custGeom>
            <a:solidFill>
              <a:srgbClr val="C48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0" name="Freeform 54"/>
            <p:cNvSpPr/>
            <p:nvPr/>
          </p:nvSpPr>
          <p:spPr bwMode="auto">
            <a:xfrm>
              <a:off x="12601258" y="2859749"/>
              <a:ext cx="401293" cy="353825"/>
            </a:xfrm>
            <a:custGeom>
              <a:avLst/>
              <a:gdLst>
                <a:gd name="T0" fmla="*/ 251 w 251"/>
                <a:gd name="T1" fmla="*/ 76 h 221"/>
                <a:gd name="T2" fmla="*/ 29 w 251"/>
                <a:gd name="T3" fmla="*/ 221 h 221"/>
                <a:gd name="T4" fmla="*/ 8 w 251"/>
                <a:gd name="T5" fmla="*/ 118 h 221"/>
                <a:gd name="T6" fmla="*/ 165 w 251"/>
                <a:gd name="T7" fmla="*/ 15 h 221"/>
                <a:gd name="T8" fmla="*/ 251 w 251"/>
                <a:gd name="T9" fmla="*/ 76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1" h="221">
                  <a:moveTo>
                    <a:pt x="251" y="76"/>
                  </a:moveTo>
                  <a:cubicBezTo>
                    <a:pt x="29" y="221"/>
                    <a:pt x="29" y="221"/>
                    <a:pt x="29" y="221"/>
                  </a:cubicBezTo>
                  <a:cubicBezTo>
                    <a:pt x="8" y="192"/>
                    <a:pt x="0" y="155"/>
                    <a:pt x="8" y="118"/>
                  </a:cubicBezTo>
                  <a:cubicBezTo>
                    <a:pt x="23" y="46"/>
                    <a:pt x="93" y="0"/>
                    <a:pt x="165" y="15"/>
                  </a:cubicBezTo>
                  <a:cubicBezTo>
                    <a:pt x="202" y="23"/>
                    <a:pt x="232" y="46"/>
                    <a:pt x="251" y="7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1" name="Freeform 55"/>
            <p:cNvSpPr/>
            <p:nvPr/>
          </p:nvSpPr>
          <p:spPr bwMode="auto">
            <a:xfrm>
              <a:off x="12646566" y="2980568"/>
              <a:ext cx="394820" cy="343038"/>
            </a:xfrm>
            <a:custGeom>
              <a:avLst/>
              <a:gdLst>
                <a:gd name="T0" fmla="*/ 238 w 246"/>
                <a:gd name="T1" fmla="*/ 96 h 214"/>
                <a:gd name="T2" fmla="*/ 81 w 246"/>
                <a:gd name="T3" fmla="*/ 199 h 214"/>
                <a:gd name="T4" fmla="*/ 0 w 246"/>
                <a:gd name="T5" fmla="*/ 145 h 214"/>
                <a:gd name="T6" fmla="*/ 222 w 246"/>
                <a:gd name="T7" fmla="*/ 0 h 214"/>
                <a:gd name="T8" fmla="*/ 238 w 246"/>
                <a:gd name="T9" fmla="*/ 9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214">
                  <a:moveTo>
                    <a:pt x="238" y="96"/>
                  </a:moveTo>
                  <a:cubicBezTo>
                    <a:pt x="223" y="168"/>
                    <a:pt x="153" y="214"/>
                    <a:pt x="81" y="199"/>
                  </a:cubicBezTo>
                  <a:cubicBezTo>
                    <a:pt x="47" y="192"/>
                    <a:pt x="18" y="172"/>
                    <a:pt x="0" y="145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39" y="28"/>
                    <a:pt x="246" y="62"/>
                    <a:pt x="238" y="96"/>
                  </a:cubicBezTo>
                </a:path>
              </a:pathLst>
            </a:custGeom>
            <a:solidFill>
              <a:srgbClr val="D9E3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2" name="Freeform 56"/>
            <p:cNvSpPr/>
            <p:nvPr/>
          </p:nvSpPr>
          <p:spPr bwMode="auto">
            <a:xfrm>
              <a:off x="12534376" y="3273983"/>
              <a:ext cx="457387" cy="138078"/>
            </a:xfrm>
            <a:custGeom>
              <a:avLst/>
              <a:gdLst>
                <a:gd name="T0" fmla="*/ 0 w 285"/>
                <a:gd name="T1" fmla="*/ 28 h 87"/>
                <a:gd name="T2" fmla="*/ 56 w 285"/>
                <a:gd name="T3" fmla="*/ 11 h 87"/>
                <a:gd name="T4" fmla="*/ 249 w 285"/>
                <a:gd name="T5" fmla="*/ 51 h 87"/>
                <a:gd name="T6" fmla="*/ 285 w 285"/>
                <a:gd name="T7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5" h="87">
                  <a:moveTo>
                    <a:pt x="0" y="28"/>
                  </a:moveTo>
                  <a:cubicBezTo>
                    <a:pt x="0" y="28"/>
                    <a:pt x="14" y="0"/>
                    <a:pt x="56" y="11"/>
                  </a:cubicBezTo>
                  <a:cubicBezTo>
                    <a:pt x="249" y="51"/>
                    <a:pt x="249" y="51"/>
                    <a:pt x="249" y="51"/>
                  </a:cubicBezTo>
                  <a:cubicBezTo>
                    <a:pt x="249" y="51"/>
                    <a:pt x="285" y="53"/>
                    <a:pt x="285" y="87"/>
                  </a:cubicBezTo>
                </a:path>
              </a:pathLst>
            </a:custGeom>
            <a:solidFill>
              <a:srgbClr val="D7A5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3" name="Freeform 57"/>
            <p:cNvSpPr/>
            <p:nvPr/>
          </p:nvSpPr>
          <p:spPr bwMode="auto">
            <a:xfrm>
              <a:off x="12737180" y="3004300"/>
              <a:ext cx="159654" cy="114346"/>
            </a:xfrm>
            <a:custGeom>
              <a:avLst/>
              <a:gdLst>
                <a:gd name="T0" fmla="*/ 97 w 100"/>
                <a:gd name="T1" fmla="*/ 5 h 71"/>
                <a:gd name="T2" fmla="*/ 83 w 100"/>
                <a:gd name="T3" fmla="*/ 3 h 71"/>
                <a:gd name="T4" fmla="*/ 7 w 100"/>
                <a:gd name="T5" fmla="*/ 52 h 71"/>
                <a:gd name="T6" fmla="*/ 3 w 100"/>
                <a:gd name="T7" fmla="*/ 66 h 71"/>
                <a:gd name="T8" fmla="*/ 17 w 100"/>
                <a:gd name="T9" fmla="*/ 67 h 71"/>
                <a:gd name="T10" fmla="*/ 93 w 100"/>
                <a:gd name="T11" fmla="*/ 19 h 71"/>
                <a:gd name="T12" fmla="*/ 97 w 100"/>
                <a:gd name="T13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71">
                  <a:moveTo>
                    <a:pt x="97" y="5"/>
                  </a:moveTo>
                  <a:cubicBezTo>
                    <a:pt x="95" y="1"/>
                    <a:pt x="88" y="0"/>
                    <a:pt x="83" y="3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2" y="55"/>
                    <a:pt x="0" y="61"/>
                    <a:pt x="3" y="66"/>
                  </a:cubicBezTo>
                  <a:cubicBezTo>
                    <a:pt x="6" y="70"/>
                    <a:pt x="12" y="71"/>
                    <a:pt x="17" y="67"/>
                  </a:cubicBezTo>
                  <a:cubicBezTo>
                    <a:pt x="93" y="19"/>
                    <a:pt x="93" y="19"/>
                    <a:pt x="93" y="19"/>
                  </a:cubicBezTo>
                  <a:cubicBezTo>
                    <a:pt x="98" y="15"/>
                    <a:pt x="100" y="9"/>
                    <a:pt x="97" y="5"/>
                  </a:cubicBezTo>
                </a:path>
              </a:pathLst>
            </a:custGeom>
            <a:solidFill>
              <a:srgbClr val="93C0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4" name="Freeform 58"/>
            <p:cNvSpPr/>
            <p:nvPr/>
          </p:nvSpPr>
          <p:spPr bwMode="auto">
            <a:xfrm>
              <a:off x="12713448" y="3116488"/>
              <a:ext cx="161812" cy="112188"/>
            </a:xfrm>
            <a:custGeom>
              <a:avLst/>
              <a:gdLst>
                <a:gd name="T0" fmla="*/ 97 w 100"/>
                <a:gd name="T1" fmla="*/ 5 h 70"/>
                <a:gd name="T2" fmla="*/ 82 w 100"/>
                <a:gd name="T3" fmla="*/ 3 h 70"/>
                <a:gd name="T4" fmla="*/ 7 w 100"/>
                <a:gd name="T5" fmla="*/ 52 h 70"/>
                <a:gd name="T6" fmla="*/ 3 w 100"/>
                <a:gd name="T7" fmla="*/ 65 h 70"/>
                <a:gd name="T8" fmla="*/ 17 w 100"/>
                <a:gd name="T9" fmla="*/ 67 h 70"/>
                <a:gd name="T10" fmla="*/ 92 w 100"/>
                <a:gd name="T11" fmla="*/ 19 h 70"/>
                <a:gd name="T12" fmla="*/ 97 w 100"/>
                <a:gd name="T13" fmla="*/ 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70">
                  <a:moveTo>
                    <a:pt x="97" y="5"/>
                  </a:moveTo>
                  <a:cubicBezTo>
                    <a:pt x="94" y="0"/>
                    <a:pt x="88" y="0"/>
                    <a:pt x="82" y="3"/>
                  </a:cubicBezTo>
                  <a:cubicBezTo>
                    <a:pt x="7" y="52"/>
                    <a:pt x="7" y="52"/>
                    <a:pt x="7" y="52"/>
                  </a:cubicBezTo>
                  <a:cubicBezTo>
                    <a:pt x="2" y="55"/>
                    <a:pt x="0" y="61"/>
                    <a:pt x="3" y="65"/>
                  </a:cubicBezTo>
                  <a:cubicBezTo>
                    <a:pt x="5" y="70"/>
                    <a:pt x="12" y="70"/>
                    <a:pt x="17" y="67"/>
                  </a:cubicBezTo>
                  <a:cubicBezTo>
                    <a:pt x="92" y="19"/>
                    <a:pt x="92" y="19"/>
                    <a:pt x="92" y="19"/>
                  </a:cubicBezTo>
                  <a:cubicBezTo>
                    <a:pt x="98" y="15"/>
                    <a:pt x="100" y="9"/>
                    <a:pt x="97" y="5"/>
                  </a:cubicBezTo>
                </a:path>
              </a:pathLst>
            </a:custGeom>
            <a:solidFill>
              <a:srgbClr val="93C0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5" name="Freeform 59"/>
            <p:cNvSpPr/>
            <p:nvPr/>
          </p:nvSpPr>
          <p:spPr bwMode="auto">
            <a:xfrm>
              <a:off x="12314313" y="3049607"/>
              <a:ext cx="53937" cy="97086"/>
            </a:xfrm>
            <a:custGeom>
              <a:avLst/>
              <a:gdLst>
                <a:gd name="T0" fmla="*/ 9 w 25"/>
                <a:gd name="T1" fmla="*/ 0 h 45"/>
                <a:gd name="T2" fmla="*/ 9 w 25"/>
                <a:gd name="T3" fmla="*/ 0 h 45"/>
                <a:gd name="T4" fmla="*/ 0 w 25"/>
                <a:gd name="T5" fmla="*/ 42 h 45"/>
                <a:gd name="T6" fmla="*/ 16 w 25"/>
                <a:gd name="T7" fmla="*/ 45 h 45"/>
                <a:gd name="T8" fmla="*/ 25 w 25"/>
                <a:gd name="T9" fmla="*/ 3 h 45"/>
                <a:gd name="T10" fmla="*/ 25 w 25"/>
                <a:gd name="T11" fmla="*/ 3 h 45"/>
                <a:gd name="T12" fmla="*/ 9 w 25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45">
                  <a:moveTo>
                    <a:pt x="9" y="0"/>
                  </a:moveTo>
                  <a:lnTo>
                    <a:pt x="9" y="0"/>
                  </a:lnTo>
                  <a:lnTo>
                    <a:pt x="0" y="42"/>
                  </a:lnTo>
                  <a:lnTo>
                    <a:pt x="16" y="45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EA9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6" name="Freeform 60"/>
            <p:cNvSpPr/>
            <p:nvPr/>
          </p:nvSpPr>
          <p:spPr bwMode="auto">
            <a:xfrm>
              <a:off x="12314313" y="3049607"/>
              <a:ext cx="53937" cy="97086"/>
            </a:xfrm>
            <a:custGeom>
              <a:avLst/>
              <a:gdLst>
                <a:gd name="T0" fmla="*/ 9 w 25"/>
                <a:gd name="T1" fmla="*/ 0 h 45"/>
                <a:gd name="T2" fmla="*/ 9 w 25"/>
                <a:gd name="T3" fmla="*/ 0 h 45"/>
                <a:gd name="T4" fmla="*/ 0 w 25"/>
                <a:gd name="T5" fmla="*/ 42 h 45"/>
                <a:gd name="T6" fmla="*/ 16 w 25"/>
                <a:gd name="T7" fmla="*/ 45 h 45"/>
                <a:gd name="T8" fmla="*/ 25 w 25"/>
                <a:gd name="T9" fmla="*/ 3 h 45"/>
                <a:gd name="T10" fmla="*/ 25 w 25"/>
                <a:gd name="T11" fmla="*/ 3 h 45"/>
                <a:gd name="T12" fmla="*/ 9 w 25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45">
                  <a:moveTo>
                    <a:pt x="9" y="0"/>
                  </a:moveTo>
                  <a:lnTo>
                    <a:pt x="9" y="0"/>
                  </a:lnTo>
                  <a:lnTo>
                    <a:pt x="0" y="42"/>
                  </a:lnTo>
                  <a:lnTo>
                    <a:pt x="16" y="45"/>
                  </a:lnTo>
                  <a:lnTo>
                    <a:pt x="25" y="3"/>
                  </a:lnTo>
                  <a:lnTo>
                    <a:pt x="25" y="3"/>
                  </a:lnTo>
                  <a:lnTo>
                    <a:pt x="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7" name="Freeform 61"/>
            <p:cNvSpPr/>
            <p:nvPr/>
          </p:nvSpPr>
          <p:spPr bwMode="auto">
            <a:xfrm>
              <a:off x="12277635" y="3140220"/>
              <a:ext cx="71197" cy="183385"/>
            </a:xfrm>
            <a:custGeom>
              <a:avLst/>
              <a:gdLst>
                <a:gd name="T0" fmla="*/ 17 w 33"/>
                <a:gd name="T1" fmla="*/ 0 h 85"/>
                <a:gd name="T2" fmla="*/ 0 w 33"/>
                <a:gd name="T3" fmla="*/ 82 h 85"/>
                <a:gd name="T4" fmla="*/ 0 w 33"/>
                <a:gd name="T5" fmla="*/ 82 h 85"/>
                <a:gd name="T6" fmla="*/ 16 w 33"/>
                <a:gd name="T7" fmla="*/ 85 h 85"/>
                <a:gd name="T8" fmla="*/ 33 w 33"/>
                <a:gd name="T9" fmla="*/ 3 h 85"/>
                <a:gd name="T10" fmla="*/ 17 w 33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85">
                  <a:moveTo>
                    <a:pt x="17" y="0"/>
                  </a:moveTo>
                  <a:lnTo>
                    <a:pt x="0" y="82"/>
                  </a:lnTo>
                  <a:lnTo>
                    <a:pt x="0" y="82"/>
                  </a:lnTo>
                  <a:lnTo>
                    <a:pt x="16" y="85"/>
                  </a:lnTo>
                  <a:lnTo>
                    <a:pt x="33" y="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CD8D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8" name="Freeform 62"/>
            <p:cNvSpPr/>
            <p:nvPr/>
          </p:nvSpPr>
          <p:spPr bwMode="auto">
            <a:xfrm>
              <a:off x="12277635" y="3140220"/>
              <a:ext cx="71197" cy="183385"/>
            </a:xfrm>
            <a:custGeom>
              <a:avLst/>
              <a:gdLst>
                <a:gd name="T0" fmla="*/ 17 w 33"/>
                <a:gd name="T1" fmla="*/ 0 h 85"/>
                <a:gd name="T2" fmla="*/ 0 w 33"/>
                <a:gd name="T3" fmla="*/ 82 h 85"/>
                <a:gd name="T4" fmla="*/ 0 w 33"/>
                <a:gd name="T5" fmla="*/ 82 h 85"/>
                <a:gd name="T6" fmla="*/ 16 w 33"/>
                <a:gd name="T7" fmla="*/ 85 h 85"/>
                <a:gd name="T8" fmla="*/ 33 w 33"/>
                <a:gd name="T9" fmla="*/ 3 h 85"/>
                <a:gd name="T10" fmla="*/ 17 w 33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85">
                  <a:moveTo>
                    <a:pt x="17" y="0"/>
                  </a:moveTo>
                  <a:lnTo>
                    <a:pt x="0" y="82"/>
                  </a:lnTo>
                  <a:lnTo>
                    <a:pt x="0" y="82"/>
                  </a:lnTo>
                  <a:lnTo>
                    <a:pt x="16" y="85"/>
                  </a:lnTo>
                  <a:lnTo>
                    <a:pt x="33" y="3"/>
                  </a:lnTo>
                  <a:lnTo>
                    <a:pt x="1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9" name="Freeform 63"/>
            <p:cNvSpPr/>
            <p:nvPr/>
          </p:nvSpPr>
          <p:spPr bwMode="auto">
            <a:xfrm>
              <a:off x="12495541" y="3299873"/>
              <a:ext cx="541529" cy="217904"/>
            </a:xfrm>
            <a:custGeom>
              <a:avLst/>
              <a:gdLst>
                <a:gd name="T0" fmla="*/ 251 w 251"/>
                <a:gd name="T1" fmla="*/ 53 h 101"/>
                <a:gd name="T2" fmla="*/ 238 w 251"/>
                <a:gd name="T3" fmla="*/ 69 h 101"/>
                <a:gd name="T4" fmla="*/ 210 w 251"/>
                <a:gd name="T5" fmla="*/ 101 h 101"/>
                <a:gd name="T6" fmla="*/ 24 w 251"/>
                <a:gd name="T7" fmla="*/ 63 h 101"/>
                <a:gd name="T8" fmla="*/ 8 w 251"/>
                <a:gd name="T9" fmla="*/ 20 h 101"/>
                <a:gd name="T10" fmla="*/ 0 w 251"/>
                <a:gd name="T11" fmla="*/ 0 h 101"/>
                <a:gd name="T12" fmla="*/ 251 w 251"/>
                <a:gd name="T13" fmla="*/ 53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100">
                  <a:moveTo>
                    <a:pt x="251" y="53"/>
                  </a:moveTo>
                  <a:lnTo>
                    <a:pt x="238" y="69"/>
                  </a:lnTo>
                  <a:lnTo>
                    <a:pt x="210" y="101"/>
                  </a:lnTo>
                  <a:lnTo>
                    <a:pt x="24" y="63"/>
                  </a:lnTo>
                  <a:lnTo>
                    <a:pt x="8" y="20"/>
                  </a:lnTo>
                  <a:lnTo>
                    <a:pt x="0" y="0"/>
                  </a:lnTo>
                  <a:lnTo>
                    <a:pt x="251" y="53"/>
                  </a:lnTo>
                  <a:close/>
                </a:path>
              </a:pathLst>
            </a:custGeom>
            <a:solidFill>
              <a:srgbClr val="B243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0" name="Freeform 64"/>
            <p:cNvSpPr/>
            <p:nvPr/>
          </p:nvSpPr>
          <p:spPr bwMode="auto">
            <a:xfrm>
              <a:off x="12495541" y="3299873"/>
              <a:ext cx="541529" cy="148865"/>
            </a:xfrm>
            <a:custGeom>
              <a:avLst/>
              <a:gdLst>
                <a:gd name="T0" fmla="*/ 251 w 251"/>
                <a:gd name="T1" fmla="*/ 53 h 69"/>
                <a:gd name="T2" fmla="*/ 238 w 251"/>
                <a:gd name="T3" fmla="*/ 69 h 69"/>
                <a:gd name="T4" fmla="*/ 8 w 251"/>
                <a:gd name="T5" fmla="*/ 20 h 69"/>
                <a:gd name="T6" fmla="*/ 0 w 251"/>
                <a:gd name="T7" fmla="*/ 0 h 69"/>
                <a:gd name="T8" fmla="*/ 251 w 251"/>
                <a:gd name="T9" fmla="*/ 5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1" h="69">
                  <a:moveTo>
                    <a:pt x="251" y="53"/>
                  </a:moveTo>
                  <a:lnTo>
                    <a:pt x="238" y="69"/>
                  </a:lnTo>
                  <a:lnTo>
                    <a:pt x="8" y="20"/>
                  </a:lnTo>
                  <a:lnTo>
                    <a:pt x="0" y="0"/>
                  </a:lnTo>
                  <a:lnTo>
                    <a:pt x="251" y="53"/>
                  </a:lnTo>
                  <a:close/>
                </a:path>
              </a:pathLst>
            </a:custGeom>
            <a:solidFill>
              <a:srgbClr val="BE7E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1" name="Freeform 65"/>
            <p:cNvSpPr/>
            <p:nvPr/>
          </p:nvSpPr>
          <p:spPr bwMode="auto">
            <a:xfrm>
              <a:off x="12238801" y="3465998"/>
              <a:ext cx="220064" cy="215747"/>
            </a:xfrm>
            <a:custGeom>
              <a:avLst/>
              <a:gdLst>
                <a:gd name="T0" fmla="*/ 133 w 138"/>
                <a:gd name="T1" fmla="*/ 0 h 135"/>
                <a:gd name="T2" fmla="*/ 136 w 138"/>
                <a:gd name="T3" fmla="*/ 33 h 135"/>
                <a:gd name="T4" fmla="*/ 41 w 138"/>
                <a:gd name="T5" fmla="*/ 125 h 135"/>
                <a:gd name="T6" fmla="*/ 37 w 138"/>
                <a:gd name="T7" fmla="*/ 128 h 135"/>
                <a:gd name="T8" fmla="*/ 0 w 138"/>
                <a:gd name="T9" fmla="*/ 128 h 135"/>
                <a:gd name="T10" fmla="*/ 133 w 138"/>
                <a:gd name="T11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35">
                  <a:moveTo>
                    <a:pt x="133" y="0"/>
                  </a:moveTo>
                  <a:cubicBezTo>
                    <a:pt x="138" y="17"/>
                    <a:pt x="136" y="33"/>
                    <a:pt x="136" y="33"/>
                  </a:cubicBezTo>
                  <a:cubicBezTo>
                    <a:pt x="89" y="93"/>
                    <a:pt x="55" y="114"/>
                    <a:pt x="41" y="125"/>
                  </a:cubicBezTo>
                  <a:cubicBezTo>
                    <a:pt x="40" y="126"/>
                    <a:pt x="38" y="127"/>
                    <a:pt x="37" y="128"/>
                  </a:cubicBezTo>
                  <a:cubicBezTo>
                    <a:pt x="23" y="135"/>
                    <a:pt x="0" y="128"/>
                    <a:pt x="0" y="128"/>
                  </a:cubicBezTo>
                  <a:cubicBezTo>
                    <a:pt x="0" y="128"/>
                    <a:pt x="97" y="77"/>
                    <a:pt x="133" y="0"/>
                  </a:cubicBezTo>
                </a:path>
              </a:pathLst>
            </a:custGeom>
            <a:solidFill>
              <a:srgbClr val="BCBB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2" name="Freeform 66"/>
            <p:cNvSpPr/>
            <p:nvPr/>
          </p:nvSpPr>
          <p:spPr bwMode="auto">
            <a:xfrm>
              <a:off x="12195651" y="3431479"/>
              <a:ext cx="312836" cy="280471"/>
            </a:xfrm>
            <a:custGeom>
              <a:avLst/>
              <a:gdLst>
                <a:gd name="T0" fmla="*/ 141 w 194"/>
                <a:gd name="T1" fmla="*/ 158 h 175"/>
                <a:gd name="T2" fmla="*/ 23 w 194"/>
                <a:gd name="T3" fmla="*/ 100 h 175"/>
                <a:gd name="T4" fmla="*/ 127 w 194"/>
                <a:gd name="T5" fmla="*/ 0 h 175"/>
                <a:gd name="T6" fmla="*/ 187 w 194"/>
                <a:gd name="T7" fmla="*/ 137 h 175"/>
                <a:gd name="T8" fmla="*/ 141 w 194"/>
                <a:gd name="T9" fmla="*/ 15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" h="175">
                  <a:moveTo>
                    <a:pt x="141" y="158"/>
                  </a:moveTo>
                  <a:cubicBezTo>
                    <a:pt x="141" y="158"/>
                    <a:pt x="47" y="125"/>
                    <a:pt x="23" y="100"/>
                  </a:cubicBezTo>
                  <a:cubicBezTo>
                    <a:pt x="0" y="75"/>
                    <a:pt x="127" y="0"/>
                    <a:pt x="127" y="0"/>
                  </a:cubicBezTo>
                  <a:cubicBezTo>
                    <a:pt x="127" y="0"/>
                    <a:pt x="180" y="99"/>
                    <a:pt x="187" y="137"/>
                  </a:cubicBezTo>
                  <a:cubicBezTo>
                    <a:pt x="194" y="175"/>
                    <a:pt x="141" y="158"/>
                    <a:pt x="141" y="158"/>
                  </a:cubicBezTo>
                </a:path>
              </a:pathLst>
            </a:custGeom>
            <a:solidFill>
              <a:srgbClr val="BCBB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3" name="Freeform 67"/>
            <p:cNvSpPr/>
            <p:nvPr/>
          </p:nvSpPr>
          <p:spPr bwMode="auto">
            <a:xfrm>
              <a:off x="11759838" y="3025874"/>
              <a:ext cx="690396" cy="645083"/>
            </a:xfrm>
            <a:custGeom>
              <a:avLst/>
              <a:gdLst>
                <a:gd name="T0" fmla="*/ 167 w 431"/>
                <a:gd name="T1" fmla="*/ 0 h 402"/>
                <a:gd name="T2" fmla="*/ 431 w 431"/>
                <a:gd name="T3" fmla="*/ 274 h 402"/>
                <a:gd name="T4" fmla="*/ 298 w 431"/>
                <a:gd name="T5" fmla="*/ 402 h 402"/>
                <a:gd name="T6" fmla="*/ 0 w 431"/>
                <a:gd name="T7" fmla="*/ 92 h 402"/>
                <a:gd name="T8" fmla="*/ 345 w 431"/>
                <a:gd name="T9" fmla="*/ 306 h 402"/>
                <a:gd name="T10" fmla="*/ 167 w 431"/>
                <a:gd name="T11" fmla="*/ 0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402">
                  <a:moveTo>
                    <a:pt x="167" y="0"/>
                  </a:moveTo>
                  <a:cubicBezTo>
                    <a:pt x="431" y="274"/>
                    <a:pt x="431" y="274"/>
                    <a:pt x="431" y="274"/>
                  </a:cubicBezTo>
                  <a:cubicBezTo>
                    <a:pt x="395" y="351"/>
                    <a:pt x="298" y="402"/>
                    <a:pt x="298" y="40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32" y="125"/>
                    <a:pt x="268" y="366"/>
                    <a:pt x="345" y="306"/>
                  </a:cubicBezTo>
                  <a:cubicBezTo>
                    <a:pt x="345" y="306"/>
                    <a:pt x="417" y="266"/>
                    <a:pt x="167" y="0"/>
                  </a:cubicBezTo>
                </a:path>
              </a:pathLst>
            </a:custGeom>
            <a:solidFill>
              <a:srgbClr val="DC7B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4" name="Freeform 68"/>
            <p:cNvSpPr/>
            <p:nvPr/>
          </p:nvSpPr>
          <p:spPr bwMode="auto">
            <a:xfrm>
              <a:off x="11807303" y="2995670"/>
              <a:ext cx="64725" cy="60409"/>
            </a:xfrm>
            <a:custGeom>
              <a:avLst/>
              <a:gdLst>
                <a:gd name="T0" fmla="*/ 15 w 40"/>
                <a:gd name="T1" fmla="*/ 14 h 38"/>
                <a:gd name="T2" fmla="*/ 37 w 40"/>
                <a:gd name="T3" fmla="*/ 2 h 38"/>
                <a:gd name="T4" fmla="*/ 25 w 40"/>
                <a:gd name="T5" fmla="*/ 24 h 38"/>
                <a:gd name="T6" fmla="*/ 3 w 40"/>
                <a:gd name="T7" fmla="*/ 35 h 38"/>
                <a:gd name="T8" fmla="*/ 15 w 40"/>
                <a:gd name="T9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8">
                  <a:moveTo>
                    <a:pt x="15" y="14"/>
                  </a:moveTo>
                  <a:cubicBezTo>
                    <a:pt x="25" y="5"/>
                    <a:pt x="35" y="0"/>
                    <a:pt x="37" y="2"/>
                  </a:cubicBezTo>
                  <a:cubicBezTo>
                    <a:pt x="40" y="5"/>
                    <a:pt x="34" y="14"/>
                    <a:pt x="25" y="24"/>
                  </a:cubicBezTo>
                  <a:cubicBezTo>
                    <a:pt x="15" y="33"/>
                    <a:pt x="6" y="38"/>
                    <a:pt x="3" y="35"/>
                  </a:cubicBezTo>
                  <a:cubicBezTo>
                    <a:pt x="0" y="33"/>
                    <a:pt x="6" y="23"/>
                    <a:pt x="15" y="14"/>
                  </a:cubicBezTo>
                  <a:close/>
                </a:path>
              </a:pathLst>
            </a:custGeom>
            <a:noFill/>
            <a:ln w="9525" cap="flat">
              <a:solidFill>
                <a:srgbClr val="268E3D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5" name="Freeform 69"/>
            <p:cNvSpPr/>
            <p:nvPr/>
          </p:nvSpPr>
          <p:spPr bwMode="auto">
            <a:xfrm>
              <a:off x="11958327" y="2954678"/>
              <a:ext cx="69040" cy="71197"/>
            </a:xfrm>
            <a:custGeom>
              <a:avLst/>
              <a:gdLst>
                <a:gd name="T0" fmla="*/ 43 w 43"/>
                <a:gd name="T1" fmla="*/ 45 h 45"/>
                <a:gd name="T2" fmla="*/ 0 w 43"/>
                <a:gd name="T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" h="45">
                  <a:moveTo>
                    <a:pt x="43" y="45"/>
                  </a:moveTo>
                  <a:cubicBezTo>
                    <a:pt x="30" y="31"/>
                    <a:pt x="15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268E3D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6" name="Freeform 70"/>
            <p:cNvSpPr>
              <a:spLocks noEditPoints="1"/>
            </p:cNvSpPr>
            <p:nvPr/>
          </p:nvSpPr>
          <p:spPr bwMode="auto">
            <a:xfrm>
              <a:off x="11755523" y="2954678"/>
              <a:ext cx="673136" cy="658028"/>
            </a:xfrm>
            <a:custGeom>
              <a:avLst/>
              <a:gdLst>
                <a:gd name="T0" fmla="*/ 0 w 420"/>
                <a:gd name="T1" fmla="*/ 133 h 411"/>
                <a:gd name="T2" fmla="*/ 3 w 420"/>
                <a:gd name="T3" fmla="*/ 137 h 411"/>
                <a:gd name="T4" fmla="*/ 348 w 420"/>
                <a:gd name="T5" fmla="*/ 351 h 411"/>
                <a:gd name="T6" fmla="*/ 170 w 420"/>
                <a:gd name="T7" fmla="*/ 45 h 411"/>
                <a:gd name="T8" fmla="*/ 127 w 420"/>
                <a:gd name="T9" fmla="*/ 0 h 411"/>
                <a:gd name="T10" fmla="*/ 0 w 420"/>
                <a:gd name="T11" fmla="*/ 133 h 411"/>
                <a:gd name="T12" fmla="*/ 194 w 420"/>
                <a:gd name="T13" fmla="*/ 157 h 411"/>
                <a:gd name="T14" fmla="*/ 224 w 420"/>
                <a:gd name="T15" fmla="*/ 239 h 411"/>
                <a:gd name="T16" fmla="*/ 144 w 420"/>
                <a:gd name="T17" fmla="*/ 205 h 411"/>
                <a:gd name="T18" fmla="*/ 114 w 420"/>
                <a:gd name="T19" fmla="*/ 124 h 411"/>
                <a:gd name="T20" fmla="*/ 194 w 420"/>
                <a:gd name="T21" fmla="*/ 157 h 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0" h="411">
                  <a:moveTo>
                    <a:pt x="0" y="133"/>
                  </a:moveTo>
                  <a:cubicBezTo>
                    <a:pt x="0" y="133"/>
                    <a:pt x="1" y="135"/>
                    <a:pt x="3" y="137"/>
                  </a:cubicBezTo>
                  <a:cubicBezTo>
                    <a:pt x="35" y="170"/>
                    <a:pt x="271" y="411"/>
                    <a:pt x="348" y="351"/>
                  </a:cubicBezTo>
                  <a:cubicBezTo>
                    <a:pt x="348" y="351"/>
                    <a:pt x="420" y="311"/>
                    <a:pt x="170" y="45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7" y="0"/>
                    <a:pt x="127" y="78"/>
                    <a:pt x="0" y="133"/>
                  </a:cubicBezTo>
                  <a:moveTo>
                    <a:pt x="194" y="157"/>
                  </a:moveTo>
                  <a:cubicBezTo>
                    <a:pt x="225" y="189"/>
                    <a:pt x="238" y="225"/>
                    <a:pt x="224" y="239"/>
                  </a:cubicBezTo>
                  <a:cubicBezTo>
                    <a:pt x="210" y="252"/>
                    <a:pt x="174" y="237"/>
                    <a:pt x="144" y="205"/>
                  </a:cubicBezTo>
                  <a:cubicBezTo>
                    <a:pt x="113" y="174"/>
                    <a:pt x="100" y="137"/>
                    <a:pt x="114" y="124"/>
                  </a:cubicBezTo>
                  <a:cubicBezTo>
                    <a:pt x="128" y="110"/>
                    <a:pt x="164" y="125"/>
                    <a:pt x="194" y="157"/>
                  </a:cubicBezTo>
                </a:path>
              </a:pathLst>
            </a:custGeom>
            <a:solidFill>
              <a:srgbClr val="E69B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7" name="Freeform 71"/>
            <p:cNvSpPr/>
            <p:nvPr/>
          </p:nvSpPr>
          <p:spPr bwMode="auto">
            <a:xfrm>
              <a:off x="11733949" y="2939576"/>
              <a:ext cx="224379" cy="228692"/>
            </a:xfrm>
            <a:custGeom>
              <a:avLst/>
              <a:gdLst>
                <a:gd name="T0" fmla="*/ 121 w 140"/>
                <a:gd name="T1" fmla="*/ 1 h 142"/>
                <a:gd name="T2" fmla="*/ 140 w 140"/>
                <a:gd name="T3" fmla="*/ 9 h 142"/>
                <a:gd name="T4" fmla="*/ 13 w 140"/>
                <a:gd name="T5" fmla="*/ 142 h 142"/>
                <a:gd name="T6" fmla="*/ 0 w 140"/>
                <a:gd name="T7" fmla="*/ 117 h 142"/>
                <a:gd name="T8" fmla="*/ 74 w 140"/>
                <a:gd name="T9" fmla="*/ 73 h 142"/>
                <a:gd name="T10" fmla="*/ 121 w 140"/>
                <a:gd name="T11" fmla="*/ 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" h="142">
                  <a:moveTo>
                    <a:pt x="121" y="1"/>
                  </a:moveTo>
                  <a:cubicBezTo>
                    <a:pt x="136" y="0"/>
                    <a:pt x="140" y="9"/>
                    <a:pt x="140" y="9"/>
                  </a:cubicBezTo>
                  <a:cubicBezTo>
                    <a:pt x="140" y="9"/>
                    <a:pt x="140" y="87"/>
                    <a:pt x="13" y="142"/>
                  </a:cubicBezTo>
                  <a:cubicBezTo>
                    <a:pt x="13" y="142"/>
                    <a:pt x="0" y="130"/>
                    <a:pt x="0" y="117"/>
                  </a:cubicBezTo>
                  <a:cubicBezTo>
                    <a:pt x="8" y="125"/>
                    <a:pt x="40" y="105"/>
                    <a:pt x="74" y="73"/>
                  </a:cubicBezTo>
                  <a:cubicBezTo>
                    <a:pt x="107" y="41"/>
                    <a:pt x="128" y="9"/>
                    <a:pt x="121" y="1"/>
                  </a:cubicBezTo>
                </a:path>
              </a:pathLst>
            </a:custGeom>
            <a:solidFill>
              <a:srgbClr val="CED1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8" name="Freeform 72"/>
            <p:cNvSpPr/>
            <p:nvPr/>
          </p:nvSpPr>
          <p:spPr bwMode="auto">
            <a:xfrm>
              <a:off x="11807303" y="2995670"/>
              <a:ext cx="64725" cy="60409"/>
            </a:xfrm>
            <a:custGeom>
              <a:avLst/>
              <a:gdLst>
                <a:gd name="T0" fmla="*/ 15 w 40"/>
                <a:gd name="T1" fmla="*/ 14 h 38"/>
                <a:gd name="T2" fmla="*/ 37 w 40"/>
                <a:gd name="T3" fmla="*/ 2 h 38"/>
                <a:gd name="T4" fmla="*/ 25 w 40"/>
                <a:gd name="T5" fmla="*/ 24 h 38"/>
                <a:gd name="T6" fmla="*/ 3 w 40"/>
                <a:gd name="T7" fmla="*/ 35 h 38"/>
                <a:gd name="T8" fmla="*/ 15 w 40"/>
                <a:gd name="T9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8">
                  <a:moveTo>
                    <a:pt x="15" y="14"/>
                  </a:moveTo>
                  <a:cubicBezTo>
                    <a:pt x="25" y="5"/>
                    <a:pt x="35" y="0"/>
                    <a:pt x="37" y="2"/>
                  </a:cubicBezTo>
                  <a:cubicBezTo>
                    <a:pt x="40" y="5"/>
                    <a:pt x="34" y="14"/>
                    <a:pt x="25" y="24"/>
                  </a:cubicBezTo>
                  <a:cubicBezTo>
                    <a:pt x="15" y="33"/>
                    <a:pt x="6" y="38"/>
                    <a:pt x="3" y="35"/>
                  </a:cubicBezTo>
                  <a:cubicBezTo>
                    <a:pt x="0" y="33"/>
                    <a:pt x="6" y="23"/>
                    <a:pt x="15" y="14"/>
                  </a:cubicBezTo>
                  <a:close/>
                </a:path>
              </a:pathLst>
            </a:custGeom>
            <a:noFill/>
            <a:ln w="9525" cap="flat">
              <a:solidFill>
                <a:srgbClr val="268E3D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9" name="Freeform 73"/>
            <p:cNvSpPr/>
            <p:nvPr/>
          </p:nvSpPr>
          <p:spPr bwMode="auto">
            <a:xfrm>
              <a:off x="11915177" y="3129433"/>
              <a:ext cx="222221" cy="228692"/>
            </a:xfrm>
            <a:custGeom>
              <a:avLst/>
              <a:gdLst>
                <a:gd name="T0" fmla="*/ 14 w 138"/>
                <a:gd name="T1" fmla="*/ 14 h 142"/>
                <a:gd name="T2" fmla="*/ 94 w 138"/>
                <a:gd name="T3" fmla="*/ 47 h 142"/>
                <a:gd name="T4" fmla="*/ 124 w 138"/>
                <a:gd name="T5" fmla="*/ 129 h 142"/>
                <a:gd name="T6" fmla="*/ 44 w 138"/>
                <a:gd name="T7" fmla="*/ 95 h 142"/>
                <a:gd name="T8" fmla="*/ 14 w 138"/>
                <a:gd name="T9" fmla="*/ 14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42">
                  <a:moveTo>
                    <a:pt x="14" y="14"/>
                  </a:moveTo>
                  <a:cubicBezTo>
                    <a:pt x="28" y="0"/>
                    <a:pt x="64" y="15"/>
                    <a:pt x="94" y="47"/>
                  </a:cubicBezTo>
                  <a:cubicBezTo>
                    <a:pt x="125" y="79"/>
                    <a:pt x="138" y="115"/>
                    <a:pt x="124" y="129"/>
                  </a:cubicBezTo>
                  <a:cubicBezTo>
                    <a:pt x="110" y="142"/>
                    <a:pt x="74" y="127"/>
                    <a:pt x="44" y="95"/>
                  </a:cubicBezTo>
                  <a:cubicBezTo>
                    <a:pt x="13" y="64"/>
                    <a:pt x="0" y="27"/>
                    <a:pt x="14" y="14"/>
                  </a:cubicBezTo>
                </a:path>
              </a:pathLst>
            </a:custGeom>
            <a:solidFill>
              <a:srgbClr val="E8BD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0" name="Freeform 74"/>
            <p:cNvSpPr/>
            <p:nvPr/>
          </p:nvSpPr>
          <p:spPr bwMode="auto">
            <a:xfrm>
              <a:off x="11723161" y="2928788"/>
              <a:ext cx="215749" cy="211432"/>
            </a:xfrm>
            <a:custGeom>
              <a:avLst/>
              <a:gdLst>
                <a:gd name="T0" fmla="*/ 7 w 135"/>
                <a:gd name="T1" fmla="*/ 123 h 131"/>
                <a:gd name="T2" fmla="*/ 81 w 135"/>
                <a:gd name="T3" fmla="*/ 79 h 131"/>
                <a:gd name="T4" fmla="*/ 128 w 135"/>
                <a:gd name="T5" fmla="*/ 7 h 131"/>
                <a:gd name="T6" fmla="*/ 54 w 135"/>
                <a:gd name="T7" fmla="*/ 52 h 131"/>
                <a:gd name="T8" fmla="*/ 7 w 135"/>
                <a:gd name="T9" fmla="*/ 123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131">
                  <a:moveTo>
                    <a:pt x="7" y="123"/>
                  </a:moveTo>
                  <a:cubicBezTo>
                    <a:pt x="15" y="131"/>
                    <a:pt x="47" y="111"/>
                    <a:pt x="81" y="79"/>
                  </a:cubicBezTo>
                  <a:cubicBezTo>
                    <a:pt x="114" y="47"/>
                    <a:pt x="135" y="15"/>
                    <a:pt x="128" y="7"/>
                  </a:cubicBezTo>
                  <a:cubicBezTo>
                    <a:pt x="121" y="0"/>
                    <a:pt x="88" y="20"/>
                    <a:pt x="54" y="52"/>
                  </a:cubicBezTo>
                  <a:cubicBezTo>
                    <a:pt x="21" y="84"/>
                    <a:pt x="0" y="116"/>
                    <a:pt x="7" y="123"/>
                  </a:cubicBezTo>
                </a:path>
              </a:pathLst>
            </a:custGeom>
            <a:solidFill>
              <a:srgbClr val="E5E7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1" name="Freeform 75"/>
            <p:cNvSpPr/>
            <p:nvPr/>
          </p:nvSpPr>
          <p:spPr bwMode="auto">
            <a:xfrm>
              <a:off x="11723161" y="2928788"/>
              <a:ext cx="215749" cy="211432"/>
            </a:xfrm>
            <a:custGeom>
              <a:avLst/>
              <a:gdLst>
                <a:gd name="T0" fmla="*/ 7 w 135"/>
                <a:gd name="T1" fmla="*/ 123 h 131"/>
                <a:gd name="T2" fmla="*/ 81 w 135"/>
                <a:gd name="T3" fmla="*/ 79 h 131"/>
                <a:gd name="T4" fmla="*/ 128 w 135"/>
                <a:gd name="T5" fmla="*/ 7 h 131"/>
                <a:gd name="T6" fmla="*/ 54 w 135"/>
                <a:gd name="T7" fmla="*/ 52 h 131"/>
                <a:gd name="T8" fmla="*/ 7 w 135"/>
                <a:gd name="T9" fmla="*/ 123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131">
                  <a:moveTo>
                    <a:pt x="7" y="123"/>
                  </a:moveTo>
                  <a:cubicBezTo>
                    <a:pt x="15" y="131"/>
                    <a:pt x="47" y="111"/>
                    <a:pt x="81" y="79"/>
                  </a:cubicBezTo>
                  <a:cubicBezTo>
                    <a:pt x="114" y="47"/>
                    <a:pt x="135" y="15"/>
                    <a:pt x="128" y="7"/>
                  </a:cubicBezTo>
                  <a:cubicBezTo>
                    <a:pt x="121" y="0"/>
                    <a:pt x="88" y="20"/>
                    <a:pt x="54" y="52"/>
                  </a:cubicBezTo>
                  <a:cubicBezTo>
                    <a:pt x="21" y="84"/>
                    <a:pt x="0" y="116"/>
                    <a:pt x="7" y="123"/>
                  </a:cubicBezTo>
                  <a:close/>
                </a:path>
              </a:pathLst>
            </a:custGeom>
            <a:noFill/>
            <a:ln w="9525" cap="flat">
              <a:solidFill>
                <a:srgbClr val="97979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2" name="Freeform 76"/>
            <p:cNvSpPr/>
            <p:nvPr/>
          </p:nvSpPr>
          <p:spPr bwMode="auto">
            <a:xfrm>
              <a:off x="11807303" y="2995670"/>
              <a:ext cx="64725" cy="60409"/>
            </a:xfrm>
            <a:custGeom>
              <a:avLst/>
              <a:gdLst>
                <a:gd name="T0" fmla="*/ 37 w 40"/>
                <a:gd name="T1" fmla="*/ 2 h 38"/>
                <a:gd name="T2" fmla="*/ 25 w 40"/>
                <a:gd name="T3" fmla="*/ 24 h 38"/>
                <a:gd name="T4" fmla="*/ 3 w 40"/>
                <a:gd name="T5" fmla="*/ 35 h 38"/>
                <a:gd name="T6" fmla="*/ 15 w 40"/>
                <a:gd name="T7" fmla="*/ 14 h 38"/>
                <a:gd name="T8" fmla="*/ 37 w 40"/>
                <a:gd name="T9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8">
                  <a:moveTo>
                    <a:pt x="37" y="2"/>
                  </a:moveTo>
                  <a:cubicBezTo>
                    <a:pt x="40" y="5"/>
                    <a:pt x="34" y="14"/>
                    <a:pt x="25" y="24"/>
                  </a:cubicBezTo>
                  <a:cubicBezTo>
                    <a:pt x="15" y="33"/>
                    <a:pt x="6" y="38"/>
                    <a:pt x="3" y="35"/>
                  </a:cubicBezTo>
                  <a:cubicBezTo>
                    <a:pt x="0" y="33"/>
                    <a:pt x="6" y="23"/>
                    <a:pt x="15" y="14"/>
                  </a:cubicBezTo>
                  <a:cubicBezTo>
                    <a:pt x="25" y="5"/>
                    <a:pt x="35" y="0"/>
                    <a:pt x="37" y="2"/>
                  </a:cubicBezTo>
                </a:path>
              </a:pathLst>
            </a:custGeom>
            <a:solidFill>
              <a:srgbClr val="7D7C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3" name="Freeform 77"/>
            <p:cNvSpPr/>
            <p:nvPr/>
          </p:nvSpPr>
          <p:spPr bwMode="auto">
            <a:xfrm>
              <a:off x="13060803" y="2773450"/>
              <a:ext cx="453072" cy="964389"/>
            </a:xfrm>
            <a:custGeom>
              <a:avLst/>
              <a:gdLst>
                <a:gd name="T0" fmla="*/ 57 w 282"/>
                <a:gd name="T1" fmla="*/ 520 h 602"/>
                <a:gd name="T2" fmla="*/ 142 w 282"/>
                <a:gd name="T3" fmla="*/ 536 h 602"/>
                <a:gd name="T4" fmla="*/ 273 w 282"/>
                <a:gd name="T5" fmla="*/ 353 h 602"/>
                <a:gd name="T6" fmla="*/ 185 w 282"/>
                <a:gd name="T7" fmla="*/ 39 h 602"/>
                <a:gd name="T8" fmla="*/ 133 w 282"/>
                <a:gd name="T9" fmla="*/ 51 h 602"/>
                <a:gd name="T10" fmla="*/ 107 w 282"/>
                <a:gd name="T11" fmla="*/ 98 h 602"/>
                <a:gd name="T12" fmla="*/ 81 w 282"/>
                <a:gd name="T13" fmla="*/ 133 h 602"/>
                <a:gd name="T14" fmla="*/ 18 w 282"/>
                <a:gd name="T15" fmla="*/ 209 h 602"/>
                <a:gd name="T16" fmla="*/ 57 w 282"/>
                <a:gd name="T17" fmla="*/ 52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2" h="602">
                  <a:moveTo>
                    <a:pt x="57" y="520"/>
                  </a:moveTo>
                  <a:cubicBezTo>
                    <a:pt x="57" y="520"/>
                    <a:pt x="38" y="602"/>
                    <a:pt x="142" y="536"/>
                  </a:cubicBezTo>
                  <a:cubicBezTo>
                    <a:pt x="142" y="536"/>
                    <a:pt x="282" y="473"/>
                    <a:pt x="273" y="353"/>
                  </a:cubicBezTo>
                  <a:cubicBezTo>
                    <a:pt x="273" y="353"/>
                    <a:pt x="268" y="175"/>
                    <a:pt x="185" y="39"/>
                  </a:cubicBezTo>
                  <a:cubicBezTo>
                    <a:pt x="185" y="39"/>
                    <a:pt x="163" y="0"/>
                    <a:pt x="133" y="51"/>
                  </a:cubicBezTo>
                  <a:cubicBezTo>
                    <a:pt x="125" y="67"/>
                    <a:pt x="117" y="83"/>
                    <a:pt x="107" y="98"/>
                  </a:cubicBezTo>
                  <a:cubicBezTo>
                    <a:pt x="99" y="110"/>
                    <a:pt x="90" y="122"/>
                    <a:pt x="81" y="133"/>
                  </a:cubicBezTo>
                  <a:cubicBezTo>
                    <a:pt x="61" y="154"/>
                    <a:pt x="0" y="169"/>
                    <a:pt x="18" y="209"/>
                  </a:cubicBezTo>
                  <a:cubicBezTo>
                    <a:pt x="18" y="209"/>
                    <a:pt x="69" y="360"/>
                    <a:pt x="57" y="520"/>
                  </a:cubicBezTo>
                </a:path>
              </a:pathLst>
            </a:custGeom>
            <a:solidFill>
              <a:srgbClr val="EBE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4" name="Freeform 78"/>
            <p:cNvSpPr/>
            <p:nvPr/>
          </p:nvSpPr>
          <p:spPr bwMode="auto">
            <a:xfrm>
              <a:off x="13060803" y="2773450"/>
              <a:ext cx="453072" cy="964389"/>
            </a:xfrm>
            <a:custGeom>
              <a:avLst/>
              <a:gdLst>
                <a:gd name="T0" fmla="*/ 57 w 282"/>
                <a:gd name="T1" fmla="*/ 520 h 602"/>
                <a:gd name="T2" fmla="*/ 142 w 282"/>
                <a:gd name="T3" fmla="*/ 536 h 602"/>
                <a:gd name="T4" fmla="*/ 273 w 282"/>
                <a:gd name="T5" fmla="*/ 353 h 602"/>
                <a:gd name="T6" fmla="*/ 185 w 282"/>
                <a:gd name="T7" fmla="*/ 39 h 602"/>
                <a:gd name="T8" fmla="*/ 133 w 282"/>
                <a:gd name="T9" fmla="*/ 51 h 602"/>
                <a:gd name="T10" fmla="*/ 107 w 282"/>
                <a:gd name="T11" fmla="*/ 98 h 602"/>
                <a:gd name="T12" fmla="*/ 81 w 282"/>
                <a:gd name="T13" fmla="*/ 133 h 602"/>
                <a:gd name="T14" fmla="*/ 18 w 282"/>
                <a:gd name="T15" fmla="*/ 209 h 602"/>
                <a:gd name="T16" fmla="*/ 57 w 282"/>
                <a:gd name="T17" fmla="*/ 520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2" h="602">
                  <a:moveTo>
                    <a:pt x="57" y="520"/>
                  </a:moveTo>
                  <a:cubicBezTo>
                    <a:pt x="57" y="520"/>
                    <a:pt x="38" y="602"/>
                    <a:pt x="142" y="536"/>
                  </a:cubicBezTo>
                  <a:cubicBezTo>
                    <a:pt x="142" y="536"/>
                    <a:pt x="282" y="473"/>
                    <a:pt x="273" y="353"/>
                  </a:cubicBezTo>
                  <a:cubicBezTo>
                    <a:pt x="273" y="353"/>
                    <a:pt x="268" y="175"/>
                    <a:pt x="185" y="39"/>
                  </a:cubicBezTo>
                  <a:cubicBezTo>
                    <a:pt x="185" y="39"/>
                    <a:pt x="163" y="0"/>
                    <a:pt x="133" y="51"/>
                  </a:cubicBezTo>
                  <a:cubicBezTo>
                    <a:pt x="125" y="67"/>
                    <a:pt x="117" y="83"/>
                    <a:pt x="107" y="98"/>
                  </a:cubicBezTo>
                  <a:cubicBezTo>
                    <a:pt x="99" y="110"/>
                    <a:pt x="90" y="122"/>
                    <a:pt x="81" y="133"/>
                  </a:cubicBezTo>
                  <a:cubicBezTo>
                    <a:pt x="61" y="154"/>
                    <a:pt x="0" y="169"/>
                    <a:pt x="18" y="209"/>
                  </a:cubicBezTo>
                  <a:cubicBezTo>
                    <a:pt x="18" y="209"/>
                    <a:pt x="69" y="360"/>
                    <a:pt x="57" y="520"/>
                  </a:cubicBez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5" name="Freeform 79"/>
            <p:cNvSpPr/>
            <p:nvPr/>
          </p:nvSpPr>
          <p:spPr bwMode="auto">
            <a:xfrm>
              <a:off x="13123370" y="3437951"/>
              <a:ext cx="187701" cy="168283"/>
            </a:xfrm>
            <a:custGeom>
              <a:avLst/>
              <a:gdLst>
                <a:gd name="T0" fmla="*/ 108 w 117"/>
                <a:gd name="T1" fmla="*/ 17 h 104"/>
                <a:gd name="T2" fmla="*/ 103 w 117"/>
                <a:gd name="T3" fmla="*/ 57 h 104"/>
                <a:gd name="T4" fmla="*/ 49 w 117"/>
                <a:gd name="T5" fmla="*/ 95 h 104"/>
                <a:gd name="T6" fmla="*/ 10 w 117"/>
                <a:gd name="T7" fmla="*/ 86 h 104"/>
                <a:gd name="T8" fmla="*/ 14 w 117"/>
                <a:gd name="T9" fmla="*/ 47 h 104"/>
                <a:gd name="T10" fmla="*/ 69 w 117"/>
                <a:gd name="T11" fmla="*/ 9 h 104"/>
                <a:gd name="T12" fmla="*/ 108 w 117"/>
                <a:gd name="T13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4">
                  <a:moveTo>
                    <a:pt x="108" y="17"/>
                  </a:moveTo>
                  <a:cubicBezTo>
                    <a:pt x="117" y="31"/>
                    <a:pt x="115" y="48"/>
                    <a:pt x="103" y="57"/>
                  </a:cubicBezTo>
                  <a:cubicBezTo>
                    <a:pt x="49" y="95"/>
                    <a:pt x="49" y="95"/>
                    <a:pt x="49" y="95"/>
                  </a:cubicBezTo>
                  <a:cubicBezTo>
                    <a:pt x="36" y="104"/>
                    <a:pt x="19" y="100"/>
                    <a:pt x="10" y="86"/>
                  </a:cubicBezTo>
                  <a:cubicBezTo>
                    <a:pt x="0" y="73"/>
                    <a:pt x="2" y="55"/>
                    <a:pt x="14" y="47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81" y="0"/>
                    <a:pt x="99" y="4"/>
                    <a:pt x="108" y="17"/>
                  </a:cubicBezTo>
                </a:path>
              </a:pathLst>
            </a:custGeom>
            <a:solidFill>
              <a:srgbClr val="EBE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6" name="Freeform 80"/>
            <p:cNvSpPr/>
            <p:nvPr/>
          </p:nvSpPr>
          <p:spPr bwMode="auto">
            <a:xfrm>
              <a:off x="13123370" y="3437951"/>
              <a:ext cx="187701" cy="168283"/>
            </a:xfrm>
            <a:custGeom>
              <a:avLst/>
              <a:gdLst>
                <a:gd name="T0" fmla="*/ 108 w 117"/>
                <a:gd name="T1" fmla="*/ 17 h 104"/>
                <a:gd name="T2" fmla="*/ 103 w 117"/>
                <a:gd name="T3" fmla="*/ 57 h 104"/>
                <a:gd name="T4" fmla="*/ 49 w 117"/>
                <a:gd name="T5" fmla="*/ 95 h 104"/>
                <a:gd name="T6" fmla="*/ 10 w 117"/>
                <a:gd name="T7" fmla="*/ 86 h 104"/>
                <a:gd name="T8" fmla="*/ 14 w 117"/>
                <a:gd name="T9" fmla="*/ 47 h 104"/>
                <a:gd name="T10" fmla="*/ 69 w 117"/>
                <a:gd name="T11" fmla="*/ 9 h 104"/>
                <a:gd name="T12" fmla="*/ 108 w 117"/>
                <a:gd name="T13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4">
                  <a:moveTo>
                    <a:pt x="108" y="17"/>
                  </a:moveTo>
                  <a:cubicBezTo>
                    <a:pt x="117" y="31"/>
                    <a:pt x="115" y="48"/>
                    <a:pt x="103" y="57"/>
                  </a:cubicBezTo>
                  <a:cubicBezTo>
                    <a:pt x="49" y="95"/>
                    <a:pt x="49" y="95"/>
                    <a:pt x="49" y="95"/>
                  </a:cubicBezTo>
                  <a:cubicBezTo>
                    <a:pt x="36" y="104"/>
                    <a:pt x="19" y="100"/>
                    <a:pt x="10" y="86"/>
                  </a:cubicBezTo>
                  <a:cubicBezTo>
                    <a:pt x="0" y="73"/>
                    <a:pt x="2" y="55"/>
                    <a:pt x="14" y="47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81" y="0"/>
                    <a:pt x="99" y="4"/>
                    <a:pt x="108" y="17"/>
                  </a:cubicBezTo>
                  <a:close/>
                </a:path>
              </a:pathLst>
            </a:custGeom>
            <a:noFill/>
            <a:ln w="3175" cap="flat">
              <a:solidFill>
                <a:srgbClr val="1D1206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7" name="Freeform 81"/>
            <p:cNvSpPr/>
            <p:nvPr/>
          </p:nvSpPr>
          <p:spPr bwMode="auto">
            <a:xfrm>
              <a:off x="13302442" y="3295558"/>
              <a:ext cx="187701" cy="166125"/>
            </a:xfrm>
            <a:custGeom>
              <a:avLst/>
              <a:gdLst>
                <a:gd name="T0" fmla="*/ 108 w 117"/>
                <a:gd name="T1" fmla="*/ 17 h 104"/>
                <a:gd name="T2" fmla="*/ 103 w 117"/>
                <a:gd name="T3" fmla="*/ 57 h 104"/>
                <a:gd name="T4" fmla="*/ 48 w 117"/>
                <a:gd name="T5" fmla="*/ 95 h 104"/>
                <a:gd name="T6" fmla="*/ 9 w 117"/>
                <a:gd name="T7" fmla="*/ 87 h 104"/>
                <a:gd name="T8" fmla="*/ 14 w 117"/>
                <a:gd name="T9" fmla="*/ 47 h 104"/>
                <a:gd name="T10" fmla="*/ 69 w 117"/>
                <a:gd name="T11" fmla="*/ 9 h 104"/>
                <a:gd name="T12" fmla="*/ 108 w 117"/>
                <a:gd name="T13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4">
                  <a:moveTo>
                    <a:pt x="108" y="17"/>
                  </a:moveTo>
                  <a:cubicBezTo>
                    <a:pt x="117" y="31"/>
                    <a:pt x="115" y="48"/>
                    <a:pt x="103" y="57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36" y="104"/>
                    <a:pt x="19" y="100"/>
                    <a:pt x="9" y="87"/>
                  </a:cubicBezTo>
                  <a:cubicBezTo>
                    <a:pt x="0" y="73"/>
                    <a:pt x="2" y="56"/>
                    <a:pt x="14" y="47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81" y="0"/>
                    <a:pt x="98" y="4"/>
                    <a:pt x="108" y="17"/>
                  </a:cubicBezTo>
                </a:path>
              </a:pathLst>
            </a:custGeom>
            <a:solidFill>
              <a:srgbClr val="EBE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8" name="Freeform 82"/>
            <p:cNvSpPr/>
            <p:nvPr/>
          </p:nvSpPr>
          <p:spPr bwMode="auto">
            <a:xfrm>
              <a:off x="13302442" y="3295558"/>
              <a:ext cx="187701" cy="166125"/>
            </a:xfrm>
            <a:custGeom>
              <a:avLst/>
              <a:gdLst>
                <a:gd name="T0" fmla="*/ 108 w 117"/>
                <a:gd name="T1" fmla="*/ 17 h 104"/>
                <a:gd name="T2" fmla="*/ 103 w 117"/>
                <a:gd name="T3" fmla="*/ 57 h 104"/>
                <a:gd name="T4" fmla="*/ 48 w 117"/>
                <a:gd name="T5" fmla="*/ 95 h 104"/>
                <a:gd name="T6" fmla="*/ 9 w 117"/>
                <a:gd name="T7" fmla="*/ 87 h 104"/>
                <a:gd name="T8" fmla="*/ 14 w 117"/>
                <a:gd name="T9" fmla="*/ 47 h 104"/>
                <a:gd name="T10" fmla="*/ 69 w 117"/>
                <a:gd name="T11" fmla="*/ 9 h 104"/>
                <a:gd name="T12" fmla="*/ 108 w 117"/>
                <a:gd name="T13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4">
                  <a:moveTo>
                    <a:pt x="108" y="17"/>
                  </a:moveTo>
                  <a:cubicBezTo>
                    <a:pt x="117" y="31"/>
                    <a:pt x="115" y="48"/>
                    <a:pt x="103" y="57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36" y="104"/>
                    <a:pt x="19" y="100"/>
                    <a:pt x="9" y="87"/>
                  </a:cubicBezTo>
                  <a:cubicBezTo>
                    <a:pt x="0" y="73"/>
                    <a:pt x="2" y="56"/>
                    <a:pt x="14" y="47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81" y="0"/>
                    <a:pt x="98" y="4"/>
                    <a:pt x="108" y="17"/>
                  </a:cubicBezTo>
                  <a:close/>
                </a:path>
              </a:pathLst>
            </a:custGeom>
            <a:noFill/>
            <a:ln w="3175" cap="flat">
              <a:solidFill>
                <a:srgbClr val="1D1206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9" name="Freeform 83"/>
            <p:cNvSpPr/>
            <p:nvPr/>
          </p:nvSpPr>
          <p:spPr bwMode="auto">
            <a:xfrm>
              <a:off x="13108268" y="3312818"/>
              <a:ext cx="187701" cy="166125"/>
            </a:xfrm>
            <a:custGeom>
              <a:avLst/>
              <a:gdLst>
                <a:gd name="T0" fmla="*/ 108 w 118"/>
                <a:gd name="T1" fmla="*/ 17 h 103"/>
                <a:gd name="T2" fmla="*/ 103 w 118"/>
                <a:gd name="T3" fmla="*/ 56 h 103"/>
                <a:gd name="T4" fmla="*/ 49 w 118"/>
                <a:gd name="T5" fmla="*/ 95 h 103"/>
                <a:gd name="T6" fmla="*/ 10 w 118"/>
                <a:gd name="T7" fmla="*/ 86 h 103"/>
                <a:gd name="T8" fmla="*/ 15 w 118"/>
                <a:gd name="T9" fmla="*/ 47 h 103"/>
                <a:gd name="T10" fmla="*/ 69 w 118"/>
                <a:gd name="T11" fmla="*/ 8 h 103"/>
                <a:gd name="T12" fmla="*/ 108 w 118"/>
                <a:gd name="T13" fmla="*/ 17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103">
                  <a:moveTo>
                    <a:pt x="108" y="17"/>
                  </a:moveTo>
                  <a:cubicBezTo>
                    <a:pt x="118" y="30"/>
                    <a:pt x="115" y="48"/>
                    <a:pt x="103" y="56"/>
                  </a:cubicBezTo>
                  <a:cubicBezTo>
                    <a:pt x="49" y="95"/>
                    <a:pt x="49" y="95"/>
                    <a:pt x="49" y="95"/>
                  </a:cubicBezTo>
                  <a:cubicBezTo>
                    <a:pt x="37" y="103"/>
                    <a:pt x="19" y="99"/>
                    <a:pt x="10" y="86"/>
                  </a:cubicBezTo>
                  <a:cubicBezTo>
                    <a:pt x="0" y="73"/>
                    <a:pt x="3" y="55"/>
                    <a:pt x="15" y="47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81" y="0"/>
                    <a:pt x="99" y="4"/>
                    <a:pt x="108" y="17"/>
                  </a:cubicBezTo>
                </a:path>
              </a:pathLst>
            </a:custGeom>
            <a:solidFill>
              <a:srgbClr val="EBE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0" name="Freeform 84"/>
            <p:cNvSpPr/>
            <p:nvPr/>
          </p:nvSpPr>
          <p:spPr bwMode="auto">
            <a:xfrm>
              <a:off x="13108268" y="3312818"/>
              <a:ext cx="187701" cy="166125"/>
            </a:xfrm>
            <a:custGeom>
              <a:avLst/>
              <a:gdLst>
                <a:gd name="T0" fmla="*/ 108 w 118"/>
                <a:gd name="T1" fmla="*/ 17 h 103"/>
                <a:gd name="T2" fmla="*/ 103 w 118"/>
                <a:gd name="T3" fmla="*/ 56 h 103"/>
                <a:gd name="T4" fmla="*/ 49 w 118"/>
                <a:gd name="T5" fmla="*/ 95 h 103"/>
                <a:gd name="T6" fmla="*/ 10 w 118"/>
                <a:gd name="T7" fmla="*/ 86 h 103"/>
                <a:gd name="T8" fmla="*/ 15 w 118"/>
                <a:gd name="T9" fmla="*/ 47 h 103"/>
                <a:gd name="T10" fmla="*/ 69 w 118"/>
                <a:gd name="T11" fmla="*/ 8 h 103"/>
                <a:gd name="T12" fmla="*/ 108 w 118"/>
                <a:gd name="T13" fmla="*/ 17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103">
                  <a:moveTo>
                    <a:pt x="108" y="17"/>
                  </a:moveTo>
                  <a:cubicBezTo>
                    <a:pt x="118" y="30"/>
                    <a:pt x="115" y="48"/>
                    <a:pt x="103" y="56"/>
                  </a:cubicBezTo>
                  <a:cubicBezTo>
                    <a:pt x="49" y="95"/>
                    <a:pt x="49" y="95"/>
                    <a:pt x="49" y="95"/>
                  </a:cubicBezTo>
                  <a:cubicBezTo>
                    <a:pt x="37" y="103"/>
                    <a:pt x="19" y="99"/>
                    <a:pt x="10" y="86"/>
                  </a:cubicBezTo>
                  <a:cubicBezTo>
                    <a:pt x="0" y="73"/>
                    <a:pt x="3" y="55"/>
                    <a:pt x="15" y="47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81" y="0"/>
                    <a:pt x="99" y="4"/>
                    <a:pt x="108" y="17"/>
                  </a:cubicBezTo>
                  <a:close/>
                </a:path>
              </a:pathLst>
            </a:custGeom>
            <a:noFill/>
            <a:ln w="3175" cap="flat">
              <a:solidFill>
                <a:srgbClr val="1D1206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1" name="Freeform 85"/>
            <p:cNvSpPr/>
            <p:nvPr/>
          </p:nvSpPr>
          <p:spPr bwMode="auto">
            <a:xfrm>
              <a:off x="13276552" y="3174740"/>
              <a:ext cx="187701" cy="166125"/>
            </a:xfrm>
            <a:custGeom>
              <a:avLst/>
              <a:gdLst>
                <a:gd name="T0" fmla="*/ 108 w 117"/>
                <a:gd name="T1" fmla="*/ 17 h 104"/>
                <a:gd name="T2" fmla="*/ 103 w 117"/>
                <a:gd name="T3" fmla="*/ 57 h 104"/>
                <a:gd name="T4" fmla="*/ 48 w 117"/>
                <a:gd name="T5" fmla="*/ 95 h 104"/>
                <a:gd name="T6" fmla="*/ 9 w 117"/>
                <a:gd name="T7" fmla="*/ 86 h 104"/>
                <a:gd name="T8" fmla="*/ 14 w 117"/>
                <a:gd name="T9" fmla="*/ 47 h 104"/>
                <a:gd name="T10" fmla="*/ 69 w 117"/>
                <a:gd name="T11" fmla="*/ 8 h 104"/>
                <a:gd name="T12" fmla="*/ 108 w 117"/>
                <a:gd name="T13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4">
                  <a:moveTo>
                    <a:pt x="108" y="17"/>
                  </a:moveTo>
                  <a:cubicBezTo>
                    <a:pt x="117" y="31"/>
                    <a:pt x="115" y="48"/>
                    <a:pt x="103" y="57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36" y="104"/>
                    <a:pt x="19" y="100"/>
                    <a:pt x="9" y="86"/>
                  </a:cubicBezTo>
                  <a:cubicBezTo>
                    <a:pt x="0" y="73"/>
                    <a:pt x="2" y="55"/>
                    <a:pt x="14" y="47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81" y="0"/>
                    <a:pt x="98" y="4"/>
                    <a:pt x="108" y="17"/>
                  </a:cubicBezTo>
                </a:path>
              </a:pathLst>
            </a:custGeom>
            <a:solidFill>
              <a:srgbClr val="EBE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2" name="Freeform 86"/>
            <p:cNvSpPr/>
            <p:nvPr/>
          </p:nvSpPr>
          <p:spPr bwMode="auto">
            <a:xfrm>
              <a:off x="13276552" y="3174740"/>
              <a:ext cx="187701" cy="166125"/>
            </a:xfrm>
            <a:custGeom>
              <a:avLst/>
              <a:gdLst>
                <a:gd name="T0" fmla="*/ 108 w 117"/>
                <a:gd name="T1" fmla="*/ 17 h 104"/>
                <a:gd name="T2" fmla="*/ 103 w 117"/>
                <a:gd name="T3" fmla="*/ 57 h 104"/>
                <a:gd name="T4" fmla="*/ 48 w 117"/>
                <a:gd name="T5" fmla="*/ 95 h 104"/>
                <a:gd name="T6" fmla="*/ 9 w 117"/>
                <a:gd name="T7" fmla="*/ 86 h 104"/>
                <a:gd name="T8" fmla="*/ 14 w 117"/>
                <a:gd name="T9" fmla="*/ 47 h 104"/>
                <a:gd name="T10" fmla="*/ 69 w 117"/>
                <a:gd name="T11" fmla="*/ 8 h 104"/>
                <a:gd name="T12" fmla="*/ 108 w 117"/>
                <a:gd name="T13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4">
                  <a:moveTo>
                    <a:pt x="108" y="17"/>
                  </a:moveTo>
                  <a:cubicBezTo>
                    <a:pt x="117" y="31"/>
                    <a:pt x="115" y="48"/>
                    <a:pt x="103" y="57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36" y="104"/>
                    <a:pt x="19" y="100"/>
                    <a:pt x="9" y="86"/>
                  </a:cubicBezTo>
                  <a:cubicBezTo>
                    <a:pt x="0" y="73"/>
                    <a:pt x="2" y="55"/>
                    <a:pt x="14" y="47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81" y="0"/>
                    <a:pt x="98" y="4"/>
                    <a:pt x="108" y="17"/>
                  </a:cubicBezTo>
                  <a:close/>
                </a:path>
              </a:pathLst>
            </a:custGeom>
            <a:noFill/>
            <a:ln w="3175" cap="flat">
              <a:solidFill>
                <a:srgbClr val="1D1206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3" name="Freeform 87"/>
            <p:cNvSpPr/>
            <p:nvPr/>
          </p:nvSpPr>
          <p:spPr bwMode="auto">
            <a:xfrm>
              <a:off x="13078064" y="3174740"/>
              <a:ext cx="187701" cy="168283"/>
            </a:xfrm>
            <a:custGeom>
              <a:avLst/>
              <a:gdLst>
                <a:gd name="T0" fmla="*/ 108 w 117"/>
                <a:gd name="T1" fmla="*/ 17 h 104"/>
                <a:gd name="T2" fmla="*/ 103 w 117"/>
                <a:gd name="T3" fmla="*/ 57 h 104"/>
                <a:gd name="T4" fmla="*/ 48 w 117"/>
                <a:gd name="T5" fmla="*/ 95 h 104"/>
                <a:gd name="T6" fmla="*/ 9 w 117"/>
                <a:gd name="T7" fmla="*/ 87 h 104"/>
                <a:gd name="T8" fmla="*/ 14 w 117"/>
                <a:gd name="T9" fmla="*/ 47 h 104"/>
                <a:gd name="T10" fmla="*/ 69 w 117"/>
                <a:gd name="T11" fmla="*/ 9 h 104"/>
                <a:gd name="T12" fmla="*/ 108 w 117"/>
                <a:gd name="T13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4">
                  <a:moveTo>
                    <a:pt x="108" y="17"/>
                  </a:moveTo>
                  <a:cubicBezTo>
                    <a:pt x="117" y="31"/>
                    <a:pt x="115" y="49"/>
                    <a:pt x="103" y="57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36" y="104"/>
                    <a:pt x="19" y="100"/>
                    <a:pt x="9" y="87"/>
                  </a:cubicBezTo>
                  <a:cubicBezTo>
                    <a:pt x="0" y="73"/>
                    <a:pt x="2" y="56"/>
                    <a:pt x="14" y="47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81" y="0"/>
                    <a:pt x="98" y="4"/>
                    <a:pt x="108" y="17"/>
                  </a:cubicBezTo>
                </a:path>
              </a:pathLst>
            </a:custGeom>
            <a:solidFill>
              <a:srgbClr val="EBE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4" name="Freeform 88"/>
            <p:cNvSpPr/>
            <p:nvPr/>
          </p:nvSpPr>
          <p:spPr bwMode="auto">
            <a:xfrm>
              <a:off x="13078064" y="3174740"/>
              <a:ext cx="187701" cy="168283"/>
            </a:xfrm>
            <a:custGeom>
              <a:avLst/>
              <a:gdLst>
                <a:gd name="T0" fmla="*/ 108 w 117"/>
                <a:gd name="T1" fmla="*/ 17 h 104"/>
                <a:gd name="T2" fmla="*/ 103 w 117"/>
                <a:gd name="T3" fmla="*/ 57 h 104"/>
                <a:gd name="T4" fmla="*/ 48 w 117"/>
                <a:gd name="T5" fmla="*/ 95 h 104"/>
                <a:gd name="T6" fmla="*/ 9 w 117"/>
                <a:gd name="T7" fmla="*/ 87 h 104"/>
                <a:gd name="T8" fmla="*/ 14 w 117"/>
                <a:gd name="T9" fmla="*/ 47 h 104"/>
                <a:gd name="T10" fmla="*/ 69 w 117"/>
                <a:gd name="T11" fmla="*/ 9 h 104"/>
                <a:gd name="T12" fmla="*/ 108 w 117"/>
                <a:gd name="T13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4">
                  <a:moveTo>
                    <a:pt x="108" y="17"/>
                  </a:moveTo>
                  <a:cubicBezTo>
                    <a:pt x="117" y="31"/>
                    <a:pt x="115" y="49"/>
                    <a:pt x="103" y="57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36" y="104"/>
                    <a:pt x="19" y="100"/>
                    <a:pt x="9" y="87"/>
                  </a:cubicBezTo>
                  <a:cubicBezTo>
                    <a:pt x="0" y="73"/>
                    <a:pt x="2" y="56"/>
                    <a:pt x="14" y="47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81" y="0"/>
                    <a:pt x="98" y="4"/>
                    <a:pt x="108" y="17"/>
                  </a:cubicBezTo>
                  <a:close/>
                </a:path>
              </a:pathLst>
            </a:custGeom>
            <a:noFill/>
            <a:ln w="3175" cap="flat">
              <a:solidFill>
                <a:srgbClr val="1D1206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5" name="Freeform 89"/>
            <p:cNvSpPr/>
            <p:nvPr/>
          </p:nvSpPr>
          <p:spPr bwMode="auto">
            <a:xfrm>
              <a:off x="13248505" y="3032347"/>
              <a:ext cx="187701" cy="166125"/>
            </a:xfrm>
            <a:custGeom>
              <a:avLst/>
              <a:gdLst>
                <a:gd name="T0" fmla="*/ 107 w 117"/>
                <a:gd name="T1" fmla="*/ 17 h 103"/>
                <a:gd name="T2" fmla="*/ 103 w 117"/>
                <a:gd name="T3" fmla="*/ 56 h 103"/>
                <a:gd name="T4" fmla="*/ 48 w 117"/>
                <a:gd name="T5" fmla="*/ 95 h 103"/>
                <a:gd name="T6" fmla="*/ 9 w 117"/>
                <a:gd name="T7" fmla="*/ 86 h 103"/>
                <a:gd name="T8" fmla="*/ 14 w 117"/>
                <a:gd name="T9" fmla="*/ 47 h 103"/>
                <a:gd name="T10" fmla="*/ 69 w 117"/>
                <a:gd name="T11" fmla="*/ 8 h 103"/>
                <a:gd name="T12" fmla="*/ 107 w 117"/>
                <a:gd name="T13" fmla="*/ 17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3">
                  <a:moveTo>
                    <a:pt x="107" y="17"/>
                  </a:moveTo>
                  <a:cubicBezTo>
                    <a:pt x="117" y="30"/>
                    <a:pt x="115" y="48"/>
                    <a:pt x="103" y="56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36" y="103"/>
                    <a:pt x="19" y="99"/>
                    <a:pt x="9" y="86"/>
                  </a:cubicBezTo>
                  <a:cubicBezTo>
                    <a:pt x="0" y="73"/>
                    <a:pt x="2" y="55"/>
                    <a:pt x="14" y="47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81" y="0"/>
                    <a:pt x="98" y="4"/>
                    <a:pt x="107" y="17"/>
                  </a:cubicBezTo>
                </a:path>
              </a:pathLst>
            </a:custGeom>
            <a:solidFill>
              <a:srgbClr val="EBE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6" name="Freeform 90"/>
            <p:cNvSpPr/>
            <p:nvPr/>
          </p:nvSpPr>
          <p:spPr bwMode="auto">
            <a:xfrm>
              <a:off x="13248505" y="3032347"/>
              <a:ext cx="187701" cy="166125"/>
            </a:xfrm>
            <a:custGeom>
              <a:avLst/>
              <a:gdLst>
                <a:gd name="T0" fmla="*/ 107 w 117"/>
                <a:gd name="T1" fmla="*/ 17 h 103"/>
                <a:gd name="T2" fmla="*/ 103 w 117"/>
                <a:gd name="T3" fmla="*/ 56 h 103"/>
                <a:gd name="T4" fmla="*/ 48 w 117"/>
                <a:gd name="T5" fmla="*/ 95 h 103"/>
                <a:gd name="T6" fmla="*/ 9 w 117"/>
                <a:gd name="T7" fmla="*/ 86 h 103"/>
                <a:gd name="T8" fmla="*/ 14 w 117"/>
                <a:gd name="T9" fmla="*/ 47 h 103"/>
                <a:gd name="T10" fmla="*/ 69 w 117"/>
                <a:gd name="T11" fmla="*/ 8 h 103"/>
                <a:gd name="T12" fmla="*/ 107 w 117"/>
                <a:gd name="T13" fmla="*/ 17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3">
                  <a:moveTo>
                    <a:pt x="107" y="17"/>
                  </a:moveTo>
                  <a:cubicBezTo>
                    <a:pt x="117" y="30"/>
                    <a:pt x="115" y="48"/>
                    <a:pt x="103" y="56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36" y="103"/>
                    <a:pt x="19" y="99"/>
                    <a:pt x="9" y="86"/>
                  </a:cubicBezTo>
                  <a:cubicBezTo>
                    <a:pt x="0" y="73"/>
                    <a:pt x="2" y="55"/>
                    <a:pt x="14" y="47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81" y="0"/>
                    <a:pt x="98" y="4"/>
                    <a:pt x="107" y="17"/>
                  </a:cubicBezTo>
                  <a:close/>
                </a:path>
              </a:pathLst>
            </a:custGeom>
            <a:noFill/>
            <a:ln w="3175" cap="flat">
              <a:solidFill>
                <a:srgbClr val="1D1206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7" name="Freeform 91"/>
            <p:cNvSpPr/>
            <p:nvPr/>
          </p:nvSpPr>
          <p:spPr bwMode="auto">
            <a:xfrm>
              <a:off x="13052172" y="3049607"/>
              <a:ext cx="187701" cy="168283"/>
            </a:xfrm>
            <a:custGeom>
              <a:avLst/>
              <a:gdLst>
                <a:gd name="T0" fmla="*/ 108 w 117"/>
                <a:gd name="T1" fmla="*/ 17 h 104"/>
                <a:gd name="T2" fmla="*/ 103 w 117"/>
                <a:gd name="T3" fmla="*/ 57 h 104"/>
                <a:gd name="T4" fmla="*/ 48 w 117"/>
                <a:gd name="T5" fmla="*/ 95 h 104"/>
                <a:gd name="T6" fmla="*/ 10 w 117"/>
                <a:gd name="T7" fmla="*/ 86 h 104"/>
                <a:gd name="T8" fmla="*/ 14 w 117"/>
                <a:gd name="T9" fmla="*/ 47 h 104"/>
                <a:gd name="T10" fmla="*/ 69 w 117"/>
                <a:gd name="T11" fmla="*/ 8 h 104"/>
                <a:gd name="T12" fmla="*/ 108 w 117"/>
                <a:gd name="T13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4">
                  <a:moveTo>
                    <a:pt x="108" y="17"/>
                  </a:moveTo>
                  <a:cubicBezTo>
                    <a:pt x="117" y="31"/>
                    <a:pt x="115" y="48"/>
                    <a:pt x="103" y="57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36" y="104"/>
                    <a:pt x="19" y="100"/>
                    <a:pt x="10" y="86"/>
                  </a:cubicBezTo>
                  <a:cubicBezTo>
                    <a:pt x="0" y="73"/>
                    <a:pt x="2" y="55"/>
                    <a:pt x="14" y="47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81" y="0"/>
                    <a:pt x="99" y="4"/>
                    <a:pt x="108" y="17"/>
                  </a:cubicBezTo>
                </a:path>
              </a:pathLst>
            </a:custGeom>
            <a:solidFill>
              <a:srgbClr val="EBE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8" name="Freeform 92"/>
            <p:cNvSpPr/>
            <p:nvPr/>
          </p:nvSpPr>
          <p:spPr bwMode="auto">
            <a:xfrm>
              <a:off x="13052172" y="3049607"/>
              <a:ext cx="187701" cy="168283"/>
            </a:xfrm>
            <a:custGeom>
              <a:avLst/>
              <a:gdLst>
                <a:gd name="T0" fmla="*/ 108 w 117"/>
                <a:gd name="T1" fmla="*/ 17 h 104"/>
                <a:gd name="T2" fmla="*/ 103 w 117"/>
                <a:gd name="T3" fmla="*/ 57 h 104"/>
                <a:gd name="T4" fmla="*/ 48 w 117"/>
                <a:gd name="T5" fmla="*/ 95 h 104"/>
                <a:gd name="T6" fmla="*/ 10 w 117"/>
                <a:gd name="T7" fmla="*/ 86 h 104"/>
                <a:gd name="T8" fmla="*/ 14 w 117"/>
                <a:gd name="T9" fmla="*/ 47 h 104"/>
                <a:gd name="T10" fmla="*/ 69 w 117"/>
                <a:gd name="T11" fmla="*/ 8 h 104"/>
                <a:gd name="T12" fmla="*/ 108 w 117"/>
                <a:gd name="T13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4">
                  <a:moveTo>
                    <a:pt x="108" y="17"/>
                  </a:moveTo>
                  <a:cubicBezTo>
                    <a:pt x="117" y="31"/>
                    <a:pt x="115" y="48"/>
                    <a:pt x="103" y="57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36" y="104"/>
                    <a:pt x="19" y="100"/>
                    <a:pt x="10" y="86"/>
                  </a:cubicBezTo>
                  <a:cubicBezTo>
                    <a:pt x="0" y="73"/>
                    <a:pt x="2" y="55"/>
                    <a:pt x="14" y="47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81" y="0"/>
                    <a:pt x="99" y="4"/>
                    <a:pt x="108" y="17"/>
                  </a:cubicBezTo>
                  <a:close/>
                </a:path>
              </a:pathLst>
            </a:custGeom>
            <a:noFill/>
            <a:ln w="3175" cap="flat">
              <a:solidFill>
                <a:srgbClr val="1D1206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9" name="Freeform 93"/>
            <p:cNvSpPr/>
            <p:nvPr/>
          </p:nvSpPr>
          <p:spPr bwMode="auto">
            <a:xfrm>
              <a:off x="13216142" y="2905056"/>
              <a:ext cx="187701" cy="168283"/>
            </a:xfrm>
            <a:custGeom>
              <a:avLst/>
              <a:gdLst>
                <a:gd name="T0" fmla="*/ 107 w 117"/>
                <a:gd name="T1" fmla="*/ 17 h 104"/>
                <a:gd name="T2" fmla="*/ 102 w 117"/>
                <a:gd name="T3" fmla="*/ 57 h 104"/>
                <a:gd name="T4" fmla="*/ 48 w 117"/>
                <a:gd name="T5" fmla="*/ 95 h 104"/>
                <a:gd name="T6" fmla="*/ 9 w 117"/>
                <a:gd name="T7" fmla="*/ 86 h 104"/>
                <a:gd name="T8" fmla="*/ 14 w 117"/>
                <a:gd name="T9" fmla="*/ 47 h 104"/>
                <a:gd name="T10" fmla="*/ 68 w 117"/>
                <a:gd name="T11" fmla="*/ 8 h 104"/>
                <a:gd name="T12" fmla="*/ 107 w 117"/>
                <a:gd name="T13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4">
                  <a:moveTo>
                    <a:pt x="107" y="17"/>
                  </a:moveTo>
                  <a:cubicBezTo>
                    <a:pt x="117" y="31"/>
                    <a:pt x="115" y="48"/>
                    <a:pt x="102" y="57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36" y="104"/>
                    <a:pt x="18" y="100"/>
                    <a:pt x="9" y="86"/>
                  </a:cubicBezTo>
                  <a:cubicBezTo>
                    <a:pt x="0" y="73"/>
                    <a:pt x="2" y="55"/>
                    <a:pt x="14" y="47"/>
                  </a:cubicBezTo>
                  <a:cubicBezTo>
                    <a:pt x="68" y="8"/>
                    <a:pt x="68" y="8"/>
                    <a:pt x="68" y="8"/>
                  </a:cubicBezTo>
                  <a:cubicBezTo>
                    <a:pt x="80" y="0"/>
                    <a:pt x="98" y="4"/>
                    <a:pt x="107" y="17"/>
                  </a:cubicBezTo>
                </a:path>
              </a:pathLst>
            </a:custGeom>
            <a:solidFill>
              <a:srgbClr val="EBE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0" name="Freeform 94"/>
            <p:cNvSpPr/>
            <p:nvPr/>
          </p:nvSpPr>
          <p:spPr bwMode="auto">
            <a:xfrm>
              <a:off x="13216142" y="2905056"/>
              <a:ext cx="187701" cy="168283"/>
            </a:xfrm>
            <a:custGeom>
              <a:avLst/>
              <a:gdLst>
                <a:gd name="T0" fmla="*/ 107 w 117"/>
                <a:gd name="T1" fmla="*/ 17 h 104"/>
                <a:gd name="T2" fmla="*/ 102 w 117"/>
                <a:gd name="T3" fmla="*/ 57 h 104"/>
                <a:gd name="T4" fmla="*/ 48 w 117"/>
                <a:gd name="T5" fmla="*/ 95 h 104"/>
                <a:gd name="T6" fmla="*/ 9 w 117"/>
                <a:gd name="T7" fmla="*/ 86 h 104"/>
                <a:gd name="T8" fmla="*/ 14 w 117"/>
                <a:gd name="T9" fmla="*/ 47 h 104"/>
                <a:gd name="T10" fmla="*/ 68 w 117"/>
                <a:gd name="T11" fmla="*/ 8 h 104"/>
                <a:gd name="T12" fmla="*/ 107 w 117"/>
                <a:gd name="T13" fmla="*/ 1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7" h="104">
                  <a:moveTo>
                    <a:pt x="107" y="17"/>
                  </a:moveTo>
                  <a:cubicBezTo>
                    <a:pt x="117" y="31"/>
                    <a:pt x="115" y="48"/>
                    <a:pt x="102" y="57"/>
                  </a:cubicBezTo>
                  <a:cubicBezTo>
                    <a:pt x="48" y="95"/>
                    <a:pt x="48" y="95"/>
                    <a:pt x="48" y="95"/>
                  </a:cubicBezTo>
                  <a:cubicBezTo>
                    <a:pt x="36" y="104"/>
                    <a:pt x="18" y="100"/>
                    <a:pt x="9" y="86"/>
                  </a:cubicBezTo>
                  <a:cubicBezTo>
                    <a:pt x="0" y="73"/>
                    <a:pt x="2" y="55"/>
                    <a:pt x="14" y="47"/>
                  </a:cubicBezTo>
                  <a:cubicBezTo>
                    <a:pt x="68" y="8"/>
                    <a:pt x="68" y="8"/>
                    <a:pt x="68" y="8"/>
                  </a:cubicBezTo>
                  <a:cubicBezTo>
                    <a:pt x="80" y="0"/>
                    <a:pt x="98" y="4"/>
                    <a:pt x="107" y="17"/>
                  </a:cubicBezTo>
                  <a:close/>
                </a:path>
              </a:pathLst>
            </a:custGeom>
            <a:noFill/>
            <a:ln w="3175" cap="flat">
              <a:solidFill>
                <a:srgbClr val="1D1206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1" name="Freeform 95"/>
            <p:cNvSpPr/>
            <p:nvPr/>
          </p:nvSpPr>
          <p:spPr bwMode="auto">
            <a:xfrm>
              <a:off x="13151417" y="3494045"/>
              <a:ext cx="86299" cy="88456"/>
            </a:xfrm>
            <a:custGeom>
              <a:avLst/>
              <a:gdLst>
                <a:gd name="T0" fmla="*/ 32 w 54"/>
                <a:gd name="T1" fmla="*/ 0 h 56"/>
                <a:gd name="T2" fmla="*/ 54 w 54"/>
                <a:gd name="T3" fmla="*/ 35 h 56"/>
                <a:gd name="T4" fmla="*/ 32 w 54"/>
                <a:gd name="T5" fmla="*/ 50 h 56"/>
                <a:gd name="T6" fmla="*/ 4 w 54"/>
                <a:gd name="T7" fmla="*/ 45 h 56"/>
                <a:gd name="T8" fmla="*/ 0 w 54"/>
                <a:gd name="T9" fmla="*/ 33 h 56"/>
                <a:gd name="T10" fmla="*/ 9 w 54"/>
                <a:gd name="T11" fmla="*/ 16 h 56"/>
                <a:gd name="T12" fmla="*/ 32 w 54"/>
                <a:gd name="T1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6">
                  <a:moveTo>
                    <a:pt x="32" y="0"/>
                  </a:moveTo>
                  <a:cubicBezTo>
                    <a:pt x="34" y="14"/>
                    <a:pt x="44" y="26"/>
                    <a:pt x="54" y="35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23" y="56"/>
                    <a:pt x="10" y="54"/>
                    <a:pt x="4" y="45"/>
                  </a:cubicBezTo>
                  <a:cubicBezTo>
                    <a:pt x="1" y="41"/>
                    <a:pt x="0" y="37"/>
                    <a:pt x="0" y="33"/>
                  </a:cubicBezTo>
                  <a:cubicBezTo>
                    <a:pt x="0" y="26"/>
                    <a:pt x="3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D54F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2" name="Freeform 96"/>
            <p:cNvSpPr/>
            <p:nvPr/>
          </p:nvSpPr>
          <p:spPr bwMode="auto">
            <a:xfrm>
              <a:off x="13151417" y="3494045"/>
              <a:ext cx="86299" cy="88456"/>
            </a:xfrm>
            <a:custGeom>
              <a:avLst/>
              <a:gdLst>
                <a:gd name="T0" fmla="*/ 32 w 54"/>
                <a:gd name="T1" fmla="*/ 0 h 56"/>
                <a:gd name="T2" fmla="*/ 54 w 54"/>
                <a:gd name="T3" fmla="*/ 35 h 56"/>
                <a:gd name="T4" fmla="*/ 32 w 54"/>
                <a:gd name="T5" fmla="*/ 50 h 56"/>
                <a:gd name="T6" fmla="*/ 4 w 54"/>
                <a:gd name="T7" fmla="*/ 45 h 56"/>
                <a:gd name="T8" fmla="*/ 0 w 54"/>
                <a:gd name="T9" fmla="*/ 33 h 56"/>
                <a:gd name="T10" fmla="*/ 9 w 54"/>
                <a:gd name="T11" fmla="*/ 16 h 56"/>
                <a:gd name="T12" fmla="*/ 32 w 54"/>
                <a:gd name="T1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6">
                  <a:moveTo>
                    <a:pt x="32" y="0"/>
                  </a:moveTo>
                  <a:cubicBezTo>
                    <a:pt x="34" y="14"/>
                    <a:pt x="44" y="26"/>
                    <a:pt x="54" y="35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23" y="56"/>
                    <a:pt x="10" y="54"/>
                    <a:pt x="4" y="45"/>
                  </a:cubicBezTo>
                  <a:cubicBezTo>
                    <a:pt x="1" y="41"/>
                    <a:pt x="0" y="37"/>
                    <a:pt x="0" y="33"/>
                  </a:cubicBezTo>
                  <a:cubicBezTo>
                    <a:pt x="0" y="26"/>
                    <a:pt x="3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3" name="Freeform 97"/>
            <p:cNvSpPr/>
            <p:nvPr/>
          </p:nvSpPr>
          <p:spPr bwMode="auto">
            <a:xfrm>
              <a:off x="13203197" y="3461683"/>
              <a:ext cx="86299" cy="88456"/>
            </a:xfrm>
            <a:custGeom>
              <a:avLst/>
              <a:gdLst>
                <a:gd name="T0" fmla="*/ 48 w 55"/>
                <a:gd name="T1" fmla="*/ 11 h 55"/>
                <a:gd name="T2" fmla="*/ 43 w 55"/>
                <a:gd name="T3" fmla="*/ 40 h 55"/>
                <a:gd name="T4" fmla="*/ 22 w 55"/>
                <a:gd name="T5" fmla="*/ 55 h 55"/>
                <a:gd name="T6" fmla="*/ 0 w 55"/>
                <a:gd name="T7" fmla="*/ 20 h 55"/>
                <a:gd name="T8" fmla="*/ 19 w 55"/>
                <a:gd name="T9" fmla="*/ 6 h 55"/>
                <a:gd name="T10" fmla="*/ 48 w 55"/>
                <a:gd name="T11" fmla="*/ 1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5">
                  <a:moveTo>
                    <a:pt x="48" y="11"/>
                  </a:moveTo>
                  <a:cubicBezTo>
                    <a:pt x="55" y="21"/>
                    <a:pt x="52" y="34"/>
                    <a:pt x="43" y="40"/>
                  </a:cubicBezTo>
                  <a:cubicBezTo>
                    <a:pt x="22" y="55"/>
                    <a:pt x="22" y="55"/>
                    <a:pt x="22" y="55"/>
                  </a:cubicBezTo>
                  <a:cubicBezTo>
                    <a:pt x="12" y="46"/>
                    <a:pt x="2" y="34"/>
                    <a:pt x="0" y="20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29" y="0"/>
                    <a:pt x="42" y="2"/>
                    <a:pt x="48" y="11"/>
                  </a:cubicBezTo>
                </a:path>
              </a:pathLst>
            </a:custGeom>
            <a:solidFill>
              <a:srgbClr val="E6CC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4" name="Freeform 98"/>
            <p:cNvSpPr/>
            <p:nvPr/>
          </p:nvSpPr>
          <p:spPr bwMode="auto">
            <a:xfrm>
              <a:off x="13203197" y="3461683"/>
              <a:ext cx="86299" cy="88456"/>
            </a:xfrm>
            <a:custGeom>
              <a:avLst/>
              <a:gdLst>
                <a:gd name="T0" fmla="*/ 48 w 55"/>
                <a:gd name="T1" fmla="*/ 11 h 55"/>
                <a:gd name="T2" fmla="*/ 43 w 55"/>
                <a:gd name="T3" fmla="*/ 40 h 55"/>
                <a:gd name="T4" fmla="*/ 22 w 55"/>
                <a:gd name="T5" fmla="*/ 55 h 55"/>
                <a:gd name="T6" fmla="*/ 0 w 55"/>
                <a:gd name="T7" fmla="*/ 20 h 55"/>
                <a:gd name="T8" fmla="*/ 19 w 55"/>
                <a:gd name="T9" fmla="*/ 6 h 55"/>
                <a:gd name="T10" fmla="*/ 48 w 55"/>
                <a:gd name="T11" fmla="*/ 1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5">
                  <a:moveTo>
                    <a:pt x="48" y="11"/>
                  </a:moveTo>
                  <a:cubicBezTo>
                    <a:pt x="55" y="21"/>
                    <a:pt x="52" y="34"/>
                    <a:pt x="43" y="40"/>
                  </a:cubicBezTo>
                  <a:cubicBezTo>
                    <a:pt x="22" y="55"/>
                    <a:pt x="22" y="55"/>
                    <a:pt x="22" y="55"/>
                  </a:cubicBezTo>
                  <a:cubicBezTo>
                    <a:pt x="12" y="46"/>
                    <a:pt x="2" y="34"/>
                    <a:pt x="0" y="20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29" y="0"/>
                    <a:pt x="42" y="2"/>
                    <a:pt x="48" y="11"/>
                  </a:cubicBez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5" name="Freeform 99"/>
            <p:cNvSpPr/>
            <p:nvPr/>
          </p:nvSpPr>
          <p:spPr bwMode="auto">
            <a:xfrm>
              <a:off x="13157890" y="3528565"/>
              <a:ext cx="12945" cy="15102"/>
            </a:xfrm>
            <a:custGeom>
              <a:avLst/>
              <a:gdLst>
                <a:gd name="T0" fmla="*/ 4 w 7"/>
                <a:gd name="T1" fmla="*/ 0 h 9"/>
                <a:gd name="T2" fmla="*/ 7 w 7"/>
                <a:gd name="T3" fmla="*/ 4 h 9"/>
                <a:gd name="T4" fmla="*/ 4 w 7"/>
                <a:gd name="T5" fmla="*/ 9 h 9"/>
                <a:gd name="T6" fmla="*/ 0 w 7"/>
                <a:gd name="T7" fmla="*/ 5 h 9"/>
                <a:gd name="T8" fmla="*/ 4 w 7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9">
                  <a:moveTo>
                    <a:pt x="4" y="0"/>
                  </a:moveTo>
                  <a:cubicBezTo>
                    <a:pt x="6" y="0"/>
                    <a:pt x="7" y="2"/>
                    <a:pt x="7" y="4"/>
                  </a:cubicBezTo>
                  <a:cubicBezTo>
                    <a:pt x="7" y="7"/>
                    <a:pt x="6" y="9"/>
                    <a:pt x="4" y="9"/>
                  </a:cubicBezTo>
                  <a:cubicBezTo>
                    <a:pt x="2" y="9"/>
                    <a:pt x="0" y="7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</a:path>
              </a:pathLst>
            </a:cu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6" name="Oval 100"/>
            <p:cNvSpPr>
              <a:spLocks noChangeArrowheads="1"/>
            </p:cNvSpPr>
            <p:nvPr/>
          </p:nvSpPr>
          <p:spPr bwMode="auto">
            <a:xfrm>
              <a:off x="13175149" y="3530722"/>
              <a:ext cx="6472" cy="8630"/>
            </a:xfrm>
            <a:prstGeom prst="ellipse">
              <a:avLst/>
            </a:pr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7" name="Freeform 101"/>
            <p:cNvSpPr/>
            <p:nvPr/>
          </p:nvSpPr>
          <p:spPr bwMode="auto">
            <a:xfrm>
              <a:off x="13101796" y="3230834"/>
              <a:ext cx="88457" cy="88456"/>
            </a:xfrm>
            <a:custGeom>
              <a:avLst/>
              <a:gdLst>
                <a:gd name="T0" fmla="*/ 32 w 54"/>
                <a:gd name="T1" fmla="*/ 0 h 56"/>
                <a:gd name="T2" fmla="*/ 54 w 54"/>
                <a:gd name="T3" fmla="*/ 35 h 56"/>
                <a:gd name="T4" fmla="*/ 33 w 54"/>
                <a:gd name="T5" fmla="*/ 50 h 56"/>
                <a:gd name="T6" fmla="*/ 4 w 54"/>
                <a:gd name="T7" fmla="*/ 44 h 56"/>
                <a:gd name="T8" fmla="*/ 0 w 54"/>
                <a:gd name="T9" fmla="*/ 33 h 56"/>
                <a:gd name="T10" fmla="*/ 9 w 54"/>
                <a:gd name="T11" fmla="*/ 16 h 56"/>
                <a:gd name="T12" fmla="*/ 32 w 54"/>
                <a:gd name="T1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6">
                  <a:moveTo>
                    <a:pt x="32" y="0"/>
                  </a:moveTo>
                  <a:cubicBezTo>
                    <a:pt x="34" y="14"/>
                    <a:pt x="45" y="26"/>
                    <a:pt x="54" y="35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23" y="56"/>
                    <a:pt x="10" y="54"/>
                    <a:pt x="4" y="44"/>
                  </a:cubicBezTo>
                  <a:cubicBezTo>
                    <a:pt x="1" y="41"/>
                    <a:pt x="0" y="37"/>
                    <a:pt x="0" y="33"/>
                  </a:cubicBezTo>
                  <a:cubicBezTo>
                    <a:pt x="0" y="26"/>
                    <a:pt x="3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E6CC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8" name="Freeform 102"/>
            <p:cNvSpPr/>
            <p:nvPr/>
          </p:nvSpPr>
          <p:spPr bwMode="auto">
            <a:xfrm>
              <a:off x="13101796" y="3230834"/>
              <a:ext cx="88457" cy="88456"/>
            </a:xfrm>
            <a:custGeom>
              <a:avLst/>
              <a:gdLst>
                <a:gd name="T0" fmla="*/ 32 w 54"/>
                <a:gd name="T1" fmla="*/ 0 h 56"/>
                <a:gd name="T2" fmla="*/ 54 w 54"/>
                <a:gd name="T3" fmla="*/ 35 h 56"/>
                <a:gd name="T4" fmla="*/ 33 w 54"/>
                <a:gd name="T5" fmla="*/ 50 h 56"/>
                <a:gd name="T6" fmla="*/ 4 w 54"/>
                <a:gd name="T7" fmla="*/ 44 h 56"/>
                <a:gd name="T8" fmla="*/ 0 w 54"/>
                <a:gd name="T9" fmla="*/ 33 h 56"/>
                <a:gd name="T10" fmla="*/ 9 w 54"/>
                <a:gd name="T11" fmla="*/ 16 h 56"/>
                <a:gd name="T12" fmla="*/ 32 w 54"/>
                <a:gd name="T1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6">
                  <a:moveTo>
                    <a:pt x="32" y="0"/>
                  </a:moveTo>
                  <a:cubicBezTo>
                    <a:pt x="34" y="14"/>
                    <a:pt x="45" y="26"/>
                    <a:pt x="54" y="35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23" y="56"/>
                    <a:pt x="10" y="54"/>
                    <a:pt x="4" y="44"/>
                  </a:cubicBezTo>
                  <a:cubicBezTo>
                    <a:pt x="1" y="41"/>
                    <a:pt x="0" y="37"/>
                    <a:pt x="0" y="33"/>
                  </a:cubicBezTo>
                  <a:cubicBezTo>
                    <a:pt x="0" y="26"/>
                    <a:pt x="3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9" name="Freeform 103"/>
            <p:cNvSpPr/>
            <p:nvPr/>
          </p:nvSpPr>
          <p:spPr bwMode="auto">
            <a:xfrm>
              <a:off x="13153575" y="3198472"/>
              <a:ext cx="88457" cy="88456"/>
            </a:xfrm>
            <a:custGeom>
              <a:avLst/>
              <a:gdLst>
                <a:gd name="T0" fmla="*/ 48 w 55"/>
                <a:gd name="T1" fmla="*/ 11 h 55"/>
                <a:gd name="T2" fmla="*/ 43 w 55"/>
                <a:gd name="T3" fmla="*/ 40 h 55"/>
                <a:gd name="T4" fmla="*/ 22 w 55"/>
                <a:gd name="T5" fmla="*/ 55 h 55"/>
                <a:gd name="T6" fmla="*/ 0 w 55"/>
                <a:gd name="T7" fmla="*/ 20 h 55"/>
                <a:gd name="T8" fmla="*/ 19 w 55"/>
                <a:gd name="T9" fmla="*/ 6 h 55"/>
                <a:gd name="T10" fmla="*/ 48 w 55"/>
                <a:gd name="T11" fmla="*/ 1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5">
                  <a:moveTo>
                    <a:pt x="48" y="11"/>
                  </a:moveTo>
                  <a:cubicBezTo>
                    <a:pt x="55" y="21"/>
                    <a:pt x="52" y="34"/>
                    <a:pt x="43" y="40"/>
                  </a:cubicBezTo>
                  <a:cubicBezTo>
                    <a:pt x="22" y="55"/>
                    <a:pt x="22" y="55"/>
                    <a:pt x="22" y="55"/>
                  </a:cubicBezTo>
                  <a:cubicBezTo>
                    <a:pt x="13" y="46"/>
                    <a:pt x="2" y="34"/>
                    <a:pt x="0" y="20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29" y="0"/>
                    <a:pt x="42" y="2"/>
                    <a:pt x="48" y="11"/>
                  </a:cubicBezTo>
                </a:path>
              </a:pathLst>
            </a:custGeom>
            <a:solidFill>
              <a:srgbClr val="D54F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0" name="Freeform 104"/>
            <p:cNvSpPr/>
            <p:nvPr/>
          </p:nvSpPr>
          <p:spPr bwMode="auto">
            <a:xfrm>
              <a:off x="13153575" y="3198472"/>
              <a:ext cx="88457" cy="88456"/>
            </a:xfrm>
            <a:custGeom>
              <a:avLst/>
              <a:gdLst>
                <a:gd name="T0" fmla="*/ 48 w 55"/>
                <a:gd name="T1" fmla="*/ 11 h 55"/>
                <a:gd name="T2" fmla="*/ 43 w 55"/>
                <a:gd name="T3" fmla="*/ 40 h 55"/>
                <a:gd name="T4" fmla="*/ 22 w 55"/>
                <a:gd name="T5" fmla="*/ 55 h 55"/>
                <a:gd name="T6" fmla="*/ 0 w 55"/>
                <a:gd name="T7" fmla="*/ 20 h 55"/>
                <a:gd name="T8" fmla="*/ 19 w 55"/>
                <a:gd name="T9" fmla="*/ 6 h 55"/>
                <a:gd name="T10" fmla="*/ 48 w 55"/>
                <a:gd name="T11" fmla="*/ 1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5">
                  <a:moveTo>
                    <a:pt x="48" y="11"/>
                  </a:moveTo>
                  <a:cubicBezTo>
                    <a:pt x="55" y="21"/>
                    <a:pt x="52" y="34"/>
                    <a:pt x="43" y="40"/>
                  </a:cubicBezTo>
                  <a:cubicBezTo>
                    <a:pt x="22" y="55"/>
                    <a:pt x="22" y="55"/>
                    <a:pt x="22" y="55"/>
                  </a:cubicBezTo>
                  <a:cubicBezTo>
                    <a:pt x="13" y="46"/>
                    <a:pt x="2" y="34"/>
                    <a:pt x="0" y="20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29" y="0"/>
                    <a:pt x="42" y="2"/>
                    <a:pt x="48" y="11"/>
                  </a:cubicBez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1" name="Freeform 105"/>
            <p:cNvSpPr/>
            <p:nvPr/>
          </p:nvSpPr>
          <p:spPr bwMode="auto">
            <a:xfrm>
              <a:off x="13112583" y="3265354"/>
              <a:ext cx="10787" cy="15102"/>
            </a:xfrm>
            <a:custGeom>
              <a:avLst/>
              <a:gdLst>
                <a:gd name="T0" fmla="*/ 3 w 7"/>
                <a:gd name="T1" fmla="*/ 0 h 9"/>
                <a:gd name="T2" fmla="*/ 7 w 7"/>
                <a:gd name="T3" fmla="*/ 4 h 9"/>
                <a:gd name="T4" fmla="*/ 3 w 7"/>
                <a:gd name="T5" fmla="*/ 9 h 9"/>
                <a:gd name="T6" fmla="*/ 0 w 7"/>
                <a:gd name="T7" fmla="*/ 5 h 9"/>
                <a:gd name="T8" fmla="*/ 3 w 7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9">
                  <a:moveTo>
                    <a:pt x="3" y="0"/>
                  </a:moveTo>
                  <a:cubicBezTo>
                    <a:pt x="5" y="0"/>
                    <a:pt x="6" y="2"/>
                    <a:pt x="7" y="4"/>
                  </a:cubicBezTo>
                  <a:cubicBezTo>
                    <a:pt x="6" y="7"/>
                    <a:pt x="5" y="9"/>
                    <a:pt x="3" y="9"/>
                  </a:cubicBezTo>
                  <a:cubicBezTo>
                    <a:pt x="1" y="9"/>
                    <a:pt x="0" y="7"/>
                    <a:pt x="0" y="5"/>
                  </a:cubicBezTo>
                  <a:cubicBezTo>
                    <a:pt x="0" y="2"/>
                    <a:pt x="1" y="0"/>
                    <a:pt x="3" y="0"/>
                  </a:cubicBezTo>
                </a:path>
              </a:pathLst>
            </a:cu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2" name="Oval 106"/>
            <p:cNvSpPr>
              <a:spLocks noChangeArrowheads="1"/>
            </p:cNvSpPr>
            <p:nvPr/>
          </p:nvSpPr>
          <p:spPr bwMode="auto">
            <a:xfrm>
              <a:off x="13127686" y="3267511"/>
              <a:ext cx="6472" cy="8630"/>
            </a:xfrm>
            <a:prstGeom prst="ellipse">
              <a:avLst/>
            </a:pr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3" name="Freeform 107"/>
            <p:cNvSpPr/>
            <p:nvPr/>
          </p:nvSpPr>
          <p:spPr bwMode="auto">
            <a:xfrm>
              <a:off x="13302442" y="3226519"/>
              <a:ext cx="86299" cy="90614"/>
            </a:xfrm>
            <a:custGeom>
              <a:avLst/>
              <a:gdLst>
                <a:gd name="T0" fmla="*/ 32 w 54"/>
                <a:gd name="T1" fmla="*/ 0 h 57"/>
                <a:gd name="T2" fmla="*/ 54 w 54"/>
                <a:gd name="T3" fmla="*/ 36 h 57"/>
                <a:gd name="T4" fmla="*/ 33 w 54"/>
                <a:gd name="T5" fmla="*/ 50 h 57"/>
                <a:gd name="T6" fmla="*/ 4 w 54"/>
                <a:gd name="T7" fmla="*/ 45 h 57"/>
                <a:gd name="T8" fmla="*/ 1 w 54"/>
                <a:gd name="T9" fmla="*/ 33 h 57"/>
                <a:gd name="T10" fmla="*/ 9 w 54"/>
                <a:gd name="T11" fmla="*/ 16 h 57"/>
                <a:gd name="T12" fmla="*/ 32 w 54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7">
                  <a:moveTo>
                    <a:pt x="32" y="0"/>
                  </a:moveTo>
                  <a:cubicBezTo>
                    <a:pt x="35" y="15"/>
                    <a:pt x="45" y="27"/>
                    <a:pt x="54" y="36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24" y="57"/>
                    <a:pt x="11" y="55"/>
                    <a:pt x="4" y="45"/>
                  </a:cubicBezTo>
                  <a:cubicBezTo>
                    <a:pt x="2" y="42"/>
                    <a:pt x="1" y="38"/>
                    <a:pt x="1" y="33"/>
                  </a:cubicBezTo>
                  <a:cubicBezTo>
                    <a:pt x="0" y="27"/>
                    <a:pt x="4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E6CC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4" name="Freeform 108"/>
            <p:cNvSpPr/>
            <p:nvPr/>
          </p:nvSpPr>
          <p:spPr bwMode="auto">
            <a:xfrm>
              <a:off x="13302442" y="3226519"/>
              <a:ext cx="86299" cy="90614"/>
            </a:xfrm>
            <a:custGeom>
              <a:avLst/>
              <a:gdLst>
                <a:gd name="T0" fmla="*/ 32 w 54"/>
                <a:gd name="T1" fmla="*/ 0 h 57"/>
                <a:gd name="T2" fmla="*/ 54 w 54"/>
                <a:gd name="T3" fmla="*/ 36 h 57"/>
                <a:gd name="T4" fmla="*/ 33 w 54"/>
                <a:gd name="T5" fmla="*/ 50 h 57"/>
                <a:gd name="T6" fmla="*/ 4 w 54"/>
                <a:gd name="T7" fmla="*/ 45 h 57"/>
                <a:gd name="T8" fmla="*/ 1 w 54"/>
                <a:gd name="T9" fmla="*/ 33 h 57"/>
                <a:gd name="T10" fmla="*/ 9 w 54"/>
                <a:gd name="T11" fmla="*/ 16 h 57"/>
                <a:gd name="T12" fmla="*/ 32 w 54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7">
                  <a:moveTo>
                    <a:pt x="32" y="0"/>
                  </a:moveTo>
                  <a:cubicBezTo>
                    <a:pt x="35" y="15"/>
                    <a:pt x="45" y="27"/>
                    <a:pt x="54" y="36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24" y="57"/>
                    <a:pt x="11" y="55"/>
                    <a:pt x="4" y="45"/>
                  </a:cubicBezTo>
                  <a:cubicBezTo>
                    <a:pt x="2" y="42"/>
                    <a:pt x="1" y="38"/>
                    <a:pt x="1" y="33"/>
                  </a:cubicBezTo>
                  <a:cubicBezTo>
                    <a:pt x="0" y="27"/>
                    <a:pt x="4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5" name="Freeform 109"/>
            <p:cNvSpPr/>
            <p:nvPr/>
          </p:nvSpPr>
          <p:spPr bwMode="auto">
            <a:xfrm>
              <a:off x="13352064" y="3194157"/>
              <a:ext cx="88457" cy="90614"/>
            </a:xfrm>
            <a:custGeom>
              <a:avLst/>
              <a:gdLst>
                <a:gd name="T0" fmla="*/ 49 w 55"/>
                <a:gd name="T1" fmla="*/ 12 h 56"/>
                <a:gd name="T2" fmla="*/ 44 w 55"/>
                <a:gd name="T3" fmla="*/ 41 h 56"/>
                <a:gd name="T4" fmla="*/ 22 w 55"/>
                <a:gd name="T5" fmla="*/ 56 h 56"/>
                <a:gd name="T6" fmla="*/ 0 w 55"/>
                <a:gd name="T7" fmla="*/ 20 h 56"/>
                <a:gd name="T8" fmla="*/ 20 w 55"/>
                <a:gd name="T9" fmla="*/ 7 h 56"/>
                <a:gd name="T10" fmla="*/ 49 w 55"/>
                <a:gd name="T11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6">
                  <a:moveTo>
                    <a:pt x="49" y="12"/>
                  </a:moveTo>
                  <a:cubicBezTo>
                    <a:pt x="55" y="21"/>
                    <a:pt x="53" y="34"/>
                    <a:pt x="44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13" y="47"/>
                    <a:pt x="3" y="35"/>
                    <a:pt x="0" y="20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9" y="0"/>
                    <a:pt x="42" y="3"/>
                    <a:pt x="49" y="12"/>
                  </a:cubicBezTo>
                </a:path>
              </a:pathLst>
            </a:custGeom>
            <a:solidFill>
              <a:srgbClr val="D54F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6" name="Freeform 110"/>
            <p:cNvSpPr/>
            <p:nvPr/>
          </p:nvSpPr>
          <p:spPr bwMode="auto">
            <a:xfrm>
              <a:off x="13352064" y="3194157"/>
              <a:ext cx="88457" cy="90614"/>
            </a:xfrm>
            <a:custGeom>
              <a:avLst/>
              <a:gdLst>
                <a:gd name="T0" fmla="*/ 49 w 55"/>
                <a:gd name="T1" fmla="*/ 12 h 56"/>
                <a:gd name="T2" fmla="*/ 44 w 55"/>
                <a:gd name="T3" fmla="*/ 41 h 56"/>
                <a:gd name="T4" fmla="*/ 22 w 55"/>
                <a:gd name="T5" fmla="*/ 56 h 56"/>
                <a:gd name="T6" fmla="*/ 0 w 55"/>
                <a:gd name="T7" fmla="*/ 20 h 56"/>
                <a:gd name="T8" fmla="*/ 20 w 55"/>
                <a:gd name="T9" fmla="*/ 7 h 56"/>
                <a:gd name="T10" fmla="*/ 49 w 55"/>
                <a:gd name="T11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6">
                  <a:moveTo>
                    <a:pt x="49" y="12"/>
                  </a:moveTo>
                  <a:cubicBezTo>
                    <a:pt x="55" y="21"/>
                    <a:pt x="53" y="34"/>
                    <a:pt x="44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13" y="47"/>
                    <a:pt x="3" y="35"/>
                    <a:pt x="0" y="20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9" y="0"/>
                    <a:pt x="42" y="3"/>
                    <a:pt x="49" y="12"/>
                  </a:cubicBez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7" name="Oval 111"/>
            <p:cNvSpPr>
              <a:spLocks noChangeArrowheads="1"/>
            </p:cNvSpPr>
            <p:nvPr/>
          </p:nvSpPr>
          <p:spPr bwMode="auto">
            <a:xfrm>
              <a:off x="13311071" y="3261039"/>
              <a:ext cx="10787" cy="17260"/>
            </a:xfrm>
            <a:prstGeom prst="ellipse">
              <a:avLst/>
            </a:pr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8" name="Oval 112"/>
            <p:cNvSpPr>
              <a:spLocks noChangeArrowheads="1"/>
            </p:cNvSpPr>
            <p:nvPr/>
          </p:nvSpPr>
          <p:spPr bwMode="auto">
            <a:xfrm>
              <a:off x="13328331" y="3265354"/>
              <a:ext cx="4315" cy="8630"/>
            </a:xfrm>
            <a:prstGeom prst="ellipse">
              <a:avLst/>
            </a:pr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9" name="Freeform 113"/>
            <p:cNvSpPr/>
            <p:nvPr/>
          </p:nvSpPr>
          <p:spPr bwMode="auto">
            <a:xfrm>
              <a:off x="13242032" y="2958993"/>
              <a:ext cx="86299" cy="90614"/>
            </a:xfrm>
            <a:custGeom>
              <a:avLst/>
              <a:gdLst>
                <a:gd name="T0" fmla="*/ 32 w 54"/>
                <a:gd name="T1" fmla="*/ 0 h 57"/>
                <a:gd name="T2" fmla="*/ 54 w 54"/>
                <a:gd name="T3" fmla="*/ 36 h 57"/>
                <a:gd name="T4" fmla="*/ 33 w 54"/>
                <a:gd name="T5" fmla="*/ 51 h 57"/>
                <a:gd name="T6" fmla="*/ 4 w 54"/>
                <a:gd name="T7" fmla="*/ 45 h 57"/>
                <a:gd name="T8" fmla="*/ 0 w 54"/>
                <a:gd name="T9" fmla="*/ 34 h 57"/>
                <a:gd name="T10" fmla="*/ 9 w 54"/>
                <a:gd name="T11" fmla="*/ 17 h 57"/>
                <a:gd name="T12" fmla="*/ 32 w 54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7">
                  <a:moveTo>
                    <a:pt x="32" y="0"/>
                  </a:moveTo>
                  <a:cubicBezTo>
                    <a:pt x="34" y="15"/>
                    <a:pt x="45" y="27"/>
                    <a:pt x="54" y="36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23" y="57"/>
                    <a:pt x="10" y="55"/>
                    <a:pt x="4" y="45"/>
                  </a:cubicBezTo>
                  <a:cubicBezTo>
                    <a:pt x="1" y="42"/>
                    <a:pt x="0" y="38"/>
                    <a:pt x="0" y="34"/>
                  </a:cubicBezTo>
                  <a:cubicBezTo>
                    <a:pt x="0" y="27"/>
                    <a:pt x="3" y="21"/>
                    <a:pt x="9" y="17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E6CC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0" name="Freeform 114"/>
            <p:cNvSpPr/>
            <p:nvPr/>
          </p:nvSpPr>
          <p:spPr bwMode="auto">
            <a:xfrm>
              <a:off x="13242032" y="2958993"/>
              <a:ext cx="86299" cy="90614"/>
            </a:xfrm>
            <a:custGeom>
              <a:avLst/>
              <a:gdLst>
                <a:gd name="T0" fmla="*/ 32 w 54"/>
                <a:gd name="T1" fmla="*/ 0 h 57"/>
                <a:gd name="T2" fmla="*/ 54 w 54"/>
                <a:gd name="T3" fmla="*/ 36 h 57"/>
                <a:gd name="T4" fmla="*/ 33 w 54"/>
                <a:gd name="T5" fmla="*/ 51 h 57"/>
                <a:gd name="T6" fmla="*/ 4 w 54"/>
                <a:gd name="T7" fmla="*/ 45 h 57"/>
                <a:gd name="T8" fmla="*/ 0 w 54"/>
                <a:gd name="T9" fmla="*/ 34 h 57"/>
                <a:gd name="T10" fmla="*/ 9 w 54"/>
                <a:gd name="T11" fmla="*/ 17 h 57"/>
                <a:gd name="T12" fmla="*/ 32 w 54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7">
                  <a:moveTo>
                    <a:pt x="32" y="0"/>
                  </a:moveTo>
                  <a:cubicBezTo>
                    <a:pt x="34" y="15"/>
                    <a:pt x="45" y="27"/>
                    <a:pt x="54" y="36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23" y="57"/>
                    <a:pt x="10" y="55"/>
                    <a:pt x="4" y="45"/>
                  </a:cubicBezTo>
                  <a:cubicBezTo>
                    <a:pt x="1" y="42"/>
                    <a:pt x="0" y="38"/>
                    <a:pt x="0" y="34"/>
                  </a:cubicBezTo>
                  <a:cubicBezTo>
                    <a:pt x="0" y="27"/>
                    <a:pt x="3" y="21"/>
                    <a:pt x="9" y="17"/>
                  </a:cubicBezTo>
                  <a:lnTo>
                    <a:pt x="32" y="0"/>
                  </a:ln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1" name="Freeform 115"/>
            <p:cNvSpPr/>
            <p:nvPr/>
          </p:nvSpPr>
          <p:spPr bwMode="auto">
            <a:xfrm>
              <a:off x="13293812" y="2926631"/>
              <a:ext cx="88457" cy="90614"/>
            </a:xfrm>
            <a:custGeom>
              <a:avLst/>
              <a:gdLst>
                <a:gd name="T0" fmla="*/ 48 w 55"/>
                <a:gd name="T1" fmla="*/ 12 h 56"/>
                <a:gd name="T2" fmla="*/ 43 w 55"/>
                <a:gd name="T3" fmla="*/ 41 h 56"/>
                <a:gd name="T4" fmla="*/ 22 w 55"/>
                <a:gd name="T5" fmla="*/ 56 h 56"/>
                <a:gd name="T6" fmla="*/ 0 w 55"/>
                <a:gd name="T7" fmla="*/ 20 h 56"/>
                <a:gd name="T8" fmla="*/ 20 w 55"/>
                <a:gd name="T9" fmla="*/ 7 h 56"/>
                <a:gd name="T10" fmla="*/ 48 w 55"/>
                <a:gd name="T11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6">
                  <a:moveTo>
                    <a:pt x="48" y="12"/>
                  </a:moveTo>
                  <a:cubicBezTo>
                    <a:pt x="55" y="22"/>
                    <a:pt x="53" y="34"/>
                    <a:pt x="43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13" y="47"/>
                    <a:pt x="2" y="35"/>
                    <a:pt x="0" y="20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9" y="0"/>
                    <a:pt x="42" y="3"/>
                    <a:pt x="48" y="12"/>
                  </a:cubicBezTo>
                </a:path>
              </a:pathLst>
            </a:custGeom>
            <a:solidFill>
              <a:srgbClr val="D54F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2" name="Freeform 116"/>
            <p:cNvSpPr/>
            <p:nvPr/>
          </p:nvSpPr>
          <p:spPr bwMode="auto">
            <a:xfrm>
              <a:off x="13293812" y="2926631"/>
              <a:ext cx="88457" cy="90614"/>
            </a:xfrm>
            <a:custGeom>
              <a:avLst/>
              <a:gdLst>
                <a:gd name="T0" fmla="*/ 48 w 55"/>
                <a:gd name="T1" fmla="*/ 12 h 56"/>
                <a:gd name="T2" fmla="*/ 43 w 55"/>
                <a:gd name="T3" fmla="*/ 41 h 56"/>
                <a:gd name="T4" fmla="*/ 22 w 55"/>
                <a:gd name="T5" fmla="*/ 56 h 56"/>
                <a:gd name="T6" fmla="*/ 0 w 55"/>
                <a:gd name="T7" fmla="*/ 20 h 56"/>
                <a:gd name="T8" fmla="*/ 20 w 55"/>
                <a:gd name="T9" fmla="*/ 7 h 56"/>
                <a:gd name="T10" fmla="*/ 48 w 55"/>
                <a:gd name="T11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6">
                  <a:moveTo>
                    <a:pt x="48" y="12"/>
                  </a:moveTo>
                  <a:cubicBezTo>
                    <a:pt x="55" y="22"/>
                    <a:pt x="53" y="34"/>
                    <a:pt x="43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13" y="47"/>
                    <a:pt x="2" y="35"/>
                    <a:pt x="0" y="20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9" y="0"/>
                    <a:pt x="42" y="3"/>
                    <a:pt x="48" y="12"/>
                  </a:cubicBez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3" name="Oval 117"/>
            <p:cNvSpPr>
              <a:spLocks noChangeArrowheads="1"/>
            </p:cNvSpPr>
            <p:nvPr/>
          </p:nvSpPr>
          <p:spPr bwMode="auto">
            <a:xfrm>
              <a:off x="13252819" y="2995670"/>
              <a:ext cx="10787" cy="15102"/>
            </a:xfrm>
            <a:prstGeom prst="ellipse">
              <a:avLst/>
            </a:pr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4" name="Oval 118"/>
            <p:cNvSpPr>
              <a:spLocks noChangeArrowheads="1"/>
            </p:cNvSpPr>
            <p:nvPr/>
          </p:nvSpPr>
          <p:spPr bwMode="auto">
            <a:xfrm>
              <a:off x="13265764" y="2997827"/>
              <a:ext cx="6472" cy="8630"/>
            </a:xfrm>
            <a:prstGeom prst="ellipse">
              <a:avLst/>
            </a:pr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5" name="Freeform 119"/>
            <p:cNvSpPr/>
            <p:nvPr/>
          </p:nvSpPr>
          <p:spPr bwMode="auto">
            <a:xfrm>
              <a:off x="13134158" y="3366755"/>
              <a:ext cx="86299" cy="92771"/>
            </a:xfrm>
            <a:custGeom>
              <a:avLst/>
              <a:gdLst>
                <a:gd name="T0" fmla="*/ 32 w 54"/>
                <a:gd name="T1" fmla="*/ 0 h 57"/>
                <a:gd name="T2" fmla="*/ 54 w 54"/>
                <a:gd name="T3" fmla="*/ 36 h 57"/>
                <a:gd name="T4" fmla="*/ 32 w 54"/>
                <a:gd name="T5" fmla="*/ 50 h 57"/>
                <a:gd name="T6" fmla="*/ 4 w 54"/>
                <a:gd name="T7" fmla="*/ 45 h 57"/>
                <a:gd name="T8" fmla="*/ 0 w 54"/>
                <a:gd name="T9" fmla="*/ 33 h 57"/>
                <a:gd name="T10" fmla="*/ 9 w 54"/>
                <a:gd name="T11" fmla="*/ 16 h 57"/>
                <a:gd name="T12" fmla="*/ 32 w 54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7">
                  <a:moveTo>
                    <a:pt x="32" y="0"/>
                  </a:moveTo>
                  <a:cubicBezTo>
                    <a:pt x="34" y="15"/>
                    <a:pt x="44" y="27"/>
                    <a:pt x="54" y="36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23" y="57"/>
                    <a:pt x="10" y="55"/>
                    <a:pt x="4" y="45"/>
                  </a:cubicBezTo>
                  <a:cubicBezTo>
                    <a:pt x="1" y="42"/>
                    <a:pt x="0" y="37"/>
                    <a:pt x="0" y="33"/>
                  </a:cubicBezTo>
                  <a:cubicBezTo>
                    <a:pt x="0" y="27"/>
                    <a:pt x="3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D54F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6" name="Freeform 120"/>
            <p:cNvSpPr/>
            <p:nvPr/>
          </p:nvSpPr>
          <p:spPr bwMode="auto">
            <a:xfrm>
              <a:off x="13134158" y="3366755"/>
              <a:ext cx="86299" cy="92771"/>
            </a:xfrm>
            <a:custGeom>
              <a:avLst/>
              <a:gdLst>
                <a:gd name="T0" fmla="*/ 32 w 54"/>
                <a:gd name="T1" fmla="*/ 0 h 57"/>
                <a:gd name="T2" fmla="*/ 54 w 54"/>
                <a:gd name="T3" fmla="*/ 36 h 57"/>
                <a:gd name="T4" fmla="*/ 32 w 54"/>
                <a:gd name="T5" fmla="*/ 50 h 57"/>
                <a:gd name="T6" fmla="*/ 4 w 54"/>
                <a:gd name="T7" fmla="*/ 45 h 57"/>
                <a:gd name="T8" fmla="*/ 0 w 54"/>
                <a:gd name="T9" fmla="*/ 33 h 57"/>
                <a:gd name="T10" fmla="*/ 9 w 54"/>
                <a:gd name="T11" fmla="*/ 16 h 57"/>
                <a:gd name="T12" fmla="*/ 32 w 54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7">
                  <a:moveTo>
                    <a:pt x="32" y="0"/>
                  </a:moveTo>
                  <a:cubicBezTo>
                    <a:pt x="34" y="15"/>
                    <a:pt x="44" y="27"/>
                    <a:pt x="54" y="36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23" y="57"/>
                    <a:pt x="10" y="55"/>
                    <a:pt x="4" y="45"/>
                  </a:cubicBezTo>
                  <a:cubicBezTo>
                    <a:pt x="1" y="42"/>
                    <a:pt x="0" y="37"/>
                    <a:pt x="0" y="33"/>
                  </a:cubicBezTo>
                  <a:cubicBezTo>
                    <a:pt x="0" y="27"/>
                    <a:pt x="3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7" name="Freeform 121"/>
            <p:cNvSpPr/>
            <p:nvPr/>
          </p:nvSpPr>
          <p:spPr bwMode="auto">
            <a:xfrm>
              <a:off x="13185936" y="3336550"/>
              <a:ext cx="88457" cy="88456"/>
            </a:xfrm>
            <a:custGeom>
              <a:avLst/>
              <a:gdLst>
                <a:gd name="T0" fmla="*/ 48 w 55"/>
                <a:gd name="T1" fmla="*/ 12 h 56"/>
                <a:gd name="T2" fmla="*/ 43 w 55"/>
                <a:gd name="T3" fmla="*/ 41 h 56"/>
                <a:gd name="T4" fmla="*/ 22 w 55"/>
                <a:gd name="T5" fmla="*/ 56 h 56"/>
                <a:gd name="T6" fmla="*/ 0 w 55"/>
                <a:gd name="T7" fmla="*/ 20 h 56"/>
                <a:gd name="T8" fmla="*/ 19 w 55"/>
                <a:gd name="T9" fmla="*/ 7 h 56"/>
                <a:gd name="T10" fmla="*/ 48 w 55"/>
                <a:gd name="T11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6">
                  <a:moveTo>
                    <a:pt x="48" y="12"/>
                  </a:moveTo>
                  <a:cubicBezTo>
                    <a:pt x="55" y="21"/>
                    <a:pt x="52" y="34"/>
                    <a:pt x="43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12" y="47"/>
                    <a:pt x="2" y="35"/>
                    <a:pt x="0" y="20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29" y="0"/>
                    <a:pt x="42" y="3"/>
                    <a:pt x="48" y="12"/>
                  </a:cubicBezTo>
                </a:path>
              </a:pathLst>
            </a:custGeom>
            <a:solidFill>
              <a:srgbClr val="E6CC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8" name="Freeform 122"/>
            <p:cNvSpPr/>
            <p:nvPr/>
          </p:nvSpPr>
          <p:spPr bwMode="auto">
            <a:xfrm>
              <a:off x="13185936" y="3336550"/>
              <a:ext cx="88457" cy="88456"/>
            </a:xfrm>
            <a:custGeom>
              <a:avLst/>
              <a:gdLst>
                <a:gd name="T0" fmla="*/ 48 w 55"/>
                <a:gd name="T1" fmla="*/ 12 h 56"/>
                <a:gd name="T2" fmla="*/ 43 w 55"/>
                <a:gd name="T3" fmla="*/ 41 h 56"/>
                <a:gd name="T4" fmla="*/ 22 w 55"/>
                <a:gd name="T5" fmla="*/ 56 h 56"/>
                <a:gd name="T6" fmla="*/ 0 w 55"/>
                <a:gd name="T7" fmla="*/ 20 h 56"/>
                <a:gd name="T8" fmla="*/ 19 w 55"/>
                <a:gd name="T9" fmla="*/ 7 h 56"/>
                <a:gd name="T10" fmla="*/ 48 w 55"/>
                <a:gd name="T11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6">
                  <a:moveTo>
                    <a:pt x="48" y="12"/>
                  </a:moveTo>
                  <a:cubicBezTo>
                    <a:pt x="55" y="21"/>
                    <a:pt x="52" y="34"/>
                    <a:pt x="43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12" y="47"/>
                    <a:pt x="2" y="35"/>
                    <a:pt x="0" y="20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29" y="0"/>
                    <a:pt x="42" y="3"/>
                    <a:pt x="48" y="12"/>
                  </a:cubicBez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9" name="Freeform 123"/>
            <p:cNvSpPr/>
            <p:nvPr/>
          </p:nvSpPr>
          <p:spPr bwMode="auto">
            <a:xfrm>
              <a:off x="13142788" y="3403432"/>
              <a:ext cx="10787" cy="15102"/>
            </a:xfrm>
            <a:custGeom>
              <a:avLst/>
              <a:gdLst>
                <a:gd name="T0" fmla="*/ 4 w 7"/>
                <a:gd name="T1" fmla="*/ 0 h 10"/>
                <a:gd name="T2" fmla="*/ 7 w 7"/>
                <a:gd name="T3" fmla="*/ 5 h 10"/>
                <a:gd name="T4" fmla="*/ 4 w 7"/>
                <a:gd name="T5" fmla="*/ 10 h 10"/>
                <a:gd name="T6" fmla="*/ 0 w 7"/>
                <a:gd name="T7" fmla="*/ 5 h 10"/>
                <a:gd name="T8" fmla="*/ 4 w 7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0">
                  <a:moveTo>
                    <a:pt x="4" y="0"/>
                  </a:moveTo>
                  <a:cubicBezTo>
                    <a:pt x="6" y="0"/>
                    <a:pt x="7" y="3"/>
                    <a:pt x="7" y="5"/>
                  </a:cubicBezTo>
                  <a:cubicBezTo>
                    <a:pt x="7" y="8"/>
                    <a:pt x="6" y="10"/>
                    <a:pt x="4" y="10"/>
                  </a:cubicBezTo>
                  <a:cubicBezTo>
                    <a:pt x="2" y="10"/>
                    <a:pt x="1" y="8"/>
                    <a:pt x="0" y="5"/>
                  </a:cubicBezTo>
                  <a:cubicBezTo>
                    <a:pt x="1" y="3"/>
                    <a:pt x="2" y="0"/>
                    <a:pt x="4" y="0"/>
                  </a:cubicBezTo>
                </a:path>
              </a:pathLst>
            </a:cu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0" name="Oval 124"/>
            <p:cNvSpPr>
              <a:spLocks noChangeArrowheads="1"/>
            </p:cNvSpPr>
            <p:nvPr/>
          </p:nvSpPr>
          <p:spPr bwMode="auto">
            <a:xfrm>
              <a:off x="13157890" y="3405589"/>
              <a:ext cx="6472" cy="10787"/>
            </a:xfrm>
            <a:prstGeom prst="ellipse">
              <a:avLst/>
            </a:pr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1" name="Freeform 125"/>
            <p:cNvSpPr/>
            <p:nvPr/>
          </p:nvSpPr>
          <p:spPr bwMode="auto">
            <a:xfrm>
              <a:off x="13080220" y="3105701"/>
              <a:ext cx="84142" cy="88456"/>
            </a:xfrm>
            <a:custGeom>
              <a:avLst/>
              <a:gdLst>
                <a:gd name="T0" fmla="*/ 32 w 53"/>
                <a:gd name="T1" fmla="*/ 0 h 56"/>
                <a:gd name="T2" fmla="*/ 53 w 53"/>
                <a:gd name="T3" fmla="*/ 35 h 56"/>
                <a:gd name="T4" fmla="*/ 32 w 53"/>
                <a:gd name="T5" fmla="*/ 50 h 56"/>
                <a:gd name="T6" fmla="*/ 4 w 53"/>
                <a:gd name="T7" fmla="*/ 44 h 56"/>
                <a:gd name="T8" fmla="*/ 0 w 53"/>
                <a:gd name="T9" fmla="*/ 33 h 56"/>
                <a:gd name="T10" fmla="*/ 9 w 53"/>
                <a:gd name="T11" fmla="*/ 16 h 56"/>
                <a:gd name="T12" fmla="*/ 32 w 53"/>
                <a:gd name="T1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56">
                  <a:moveTo>
                    <a:pt x="32" y="0"/>
                  </a:moveTo>
                  <a:cubicBezTo>
                    <a:pt x="34" y="14"/>
                    <a:pt x="44" y="26"/>
                    <a:pt x="53" y="35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23" y="56"/>
                    <a:pt x="10" y="54"/>
                    <a:pt x="4" y="44"/>
                  </a:cubicBezTo>
                  <a:cubicBezTo>
                    <a:pt x="1" y="41"/>
                    <a:pt x="0" y="37"/>
                    <a:pt x="0" y="33"/>
                  </a:cubicBezTo>
                  <a:cubicBezTo>
                    <a:pt x="0" y="26"/>
                    <a:pt x="3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D54F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2" name="Freeform 126"/>
            <p:cNvSpPr/>
            <p:nvPr/>
          </p:nvSpPr>
          <p:spPr bwMode="auto">
            <a:xfrm>
              <a:off x="13080220" y="3105701"/>
              <a:ext cx="84142" cy="88456"/>
            </a:xfrm>
            <a:custGeom>
              <a:avLst/>
              <a:gdLst>
                <a:gd name="T0" fmla="*/ 32 w 53"/>
                <a:gd name="T1" fmla="*/ 0 h 56"/>
                <a:gd name="T2" fmla="*/ 53 w 53"/>
                <a:gd name="T3" fmla="*/ 35 h 56"/>
                <a:gd name="T4" fmla="*/ 32 w 53"/>
                <a:gd name="T5" fmla="*/ 50 h 56"/>
                <a:gd name="T6" fmla="*/ 4 w 53"/>
                <a:gd name="T7" fmla="*/ 44 h 56"/>
                <a:gd name="T8" fmla="*/ 0 w 53"/>
                <a:gd name="T9" fmla="*/ 33 h 56"/>
                <a:gd name="T10" fmla="*/ 9 w 53"/>
                <a:gd name="T11" fmla="*/ 16 h 56"/>
                <a:gd name="T12" fmla="*/ 32 w 53"/>
                <a:gd name="T1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56">
                  <a:moveTo>
                    <a:pt x="32" y="0"/>
                  </a:moveTo>
                  <a:cubicBezTo>
                    <a:pt x="34" y="14"/>
                    <a:pt x="44" y="26"/>
                    <a:pt x="53" y="35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23" y="56"/>
                    <a:pt x="10" y="54"/>
                    <a:pt x="4" y="44"/>
                  </a:cubicBezTo>
                  <a:cubicBezTo>
                    <a:pt x="1" y="41"/>
                    <a:pt x="0" y="37"/>
                    <a:pt x="0" y="33"/>
                  </a:cubicBezTo>
                  <a:cubicBezTo>
                    <a:pt x="0" y="26"/>
                    <a:pt x="3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3" name="Freeform 127"/>
            <p:cNvSpPr/>
            <p:nvPr/>
          </p:nvSpPr>
          <p:spPr bwMode="auto">
            <a:xfrm>
              <a:off x="13132000" y="3071181"/>
              <a:ext cx="88457" cy="90614"/>
            </a:xfrm>
            <a:custGeom>
              <a:avLst/>
              <a:gdLst>
                <a:gd name="T0" fmla="*/ 48 w 55"/>
                <a:gd name="T1" fmla="*/ 12 h 56"/>
                <a:gd name="T2" fmla="*/ 43 w 55"/>
                <a:gd name="T3" fmla="*/ 41 h 56"/>
                <a:gd name="T4" fmla="*/ 21 w 55"/>
                <a:gd name="T5" fmla="*/ 56 h 56"/>
                <a:gd name="T6" fmla="*/ 0 w 55"/>
                <a:gd name="T7" fmla="*/ 21 h 56"/>
                <a:gd name="T8" fmla="*/ 19 w 55"/>
                <a:gd name="T9" fmla="*/ 7 h 56"/>
                <a:gd name="T10" fmla="*/ 48 w 55"/>
                <a:gd name="T11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6">
                  <a:moveTo>
                    <a:pt x="48" y="12"/>
                  </a:moveTo>
                  <a:cubicBezTo>
                    <a:pt x="55" y="22"/>
                    <a:pt x="52" y="35"/>
                    <a:pt x="43" y="41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12" y="47"/>
                    <a:pt x="2" y="35"/>
                    <a:pt x="0" y="2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29" y="0"/>
                    <a:pt x="41" y="3"/>
                    <a:pt x="48" y="12"/>
                  </a:cubicBezTo>
                </a:path>
              </a:pathLst>
            </a:custGeom>
            <a:solidFill>
              <a:srgbClr val="E6CC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4" name="Freeform 128"/>
            <p:cNvSpPr/>
            <p:nvPr/>
          </p:nvSpPr>
          <p:spPr bwMode="auto">
            <a:xfrm>
              <a:off x="13132000" y="3071181"/>
              <a:ext cx="88457" cy="90614"/>
            </a:xfrm>
            <a:custGeom>
              <a:avLst/>
              <a:gdLst>
                <a:gd name="T0" fmla="*/ 48 w 55"/>
                <a:gd name="T1" fmla="*/ 12 h 56"/>
                <a:gd name="T2" fmla="*/ 43 w 55"/>
                <a:gd name="T3" fmla="*/ 41 h 56"/>
                <a:gd name="T4" fmla="*/ 21 w 55"/>
                <a:gd name="T5" fmla="*/ 56 h 56"/>
                <a:gd name="T6" fmla="*/ 0 w 55"/>
                <a:gd name="T7" fmla="*/ 21 h 56"/>
                <a:gd name="T8" fmla="*/ 19 w 55"/>
                <a:gd name="T9" fmla="*/ 7 h 56"/>
                <a:gd name="T10" fmla="*/ 48 w 55"/>
                <a:gd name="T11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6">
                  <a:moveTo>
                    <a:pt x="48" y="12"/>
                  </a:moveTo>
                  <a:cubicBezTo>
                    <a:pt x="55" y="22"/>
                    <a:pt x="52" y="35"/>
                    <a:pt x="43" y="41"/>
                  </a:cubicBezTo>
                  <a:cubicBezTo>
                    <a:pt x="21" y="56"/>
                    <a:pt x="21" y="56"/>
                    <a:pt x="21" y="56"/>
                  </a:cubicBezTo>
                  <a:cubicBezTo>
                    <a:pt x="12" y="47"/>
                    <a:pt x="2" y="35"/>
                    <a:pt x="0" y="2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29" y="0"/>
                    <a:pt x="41" y="3"/>
                    <a:pt x="48" y="12"/>
                  </a:cubicBez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5" name="Oval 129"/>
            <p:cNvSpPr>
              <a:spLocks noChangeArrowheads="1"/>
            </p:cNvSpPr>
            <p:nvPr/>
          </p:nvSpPr>
          <p:spPr bwMode="auto">
            <a:xfrm>
              <a:off x="13088851" y="3140220"/>
              <a:ext cx="10787" cy="15102"/>
            </a:xfrm>
            <a:prstGeom prst="ellipse">
              <a:avLst/>
            </a:pr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6" name="Oval 130"/>
            <p:cNvSpPr>
              <a:spLocks noChangeArrowheads="1"/>
            </p:cNvSpPr>
            <p:nvPr/>
          </p:nvSpPr>
          <p:spPr bwMode="auto">
            <a:xfrm>
              <a:off x="13103954" y="3142378"/>
              <a:ext cx="6472" cy="8630"/>
            </a:xfrm>
            <a:prstGeom prst="ellipse">
              <a:avLst/>
            </a:pr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7" name="Freeform 131"/>
            <p:cNvSpPr/>
            <p:nvPr/>
          </p:nvSpPr>
          <p:spPr bwMode="auto">
            <a:xfrm>
              <a:off x="13328331" y="3349495"/>
              <a:ext cx="86299" cy="90614"/>
            </a:xfrm>
            <a:custGeom>
              <a:avLst/>
              <a:gdLst>
                <a:gd name="T0" fmla="*/ 32 w 54"/>
                <a:gd name="T1" fmla="*/ 0 h 56"/>
                <a:gd name="T2" fmla="*/ 54 w 54"/>
                <a:gd name="T3" fmla="*/ 35 h 56"/>
                <a:gd name="T4" fmla="*/ 33 w 54"/>
                <a:gd name="T5" fmla="*/ 50 h 56"/>
                <a:gd name="T6" fmla="*/ 4 w 54"/>
                <a:gd name="T7" fmla="*/ 45 h 56"/>
                <a:gd name="T8" fmla="*/ 1 w 54"/>
                <a:gd name="T9" fmla="*/ 33 h 56"/>
                <a:gd name="T10" fmla="*/ 9 w 54"/>
                <a:gd name="T11" fmla="*/ 16 h 56"/>
                <a:gd name="T12" fmla="*/ 32 w 54"/>
                <a:gd name="T1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6">
                  <a:moveTo>
                    <a:pt x="32" y="0"/>
                  </a:moveTo>
                  <a:cubicBezTo>
                    <a:pt x="35" y="14"/>
                    <a:pt x="45" y="27"/>
                    <a:pt x="54" y="35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24" y="56"/>
                    <a:pt x="11" y="54"/>
                    <a:pt x="4" y="45"/>
                  </a:cubicBezTo>
                  <a:cubicBezTo>
                    <a:pt x="2" y="41"/>
                    <a:pt x="1" y="37"/>
                    <a:pt x="1" y="33"/>
                  </a:cubicBezTo>
                  <a:cubicBezTo>
                    <a:pt x="0" y="26"/>
                    <a:pt x="4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D54F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8" name="Freeform 132"/>
            <p:cNvSpPr/>
            <p:nvPr/>
          </p:nvSpPr>
          <p:spPr bwMode="auto">
            <a:xfrm>
              <a:off x="13328331" y="3349495"/>
              <a:ext cx="86299" cy="90614"/>
            </a:xfrm>
            <a:custGeom>
              <a:avLst/>
              <a:gdLst>
                <a:gd name="T0" fmla="*/ 32 w 54"/>
                <a:gd name="T1" fmla="*/ 0 h 56"/>
                <a:gd name="T2" fmla="*/ 54 w 54"/>
                <a:gd name="T3" fmla="*/ 35 h 56"/>
                <a:gd name="T4" fmla="*/ 33 w 54"/>
                <a:gd name="T5" fmla="*/ 50 h 56"/>
                <a:gd name="T6" fmla="*/ 4 w 54"/>
                <a:gd name="T7" fmla="*/ 45 h 56"/>
                <a:gd name="T8" fmla="*/ 1 w 54"/>
                <a:gd name="T9" fmla="*/ 33 h 56"/>
                <a:gd name="T10" fmla="*/ 9 w 54"/>
                <a:gd name="T11" fmla="*/ 16 h 56"/>
                <a:gd name="T12" fmla="*/ 32 w 54"/>
                <a:gd name="T13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6">
                  <a:moveTo>
                    <a:pt x="32" y="0"/>
                  </a:moveTo>
                  <a:cubicBezTo>
                    <a:pt x="35" y="14"/>
                    <a:pt x="45" y="27"/>
                    <a:pt x="54" y="35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24" y="56"/>
                    <a:pt x="11" y="54"/>
                    <a:pt x="4" y="45"/>
                  </a:cubicBezTo>
                  <a:cubicBezTo>
                    <a:pt x="2" y="41"/>
                    <a:pt x="1" y="37"/>
                    <a:pt x="1" y="33"/>
                  </a:cubicBezTo>
                  <a:cubicBezTo>
                    <a:pt x="0" y="26"/>
                    <a:pt x="4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9" name="Freeform 133"/>
            <p:cNvSpPr/>
            <p:nvPr/>
          </p:nvSpPr>
          <p:spPr bwMode="auto">
            <a:xfrm>
              <a:off x="13380110" y="3317133"/>
              <a:ext cx="88457" cy="88456"/>
            </a:xfrm>
            <a:custGeom>
              <a:avLst/>
              <a:gdLst>
                <a:gd name="T0" fmla="*/ 49 w 55"/>
                <a:gd name="T1" fmla="*/ 11 h 55"/>
                <a:gd name="T2" fmla="*/ 43 w 55"/>
                <a:gd name="T3" fmla="*/ 40 h 55"/>
                <a:gd name="T4" fmla="*/ 22 w 55"/>
                <a:gd name="T5" fmla="*/ 55 h 55"/>
                <a:gd name="T6" fmla="*/ 0 w 55"/>
                <a:gd name="T7" fmla="*/ 20 h 55"/>
                <a:gd name="T8" fmla="*/ 20 w 55"/>
                <a:gd name="T9" fmla="*/ 6 h 55"/>
                <a:gd name="T10" fmla="*/ 49 w 55"/>
                <a:gd name="T11" fmla="*/ 1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5">
                  <a:moveTo>
                    <a:pt x="49" y="11"/>
                  </a:moveTo>
                  <a:cubicBezTo>
                    <a:pt x="55" y="21"/>
                    <a:pt x="53" y="34"/>
                    <a:pt x="43" y="40"/>
                  </a:cubicBezTo>
                  <a:cubicBezTo>
                    <a:pt x="22" y="55"/>
                    <a:pt x="22" y="55"/>
                    <a:pt x="22" y="55"/>
                  </a:cubicBezTo>
                  <a:cubicBezTo>
                    <a:pt x="13" y="47"/>
                    <a:pt x="3" y="34"/>
                    <a:pt x="0" y="20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9" y="0"/>
                    <a:pt x="42" y="2"/>
                    <a:pt x="49" y="11"/>
                  </a:cubicBezTo>
                </a:path>
              </a:pathLst>
            </a:custGeom>
            <a:solidFill>
              <a:srgbClr val="E6CC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0" name="Freeform 134"/>
            <p:cNvSpPr/>
            <p:nvPr/>
          </p:nvSpPr>
          <p:spPr bwMode="auto">
            <a:xfrm>
              <a:off x="13380110" y="3317133"/>
              <a:ext cx="88457" cy="88456"/>
            </a:xfrm>
            <a:custGeom>
              <a:avLst/>
              <a:gdLst>
                <a:gd name="T0" fmla="*/ 49 w 55"/>
                <a:gd name="T1" fmla="*/ 11 h 55"/>
                <a:gd name="T2" fmla="*/ 43 w 55"/>
                <a:gd name="T3" fmla="*/ 40 h 55"/>
                <a:gd name="T4" fmla="*/ 22 w 55"/>
                <a:gd name="T5" fmla="*/ 55 h 55"/>
                <a:gd name="T6" fmla="*/ 0 w 55"/>
                <a:gd name="T7" fmla="*/ 20 h 55"/>
                <a:gd name="T8" fmla="*/ 20 w 55"/>
                <a:gd name="T9" fmla="*/ 6 h 55"/>
                <a:gd name="T10" fmla="*/ 49 w 55"/>
                <a:gd name="T11" fmla="*/ 1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5">
                  <a:moveTo>
                    <a:pt x="49" y="11"/>
                  </a:moveTo>
                  <a:cubicBezTo>
                    <a:pt x="55" y="21"/>
                    <a:pt x="53" y="34"/>
                    <a:pt x="43" y="40"/>
                  </a:cubicBezTo>
                  <a:cubicBezTo>
                    <a:pt x="22" y="55"/>
                    <a:pt x="22" y="55"/>
                    <a:pt x="22" y="55"/>
                  </a:cubicBezTo>
                  <a:cubicBezTo>
                    <a:pt x="13" y="47"/>
                    <a:pt x="3" y="34"/>
                    <a:pt x="0" y="20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9" y="0"/>
                    <a:pt x="42" y="2"/>
                    <a:pt x="49" y="11"/>
                  </a:cubicBez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1" name="Oval 135"/>
            <p:cNvSpPr>
              <a:spLocks noChangeArrowheads="1"/>
            </p:cNvSpPr>
            <p:nvPr/>
          </p:nvSpPr>
          <p:spPr bwMode="auto">
            <a:xfrm>
              <a:off x="13339119" y="3386172"/>
              <a:ext cx="10787" cy="12945"/>
            </a:xfrm>
            <a:prstGeom prst="ellipse">
              <a:avLst/>
            </a:pr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2" name="Freeform 136"/>
            <p:cNvSpPr/>
            <p:nvPr/>
          </p:nvSpPr>
          <p:spPr bwMode="auto">
            <a:xfrm>
              <a:off x="13354221" y="3388329"/>
              <a:ext cx="6472" cy="10787"/>
            </a:xfrm>
            <a:custGeom>
              <a:avLst/>
              <a:gdLst>
                <a:gd name="T0" fmla="*/ 2 w 4"/>
                <a:gd name="T1" fmla="*/ 0 h 6"/>
                <a:gd name="T2" fmla="*/ 4 w 4"/>
                <a:gd name="T3" fmla="*/ 3 h 6"/>
                <a:gd name="T4" fmla="*/ 2 w 4"/>
                <a:gd name="T5" fmla="*/ 5 h 6"/>
                <a:gd name="T6" fmla="*/ 0 w 4"/>
                <a:gd name="T7" fmla="*/ 3 h 6"/>
                <a:gd name="T8" fmla="*/ 2 w 4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6">
                  <a:moveTo>
                    <a:pt x="2" y="0"/>
                  </a:moveTo>
                  <a:cubicBezTo>
                    <a:pt x="3" y="0"/>
                    <a:pt x="4" y="1"/>
                    <a:pt x="4" y="3"/>
                  </a:cubicBezTo>
                  <a:cubicBezTo>
                    <a:pt x="4" y="4"/>
                    <a:pt x="3" y="6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</a:path>
              </a:pathLst>
            </a:cu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3" name="Freeform 137"/>
            <p:cNvSpPr/>
            <p:nvPr/>
          </p:nvSpPr>
          <p:spPr bwMode="auto">
            <a:xfrm>
              <a:off x="13274394" y="3086284"/>
              <a:ext cx="86299" cy="90614"/>
            </a:xfrm>
            <a:custGeom>
              <a:avLst/>
              <a:gdLst>
                <a:gd name="T0" fmla="*/ 32 w 54"/>
                <a:gd name="T1" fmla="*/ 0 h 57"/>
                <a:gd name="T2" fmla="*/ 54 w 54"/>
                <a:gd name="T3" fmla="*/ 36 h 57"/>
                <a:gd name="T4" fmla="*/ 33 w 54"/>
                <a:gd name="T5" fmla="*/ 50 h 57"/>
                <a:gd name="T6" fmla="*/ 4 w 54"/>
                <a:gd name="T7" fmla="*/ 45 h 57"/>
                <a:gd name="T8" fmla="*/ 0 w 54"/>
                <a:gd name="T9" fmla="*/ 33 h 57"/>
                <a:gd name="T10" fmla="*/ 9 w 54"/>
                <a:gd name="T11" fmla="*/ 16 h 57"/>
                <a:gd name="T12" fmla="*/ 32 w 54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7">
                  <a:moveTo>
                    <a:pt x="32" y="0"/>
                  </a:moveTo>
                  <a:cubicBezTo>
                    <a:pt x="34" y="15"/>
                    <a:pt x="45" y="27"/>
                    <a:pt x="54" y="36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23" y="57"/>
                    <a:pt x="11" y="54"/>
                    <a:pt x="4" y="45"/>
                  </a:cubicBezTo>
                  <a:cubicBezTo>
                    <a:pt x="2" y="42"/>
                    <a:pt x="0" y="37"/>
                    <a:pt x="0" y="33"/>
                  </a:cubicBezTo>
                  <a:cubicBezTo>
                    <a:pt x="0" y="27"/>
                    <a:pt x="3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D54F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4" name="Freeform 138"/>
            <p:cNvSpPr/>
            <p:nvPr/>
          </p:nvSpPr>
          <p:spPr bwMode="auto">
            <a:xfrm>
              <a:off x="13274394" y="3086284"/>
              <a:ext cx="86299" cy="90614"/>
            </a:xfrm>
            <a:custGeom>
              <a:avLst/>
              <a:gdLst>
                <a:gd name="T0" fmla="*/ 32 w 54"/>
                <a:gd name="T1" fmla="*/ 0 h 57"/>
                <a:gd name="T2" fmla="*/ 54 w 54"/>
                <a:gd name="T3" fmla="*/ 36 h 57"/>
                <a:gd name="T4" fmla="*/ 33 w 54"/>
                <a:gd name="T5" fmla="*/ 50 h 57"/>
                <a:gd name="T6" fmla="*/ 4 w 54"/>
                <a:gd name="T7" fmla="*/ 45 h 57"/>
                <a:gd name="T8" fmla="*/ 0 w 54"/>
                <a:gd name="T9" fmla="*/ 33 h 57"/>
                <a:gd name="T10" fmla="*/ 9 w 54"/>
                <a:gd name="T11" fmla="*/ 16 h 57"/>
                <a:gd name="T12" fmla="*/ 32 w 54"/>
                <a:gd name="T13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57">
                  <a:moveTo>
                    <a:pt x="32" y="0"/>
                  </a:moveTo>
                  <a:cubicBezTo>
                    <a:pt x="34" y="15"/>
                    <a:pt x="45" y="27"/>
                    <a:pt x="54" y="36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23" y="57"/>
                    <a:pt x="11" y="54"/>
                    <a:pt x="4" y="45"/>
                  </a:cubicBezTo>
                  <a:cubicBezTo>
                    <a:pt x="2" y="42"/>
                    <a:pt x="0" y="37"/>
                    <a:pt x="0" y="33"/>
                  </a:cubicBezTo>
                  <a:cubicBezTo>
                    <a:pt x="0" y="27"/>
                    <a:pt x="3" y="20"/>
                    <a:pt x="9" y="16"/>
                  </a:cubicBezTo>
                  <a:lnTo>
                    <a:pt x="32" y="0"/>
                  </a:ln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5" name="Freeform 139"/>
            <p:cNvSpPr/>
            <p:nvPr/>
          </p:nvSpPr>
          <p:spPr bwMode="auto">
            <a:xfrm>
              <a:off x="13326174" y="3053922"/>
              <a:ext cx="88457" cy="88456"/>
            </a:xfrm>
            <a:custGeom>
              <a:avLst/>
              <a:gdLst>
                <a:gd name="T0" fmla="*/ 49 w 55"/>
                <a:gd name="T1" fmla="*/ 12 h 56"/>
                <a:gd name="T2" fmla="*/ 43 w 55"/>
                <a:gd name="T3" fmla="*/ 41 h 56"/>
                <a:gd name="T4" fmla="*/ 22 w 55"/>
                <a:gd name="T5" fmla="*/ 56 h 56"/>
                <a:gd name="T6" fmla="*/ 0 w 55"/>
                <a:gd name="T7" fmla="*/ 20 h 56"/>
                <a:gd name="T8" fmla="*/ 20 w 55"/>
                <a:gd name="T9" fmla="*/ 7 h 56"/>
                <a:gd name="T10" fmla="*/ 49 w 55"/>
                <a:gd name="T11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6">
                  <a:moveTo>
                    <a:pt x="49" y="12"/>
                  </a:moveTo>
                  <a:cubicBezTo>
                    <a:pt x="55" y="21"/>
                    <a:pt x="53" y="34"/>
                    <a:pt x="43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13" y="47"/>
                    <a:pt x="2" y="35"/>
                    <a:pt x="0" y="20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9" y="0"/>
                    <a:pt x="42" y="3"/>
                    <a:pt x="49" y="12"/>
                  </a:cubicBezTo>
                </a:path>
              </a:pathLst>
            </a:custGeom>
            <a:solidFill>
              <a:srgbClr val="E6CC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6" name="Freeform 140"/>
            <p:cNvSpPr/>
            <p:nvPr/>
          </p:nvSpPr>
          <p:spPr bwMode="auto">
            <a:xfrm>
              <a:off x="13326174" y="3053922"/>
              <a:ext cx="88457" cy="88456"/>
            </a:xfrm>
            <a:custGeom>
              <a:avLst/>
              <a:gdLst>
                <a:gd name="T0" fmla="*/ 49 w 55"/>
                <a:gd name="T1" fmla="*/ 12 h 56"/>
                <a:gd name="T2" fmla="*/ 43 w 55"/>
                <a:gd name="T3" fmla="*/ 41 h 56"/>
                <a:gd name="T4" fmla="*/ 22 w 55"/>
                <a:gd name="T5" fmla="*/ 56 h 56"/>
                <a:gd name="T6" fmla="*/ 0 w 55"/>
                <a:gd name="T7" fmla="*/ 20 h 56"/>
                <a:gd name="T8" fmla="*/ 20 w 55"/>
                <a:gd name="T9" fmla="*/ 7 h 56"/>
                <a:gd name="T10" fmla="*/ 49 w 55"/>
                <a:gd name="T11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56">
                  <a:moveTo>
                    <a:pt x="49" y="12"/>
                  </a:moveTo>
                  <a:cubicBezTo>
                    <a:pt x="55" y="21"/>
                    <a:pt x="53" y="34"/>
                    <a:pt x="43" y="41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13" y="47"/>
                    <a:pt x="2" y="35"/>
                    <a:pt x="0" y="20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29" y="0"/>
                    <a:pt x="42" y="3"/>
                    <a:pt x="49" y="12"/>
                  </a:cubicBezTo>
                  <a:close/>
                </a:path>
              </a:pathLst>
            </a:custGeom>
            <a:noFill/>
            <a:ln w="3175" cap="flat">
              <a:solidFill>
                <a:srgbClr val="1D0D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7" name="Oval 141"/>
            <p:cNvSpPr>
              <a:spLocks noChangeArrowheads="1"/>
            </p:cNvSpPr>
            <p:nvPr/>
          </p:nvSpPr>
          <p:spPr bwMode="auto">
            <a:xfrm>
              <a:off x="13283023" y="3120803"/>
              <a:ext cx="12945" cy="15102"/>
            </a:xfrm>
            <a:prstGeom prst="ellipse">
              <a:avLst/>
            </a:pr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8" name="Freeform 142"/>
            <p:cNvSpPr/>
            <p:nvPr/>
          </p:nvSpPr>
          <p:spPr bwMode="auto">
            <a:xfrm>
              <a:off x="13298126" y="3122961"/>
              <a:ext cx="6472" cy="10787"/>
            </a:xfrm>
            <a:custGeom>
              <a:avLst/>
              <a:gdLst>
                <a:gd name="T0" fmla="*/ 2 w 4"/>
                <a:gd name="T1" fmla="*/ 0 h 6"/>
                <a:gd name="T2" fmla="*/ 4 w 4"/>
                <a:gd name="T3" fmla="*/ 3 h 6"/>
                <a:gd name="T4" fmla="*/ 2 w 4"/>
                <a:gd name="T5" fmla="*/ 6 h 6"/>
                <a:gd name="T6" fmla="*/ 0 w 4"/>
                <a:gd name="T7" fmla="*/ 3 h 6"/>
                <a:gd name="T8" fmla="*/ 2 w 4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6">
                  <a:moveTo>
                    <a:pt x="2" y="0"/>
                  </a:moveTo>
                  <a:cubicBezTo>
                    <a:pt x="4" y="0"/>
                    <a:pt x="4" y="2"/>
                    <a:pt x="4" y="3"/>
                  </a:cubicBezTo>
                  <a:cubicBezTo>
                    <a:pt x="4" y="5"/>
                    <a:pt x="4" y="6"/>
                    <a:pt x="2" y="6"/>
                  </a:cubicBezTo>
                  <a:cubicBezTo>
                    <a:pt x="1" y="6"/>
                    <a:pt x="1" y="5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</a:path>
              </a:pathLst>
            </a:custGeom>
            <a:solidFill>
              <a:srgbClr val="FBE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9" name="Freeform 143"/>
            <p:cNvSpPr/>
            <p:nvPr/>
          </p:nvSpPr>
          <p:spPr bwMode="auto">
            <a:xfrm>
              <a:off x="13267922" y="5755074"/>
              <a:ext cx="157497" cy="455226"/>
            </a:xfrm>
            <a:custGeom>
              <a:avLst/>
              <a:gdLst>
                <a:gd name="T0" fmla="*/ 98 w 98"/>
                <a:gd name="T1" fmla="*/ 233 h 283"/>
                <a:gd name="T2" fmla="*/ 49 w 98"/>
                <a:gd name="T3" fmla="*/ 283 h 283"/>
                <a:gd name="T4" fmla="*/ 0 w 98"/>
                <a:gd name="T5" fmla="*/ 233 h 283"/>
                <a:gd name="T6" fmla="*/ 0 w 98"/>
                <a:gd name="T7" fmla="*/ 49 h 283"/>
                <a:gd name="T8" fmla="*/ 49 w 98"/>
                <a:gd name="T9" fmla="*/ 0 h 283"/>
                <a:gd name="T10" fmla="*/ 98 w 98"/>
                <a:gd name="T11" fmla="*/ 49 h 283"/>
                <a:gd name="T12" fmla="*/ 98 w 98"/>
                <a:gd name="T13" fmla="*/ 23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" h="283">
                  <a:moveTo>
                    <a:pt x="98" y="233"/>
                  </a:moveTo>
                  <a:cubicBezTo>
                    <a:pt x="98" y="261"/>
                    <a:pt x="76" y="283"/>
                    <a:pt x="49" y="283"/>
                  </a:cubicBezTo>
                  <a:cubicBezTo>
                    <a:pt x="22" y="283"/>
                    <a:pt x="0" y="261"/>
                    <a:pt x="0" y="23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8" y="22"/>
                    <a:pt x="98" y="49"/>
                  </a:cubicBezTo>
                  <a:lnTo>
                    <a:pt x="98" y="233"/>
                  </a:lnTo>
                  <a:close/>
                </a:path>
              </a:pathLst>
            </a:custGeom>
            <a:solidFill>
              <a:srgbClr val="465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0" name="Freeform 144"/>
            <p:cNvSpPr/>
            <p:nvPr/>
          </p:nvSpPr>
          <p:spPr bwMode="auto">
            <a:xfrm>
              <a:off x="11744736" y="5755074"/>
              <a:ext cx="157497" cy="455226"/>
            </a:xfrm>
            <a:custGeom>
              <a:avLst/>
              <a:gdLst>
                <a:gd name="T0" fmla="*/ 99 w 99"/>
                <a:gd name="T1" fmla="*/ 233 h 283"/>
                <a:gd name="T2" fmla="*/ 50 w 99"/>
                <a:gd name="T3" fmla="*/ 283 h 283"/>
                <a:gd name="T4" fmla="*/ 0 w 99"/>
                <a:gd name="T5" fmla="*/ 233 h 283"/>
                <a:gd name="T6" fmla="*/ 0 w 99"/>
                <a:gd name="T7" fmla="*/ 49 h 283"/>
                <a:gd name="T8" fmla="*/ 50 w 99"/>
                <a:gd name="T9" fmla="*/ 0 h 283"/>
                <a:gd name="T10" fmla="*/ 99 w 99"/>
                <a:gd name="T11" fmla="*/ 49 h 283"/>
                <a:gd name="T12" fmla="*/ 99 w 99"/>
                <a:gd name="T13" fmla="*/ 23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83">
                  <a:moveTo>
                    <a:pt x="99" y="233"/>
                  </a:moveTo>
                  <a:cubicBezTo>
                    <a:pt x="99" y="261"/>
                    <a:pt x="77" y="283"/>
                    <a:pt x="50" y="283"/>
                  </a:cubicBezTo>
                  <a:cubicBezTo>
                    <a:pt x="22" y="283"/>
                    <a:pt x="0" y="261"/>
                    <a:pt x="0" y="23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50" y="0"/>
                  </a:cubicBezTo>
                  <a:cubicBezTo>
                    <a:pt x="77" y="0"/>
                    <a:pt x="99" y="22"/>
                    <a:pt x="99" y="49"/>
                  </a:cubicBezTo>
                  <a:lnTo>
                    <a:pt x="99" y="233"/>
                  </a:lnTo>
                  <a:close/>
                </a:path>
              </a:pathLst>
            </a:custGeom>
            <a:solidFill>
              <a:srgbClr val="465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1" name="Freeform 145"/>
            <p:cNvSpPr/>
            <p:nvPr/>
          </p:nvSpPr>
          <p:spPr bwMode="auto">
            <a:xfrm>
              <a:off x="11688641" y="3463841"/>
              <a:ext cx="1788557" cy="2658003"/>
            </a:xfrm>
            <a:custGeom>
              <a:avLst/>
              <a:gdLst>
                <a:gd name="T0" fmla="*/ 0 w 1114"/>
                <a:gd name="T1" fmla="*/ 0 h 1656"/>
                <a:gd name="T2" fmla="*/ 1114 w 1114"/>
                <a:gd name="T3" fmla="*/ 0 h 1656"/>
                <a:gd name="T4" fmla="*/ 1033 w 1114"/>
                <a:gd name="T5" fmla="*/ 1455 h 1656"/>
                <a:gd name="T6" fmla="*/ 839 w 1114"/>
                <a:gd name="T7" fmla="*/ 1642 h 1656"/>
                <a:gd name="T8" fmla="*/ 272 w 1114"/>
                <a:gd name="T9" fmla="*/ 1642 h 1656"/>
                <a:gd name="T10" fmla="*/ 78 w 1114"/>
                <a:gd name="T11" fmla="*/ 1444 h 1656"/>
                <a:gd name="T12" fmla="*/ 0 w 1114"/>
                <a:gd name="T13" fmla="*/ 0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4" h="1655">
                  <a:moveTo>
                    <a:pt x="0" y="0"/>
                  </a:moveTo>
                  <a:cubicBezTo>
                    <a:pt x="1114" y="0"/>
                    <a:pt x="1114" y="0"/>
                    <a:pt x="1114" y="0"/>
                  </a:cubicBezTo>
                  <a:cubicBezTo>
                    <a:pt x="1033" y="1455"/>
                    <a:pt x="1033" y="1455"/>
                    <a:pt x="1033" y="1455"/>
                  </a:cubicBezTo>
                  <a:cubicBezTo>
                    <a:pt x="1033" y="1455"/>
                    <a:pt x="1044" y="1644"/>
                    <a:pt x="839" y="1642"/>
                  </a:cubicBezTo>
                  <a:cubicBezTo>
                    <a:pt x="272" y="1642"/>
                    <a:pt x="272" y="1642"/>
                    <a:pt x="272" y="1642"/>
                  </a:cubicBezTo>
                  <a:cubicBezTo>
                    <a:pt x="272" y="1642"/>
                    <a:pt x="81" y="1656"/>
                    <a:pt x="78" y="144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F5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2" name="Freeform 146"/>
            <p:cNvSpPr/>
            <p:nvPr/>
          </p:nvSpPr>
          <p:spPr bwMode="auto">
            <a:xfrm>
              <a:off x="11729634" y="3524250"/>
              <a:ext cx="1628903" cy="2340855"/>
            </a:xfrm>
            <a:custGeom>
              <a:avLst/>
              <a:gdLst>
                <a:gd name="T0" fmla="*/ 9 w 1015"/>
                <a:gd name="T1" fmla="*/ 111 h 1460"/>
                <a:gd name="T2" fmla="*/ 113 w 1015"/>
                <a:gd name="T3" fmla="*/ 0 h 1460"/>
                <a:gd name="T4" fmla="*/ 856 w 1015"/>
                <a:gd name="T5" fmla="*/ 0 h 1460"/>
                <a:gd name="T6" fmla="*/ 987 w 1015"/>
                <a:gd name="T7" fmla="*/ 219 h 1460"/>
                <a:gd name="T8" fmla="*/ 920 w 1015"/>
                <a:gd name="T9" fmla="*/ 1291 h 1460"/>
                <a:gd name="T10" fmla="*/ 766 w 1015"/>
                <a:gd name="T11" fmla="*/ 1460 h 1460"/>
                <a:gd name="T12" fmla="*/ 247 w 1015"/>
                <a:gd name="T13" fmla="*/ 1460 h 1460"/>
                <a:gd name="T14" fmla="*/ 79 w 1015"/>
                <a:gd name="T15" fmla="*/ 1312 h 1460"/>
                <a:gd name="T16" fmla="*/ 9 w 1015"/>
                <a:gd name="T17" fmla="*/ 111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5" h="1460">
                  <a:moveTo>
                    <a:pt x="9" y="111"/>
                  </a:moveTo>
                  <a:cubicBezTo>
                    <a:pt x="9" y="111"/>
                    <a:pt x="0" y="2"/>
                    <a:pt x="113" y="0"/>
                  </a:cubicBezTo>
                  <a:cubicBezTo>
                    <a:pt x="856" y="0"/>
                    <a:pt x="856" y="0"/>
                    <a:pt x="856" y="0"/>
                  </a:cubicBezTo>
                  <a:cubicBezTo>
                    <a:pt x="856" y="0"/>
                    <a:pt x="1015" y="0"/>
                    <a:pt x="987" y="219"/>
                  </a:cubicBezTo>
                  <a:cubicBezTo>
                    <a:pt x="920" y="1291"/>
                    <a:pt x="920" y="1291"/>
                    <a:pt x="920" y="1291"/>
                  </a:cubicBezTo>
                  <a:cubicBezTo>
                    <a:pt x="920" y="1291"/>
                    <a:pt x="923" y="1455"/>
                    <a:pt x="766" y="1460"/>
                  </a:cubicBezTo>
                  <a:cubicBezTo>
                    <a:pt x="247" y="1460"/>
                    <a:pt x="247" y="1460"/>
                    <a:pt x="247" y="1460"/>
                  </a:cubicBezTo>
                  <a:cubicBezTo>
                    <a:pt x="247" y="1460"/>
                    <a:pt x="76" y="1455"/>
                    <a:pt x="79" y="1312"/>
                  </a:cubicBezTo>
                  <a:lnTo>
                    <a:pt x="9" y="111"/>
                  </a:lnTo>
                  <a:close/>
                </a:path>
              </a:pathLst>
            </a:custGeom>
            <a:solidFill>
              <a:srgbClr val="FF7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3" name="Freeform 147"/>
            <p:cNvSpPr/>
            <p:nvPr/>
          </p:nvSpPr>
          <p:spPr bwMode="auto">
            <a:xfrm>
              <a:off x="11541932" y="3334393"/>
              <a:ext cx="2094920" cy="129448"/>
            </a:xfrm>
            <a:custGeom>
              <a:avLst/>
              <a:gdLst>
                <a:gd name="T0" fmla="*/ 1265 w 1306"/>
                <a:gd name="T1" fmla="*/ 81 h 81"/>
                <a:gd name="T2" fmla="*/ 41 w 1306"/>
                <a:gd name="T3" fmla="*/ 81 h 81"/>
                <a:gd name="T4" fmla="*/ 0 w 1306"/>
                <a:gd name="T5" fmla="*/ 41 h 81"/>
                <a:gd name="T6" fmla="*/ 41 w 1306"/>
                <a:gd name="T7" fmla="*/ 0 h 81"/>
                <a:gd name="T8" fmla="*/ 1265 w 1306"/>
                <a:gd name="T9" fmla="*/ 0 h 81"/>
                <a:gd name="T10" fmla="*/ 1306 w 1306"/>
                <a:gd name="T11" fmla="*/ 41 h 81"/>
                <a:gd name="T12" fmla="*/ 1265 w 1306"/>
                <a:gd name="T13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6" h="81">
                  <a:moveTo>
                    <a:pt x="1265" y="81"/>
                  </a:moveTo>
                  <a:cubicBezTo>
                    <a:pt x="41" y="81"/>
                    <a:pt x="41" y="81"/>
                    <a:pt x="41" y="81"/>
                  </a:cubicBezTo>
                  <a:cubicBezTo>
                    <a:pt x="19" y="81"/>
                    <a:pt x="0" y="63"/>
                    <a:pt x="0" y="41"/>
                  </a:cubicBezTo>
                  <a:cubicBezTo>
                    <a:pt x="0" y="18"/>
                    <a:pt x="19" y="0"/>
                    <a:pt x="41" y="0"/>
                  </a:cubicBezTo>
                  <a:cubicBezTo>
                    <a:pt x="1265" y="0"/>
                    <a:pt x="1265" y="0"/>
                    <a:pt x="1265" y="0"/>
                  </a:cubicBezTo>
                  <a:cubicBezTo>
                    <a:pt x="1287" y="0"/>
                    <a:pt x="1306" y="18"/>
                    <a:pt x="1306" y="41"/>
                  </a:cubicBezTo>
                  <a:cubicBezTo>
                    <a:pt x="1306" y="63"/>
                    <a:pt x="1287" y="81"/>
                    <a:pt x="1265" y="81"/>
                  </a:cubicBezTo>
                </a:path>
              </a:pathLst>
            </a:custGeom>
            <a:solidFill>
              <a:srgbClr val="FF7A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4" name="Freeform 148"/>
            <p:cNvSpPr/>
            <p:nvPr/>
          </p:nvSpPr>
          <p:spPr bwMode="auto">
            <a:xfrm>
              <a:off x="12225856" y="4160704"/>
              <a:ext cx="696868" cy="470328"/>
            </a:xfrm>
            <a:custGeom>
              <a:avLst/>
              <a:gdLst>
                <a:gd name="T0" fmla="*/ 49 w 434"/>
                <a:gd name="T1" fmla="*/ 72 h 293"/>
                <a:gd name="T2" fmla="*/ 26 w 434"/>
                <a:gd name="T3" fmla="*/ 99 h 293"/>
                <a:gd name="T4" fmla="*/ 49 w 434"/>
                <a:gd name="T5" fmla="*/ 196 h 293"/>
                <a:gd name="T6" fmla="*/ 79 w 434"/>
                <a:gd name="T7" fmla="*/ 245 h 293"/>
                <a:gd name="T8" fmla="*/ 88 w 434"/>
                <a:gd name="T9" fmla="*/ 293 h 293"/>
                <a:gd name="T10" fmla="*/ 141 w 434"/>
                <a:gd name="T11" fmla="*/ 293 h 293"/>
                <a:gd name="T12" fmla="*/ 118 w 434"/>
                <a:gd name="T13" fmla="*/ 240 h 293"/>
                <a:gd name="T14" fmla="*/ 102 w 434"/>
                <a:gd name="T15" fmla="*/ 157 h 293"/>
                <a:gd name="T16" fmla="*/ 323 w 434"/>
                <a:gd name="T17" fmla="*/ 169 h 293"/>
                <a:gd name="T18" fmla="*/ 323 w 434"/>
                <a:gd name="T19" fmla="*/ 139 h 293"/>
                <a:gd name="T20" fmla="*/ 358 w 434"/>
                <a:gd name="T21" fmla="*/ 136 h 293"/>
                <a:gd name="T22" fmla="*/ 369 w 434"/>
                <a:gd name="T23" fmla="*/ 116 h 293"/>
                <a:gd name="T24" fmla="*/ 434 w 434"/>
                <a:gd name="T25" fmla="*/ 116 h 293"/>
                <a:gd name="T26" fmla="*/ 155 w 434"/>
                <a:gd name="T27" fmla="*/ 72 h 293"/>
                <a:gd name="T28" fmla="*/ 111 w 434"/>
                <a:gd name="T29" fmla="*/ 116 h 293"/>
                <a:gd name="T30" fmla="*/ 83 w 434"/>
                <a:gd name="T31" fmla="*/ 120 h 293"/>
                <a:gd name="T32" fmla="*/ 49 w 434"/>
                <a:gd name="T33" fmla="*/ 7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3" h="293">
                  <a:moveTo>
                    <a:pt x="49" y="72"/>
                  </a:moveTo>
                  <a:cubicBezTo>
                    <a:pt x="49" y="72"/>
                    <a:pt x="0" y="70"/>
                    <a:pt x="26" y="99"/>
                  </a:cubicBezTo>
                  <a:cubicBezTo>
                    <a:pt x="26" y="99"/>
                    <a:pt x="69" y="123"/>
                    <a:pt x="49" y="196"/>
                  </a:cubicBezTo>
                  <a:cubicBezTo>
                    <a:pt x="49" y="196"/>
                    <a:pt x="46" y="217"/>
                    <a:pt x="79" y="245"/>
                  </a:cubicBezTo>
                  <a:cubicBezTo>
                    <a:pt x="79" y="245"/>
                    <a:pt x="92" y="255"/>
                    <a:pt x="88" y="293"/>
                  </a:cubicBezTo>
                  <a:cubicBezTo>
                    <a:pt x="141" y="293"/>
                    <a:pt x="141" y="293"/>
                    <a:pt x="141" y="293"/>
                  </a:cubicBezTo>
                  <a:cubicBezTo>
                    <a:pt x="141" y="293"/>
                    <a:pt x="141" y="259"/>
                    <a:pt x="118" y="240"/>
                  </a:cubicBezTo>
                  <a:cubicBezTo>
                    <a:pt x="118" y="240"/>
                    <a:pt x="76" y="196"/>
                    <a:pt x="102" y="157"/>
                  </a:cubicBezTo>
                  <a:cubicBezTo>
                    <a:pt x="102" y="157"/>
                    <a:pt x="219" y="189"/>
                    <a:pt x="323" y="169"/>
                  </a:cubicBezTo>
                  <a:cubicBezTo>
                    <a:pt x="323" y="139"/>
                    <a:pt x="323" y="139"/>
                    <a:pt x="323" y="139"/>
                  </a:cubicBezTo>
                  <a:cubicBezTo>
                    <a:pt x="358" y="136"/>
                    <a:pt x="358" y="136"/>
                    <a:pt x="358" y="136"/>
                  </a:cubicBezTo>
                  <a:cubicBezTo>
                    <a:pt x="369" y="116"/>
                    <a:pt x="369" y="116"/>
                    <a:pt x="369" y="116"/>
                  </a:cubicBezTo>
                  <a:cubicBezTo>
                    <a:pt x="434" y="116"/>
                    <a:pt x="434" y="116"/>
                    <a:pt x="434" y="116"/>
                  </a:cubicBezTo>
                  <a:cubicBezTo>
                    <a:pt x="434" y="116"/>
                    <a:pt x="351" y="0"/>
                    <a:pt x="155" y="72"/>
                  </a:cubicBezTo>
                  <a:cubicBezTo>
                    <a:pt x="155" y="72"/>
                    <a:pt x="116" y="95"/>
                    <a:pt x="111" y="116"/>
                  </a:cubicBezTo>
                  <a:cubicBezTo>
                    <a:pt x="83" y="120"/>
                    <a:pt x="83" y="120"/>
                    <a:pt x="83" y="120"/>
                  </a:cubicBezTo>
                  <a:cubicBezTo>
                    <a:pt x="83" y="120"/>
                    <a:pt x="69" y="70"/>
                    <a:pt x="49" y="7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5" name="Freeform 149"/>
            <p:cNvSpPr/>
            <p:nvPr/>
          </p:nvSpPr>
          <p:spPr bwMode="auto">
            <a:xfrm>
              <a:off x="12430817" y="4792842"/>
              <a:ext cx="66882" cy="159653"/>
            </a:xfrm>
            <a:custGeom>
              <a:avLst/>
              <a:gdLst>
                <a:gd name="T0" fmla="*/ 0 w 31"/>
                <a:gd name="T1" fmla="*/ 0 h 74"/>
                <a:gd name="T2" fmla="*/ 0 w 31"/>
                <a:gd name="T3" fmla="*/ 74 h 74"/>
                <a:gd name="T4" fmla="*/ 31 w 31"/>
                <a:gd name="T5" fmla="*/ 37 h 74"/>
                <a:gd name="T6" fmla="*/ 0 w 31"/>
                <a:gd name="T7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74">
                  <a:moveTo>
                    <a:pt x="0" y="0"/>
                  </a:moveTo>
                  <a:lnTo>
                    <a:pt x="0" y="74"/>
                  </a:lnTo>
                  <a:lnTo>
                    <a:pt x="31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6" name="Freeform 150"/>
            <p:cNvSpPr/>
            <p:nvPr/>
          </p:nvSpPr>
          <p:spPr bwMode="auto">
            <a:xfrm>
              <a:off x="12044627" y="4631032"/>
              <a:ext cx="1087373" cy="543682"/>
            </a:xfrm>
            <a:custGeom>
              <a:avLst/>
              <a:gdLst>
                <a:gd name="T0" fmla="*/ 202 w 678"/>
                <a:gd name="T1" fmla="*/ 0 h 339"/>
                <a:gd name="T2" fmla="*/ 257 w 678"/>
                <a:gd name="T3" fmla="*/ 7 h 339"/>
                <a:gd name="T4" fmla="*/ 304 w 678"/>
                <a:gd name="T5" fmla="*/ 96 h 339"/>
                <a:gd name="T6" fmla="*/ 316 w 678"/>
                <a:gd name="T7" fmla="*/ 110 h 339"/>
                <a:gd name="T8" fmla="*/ 403 w 678"/>
                <a:gd name="T9" fmla="*/ 7 h 339"/>
                <a:gd name="T10" fmla="*/ 443 w 678"/>
                <a:gd name="T11" fmla="*/ 40 h 339"/>
                <a:gd name="T12" fmla="*/ 350 w 678"/>
                <a:gd name="T13" fmla="*/ 151 h 339"/>
                <a:gd name="T14" fmla="*/ 443 w 678"/>
                <a:gd name="T15" fmla="*/ 261 h 339"/>
                <a:gd name="T16" fmla="*/ 403 w 678"/>
                <a:gd name="T17" fmla="*/ 295 h 339"/>
                <a:gd name="T18" fmla="*/ 334 w 678"/>
                <a:gd name="T19" fmla="*/ 212 h 339"/>
                <a:gd name="T20" fmla="*/ 339 w 678"/>
                <a:gd name="T21" fmla="*/ 258 h 339"/>
                <a:gd name="T22" fmla="*/ 316 w 678"/>
                <a:gd name="T23" fmla="*/ 258 h 339"/>
                <a:gd name="T24" fmla="*/ 315 w 678"/>
                <a:gd name="T25" fmla="*/ 193 h 339"/>
                <a:gd name="T26" fmla="*/ 230 w 678"/>
                <a:gd name="T27" fmla="*/ 295 h 339"/>
                <a:gd name="T28" fmla="*/ 190 w 678"/>
                <a:gd name="T29" fmla="*/ 261 h 339"/>
                <a:gd name="T30" fmla="*/ 222 w 678"/>
                <a:gd name="T31" fmla="*/ 223 h 339"/>
                <a:gd name="T32" fmla="*/ 202 w 678"/>
                <a:gd name="T33" fmla="*/ 151 h 339"/>
                <a:gd name="T34" fmla="*/ 153 w 678"/>
                <a:gd name="T35" fmla="*/ 203 h 339"/>
                <a:gd name="T36" fmla="*/ 195 w 678"/>
                <a:gd name="T37" fmla="*/ 46 h 339"/>
                <a:gd name="T38" fmla="*/ 190 w 678"/>
                <a:gd name="T39" fmla="*/ 40 h 339"/>
                <a:gd name="T40" fmla="*/ 196 w 678"/>
                <a:gd name="T41" fmla="*/ 35 h 339"/>
                <a:gd name="T42" fmla="*/ 202 w 678"/>
                <a:gd name="T43" fmla="*/ 0 h 339"/>
                <a:gd name="T44" fmla="*/ 0 w 678"/>
                <a:gd name="T45" fmla="*/ 0 h 339"/>
                <a:gd name="T46" fmla="*/ 339 w 678"/>
                <a:gd name="T47" fmla="*/ 339 h 339"/>
                <a:gd name="T48" fmla="*/ 678 w 678"/>
                <a:gd name="T49" fmla="*/ 0 h 339"/>
                <a:gd name="T50" fmla="*/ 202 w 678"/>
                <a:gd name="T51" fmla="*/ 0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78" h="339">
                  <a:moveTo>
                    <a:pt x="202" y="0"/>
                  </a:moveTo>
                  <a:cubicBezTo>
                    <a:pt x="257" y="7"/>
                    <a:pt x="257" y="7"/>
                    <a:pt x="257" y="7"/>
                  </a:cubicBezTo>
                  <a:cubicBezTo>
                    <a:pt x="277" y="34"/>
                    <a:pt x="293" y="65"/>
                    <a:pt x="304" y="96"/>
                  </a:cubicBezTo>
                  <a:cubicBezTo>
                    <a:pt x="316" y="110"/>
                    <a:pt x="316" y="110"/>
                    <a:pt x="316" y="110"/>
                  </a:cubicBezTo>
                  <a:cubicBezTo>
                    <a:pt x="403" y="7"/>
                    <a:pt x="403" y="7"/>
                    <a:pt x="403" y="7"/>
                  </a:cubicBezTo>
                  <a:cubicBezTo>
                    <a:pt x="443" y="40"/>
                    <a:pt x="443" y="40"/>
                    <a:pt x="443" y="40"/>
                  </a:cubicBezTo>
                  <a:cubicBezTo>
                    <a:pt x="350" y="151"/>
                    <a:pt x="350" y="151"/>
                    <a:pt x="350" y="151"/>
                  </a:cubicBezTo>
                  <a:cubicBezTo>
                    <a:pt x="443" y="261"/>
                    <a:pt x="443" y="261"/>
                    <a:pt x="443" y="261"/>
                  </a:cubicBezTo>
                  <a:cubicBezTo>
                    <a:pt x="403" y="295"/>
                    <a:pt x="403" y="295"/>
                    <a:pt x="403" y="295"/>
                  </a:cubicBezTo>
                  <a:cubicBezTo>
                    <a:pt x="334" y="212"/>
                    <a:pt x="334" y="212"/>
                    <a:pt x="334" y="212"/>
                  </a:cubicBezTo>
                  <a:cubicBezTo>
                    <a:pt x="338" y="240"/>
                    <a:pt x="339" y="258"/>
                    <a:pt x="339" y="258"/>
                  </a:cubicBezTo>
                  <a:cubicBezTo>
                    <a:pt x="316" y="258"/>
                    <a:pt x="316" y="258"/>
                    <a:pt x="316" y="258"/>
                  </a:cubicBezTo>
                  <a:cubicBezTo>
                    <a:pt x="323" y="234"/>
                    <a:pt x="321" y="212"/>
                    <a:pt x="315" y="193"/>
                  </a:cubicBezTo>
                  <a:cubicBezTo>
                    <a:pt x="230" y="295"/>
                    <a:pt x="230" y="295"/>
                    <a:pt x="230" y="295"/>
                  </a:cubicBezTo>
                  <a:cubicBezTo>
                    <a:pt x="190" y="261"/>
                    <a:pt x="190" y="261"/>
                    <a:pt x="190" y="261"/>
                  </a:cubicBezTo>
                  <a:cubicBezTo>
                    <a:pt x="222" y="223"/>
                    <a:pt x="222" y="223"/>
                    <a:pt x="222" y="223"/>
                  </a:cubicBezTo>
                  <a:cubicBezTo>
                    <a:pt x="219" y="142"/>
                    <a:pt x="202" y="151"/>
                    <a:pt x="202" y="151"/>
                  </a:cubicBezTo>
                  <a:cubicBezTo>
                    <a:pt x="197" y="177"/>
                    <a:pt x="153" y="203"/>
                    <a:pt x="153" y="203"/>
                  </a:cubicBezTo>
                  <a:cubicBezTo>
                    <a:pt x="170" y="179"/>
                    <a:pt x="186" y="98"/>
                    <a:pt x="195" y="46"/>
                  </a:cubicBezTo>
                  <a:cubicBezTo>
                    <a:pt x="190" y="40"/>
                    <a:pt x="190" y="40"/>
                    <a:pt x="190" y="40"/>
                  </a:cubicBezTo>
                  <a:cubicBezTo>
                    <a:pt x="196" y="35"/>
                    <a:pt x="196" y="35"/>
                    <a:pt x="196" y="35"/>
                  </a:cubicBezTo>
                  <a:cubicBezTo>
                    <a:pt x="200" y="14"/>
                    <a:pt x="202" y="0"/>
                    <a:pt x="20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87"/>
                    <a:pt x="152" y="339"/>
                    <a:pt x="339" y="339"/>
                  </a:cubicBezTo>
                  <a:cubicBezTo>
                    <a:pt x="526" y="339"/>
                    <a:pt x="678" y="187"/>
                    <a:pt x="678" y="0"/>
                  </a:cubicBezTo>
                  <a:lnTo>
                    <a:pt x="2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grpSp>
        <p:nvGrpSpPr>
          <p:cNvPr id="242" name="组合 241"/>
          <p:cNvGrpSpPr/>
          <p:nvPr/>
        </p:nvGrpSpPr>
        <p:grpSpPr>
          <a:xfrm>
            <a:off x="6757612" y="1781366"/>
            <a:ext cx="1395175" cy="2358834"/>
            <a:chOff x="8786821" y="2672049"/>
            <a:chExt cx="2092762" cy="3538251"/>
          </a:xfrm>
        </p:grpSpPr>
        <p:sp>
          <p:nvSpPr>
            <p:cNvPr id="187" name="Rectangle 151"/>
            <p:cNvSpPr>
              <a:spLocks noChangeArrowheads="1"/>
            </p:cNvSpPr>
            <p:nvPr/>
          </p:nvSpPr>
          <p:spPr bwMode="auto">
            <a:xfrm>
              <a:off x="9712383" y="2672049"/>
              <a:ext cx="34520" cy="483273"/>
            </a:xfrm>
            <a:prstGeom prst="rect">
              <a:avLst/>
            </a:prstGeom>
            <a:solidFill>
              <a:srgbClr val="E494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8" name="Rectangle 152"/>
            <p:cNvSpPr>
              <a:spLocks noChangeArrowheads="1"/>
            </p:cNvSpPr>
            <p:nvPr/>
          </p:nvSpPr>
          <p:spPr bwMode="auto">
            <a:xfrm>
              <a:off x="9675706" y="3155323"/>
              <a:ext cx="101402" cy="71197"/>
            </a:xfrm>
            <a:prstGeom prst="rect">
              <a:avLst/>
            </a:prstGeom>
            <a:solidFill>
              <a:srgbClr val="D6C0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9" name="Rectangle 153"/>
            <p:cNvSpPr>
              <a:spLocks noChangeArrowheads="1"/>
            </p:cNvSpPr>
            <p:nvPr/>
          </p:nvSpPr>
          <p:spPr bwMode="auto">
            <a:xfrm>
              <a:off x="9155752" y="2833860"/>
              <a:ext cx="49622" cy="248109"/>
            </a:xfrm>
            <a:prstGeom prst="rect">
              <a:avLst/>
            </a:prstGeom>
            <a:solidFill>
              <a:srgbClr val="E494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0" name="Freeform 154"/>
            <p:cNvSpPr/>
            <p:nvPr/>
          </p:nvSpPr>
          <p:spPr bwMode="auto">
            <a:xfrm>
              <a:off x="9557044" y="3226519"/>
              <a:ext cx="347355" cy="330093"/>
            </a:xfrm>
            <a:custGeom>
              <a:avLst/>
              <a:gdLst>
                <a:gd name="T0" fmla="*/ 74 w 217"/>
                <a:gd name="T1" fmla="*/ 0 h 206"/>
                <a:gd name="T2" fmla="*/ 8 w 217"/>
                <a:gd name="T3" fmla="*/ 169 h 206"/>
                <a:gd name="T4" fmla="*/ 41 w 217"/>
                <a:gd name="T5" fmla="*/ 206 h 206"/>
                <a:gd name="T6" fmla="*/ 184 w 217"/>
                <a:gd name="T7" fmla="*/ 206 h 206"/>
                <a:gd name="T8" fmla="*/ 204 w 217"/>
                <a:gd name="T9" fmla="*/ 161 h 206"/>
                <a:gd name="T10" fmla="*/ 131 w 217"/>
                <a:gd name="T11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" h="206">
                  <a:moveTo>
                    <a:pt x="74" y="0"/>
                  </a:moveTo>
                  <a:cubicBezTo>
                    <a:pt x="8" y="169"/>
                    <a:pt x="8" y="169"/>
                    <a:pt x="8" y="169"/>
                  </a:cubicBezTo>
                  <a:cubicBezTo>
                    <a:pt x="8" y="169"/>
                    <a:pt x="0" y="206"/>
                    <a:pt x="41" y="206"/>
                  </a:cubicBezTo>
                  <a:cubicBezTo>
                    <a:pt x="184" y="206"/>
                    <a:pt x="184" y="206"/>
                    <a:pt x="184" y="206"/>
                  </a:cubicBezTo>
                  <a:cubicBezTo>
                    <a:pt x="184" y="206"/>
                    <a:pt x="217" y="192"/>
                    <a:pt x="204" y="161"/>
                  </a:cubicBezTo>
                  <a:cubicBezTo>
                    <a:pt x="131" y="0"/>
                    <a:pt x="131" y="0"/>
                    <a:pt x="131" y="0"/>
                  </a:cubicBezTo>
                </a:path>
              </a:pathLst>
            </a:custGeom>
            <a:solidFill>
              <a:srgbClr val="E3D1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1" name="Freeform 155"/>
            <p:cNvSpPr/>
            <p:nvPr/>
          </p:nvSpPr>
          <p:spPr bwMode="auto">
            <a:xfrm>
              <a:off x="8998255" y="3081969"/>
              <a:ext cx="375403" cy="373242"/>
            </a:xfrm>
            <a:custGeom>
              <a:avLst/>
              <a:gdLst>
                <a:gd name="T0" fmla="*/ 20 w 174"/>
                <a:gd name="T1" fmla="*/ 0 h 173"/>
                <a:gd name="T2" fmla="*/ 159 w 174"/>
                <a:gd name="T3" fmla="*/ 0 h 173"/>
                <a:gd name="T4" fmla="*/ 174 w 174"/>
                <a:gd name="T5" fmla="*/ 173 h 173"/>
                <a:gd name="T6" fmla="*/ 0 w 174"/>
                <a:gd name="T7" fmla="*/ 173 h 173"/>
                <a:gd name="T8" fmla="*/ 20 w 174"/>
                <a:gd name="T9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73">
                  <a:moveTo>
                    <a:pt x="20" y="0"/>
                  </a:moveTo>
                  <a:lnTo>
                    <a:pt x="159" y="0"/>
                  </a:lnTo>
                  <a:lnTo>
                    <a:pt x="174" y="173"/>
                  </a:lnTo>
                  <a:lnTo>
                    <a:pt x="0" y="17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E3D1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2" name="Freeform 156"/>
            <p:cNvSpPr/>
            <p:nvPr/>
          </p:nvSpPr>
          <p:spPr bwMode="auto">
            <a:xfrm>
              <a:off x="9902242" y="2747561"/>
              <a:ext cx="440127" cy="597619"/>
            </a:xfrm>
            <a:custGeom>
              <a:avLst/>
              <a:gdLst>
                <a:gd name="T0" fmla="*/ 0 w 204"/>
                <a:gd name="T1" fmla="*/ 268 h 277"/>
                <a:gd name="T2" fmla="*/ 9 w 204"/>
                <a:gd name="T3" fmla="*/ 277 h 277"/>
                <a:gd name="T4" fmla="*/ 204 w 204"/>
                <a:gd name="T5" fmla="*/ 15 h 277"/>
                <a:gd name="T6" fmla="*/ 189 w 204"/>
                <a:gd name="T7" fmla="*/ 0 h 277"/>
                <a:gd name="T8" fmla="*/ 0 w 204"/>
                <a:gd name="T9" fmla="*/ 268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77">
                  <a:moveTo>
                    <a:pt x="0" y="268"/>
                  </a:moveTo>
                  <a:lnTo>
                    <a:pt x="9" y="277"/>
                  </a:lnTo>
                  <a:lnTo>
                    <a:pt x="204" y="15"/>
                  </a:lnTo>
                  <a:lnTo>
                    <a:pt x="189" y="0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E494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3" name="Freeform 157"/>
            <p:cNvSpPr/>
            <p:nvPr/>
          </p:nvSpPr>
          <p:spPr bwMode="auto">
            <a:xfrm>
              <a:off x="9975597" y="2786395"/>
              <a:ext cx="459545" cy="593304"/>
            </a:xfrm>
            <a:custGeom>
              <a:avLst/>
              <a:gdLst>
                <a:gd name="T0" fmla="*/ 0 w 213"/>
                <a:gd name="T1" fmla="*/ 265 h 275"/>
                <a:gd name="T2" fmla="*/ 10 w 213"/>
                <a:gd name="T3" fmla="*/ 275 h 275"/>
                <a:gd name="T4" fmla="*/ 213 w 213"/>
                <a:gd name="T5" fmla="*/ 17 h 275"/>
                <a:gd name="T6" fmla="*/ 196 w 213"/>
                <a:gd name="T7" fmla="*/ 0 h 275"/>
                <a:gd name="T8" fmla="*/ 0 w 213"/>
                <a:gd name="T9" fmla="*/ 26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" h="275">
                  <a:moveTo>
                    <a:pt x="0" y="265"/>
                  </a:moveTo>
                  <a:lnTo>
                    <a:pt x="10" y="275"/>
                  </a:lnTo>
                  <a:lnTo>
                    <a:pt x="213" y="17"/>
                  </a:lnTo>
                  <a:lnTo>
                    <a:pt x="196" y="0"/>
                  </a:lnTo>
                  <a:lnTo>
                    <a:pt x="0" y="265"/>
                  </a:lnTo>
                  <a:close/>
                </a:path>
              </a:pathLst>
            </a:custGeom>
            <a:solidFill>
              <a:srgbClr val="E494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4" name="Freeform 158"/>
            <p:cNvSpPr/>
            <p:nvPr/>
          </p:nvSpPr>
          <p:spPr bwMode="auto">
            <a:xfrm>
              <a:off x="10122306" y="3079811"/>
              <a:ext cx="530742" cy="515635"/>
            </a:xfrm>
            <a:custGeom>
              <a:avLst/>
              <a:gdLst>
                <a:gd name="T0" fmla="*/ 34 w 330"/>
                <a:gd name="T1" fmla="*/ 322 h 322"/>
                <a:gd name="T2" fmla="*/ 17 w 330"/>
                <a:gd name="T3" fmla="*/ 215 h 322"/>
                <a:gd name="T4" fmla="*/ 225 w 330"/>
                <a:gd name="T5" fmla="*/ 2 h 322"/>
                <a:gd name="T6" fmla="*/ 330 w 330"/>
                <a:gd name="T7" fmla="*/ 21 h 322"/>
                <a:gd name="T8" fmla="*/ 34 w 330"/>
                <a:gd name="T9" fmla="*/ 322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0" h="322">
                  <a:moveTo>
                    <a:pt x="34" y="322"/>
                  </a:moveTo>
                  <a:cubicBezTo>
                    <a:pt x="34" y="322"/>
                    <a:pt x="0" y="253"/>
                    <a:pt x="17" y="215"/>
                  </a:cubicBezTo>
                  <a:cubicBezTo>
                    <a:pt x="225" y="2"/>
                    <a:pt x="225" y="2"/>
                    <a:pt x="225" y="2"/>
                  </a:cubicBezTo>
                  <a:cubicBezTo>
                    <a:pt x="225" y="2"/>
                    <a:pt x="294" y="0"/>
                    <a:pt x="330" y="21"/>
                  </a:cubicBezTo>
                  <a:lnTo>
                    <a:pt x="34" y="322"/>
                  </a:lnTo>
                  <a:close/>
                </a:path>
              </a:pathLst>
            </a:custGeom>
            <a:solidFill>
              <a:srgbClr val="DDD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5" name="Freeform 159"/>
            <p:cNvSpPr/>
            <p:nvPr/>
          </p:nvSpPr>
          <p:spPr bwMode="auto">
            <a:xfrm>
              <a:off x="10221550" y="3155323"/>
              <a:ext cx="522112" cy="524265"/>
            </a:xfrm>
            <a:custGeom>
              <a:avLst/>
              <a:gdLst>
                <a:gd name="T0" fmla="*/ 0 w 326"/>
                <a:gd name="T1" fmla="*/ 301 h 327"/>
                <a:gd name="T2" fmla="*/ 113 w 326"/>
                <a:gd name="T3" fmla="*/ 316 h 327"/>
                <a:gd name="T4" fmla="*/ 317 w 326"/>
                <a:gd name="T5" fmla="*/ 109 h 327"/>
                <a:gd name="T6" fmla="*/ 295 w 326"/>
                <a:gd name="T7" fmla="*/ 0 h 327"/>
                <a:gd name="T8" fmla="*/ 0 w 326"/>
                <a:gd name="T9" fmla="*/ 30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6" h="327">
                  <a:moveTo>
                    <a:pt x="0" y="301"/>
                  </a:moveTo>
                  <a:cubicBezTo>
                    <a:pt x="0" y="301"/>
                    <a:pt x="48" y="327"/>
                    <a:pt x="113" y="316"/>
                  </a:cubicBezTo>
                  <a:cubicBezTo>
                    <a:pt x="317" y="109"/>
                    <a:pt x="317" y="109"/>
                    <a:pt x="317" y="109"/>
                  </a:cubicBezTo>
                  <a:cubicBezTo>
                    <a:pt x="317" y="109"/>
                    <a:pt x="326" y="60"/>
                    <a:pt x="295" y="0"/>
                  </a:cubicBezTo>
                  <a:lnTo>
                    <a:pt x="0" y="301"/>
                  </a:lnTo>
                  <a:close/>
                </a:path>
              </a:pathLst>
            </a:custGeom>
            <a:solidFill>
              <a:srgbClr val="DEDE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6" name="Freeform 160"/>
            <p:cNvSpPr/>
            <p:nvPr/>
          </p:nvSpPr>
          <p:spPr bwMode="auto">
            <a:xfrm>
              <a:off x="10521441" y="5755074"/>
              <a:ext cx="157497" cy="455226"/>
            </a:xfrm>
            <a:custGeom>
              <a:avLst/>
              <a:gdLst>
                <a:gd name="T0" fmla="*/ 99 w 99"/>
                <a:gd name="T1" fmla="*/ 233 h 283"/>
                <a:gd name="T2" fmla="*/ 49 w 99"/>
                <a:gd name="T3" fmla="*/ 283 h 283"/>
                <a:gd name="T4" fmla="*/ 0 w 99"/>
                <a:gd name="T5" fmla="*/ 233 h 283"/>
                <a:gd name="T6" fmla="*/ 0 w 99"/>
                <a:gd name="T7" fmla="*/ 49 h 283"/>
                <a:gd name="T8" fmla="*/ 49 w 99"/>
                <a:gd name="T9" fmla="*/ 0 h 283"/>
                <a:gd name="T10" fmla="*/ 99 w 99"/>
                <a:gd name="T11" fmla="*/ 49 h 283"/>
                <a:gd name="T12" fmla="*/ 99 w 99"/>
                <a:gd name="T13" fmla="*/ 23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83">
                  <a:moveTo>
                    <a:pt x="99" y="233"/>
                  </a:moveTo>
                  <a:cubicBezTo>
                    <a:pt x="99" y="261"/>
                    <a:pt x="77" y="283"/>
                    <a:pt x="49" y="283"/>
                  </a:cubicBezTo>
                  <a:cubicBezTo>
                    <a:pt x="22" y="283"/>
                    <a:pt x="0" y="261"/>
                    <a:pt x="0" y="23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49"/>
                  </a:cubicBezTo>
                  <a:lnTo>
                    <a:pt x="99" y="233"/>
                  </a:lnTo>
                  <a:close/>
                </a:path>
              </a:pathLst>
            </a:custGeom>
            <a:solidFill>
              <a:srgbClr val="465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7" name="Freeform 161"/>
            <p:cNvSpPr/>
            <p:nvPr/>
          </p:nvSpPr>
          <p:spPr bwMode="auto">
            <a:xfrm>
              <a:off x="8998255" y="5755074"/>
              <a:ext cx="157497" cy="455226"/>
            </a:xfrm>
            <a:custGeom>
              <a:avLst/>
              <a:gdLst>
                <a:gd name="T0" fmla="*/ 98 w 98"/>
                <a:gd name="T1" fmla="*/ 233 h 283"/>
                <a:gd name="T2" fmla="*/ 49 w 98"/>
                <a:gd name="T3" fmla="*/ 283 h 283"/>
                <a:gd name="T4" fmla="*/ 0 w 98"/>
                <a:gd name="T5" fmla="*/ 233 h 283"/>
                <a:gd name="T6" fmla="*/ 0 w 98"/>
                <a:gd name="T7" fmla="*/ 49 h 283"/>
                <a:gd name="T8" fmla="*/ 49 w 98"/>
                <a:gd name="T9" fmla="*/ 0 h 283"/>
                <a:gd name="T10" fmla="*/ 98 w 98"/>
                <a:gd name="T11" fmla="*/ 49 h 283"/>
                <a:gd name="T12" fmla="*/ 98 w 98"/>
                <a:gd name="T13" fmla="*/ 23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" h="283">
                  <a:moveTo>
                    <a:pt x="98" y="233"/>
                  </a:moveTo>
                  <a:cubicBezTo>
                    <a:pt x="98" y="261"/>
                    <a:pt x="76" y="283"/>
                    <a:pt x="49" y="283"/>
                  </a:cubicBezTo>
                  <a:cubicBezTo>
                    <a:pt x="22" y="283"/>
                    <a:pt x="0" y="261"/>
                    <a:pt x="0" y="23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8" y="22"/>
                    <a:pt x="98" y="49"/>
                  </a:cubicBezTo>
                  <a:lnTo>
                    <a:pt x="98" y="233"/>
                  </a:lnTo>
                  <a:close/>
                </a:path>
              </a:pathLst>
            </a:custGeom>
            <a:solidFill>
              <a:srgbClr val="465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8" name="Freeform 162"/>
            <p:cNvSpPr/>
            <p:nvPr/>
          </p:nvSpPr>
          <p:spPr bwMode="auto">
            <a:xfrm>
              <a:off x="8942161" y="3463841"/>
              <a:ext cx="1788557" cy="2658003"/>
            </a:xfrm>
            <a:custGeom>
              <a:avLst/>
              <a:gdLst>
                <a:gd name="T0" fmla="*/ 0 w 1114"/>
                <a:gd name="T1" fmla="*/ 0 h 1656"/>
                <a:gd name="T2" fmla="*/ 1114 w 1114"/>
                <a:gd name="T3" fmla="*/ 0 h 1656"/>
                <a:gd name="T4" fmla="*/ 1033 w 1114"/>
                <a:gd name="T5" fmla="*/ 1455 h 1656"/>
                <a:gd name="T6" fmla="*/ 840 w 1114"/>
                <a:gd name="T7" fmla="*/ 1642 h 1656"/>
                <a:gd name="T8" fmla="*/ 272 w 1114"/>
                <a:gd name="T9" fmla="*/ 1642 h 1656"/>
                <a:gd name="T10" fmla="*/ 79 w 1114"/>
                <a:gd name="T11" fmla="*/ 1444 h 1656"/>
                <a:gd name="T12" fmla="*/ 0 w 1114"/>
                <a:gd name="T13" fmla="*/ 0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4" h="1655">
                  <a:moveTo>
                    <a:pt x="0" y="0"/>
                  </a:moveTo>
                  <a:cubicBezTo>
                    <a:pt x="1114" y="0"/>
                    <a:pt x="1114" y="0"/>
                    <a:pt x="1114" y="0"/>
                  </a:cubicBezTo>
                  <a:cubicBezTo>
                    <a:pt x="1033" y="1455"/>
                    <a:pt x="1033" y="1455"/>
                    <a:pt x="1033" y="1455"/>
                  </a:cubicBezTo>
                  <a:cubicBezTo>
                    <a:pt x="1033" y="1455"/>
                    <a:pt x="1045" y="1644"/>
                    <a:pt x="840" y="1642"/>
                  </a:cubicBezTo>
                  <a:cubicBezTo>
                    <a:pt x="272" y="1642"/>
                    <a:pt x="272" y="1642"/>
                    <a:pt x="272" y="1642"/>
                  </a:cubicBezTo>
                  <a:cubicBezTo>
                    <a:pt x="272" y="1642"/>
                    <a:pt x="81" y="1656"/>
                    <a:pt x="79" y="144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F25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9" name="Freeform 163"/>
            <p:cNvSpPr/>
            <p:nvPr/>
          </p:nvSpPr>
          <p:spPr bwMode="auto">
            <a:xfrm>
              <a:off x="8983153" y="3524250"/>
              <a:ext cx="1628903" cy="2340855"/>
            </a:xfrm>
            <a:custGeom>
              <a:avLst/>
              <a:gdLst>
                <a:gd name="T0" fmla="*/ 9 w 1014"/>
                <a:gd name="T1" fmla="*/ 111 h 1460"/>
                <a:gd name="T2" fmla="*/ 113 w 1014"/>
                <a:gd name="T3" fmla="*/ 0 h 1460"/>
                <a:gd name="T4" fmla="*/ 855 w 1014"/>
                <a:gd name="T5" fmla="*/ 0 h 1460"/>
                <a:gd name="T6" fmla="*/ 987 w 1014"/>
                <a:gd name="T7" fmla="*/ 219 h 1460"/>
                <a:gd name="T8" fmla="*/ 920 w 1014"/>
                <a:gd name="T9" fmla="*/ 1292 h 1460"/>
                <a:gd name="T10" fmla="*/ 765 w 1014"/>
                <a:gd name="T11" fmla="*/ 1460 h 1460"/>
                <a:gd name="T12" fmla="*/ 246 w 1014"/>
                <a:gd name="T13" fmla="*/ 1460 h 1460"/>
                <a:gd name="T14" fmla="*/ 78 w 1014"/>
                <a:gd name="T15" fmla="*/ 1312 h 1460"/>
                <a:gd name="T16" fmla="*/ 9 w 1014"/>
                <a:gd name="T17" fmla="*/ 111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4" h="1460">
                  <a:moveTo>
                    <a:pt x="9" y="111"/>
                  </a:moveTo>
                  <a:cubicBezTo>
                    <a:pt x="9" y="111"/>
                    <a:pt x="0" y="2"/>
                    <a:pt x="113" y="0"/>
                  </a:cubicBezTo>
                  <a:cubicBezTo>
                    <a:pt x="855" y="0"/>
                    <a:pt x="855" y="0"/>
                    <a:pt x="855" y="0"/>
                  </a:cubicBezTo>
                  <a:cubicBezTo>
                    <a:pt x="855" y="0"/>
                    <a:pt x="1014" y="0"/>
                    <a:pt x="987" y="219"/>
                  </a:cubicBezTo>
                  <a:cubicBezTo>
                    <a:pt x="920" y="1292"/>
                    <a:pt x="920" y="1292"/>
                    <a:pt x="920" y="1292"/>
                  </a:cubicBezTo>
                  <a:cubicBezTo>
                    <a:pt x="920" y="1292"/>
                    <a:pt x="922" y="1455"/>
                    <a:pt x="765" y="1460"/>
                  </a:cubicBezTo>
                  <a:cubicBezTo>
                    <a:pt x="246" y="1460"/>
                    <a:pt x="246" y="1460"/>
                    <a:pt x="246" y="1460"/>
                  </a:cubicBezTo>
                  <a:cubicBezTo>
                    <a:pt x="246" y="1460"/>
                    <a:pt x="76" y="1455"/>
                    <a:pt x="78" y="1312"/>
                  </a:cubicBezTo>
                  <a:lnTo>
                    <a:pt x="9" y="111"/>
                  </a:lnTo>
                  <a:close/>
                </a:path>
              </a:pathLst>
            </a:custGeom>
            <a:solidFill>
              <a:srgbClr val="4C5D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0" name="Freeform 164"/>
            <p:cNvSpPr/>
            <p:nvPr/>
          </p:nvSpPr>
          <p:spPr bwMode="auto">
            <a:xfrm>
              <a:off x="9300303" y="4013996"/>
              <a:ext cx="496222" cy="770217"/>
            </a:xfrm>
            <a:custGeom>
              <a:avLst/>
              <a:gdLst>
                <a:gd name="T0" fmla="*/ 309 w 309"/>
                <a:gd name="T1" fmla="*/ 39 h 480"/>
                <a:gd name="T2" fmla="*/ 303 w 309"/>
                <a:gd name="T3" fmla="*/ 59 h 480"/>
                <a:gd name="T4" fmla="*/ 78 w 309"/>
                <a:gd name="T5" fmla="*/ 438 h 480"/>
                <a:gd name="T6" fmla="*/ 73 w 309"/>
                <a:gd name="T7" fmla="*/ 438 h 480"/>
                <a:gd name="T8" fmla="*/ 39 w 309"/>
                <a:gd name="T9" fmla="*/ 473 h 480"/>
                <a:gd name="T10" fmla="*/ 39 w 309"/>
                <a:gd name="T11" fmla="*/ 473 h 480"/>
                <a:gd name="T12" fmla="*/ 40 w 309"/>
                <a:gd name="T13" fmla="*/ 478 h 480"/>
                <a:gd name="T14" fmla="*/ 16 w 309"/>
                <a:gd name="T15" fmla="*/ 474 h 480"/>
                <a:gd name="T16" fmla="*/ 0 w 309"/>
                <a:gd name="T17" fmla="*/ 444 h 480"/>
                <a:gd name="T18" fmla="*/ 5 w 309"/>
                <a:gd name="T19" fmla="*/ 425 h 480"/>
                <a:gd name="T20" fmla="*/ 244 w 309"/>
                <a:gd name="T21" fmla="*/ 23 h 480"/>
                <a:gd name="T22" fmla="*/ 292 w 309"/>
                <a:gd name="T23" fmla="*/ 9 h 480"/>
                <a:gd name="T24" fmla="*/ 309 w 309"/>
                <a:gd name="T25" fmla="*/ 39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9" h="480">
                  <a:moveTo>
                    <a:pt x="309" y="39"/>
                  </a:moveTo>
                  <a:cubicBezTo>
                    <a:pt x="309" y="46"/>
                    <a:pt x="307" y="52"/>
                    <a:pt x="303" y="59"/>
                  </a:cubicBezTo>
                  <a:cubicBezTo>
                    <a:pt x="78" y="438"/>
                    <a:pt x="78" y="438"/>
                    <a:pt x="78" y="438"/>
                  </a:cubicBezTo>
                  <a:cubicBezTo>
                    <a:pt x="73" y="438"/>
                    <a:pt x="73" y="438"/>
                    <a:pt x="73" y="438"/>
                  </a:cubicBezTo>
                  <a:cubicBezTo>
                    <a:pt x="55" y="438"/>
                    <a:pt x="39" y="454"/>
                    <a:pt x="39" y="473"/>
                  </a:cubicBezTo>
                  <a:cubicBezTo>
                    <a:pt x="39" y="473"/>
                    <a:pt x="39" y="473"/>
                    <a:pt x="39" y="473"/>
                  </a:cubicBezTo>
                  <a:cubicBezTo>
                    <a:pt x="39" y="475"/>
                    <a:pt x="40" y="476"/>
                    <a:pt x="40" y="478"/>
                  </a:cubicBezTo>
                  <a:cubicBezTo>
                    <a:pt x="32" y="480"/>
                    <a:pt x="24" y="478"/>
                    <a:pt x="16" y="474"/>
                  </a:cubicBezTo>
                  <a:cubicBezTo>
                    <a:pt x="6" y="468"/>
                    <a:pt x="0" y="456"/>
                    <a:pt x="0" y="444"/>
                  </a:cubicBezTo>
                  <a:cubicBezTo>
                    <a:pt x="0" y="438"/>
                    <a:pt x="2" y="431"/>
                    <a:pt x="5" y="425"/>
                  </a:cubicBezTo>
                  <a:cubicBezTo>
                    <a:pt x="244" y="23"/>
                    <a:pt x="244" y="23"/>
                    <a:pt x="244" y="23"/>
                  </a:cubicBezTo>
                  <a:cubicBezTo>
                    <a:pt x="254" y="6"/>
                    <a:pt x="276" y="0"/>
                    <a:pt x="292" y="9"/>
                  </a:cubicBezTo>
                  <a:cubicBezTo>
                    <a:pt x="303" y="16"/>
                    <a:pt x="309" y="27"/>
                    <a:pt x="309" y="3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1" name="Freeform 165"/>
            <p:cNvSpPr/>
            <p:nvPr/>
          </p:nvSpPr>
          <p:spPr bwMode="auto">
            <a:xfrm>
              <a:off x="9781423" y="3960059"/>
              <a:ext cx="535057" cy="832783"/>
            </a:xfrm>
            <a:custGeom>
              <a:avLst/>
              <a:gdLst>
                <a:gd name="T0" fmla="*/ 334 w 334"/>
                <a:gd name="T1" fmla="*/ 481 h 519"/>
                <a:gd name="T2" fmla="*/ 316 w 334"/>
                <a:gd name="T3" fmla="*/ 513 h 519"/>
                <a:gd name="T4" fmla="*/ 290 w 334"/>
                <a:gd name="T5" fmla="*/ 517 h 519"/>
                <a:gd name="T6" fmla="*/ 291 w 334"/>
                <a:gd name="T7" fmla="*/ 512 h 519"/>
                <a:gd name="T8" fmla="*/ 291 w 334"/>
                <a:gd name="T9" fmla="*/ 511 h 519"/>
                <a:gd name="T10" fmla="*/ 254 w 334"/>
                <a:gd name="T11" fmla="*/ 474 h 519"/>
                <a:gd name="T12" fmla="*/ 249 w 334"/>
                <a:gd name="T13" fmla="*/ 474 h 519"/>
                <a:gd name="T14" fmla="*/ 23 w 334"/>
                <a:gd name="T15" fmla="*/ 93 h 519"/>
                <a:gd name="T16" fmla="*/ 24 w 334"/>
                <a:gd name="T17" fmla="*/ 92 h 519"/>
                <a:gd name="T18" fmla="*/ 29 w 334"/>
                <a:gd name="T19" fmla="*/ 72 h 519"/>
                <a:gd name="T20" fmla="*/ 13 w 334"/>
                <a:gd name="T21" fmla="*/ 43 h 519"/>
                <a:gd name="T22" fmla="*/ 0 w 334"/>
                <a:gd name="T23" fmla="*/ 38 h 519"/>
                <a:gd name="T24" fmla="*/ 18 w 334"/>
                <a:gd name="T25" fmla="*/ 10 h 519"/>
                <a:gd name="T26" fmla="*/ 70 w 334"/>
                <a:gd name="T27" fmla="*/ 26 h 519"/>
                <a:gd name="T28" fmla="*/ 328 w 334"/>
                <a:gd name="T29" fmla="*/ 460 h 519"/>
                <a:gd name="T30" fmla="*/ 334 w 334"/>
                <a:gd name="T31" fmla="*/ 481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4" h="519">
                  <a:moveTo>
                    <a:pt x="334" y="481"/>
                  </a:moveTo>
                  <a:cubicBezTo>
                    <a:pt x="334" y="494"/>
                    <a:pt x="327" y="506"/>
                    <a:pt x="316" y="513"/>
                  </a:cubicBezTo>
                  <a:cubicBezTo>
                    <a:pt x="308" y="518"/>
                    <a:pt x="299" y="519"/>
                    <a:pt x="290" y="517"/>
                  </a:cubicBezTo>
                  <a:cubicBezTo>
                    <a:pt x="291" y="515"/>
                    <a:pt x="291" y="514"/>
                    <a:pt x="291" y="512"/>
                  </a:cubicBezTo>
                  <a:cubicBezTo>
                    <a:pt x="291" y="511"/>
                    <a:pt x="291" y="511"/>
                    <a:pt x="291" y="511"/>
                  </a:cubicBezTo>
                  <a:cubicBezTo>
                    <a:pt x="291" y="491"/>
                    <a:pt x="274" y="474"/>
                    <a:pt x="254" y="474"/>
                  </a:cubicBezTo>
                  <a:cubicBezTo>
                    <a:pt x="249" y="474"/>
                    <a:pt x="249" y="474"/>
                    <a:pt x="249" y="474"/>
                  </a:cubicBezTo>
                  <a:cubicBezTo>
                    <a:pt x="23" y="93"/>
                    <a:pt x="23" y="93"/>
                    <a:pt x="23" y="93"/>
                  </a:cubicBezTo>
                  <a:cubicBezTo>
                    <a:pt x="24" y="92"/>
                    <a:pt x="24" y="92"/>
                    <a:pt x="24" y="92"/>
                  </a:cubicBezTo>
                  <a:cubicBezTo>
                    <a:pt x="28" y="86"/>
                    <a:pt x="29" y="79"/>
                    <a:pt x="29" y="72"/>
                  </a:cubicBezTo>
                  <a:cubicBezTo>
                    <a:pt x="29" y="60"/>
                    <a:pt x="24" y="49"/>
                    <a:pt x="13" y="43"/>
                  </a:cubicBezTo>
                  <a:cubicBezTo>
                    <a:pt x="9" y="40"/>
                    <a:pt x="5" y="39"/>
                    <a:pt x="0" y="38"/>
                  </a:cubicBezTo>
                  <a:cubicBezTo>
                    <a:pt x="1" y="27"/>
                    <a:pt x="7" y="16"/>
                    <a:pt x="18" y="10"/>
                  </a:cubicBezTo>
                  <a:cubicBezTo>
                    <a:pt x="35" y="0"/>
                    <a:pt x="59" y="7"/>
                    <a:pt x="70" y="26"/>
                  </a:cubicBezTo>
                  <a:cubicBezTo>
                    <a:pt x="328" y="460"/>
                    <a:pt x="328" y="460"/>
                    <a:pt x="328" y="460"/>
                  </a:cubicBezTo>
                  <a:cubicBezTo>
                    <a:pt x="332" y="466"/>
                    <a:pt x="334" y="474"/>
                    <a:pt x="334" y="48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2" name="Freeform 166"/>
            <p:cNvSpPr/>
            <p:nvPr/>
          </p:nvSpPr>
          <p:spPr bwMode="auto">
            <a:xfrm>
              <a:off x="9403863" y="4745378"/>
              <a:ext cx="345198" cy="112188"/>
            </a:xfrm>
            <a:custGeom>
              <a:avLst/>
              <a:gdLst>
                <a:gd name="T0" fmla="*/ 34 w 216"/>
                <a:gd name="T1" fmla="*/ 1 h 70"/>
                <a:gd name="T2" fmla="*/ 216 w 216"/>
                <a:gd name="T3" fmla="*/ 0 h 70"/>
                <a:gd name="T4" fmla="*/ 216 w 216"/>
                <a:gd name="T5" fmla="*/ 69 h 70"/>
                <a:gd name="T6" fmla="*/ 34 w 216"/>
                <a:gd name="T7" fmla="*/ 70 h 70"/>
                <a:gd name="T8" fmla="*/ 0 w 216"/>
                <a:gd name="T9" fmla="*/ 35 h 70"/>
                <a:gd name="T10" fmla="*/ 0 w 216"/>
                <a:gd name="T11" fmla="*/ 35 h 70"/>
                <a:gd name="T12" fmla="*/ 34 w 216"/>
                <a:gd name="T13" fmla="*/ 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70">
                  <a:moveTo>
                    <a:pt x="34" y="1"/>
                  </a:moveTo>
                  <a:cubicBezTo>
                    <a:pt x="216" y="0"/>
                    <a:pt x="216" y="0"/>
                    <a:pt x="216" y="0"/>
                  </a:cubicBezTo>
                  <a:cubicBezTo>
                    <a:pt x="216" y="69"/>
                    <a:pt x="216" y="69"/>
                    <a:pt x="216" y="69"/>
                  </a:cubicBezTo>
                  <a:cubicBezTo>
                    <a:pt x="34" y="70"/>
                    <a:pt x="34" y="70"/>
                    <a:pt x="34" y="70"/>
                  </a:cubicBezTo>
                  <a:cubicBezTo>
                    <a:pt x="15" y="70"/>
                    <a:pt x="0" y="5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6"/>
                    <a:pt x="15" y="1"/>
                    <a:pt x="34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3" name="Freeform 167"/>
            <p:cNvSpPr/>
            <p:nvPr/>
          </p:nvSpPr>
          <p:spPr bwMode="auto">
            <a:xfrm>
              <a:off x="9848305" y="4743220"/>
              <a:ext cx="355985" cy="112188"/>
            </a:xfrm>
            <a:custGeom>
              <a:avLst/>
              <a:gdLst>
                <a:gd name="T0" fmla="*/ 222 w 222"/>
                <a:gd name="T1" fmla="*/ 34 h 70"/>
                <a:gd name="T2" fmla="*/ 222 w 222"/>
                <a:gd name="T3" fmla="*/ 35 h 70"/>
                <a:gd name="T4" fmla="*/ 188 w 222"/>
                <a:gd name="T5" fmla="*/ 69 h 70"/>
                <a:gd name="T6" fmla="*/ 0 w 222"/>
                <a:gd name="T7" fmla="*/ 70 h 70"/>
                <a:gd name="T8" fmla="*/ 0 w 222"/>
                <a:gd name="T9" fmla="*/ 1 h 70"/>
                <a:gd name="T10" fmla="*/ 188 w 222"/>
                <a:gd name="T11" fmla="*/ 0 h 70"/>
                <a:gd name="T12" fmla="*/ 222 w 222"/>
                <a:gd name="T13" fmla="*/ 3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1" h="70">
                  <a:moveTo>
                    <a:pt x="222" y="34"/>
                  </a:moveTo>
                  <a:cubicBezTo>
                    <a:pt x="222" y="35"/>
                    <a:pt x="222" y="35"/>
                    <a:pt x="222" y="35"/>
                  </a:cubicBezTo>
                  <a:cubicBezTo>
                    <a:pt x="222" y="54"/>
                    <a:pt x="207" y="69"/>
                    <a:pt x="188" y="69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06" y="0"/>
                    <a:pt x="222" y="15"/>
                    <a:pt x="222" y="3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4" name="Freeform 168"/>
            <p:cNvSpPr/>
            <p:nvPr/>
          </p:nvSpPr>
          <p:spPr bwMode="auto">
            <a:xfrm>
              <a:off x="9598037" y="4857566"/>
              <a:ext cx="151024" cy="263211"/>
            </a:xfrm>
            <a:custGeom>
              <a:avLst/>
              <a:gdLst>
                <a:gd name="T0" fmla="*/ 70 w 70"/>
                <a:gd name="T1" fmla="*/ 122 h 122"/>
                <a:gd name="T2" fmla="*/ 0 w 70"/>
                <a:gd name="T3" fmla="*/ 43 h 122"/>
                <a:gd name="T4" fmla="*/ 19 w 70"/>
                <a:gd name="T5" fmla="*/ 43 h 122"/>
                <a:gd name="T6" fmla="*/ 19 w 70"/>
                <a:gd name="T7" fmla="*/ 0 h 122"/>
                <a:gd name="T8" fmla="*/ 70 w 70"/>
                <a:gd name="T9" fmla="*/ 0 h 122"/>
                <a:gd name="T10" fmla="*/ 70 w 70"/>
                <a:gd name="T11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122">
                  <a:moveTo>
                    <a:pt x="70" y="122"/>
                  </a:moveTo>
                  <a:lnTo>
                    <a:pt x="0" y="43"/>
                  </a:lnTo>
                  <a:lnTo>
                    <a:pt x="19" y="43"/>
                  </a:lnTo>
                  <a:lnTo>
                    <a:pt x="19" y="0"/>
                  </a:lnTo>
                  <a:lnTo>
                    <a:pt x="70" y="0"/>
                  </a:lnTo>
                  <a:lnTo>
                    <a:pt x="70" y="1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5" name="Freeform 169"/>
            <p:cNvSpPr/>
            <p:nvPr/>
          </p:nvSpPr>
          <p:spPr bwMode="auto">
            <a:xfrm>
              <a:off x="9848305" y="4855409"/>
              <a:ext cx="153182" cy="265369"/>
            </a:xfrm>
            <a:custGeom>
              <a:avLst/>
              <a:gdLst>
                <a:gd name="T0" fmla="*/ 0 w 71"/>
                <a:gd name="T1" fmla="*/ 123 h 123"/>
                <a:gd name="T2" fmla="*/ 71 w 71"/>
                <a:gd name="T3" fmla="*/ 43 h 123"/>
                <a:gd name="T4" fmla="*/ 52 w 71"/>
                <a:gd name="T5" fmla="*/ 43 h 123"/>
                <a:gd name="T6" fmla="*/ 52 w 71"/>
                <a:gd name="T7" fmla="*/ 0 h 123"/>
                <a:gd name="T8" fmla="*/ 0 w 71"/>
                <a:gd name="T9" fmla="*/ 0 h 123"/>
                <a:gd name="T10" fmla="*/ 0 w 71"/>
                <a:gd name="T11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1" h="123">
                  <a:moveTo>
                    <a:pt x="0" y="123"/>
                  </a:moveTo>
                  <a:lnTo>
                    <a:pt x="71" y="43"/>
                  </a:lnTo>
                  <a:lnTo>
                    <a:pt x="52" y="43"/>
                  </a:lnTo>
                  <a:lnTo>
                    <a:pt x="52" y="0"/>
                  </a:lnTo>
                  <a:lnTo>
                    <a:pt x="0" y="0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6" name="Freeform 170"/>
            <p:cNvSpPr/>
            <p:nvPr/>
          </p:nvSpPr>
          <p:spPr bwMode="auto">
            <a:xfrm>
              <a:off x="8786821" y="3334393"/>
              <a:ext cx="2092762" cy="129448"/>
            </a:xfrm>
            <a:custGeom>
              <a:avLst/>
              <a:gdLst>
                <a:gd name="T0" fmla="*/ 1264 w 1305"/>
                <a:gd name="T1" fmla="*/ 81 h 81"/>
                <a:gd name="T2" fmla="*/ 41 w 1305"/>
                <a:gd name="T3" fmla="*/ 81 h 81"/>
                <a:gd name="T4" fmla="*/ 0 w 1305"/>
                <a:gd name="T5" fmla="*/ 41 h 81"/>
                <a:gd name="T6" fmla="*/ 41 w 1305"/>
                <a:gd name="T7" fmla="*/ 0 h 81"/>
                <a:gd name="T8" fmla="*/ 1264 w 1305"/>
                <a:gd name="T9" fmla="*/ 0 h 81"/>
                <a:gd name="T10" fmla="*/ 1305 w 1305"/>
                <a:gd name="T11" fmla="*/ 41 h 81"/>
                <a:gd name="T12" fmla="*/ 1264 w 1305"/>
                <a:gd name="T13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5" h="81">
                  <a:moveTo>
                    <a:pt x="1264" y="81"/>
                  </a:moveTo>
                  <a:cubicBezTo>
                    <a:pt x="41" y="81"/>
                    <a:pt x="41" y="81"/>
                    <a:pt x="41" y="81"/>
                  </a:cubicBezTo>
                  <a:cubicBezTo>
                    <a:pt x="18" y="81"/>
                    <a:pt x="0" y="63"/>
                    <a:pt x="0" y="41"/>
                  </a:cubicBezTo>
                  <a:cubicBezTo>
                    <a:pt x="0" y="18"/>
                    <a:pt x="18" y="0"/>
                    <a:pt x="41" y="0"/>
                  </a:cubicBezTo>
                  <a:cubicBezTo>
                    <a:pt x="1264" y="0"/>
                    <a:pt x="1264" y="0"/>
                    <a:pt x="1264" y="0"/>
                  </a:cubicBezTo>
                  <a:cubicBezTo>
                    <a:pt x="1287" y="0"/>
                    <a:pt x="1305" y="18"/>
                    <a:pt x="1305" y="41"/>
                  </a:cubicBezTo>
                  <a:cubicBezTo>
                    <a:pt x="1305" y="63"/>
                    <a:pt x="1287" y="81"/>
                    <a:pt x="1264" y="81"/>
                  </a:cubicBezTo>
                </a:path>
              </a:pathLst>
            </a:custGeom>
            <a:solidFill>
              <a:srgbClr val="4C5D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grpSp>
        <p:nvGrpSpPr>
          <p:cNvPr id="241" name="组合 240"/>
          <p:cNvGrpSpPr/>
          <p:nvPr/>
        </p:nvGrpSpPr>
        <p:grpSpPr>
          <a:xfrm>
            <a:off x="4088574" y="1752601"/>
            <a:ext cx="1398039" cy="2387591"/>
            <a:chOff x="6029466" y="2628900"/>
            <a:chExt cx="2097058" cy="3581387"/>
          </a:xfrm>
        </p:grpSpPr>
        <p:sp>
          <p:nvSpPr>
            <p:cNvPr id="207" name="Freeform 171"/>
            <p:cNvSpPr/>
            <p:nvPr/>
          </p:nvSpPr>
          <p:spPr bwMode="auto">
            <a:xfrm>
              <a:off x="7708078" y="2672049"/>
              <a:ext cx="101402" cy="47464"/>
            </a:xfrm>
            <a:custGeom>
              <a:avLst/>
              <a:gdLst>
                <a:gd name="T0" fmla="*/ 62 w 63"/>
                <a:gd name="T1" fmla="*/ 18 h 30"/>
                <a:gd name="T2" fmla="*/ 62 w 63"/>
                <a:gd name="T3" fmla="*/ 18 h 30"/>
                <a:gd name="T4" fmla="*/ 61 w 63"/>
                <a:gd name="T5" fmla="*/ 21 h 30"/>
                <a:gd name="T6" fmla="*/ 18 w 63"/>
                <a:gd name="T7" fmla="*/ 27 h 30"/>
                <a:gd name="T8" fmla="*/ 1 w 63"/>
                <a:gd name="T9" fmla="*/ 16 h 30"/>
                <a:gd name="T10" fmla="*/ 1 w 63"/>
                <a:gd name="T11" fmla="*/ 16 h 30"/>
                <a:gd name="T12" fmla="*/ 7 w 63"/>
                <a:gd name="T13" fmla="*/ 10 h 30"/>
                <a:gd name="T14" fmla="*/ 49 w 63"/>
                <a:gd name="T15" fmla="*/ 8 h 30"/>
                <a:gd name="T16" fmla="*/ 62 w 63"/>
                <a:gd name="T17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30">
                  <a:moveTo>
                    <a:pt x="62" y="18"/>
                  </a:moveTo>
                  <a:cubicBezTo>
                    <a:pt x="62" y="18"/>
                    <a:pt x="62" y="18"/>
                    <a:pt x="62" y="18"/>
                  </a:cubicBezTo>
                  <a:cubicBezTo>
                    <a:pt x="62" y="19"/>
                    <a:pt x="61" y="20"/>
                    <a:pt x="61" y="21"/>
                  </a:cubicBezTo>
                  <a:cubicBezTo>
                    <a:pt x="46" y="30"/>
                    <a:pt x="18" y="27"/>
                    <a:pt x="18" y="27"/>
                  </a:cubicBezTo>
                  <a:cubicBezTo>
                    <a:pt x="6" y="23"/>
                    <a:pt x="2" y="19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0" y="12"/>
                    <a:pt x="7" y="10"/>
                    <a:pt x="7" y="10"/>
                  </a:cubicBezTo>
                  <a:cubicBezTo>
                    <a:pt x="23" y="0"/>
                    <a:pt x="49" y="8"/>
                    <a:pt x="49" y="8"/>
                  </a:cubicBezTo>
                  <a:cubicBezTo>
                    <a:pt x="62" y="10"/>
                    <a:pt x="63" y="15"/>
                    <a:pt x="62" y="18"/>
                  </a:cubicBezTo>
                </a:path>
              </a:pathLst>
            </a:custGeom>
            <a:solidFill>
              <a:srgbClr val="4741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8" name="Freeform 172"/>
            <p:cNvSpPr/>
            <p:nvPr/>
          </p:nvSpPr>
          <p:spPr bwMode="auto">
            <a:xfrm>
              <a:off x="7708078" y="2672049"/>
              <a:ext cx="101402" cy="47464"/>
            </a:xfrm>
            <a:custGeom>
              <a:avLst/>
              <a:gdLst>
                <a:gd name="T0" fmla="*/ 62 w 63"/>
                <a:gd name="T1" fmla="*/ 18 h 30"/>
                <a:gd name="T2" fmla="*/ 62 w 63"/>
                <a:gd name="T3" fmla="*/ 18 h 30"/>
                <a:gd name="T4" fmla="*/ 61 w 63"/>
                <a:gd name="T5" fmla="*/ 21 h 30"/>
                <a:gd name="T6" fmla="*/ 18 w 63"/>
                <a:gd name="T7" fmla="*/ 27 h 30"/>
                <a:gd name="T8" fmla="*/ 1 w 63"/>
                <a:gd name="T9" fmla="*/ 16 h 30"/>
                <a:gd name="T10" fmla="*/ 1 w 63"/>
                <a:gd name="T11" fmla="*/ 16 h 30"/>
                <a:gd name="T12" fmla="*/ 7 w 63"/>
                <a:gd name="T13" fmla="*/ 10 h 30"/>
                <a:gd name="T14" fmla="*/ 49 w 63"/>
                <a:gd name="T15" fmla="*/ 8 h 30"/>
                <a:gd name="T16" fmla="*/ 62 w 63"/>
                <a:gd name="T17" fmla="*/ 18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30">
                  <a:moveTo>
                    <a:pt x="62" y="18"/>
                  </a:moveTo>
                  <a:cubicBezTo>
                    <a:pt x="62" y="18"/>
                    <a:pt x="62" y="18"/>
                    <a:pt x="62" y="18"/>
                  </a:cubicBezTo>
                  <a:cubicBezTo>
                    <a:pt x="62" y="19"/>
                    <a:pt x="61" y="20"/>
                    <a:pt x="61" y="21"/>
                  </a:cubicBezTo>
                  <a:cubicBezTo>
                    <a:pt x="46" y="30"/>
                    <a:pt x="18" y="27"/>
                    <a:pt x="18" y="27"/>
                  </a:cubicBezTo>
                  <a:cubicBezTo>
                    <a:pt x="6" y="23"/>
                    <a:pt x="2" y="19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0" y="12"/>
                    <a:pt x="7" y="10"/>
                    <a:pt x="7" y="10"/>
                  </a:cubicBezTo>
                  <a:cubicBezTo>
                    <a:pt x="23" y="0"/>
                    <a:pt x="49" y="8"/>
                    <a:pt x="49" y="8"/>
                  </a:cubicBezTo>
                  <a:cubicBezTo>
                    <a:pt x="62" y="10"/>
                    <a:pt x="63" y="15"/>
                    <a:pt x="62" y="18"/>
                  </a:cubicBezTo>
                  <a:close/>
                </a:path>
              </a:pathLst>
            </a:custGeom>
            <a:noFill/>
            <a:ln w="3175" cap="flat">
              <a:solidFill>
                <a:srgbClr val="3312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9" name="Freeform 173"/>
            <p:cNvSpPr/>
            <p:nvPr/>
          </p:nvSpPr>
          <p:spPr bwMode="auto">
            <a:xfrm>
              <a:off x="6976690" y="2697939"/>
              <a:ext cx="942822" cy="1033428"/>
            </a:xfrm>
            <a:custGeom>
              <a:avLst/>
              <a:gdLst>
                <a:gd name="T0" fmla="*/ 544 w 588"/>
                <a:gd name="T1" fmla="*/ 615 h 644"/>
                <a:gd name="T2" fmla="*/ 526 w 588"/>
                <a:gd name="T3" fmla="*/ 631 h 644"/>
                <a:gd name="T4" fmla="*/ 381 w 588"/>
                <a:gd name="T5" fmla="*/ 516 h 644"/>
                <a:gd name="T6" fmla="*/ 321 w 588"/>
                <a:gd name="T7" fmla="*/ 359 h 644"/>
                <a:gd name="T8" fmla="*/ 283 w 588"/>
                <a:gd name="T9" fmla="*/ 410 h 644"/>
                <a:gd name="T10" fmla="*/ 216 w 588"/>
                <a:gd name="T11" fmla="*/ 436 h 644"/>
                <a:gd name="T12" fmla="*/ 180 w 588"/>
                <a:gd name="T13" fmla="*/ 422 h 644"/>
                <a:gd name="T14" fmla="*/ 154 w 588"/>
                <a:gd name="T15" fmla="*/ 419 h 644"/>
                <a:gd name="T16" fmla="*/ 61 w 588"/>
                <a:gd name="T17" fmla="*/ 423 h 644"/>
                <a:gd name="T18" fmla="*/ 24 w 588"/>
                <a:gd name="T19" fmla="*/ 377 h 644"/>
                <a:gd name="T20" fmla="*/ 75 w 588"/>
                <a:gd name="T21" fmla="*/ 343 h 644"/>
                <a:gd name="T22" fmla="*/ 141 w 588"/>
                <a:gd name="T23" fmla="*/ 332 h 644"/>
                <a:gd name="T24" fmla="*/ 158 w 588"/>
                <a:gd name="T25" fmla="*/ 336 h 644"/>
                <a:gd name="T26" fmla="*/ 202 w 588"/>
                <a:gd name="T27" fmla="*/ 337 h 644"/>
                <a:gd name="T28" fmla="*/ 206 w 588"/>
                <a:gd name="T29" fmla="*/ 336 h 644"/>
                <a:gd name="T30" fmla="*/ 264 w 588"/>
                <a:gd name="T31" fmla="*/ 286 h 644"/>
                <a:gd name="T32" fmla="*/ 266 w 588"/>
                <a:gd name="T33" fmla="*/ 282 h 644"/>
                <a:gd name="T34" fmla="*/ 329 w 588"/>
                <a:gd name="T35" fmla="*/ 171 h 644"/>
                <a:gd name="T36" fmla="*/ 409 w 588"/>
                <a:gd name="T37" fmla="*/ 111 h 644"/>
                <a:gd name="T38" fmla="*/ 451 w 588"/>
                <a:gd name="T39" fmla="*/ 35 h 644"/>
                <a:gd name="T40" fmla="*/ 457 w 588"/>
                <a:gd name="T41" fmla="*/ 0 h 644"/>
                <a:gd name="T42" fmla="*/ 474 w 588"/>
                <a:gd name="T43" fmla="*/ 11 h 644"/>
                <a:gd name="T44" fmla="*/ 517 w 588"/>
                <a:gd name="T45" fmla="*/ 5 h 644"/>
                <a:gd name="T46" fmla="*/ 488 w 588"/>
                <a:gd name="T47" fmla="*/ 71 h 644"/>
                <a:gd name="T48" fmla="*/ 477 w 588"/>
                <a:gd name="T49" fmla="*/ 139 h 644"/>
                <a:gd name="T50" fmla="*/ 490 w 588"/>
                <a:gd name="T51" fmla="*/ 175 h 644"/>
                <a:gd name="T52" fmla="*/ 491 w 588"/>
                <a:gd name="T53" fmla="*/ 203 h 644"/>
                <a:gd name="T54" fmla="*/ 473 w 588"/>
                <a:gd name="T55" fmla="*/ 300 h 644"/>
                <a:gd name="T56" fmla="*/ 458 w 588"/>
                <a:gd name="T57" fmla="*/ 353 h 644"/>
                <a:gd name="T58" fmla="*/ 450 w 588"/>
                <a:gd name="T59" fmla="*/ 378 h 644"/>
                <a:gd name="T60" fmla="*/ 480 w 588"/>
                <a:gd name="T61" fmla="*/ 455 h 644"/>
                <a:gd name="T62" fmla="*/ 486 w 588"/>
                <a:gd name="T63" fmla="*/ 459 h 644"/>
                <a:gd name="T64" fmla="*/ 544 w 588"/>
                <a:gd name="T65" fmla="*/ 615 h 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88" h="644">
                  <a:moveTo>
                    <a:pt x="544" y="615"/>
                  </a:moveTo>
                  <a:cubicBezTo>
                    <a:pt x="532" y="644"/>
                    <a:pt x="526" y="631"/>
                    <a:pt x="526" y="631"/>
                  </a:cubicBezTo>
                  <a:cubicBezTo>
                    <a:pt x="487" y="504"/>
                    <a:pt x="381" y="516"/>
                    <a:pt x="381" y="516"/>
                  </a:cubicBezTo>
                  <a:cubicBezTo>
                    <a:pt x="280" y="506"/>
                    <a:pt x="321" y="359"/>
                    <a:pt x="321" y="359"/>
                  </a:cubicBezTo>
                  <a:cubicBezTo>
                    <a:pt x="311" y="377"/>
                    <a:pt x="299" y="397"/>
                    <a:pt x="283" y="410"/>
                  </a:cubicBezTo>
                  <a:cubicBezTo>
                    <a:pt x="265" y="426"/>
                    <a:pt x="241" y="440"/>
                    <a:pt x="216" y="436"/>
                  </a:cubicBezTo>
                  <a:cubicBezTo>
                    <a:pt x="203" y="435"/>
                    <a:pt x="193" y="426"/>
                    <a:pt x="180" y="422"/>
                  </a:cubicBezTo>
                  <a:cubicBezTo>
                    <a:pt x="174" y="421"/>
                    <a:pt x="160" y="416"/>
                    <a:pt x="154" y="419"/>
                  </a:cubicBezTo>
                  <a:cubicBezTo>
                    <a:pt x="103" y="440"/>
                    <a:pt x="61" y="423"/>
                    <a:pt x="61" y="423"/>
                  </a:cubicBezTo>
                  <a:cubicBezTo>
                    <a:pt x="0" y="398"/>
                    <a:pt x="24" y="377"/>
                    <a:pt x="24" y="377"/>
                  </a:cubicBezTo>
                  <a:cubicBezTo>
                    <a:pt x="39" y="363"/>
                    <a:pt x="56" y="352"/>
                    <a:pt x="75" y="343"/>
                  </a:cubicBezTo>
                  <a:cubicBezTo>
                    <a:pt x="95" y="333"/>
                    <a:pt x="119" y="328"/>
                    <a:pt x="141" y="332"/>
                  </a:cubicBezTo>
                  <a:cubicBezTo>
                    <a:pt x="147" y="333"/>
                    <a:pt x="152" y="334"/>
                    <a:pt x="158" y="336"/>
                  </a:cubicBezTo>
                  <a:cubicBezTo>
                    <a:pt x="171" y="341"/>
                    <a:pt x="188" y="341"/>
                    <a:pt x="202" y="337"/>
                  </a:cubicBezTo>
                  <a:cubicBezTo>
                    <a:pt x="203" y="337"/>
                    <a:pt x="204" y="336"/>
                    <a:pt x="206" y="336"/>
                  </a:cubicBezTo>
                  <a:cubicBezTo>
                    <a:pt x="230" y="327"/>
                    <a:pt x="249" y="307"/>
                    <a:pt x="264" y="286"/>
                  </a:cubicBezTo>
                  <a:cubicBezTo>
                    <a:pt x="264" y="284"/>
                    <a:pt x="265" y="283"/>
                    <a:pt x="266" y="282"/>
                  </a:cubicBezTo>
                  <a:cubicBezTo>
                    <a:pt x="296" y="235"/>
                    <a:pt x="329" y="171"/>
                    <a:pt x="329" y="171"/>
                  </a:cubicBezTo>
                  <a:cubicBezTo>
                    <a:pt x="347" y="135"/>
                    <a:pt x="409" y="111"/>
                    <a:pt x="409" y="111"/>
                  </a:cubicBezTo>
                  <a:cubicBezTo>
                    <a:pt x="448" y="85"/>
                    <a:pt x="451" y="35"/>
                    <a:pt x="451" y="35"/>
                  </a:cubicBezTo>
                  <a:cubicBezTo>
                    <a:pt x="447" y="20"/>
                    <a:pt x="457" y="1"/>
                    <a:pt x="457" y="0"/>
                  </a:cubicBezTo>
                  <a:cubicBezTo>
                    <a:pt x="458" y="3"/>
                    <a:pt x="462" y="7"/>
                    <a:pt x="474" y="11"/>
                  </a:cubicBezTo>
                  <a:cubicBezTo>
                    <a:pt x="474" y="11"/>
                    <a:pt x="502" y="14"/>
                    <a:pt x="517" y="5"/>
                  </a:cubicBezTo>
                  <a:cubicBezTo>
                    <a:pt x="506" y="26"/>
                    <a:pt x="496" y="48"/>
                    <a:pt x="488" y="71"/>
                  </a:cubicBezTo>
                  <a:cubicBezTo>
                    <a:pt x="480" y="91"/>
                    <a:pt x="472" y="117"/>
                    <a:pt x="477" y="139"/>
                  </a:cubicBezTo>
                  <a:cubicBezTo>
                    <a:pt x="479" y="152"/>
                    <a:pt x="487" y="162"/>
                    <a:pt x="490" y="175"/>
                  </a:cubicBezTo>
                  <a:cubicBezTo>
                    <a:pt x="492" y="184"/>
                    <a:pt x="492" y="193"/>
                    <a:pt x="491" y="203"/>
                  </a:cubicBezTo>
                  <a:cubicBezTo>
                    <a:pt x="489" y="236"/>
                    <a:pt x="482" y="268"/>
                    <a:pt x="473" y="300"/>
                  </a:cubicBezTo>
                  <a:cubicBezTo>
                    <a:pt x="468" y="318"/>
                    <a:pt x="464" y="336"/>
                    <a:pt x="458" y="353"/>
                  </a:cubicBezTo>
                  <a:cubicBezTo>
                    <a:pt x="454" y="362"/>
                    <a:pt x="451" y="370"/>
                    <a:pt x="450" y="378"/>
                  </a:cubicBezTo>
                  <a:cubicBezTo>
                    <a:pt x="440" y="421"/>
                    <a:pt x="467" y="446"/>
                    <a:pt x="480" y="455"/>
                  </a:cubicBezTo>
                  <a:cubicBezTo>
                    <a:pt x="483" y="458"/>
                    <a:pt x="486" y="459"/>
                    <a:pt x="486" y="459"/>
                  </a:cubicBezTo>
                  <a:cubicBezTo>
                    <a:pt x="588" y="506"/>
                    <a:pt x="544" y="615"/>
                    <a:pt x="544" y="615"/>
                  </a:cubicBezTo>
                </a:path>
              </a:pathLst>
            </a:custGeom>
            <a:solidFill>
              <a:srgbClr val="E3D4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0" name="Freeform 174"/>
            <p:cNvSpPr/>
            <p:nvPr/>
          </p:nvSpPr>
          <p:spPr bwMode="auto">
            <a:xfrm>
              <a:off x="7237746" y="2628900"/>
              <a:ext cx="500537" cy="586832"/>
            </a:xfrm>
            <a:custGeom>
              <a:avLst/>
              <a:gdLst>
                <a:gd name="T0" fmla="*/ 290 w 312"/>
                <a:gd name="T1" fmla="*/ 0 h 365"/>
                <a:gd name="T2" fmla="*/ 267 w 312"/>
                <a:gd name="T3" fmla="*/ 151 h 365"/>
                <a:gd name="T4" fmla="*/ 183 w 312"/>
                <a:gd name="T5" fmla="*/ 215 h 365"/>
                <a:gd name="T6" fmla="*/ 158 w 312"/>
                <a:gd name="T7" fmla="*/ 273 h 365"/>
                <a:gd name="T8" fmla="*/ 64 w 312"/>
                <a:gd name="T9" fmla="*/ 355 h 365"/>
                <a:gd name="T10" fmla="*/ 72 w 312"/>
                <a:gd name="T11" fmla="*/ 107 h 365"/>
                <a:gd name="T12" fmla="*/ 199 w 312"/>
                <a:gd name="T13" fmla="*/ 46 h 365"/>
                <a:gd name="T14" fmla="*/ 290 w 312"/>
                <a:gd name="T15" fmla="*/ 0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2" h="365">
                  <a:moveTo>
                    <a:pt x="290" y="0"/>
                  </a:moveTo>
                  <a:cubicBezTo>
                    <a:pt x="290" y="0"/>
                    <a:pt x="312" y="108"/>
                    <a:pt x="267" y="151"/>
                  </a:cubicBezTo>
                  <a:cubicBezTo>
                    <a:pt x="267" y="151"/>
                    <a:pt x="196" y="184"/>
                    <a:pt x="183" y="215"/>
                  </a:cubicBezTo>
                  <a:cubicBezTo>
                    <a:pt x="183" y="215"/>
                    <a:pt x="167" y="235"/>
                    <a:pt x="158" y="273"/>
                  </a:cubicBezTo>
                  <a:cubicBezTo>
                    <a:pt x="158" y="273"/>
                    <a:pt x="129" y="345"/>
                    <a:pt x="64" y="355"/>
                  </a:cubicBezTo>
                  <a:cubicBezTo>
                    <a:pt x="0" y="365"/>
                    <a:pt x="72" y="107"/>
                    <a:pt x="72" y="107"/>
                  </a:cubicBezTo>
                  <a:cubicBezTo>
                    <a:pt x="199" y="46"/>
                    <a:pt x="199" y="46"/>
                    <a:pt x="199" y="46"/>
                  </a:cubicBezTo>
                  <a:lnTo>
                    <a:pt x="290" y="0"/>
                  </a:lnTo>
                  <a:close/>
                </a:path>
              </a:pathLst>
            </a:custGeom>
            <a:solidFill>
              <a:srgbClr val="968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1" name="Freeform 175"/>
            <p:cNvSpPr/>
            <p:nvPr/>
          </p:nvSpPr>
          <p:spPr bwMode="auto">
            <a:xfrm>
              <a:off x="7067304" y="3075496"/>
              <a:ext cx="325781" cy="243794"/>
            </a:xfrm>
            <a:custGeom>
              <a:avLst/>
              <a:gdLst>
                <a:gd name="T0" fmla="*/ 156 w 203"/>
                <a:gd name="T1" fmla="*/ 90 h 152"/>
                <a:gd name="T2" fmla="*/ 203 w 203"/>
                <a:gd name="T3" fmla="*/ 107 h 152"/>
                <a:gd name="T4" fmla="*/ 81 w 203"/>
                <a:gd name="T5" fmla="*/ 76 h 152"/>
                <a:gd name="T6" fmla="*/ 156 w 203"/>
                <a:gd name="T7" fmla="*/ 9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3" h="152">
                  <a:moveTo>
                    <a:pt x="156" y="90"/>
                  </a:moveTo>
                  <a:cubicBezTo>
                    <a:pt x="156" y="90"/>
                    <a:pt x="179" y="116"/>
                    <a:pt x="203" y="107"/>
                  </a:cubicBezTo>
                  <a:cubicBezTo>
                    <a:pt x="203" y="107"/>
                    <a:pt x="161" y="152"/>
                    <a:pt x="81" y="76"/>
                  </a:cubicBezTo>
                  <a:cubicBezTo>
                    <a:pt x="0" y="0"/>
                    <a:pt x="156" y="90"/>
                    <a:pt x="156" y="90"/>
                  </a:cubicBezTo>
                </a:path>
              </a:pathLst>
            </a:custGeom>
            <a:solidFill>
              <a:srgbClr val="968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2" name="Freeform 176"/>
            <p:cNvSpPr/>
            <p:nvPr/>
          </p:nvSpPr>
          <p:spPr bwMode="auto">
            <a:xfrm>
              <a:off x="6983162" y="3317133"/>
              <a:ext cx="330095" cy="103559"/>
            </a:xfrm>
            <a:custGeom>
              <a:avLst/>
              <a:gdLst>
                <a:gd name="T0" fmla="*/ 3 w 205"/>
                <a:gd name="T1" fmla="*/ 27 h 65"/>
                <a:gd name="T2" fmla="*/ 68 w 205"/>
                <a:gd name="T3" fmla="*/ 21 h 65"/>
                <a:gd name="T4" fmla="*/ 95 w 205"/>
                <a:gd name="T5" fmla="*/ 44 h 65"/>
                <a:gd name="T6" fmla="*/ 95 w 205"/>
                <a:gd name="T7" fmla="*/ 44 h 65"/>
                <a:gd name="T8" fmla="*/ 143 w 205"/>
                <a:gd name="T9" fmla="*/ 28 h 65"/>
                <a:gd name="T10" fmla="*/ 205 w 205"/>
                <a:gd name="T11" fmla="*/ 65 h 65"/>
                <a:gd name="T12" fmla="*/ 0 w 205"/>
                <a:gd name="T13" fmla="*/ 3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5" h="65">
                  <a:moveTo>
                    <a:pt x="3" y="27"/>
                  </a:moveTo>
                  <a:cubicBezTo>
                    <a:pt x="3" y="27"/>
                    <a:pt x="27" y="0"/>
                    <a:pt x="68" y="21"/>
                  </a:cubicBezTo>
                  <a:cubicBezTo>
                    <a:pt x="68" y="21"/>
                    <a:pt x="92" y="35"/>
                    <a:pt x="95" y="44"/>
                  </a:cubicBezTo>
                  <a:cubicBezTo>
                    <a:pt x="99" y="52"/>
                    <a:pt x="95" y="44"/>
                    <a:pt x="95" y="44"/>
                  </a:cubicBezTo>
                  <a:cubicBezTo>
                    <a:pt x="95" y="44"/>
                    <a:pt x="129" y="24"/>
                    <a:pt x="143" y="28"/>
                  </a:cubicBezTo>
                  <a:cubicBezTo>
                    <a:pt x="143" y="28"/>
                    <a:pt x="193" y="49"/>
                    <a:pt x="205" y="65"/>
                  </a:cubicBezTo>
                  <a:cubicBezTo>
                    <a:pt x="0" y="34"/>
                    <a:pt x="0" y="34"/>
                    <a:pt x="0" y="34"/>
                  </a:cubicBezTo>
                </a:path>
              </a:pathLst>
            </a:custGeom>
            <a:solidFill>
              <a:srgbClr val="968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3" name="Freeform 177"/>
            <p:cNvSpPr/>
            <p:nvPr/>
          </p:nvSpPr>
          <p:spPr bwMode="auto">
            <a:xfrm>
              <a:off x="7418975" y="3384014"/>
              <a:ext cx="286946" cy="192015"/>
            </a:xfrm>
            <a:custGeom>
              <a:avLst/>
              <a:gdLst>
                <a:gd name="T0" fmla="*/ 38 w 179"/>
                <a:gd name="T1" fmla="*/ 0 h 120"/>
                <a:gd name="T2" fmla="*/ 92 w 179"/>
                <a:gd name="T3" fmla="*/ 4 h 120"/>
                <a:gd name="T4" fmla="*/ 115 w 179"/>
                <a:gd name="T5" fmla="*/ 37 h 120"/>
                <a:gd name="T6" fmla="*/ 136 w 179"/>
                <a:gd name="T7" fmla="*/ 101 h 120"/>
                <a:gd name="T8" fmla="*/ 0 w 179"/>
                <a:gd name="T9" fmla="*/ 52 h 120"/>
                <a:gd name="T10" fmla="*/ 38 w 179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9" h="120">
                  <a:moveTo>
                    <a:pt x="38" y="0"/>
                  </a:moveTo>
                  <a:cubicBezTo>
                    <a:pt x="38" y="0"/>
                    <a:pt x="75" y="14"/>
                    <a:pt x="92" y="4"/>
                  </a:cubicBezTo>
                  <a:cubicBezTo>
                    <a:pt x="92" y="4"/>
                    <a:pt x="126" y="1"/>
                    <a:pt x="115" y="37"/>
                  </a:cubicBezTo>
                  <a:cubicBezTo>
                    <a:pt x="115" y="37"/>
                    <a:pt x="92" y="82"/>
                    <a:pt x="136" y="101"/>
                  </a:cubicBezTo>
                  <a:cubicBezTo>
                    <a:pt x="179" y="120"/>
                    <a:pt x="0" y="52"/>
                    <a:pt x="0" y="52"/>
                  </a:cubicBezTo>
                  <a:cubicBezTo>
                    <a:pt x="38" y="0"/>
                    <a:pt x="38" y="0"/>
                    <a:pt x="38" y="0"/>
                  </a:cubicBezTo>
                </a:path>
              </a:pathLst>
            </a:custGeom>
            <a:solidFill>
              <a:srgbClr val="968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4" name="Freeform 178"/>
            <p:cNvSpPr/>
            <p:nvPr/>
          </p:nvSpPr>
          <p:spPr bwMode="auto">
            <a:xfrm>
              <a:off x="7641196" y="3483258"/>
              <a:ext cx="142394" cy="181227"/>
            </a:xfrm>
            <a:custGeom>
              <a:avLst/>
              <a:gdLst>
                <a:gd name="T0" fmla="*/ 0 w 89"/>
                <a:gd name="T1" fmla="*/ 30 h 113"/>
                <a:gd name="T2" fmla="*/ 89 w 89"/>
                <a:gd name="T3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9" h="113">
                  <a:moveTo>
                    <a:pt x="0" y="30"/>
                  </a:moveTo>
                  <a:cubicBezTo>
                    <a:pt x="0" y="30"/>
                    <a:pt x="89" y="0"/>
                    <a:pt x="89" y="113"/>
                  </a:cubicBezTo>
                </a:path>
              </a:pathLst>
            </a:custGeom>
            <a:solidFill>
              <a:srgbClr val="968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5" name="Freeform 179"/>
            <p:cNvSpPr/>
            <p:nvPr/>
          </p:nvSpPr>
          <p:spPr bwMode="auto">
            <a:xfrm>
              <a:off x="7636881" y="3338708"/>
              <a:ext cx="127292" cy="75511"/>
            </a:xfrm>
            <a:custGeom>
              <a:avLst/>
              <a:gdLst>
                <a:gd name="T0" fmla="*/ 50 w 80"/>
                <a:gd name="T1" fmla="*/ 0 h 47"/>
                <a:gd name="T2" fmla="*/ 10 w 80"/>
                <a:gd name="T3" fmla="*/ 27 h 47"/>
                <a:gd name="T4" fmla="*/ 67 w 80"/>
                <a:gd name="T5" fmla="*/ 23 h 47"/>
                <a:gd name="T6" fmla="*/ 50 w 80"/>
                <a:gd name="T7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47">
                  <a:moveTo>
                    <a:pt x="50" y="0"/>
                  </a:moveTo>
                  <a:cubicBezTo>
                    <a:pt x="50" y="0"/>
                    <a:pt x="0" y="8"/>
                    <a:pt x="10" y="27"/>
                  </a:cubicBezTo>
                  <a:cubicBezTo>
                    <a:pt x="19" y="47"/>
                    <a:pt x="53" y="32"/>
                    <a:pt x="67" y="23"/>
                  </a:cubicBezTo>
                  <a:cubicBezTo>
                    <a:pt x="80" y="15"/>
                    <a:pt x="50" y="0"/>
                    <a:pt x="50" y="0"/>
                  </a:cubicBezTo>
                </a:path>
              </a:pathLst>
            </a:custGeom>
            <a:solidFill>
              <a:srgbClr val="968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6" name="Freeform 180"/>
            <p:cNvSpPr/>
            <p:nvPr/>
          </p:nvSpPr>
          <p:spPr bwMode="auto">
            <a:xfrm>
              <a:off x="7708078" y="3017245"/>
              <a:ext cx="45307" cy="51779"/>
            </a:xfrm>
            <a:custGeom>
              <a:avLst/>
              <a:gdLst>
                <a:gd name="T0" fmla="*/ 8 w 28"/>
                <a:gd name="T1" fmla="*/ 7 h 33"/>
                <a:gd name="T2" fmla="*/ 1 w 28"/>
                <a:gd name="T3" fmla="*/ 25 h 33"/>
                <a:gd name="T4" fmla="*/ 19 w 28"/>
                <a:gd name="T5" fmla="*/ 23 h 33"/>
                <a:gd name="T6" fmla="*/ 24 w 28"/>
                <a:gd name="T7" fmla="*/ 8 h 33"/>
                <a:gd name="T8" fmla="*/ 8 w 28"/>
                <a:gd name="T9" fmla="*/ 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3">
                  <a:moveTo>
                    <a:pt x="8" y="7"/>
                  </a:moveTo>
                  <a:cubicBezTo>
                    <a:pt x="5" y="13"/>
                    <a:pt x="3" y="19"/>
                    <a:pt x="1" y="25"/>
                  </a:cubicBezTo>
                  <a:cubicBezTo>
                    <a:pt x="0" y="33"/>
                    <a:pt x="17" y="30"/>
                    <a:pt x="19" y="23"/>
                  </a:cubicBezTo>
                  <a:cubicBezTo>
                    <a:pt x="20" y="18"/>
                    <a:pt x="22" y="13"/>
                    <a:pt x="24" y="8"/>
                  </a:cubicBezTo>
                  <a:cubicBezTo>
                    <a:pt x="28" y="0"/>
                    <a:pt x="10" y="1"/>
                    <a:pt x="8" y="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7" name="Freeform 181"/>
            <p:cNvSpPr/>
            <p:nvPr/>
          </p:nvSpPr>
          <p:spPr bwMode="auto">
            <a:xfrm>
              <a:off x="7004737" y="2689309"/>
              <a:ext cx="862995" cy="1029113"/>
            </a:xfrm>
            <a:custGeom>
              <a:avLst/>
              <a:gdLst>
                <a:gd name="T0" fmla="*/ 513 w 538"/>
                <a:gd name="T1" fmla="*/ 637 h 641"/>
                <a:gd name="T2" fmla="*/ 510 w 538"/>
                <a:gd name="T3" fmla="*/ 635 h 641"/>
                <a:gd name="T4" fmla="*/ 510 w 538"/>
                <a:gd name="T5" fmla="*/ 635 h 641"/>
                <a:gd name="T6" fmla="*/ 437 w 538"/>
                <a:gd name="T7" fmla="*/ 536 h 641"/>
                <a:gd name="T8" fmla="*/ 364 w 538"/>
                <a:gd name="T9" fmla="*/ 519 h 641"/>
                <a:gd name="T10" fmla="*/ 304 w 538"/>
                <a:gd name="T11" fmla="*/ 369 h 641"/>
                <a:gd name="T12" fmla="*/ 302 w 538"/>
                <a:gd name="T13" fmla="*/ 363 h 641"/>
                <a:gd name="T14" fmla="*/ 164 w 538"/>
                <a:gd name="T15" fmla="*/ 426 h 641"/>
                <a:gd name="T16" fmla="*/ 55 w 538"/>
                <a:gd name="T17" fmla="*/ 430 h 641"/>
                <a:gd name="T18" fmla="*/ 44 w 538"/>
                <a:gd name="T19" fmla="*/ 428 h 641"/>
                <a:gd name="T20" fmla="*/ 6 w 538"/>
                <a:gd name="T21" fmla="*/ 386 h 641"/>
                <a:gd name="T22" fmla="*/ 8 w 538"/>
                <a:gd name="T23" fmla="*/ 383 h 641"/>
                <a:gd name="T24" fmla="*/ 109 w 538"/>
                <a:gd name="T25" fmla="*/ 337 h 641"/>
                <a:gd name="T26" fmla="*/ 164 w 538"/>
                <a:gd name="T27" fmla="*/ 347 h 641"/>
                <a:gd name="T28" fmla="*/ 189 w 538"/>
                <a:gd name="T29" fmla="*/ 341 h 641"/>
                <a:gd name="T30" fmla="*/ 250 w 538"/>
                <a:gd name="T31" fmla="*/ 288 h 641"/>
                <a:gd name="T32" fmla="*/ 314 w 538"/>
                <a:gd name="T33" fmla="*/ 177 h 641"/>
                <a:gd name="T34" fmla="*/ 392 w 538"/>
                <a:gd name="T35" fmla="*/ 118 h 641"/>
                <a:gd name="T36" fmla="*/ 436 w 538"/>
                <a:gd name="T37" fmla="*/ 40 h 641"/>
                <a:gd name="T38" fmla="*/ 442 w 538"/>
                <a:gd name="T39" fmla="*/ 6 h 641"/>
                <a:gd name="T40" fmla="*/ 456 w 538"/>
                <a:gd name="T41" fmla="*/ 17 h 641"/>
                <a:gd name="T42" fmla="*/ 501 w 538"/>
                <a:gd name="T43" fmla="*/ 11 h 641"/>
                <a:gd name="T44" fmla="*/ 457 w 538"/>
                <a:gd name="T45" fmla="*/ 130 h 641"/>
                <a:gd name="T46" fmla="*/ 472 w 538"/>
                <a:gd name="T47" fmla="*/ 180 h 641"/>
                <a:gd name="T48" fmla="*/ 455 w 538"/>
                <a:gd name="T49" fmla="*/ 305 h 641"/>
                <a:gd name="T50" fmla="*/ 431 w 538"/>
                <a:gd name="T51" fmla="*/ 382 h 641"/>
                <a:gd name="T52" fmla="*/ 441 w 538"/>
                <a:gd name="T53" fmla="*/ 440 h 641"/>
                <a:gd name="T54" fmla="*/ 468 w 538"/>
                <a:gd name="T55" fmla="*/ 466 h 641"/>
                <a:gd name="T56" fmla="*/ 530 w 538"/>
                <a:gd name="T57" fmla="*/ 604 h 641"/>
                <a:gd name="T58" fmla="*/ 526 w 538"/>
                <a:gd name="T59" fmla="*/ 619 h 641"/>
                <a:gd name="T60" fmla="*/ 525 w 538"/>
                <a:gd name="T61" fmla="*/ 511 h 641"/>
                <a:gd name="T62" fmla="*/ 469 w 538"/>
                <a:gd name="T63" fmla="*/ 463 h 641"/>
                <a:gd name="T64" fmla="*/ 432 w 538"/>
                <a:gd name="T65" fmla="*/ 400 h 641"/>
                <a:gd name="T66" fmla="*/ 442 w 538"/>
                <a:gd name="T67" fmla="*/ 359 h 641"/>
                <a:gd name="T68" fmla="*/ 458 w 538"/>
                <a:gd name="T69" fmla="*/ 306 h 641"/>
                <a:gd name="T70" fmla="*/ 475 w 538"/>
                <a:gd name="T71" fmla="*/ 179 h 641"/>
                <a:gd name="T72" fmla="*/ 460 w 538"/>
                <a:gd name="T73" fmla="*/ 130 h 641"/>
                <a:gd name="T74" fmla="*/ 499 w 538"/>
                <a:gd name="T75" fmla="*/ 8 h 641"/>
                <a:gd name="T76" fmla="*/ 457 w 538"/>
                <a:gd name="T77" fmla="*/ 14 h 641"/>
                <a:gd name="T78" fmla="*/ 442 w 538"/>
                <a:gd name="T79" fmla="*/ 5 h 641"/>
                <a:gd name="T80" fmla="*/ 433 w 538"/>
                <a:gd name="T81" fmla="*/ 40 h 641"/>
                <a:gd name="T82" fmla="*/ 425 w 538"/>
                <a:gd name="T83" fmla="*/ 71 h 641"/>
                <a:gd name="T84" fmla="*/ 358 w 538"/>
                <a:gd name="T85" fmla="*/ 131 h 641"/>
                <a:gd name="T86" fmla="*/ 305 w 538"/>
                <a:gd name="T87" fmla="*/ 186 h 641"/>
                <a:gd name="T88" fmla="*/ 245 w 538"/>
                <a:gd name="T89" fmla="*/ 290 h 641"/>
                <a:gd name="T90" fmla="*/ 184 w 538"/>
                <a:gd name="T91" fmla="*/ 340 h 641"/>
                <a:gd name="T92" fmla="*/ 141 w 538"/>
                <a:gd name="T93" fmla="*/ 339 h 641"/>
                <a:gd name="T94" fmla="*/ 57 w 538"/>
                <a:gd name="T95" fmla="*/ 346 h 641"/>
                <a:gd name="T96" fmla="*/ 3 w 538"/>
                <a:gd name="T97" fmla="*/ 384 h 641"/>
                <a:gd name="T98" fmla="*/ 43 w 538"/>
                <a:gd name="T99" fmla="*/ 430 h 641"/>
                <a:gd name="T100" fmla="*/ 163 w 538"/>
                <a:gd name="T101" fmla="*/ 429 h 641"/>
                <a:gd name="T102" fmla="*/ 305 w 538"/>
                <a:gd name="T103" fmla="*/ 364 h 641"/>
                <a:gd name="T104" fmla="*/ 308 w 538"/>
                <a:gd name="T105" fmla="*/ 488 h 641"/>
                <a:gd name="T106" fmla="*/ 365 w 538"/>
                <a:gd name="T107" fmla="*/ 522 h 641"/>
                <a:gd name="T108" fmla="*/ 507 w 538"/>
                <a:gd name="T109" fmla="*/ 637 h 641"/>
                <a:gd name="T110" fmla="*/ 520 w 538"/>
                <a:gd name="T111" fmla="*/ 636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38" h="641">
                  <a:moveTo>
                    <a:pt x="527" y="620"/>
                  </a:moveTo>
                  <a:cubicBezTo>
                    <a:pt x="526" y="619"/>
                    <a:pt x="526" y="619"/>
                    <a:pt x="526" y="619"/>
                  </a:cubicBezTo>
                  <a:cubicBezTo>
                    <a:pt x="523" y="627"/>
                    <a:pt x="520" y="631"/>
                    <a:pt x="518" y="634"/>
                  </a:cubicBezTo>
                  <a:cubicBezTo>
                    <a:pt x="515" y="637"/>
                    <a:pt x="514" y="637"/>
                    <a:pt x="513" y="637"/>
                  </a:cubicBezTo>
                  <a:cubicBezTo>
                    <a:pt x="512" y="637"/>
                    <a:pt x="512" y="637"/>
                    <a:pt x="511" y="636"/>
                  </a:cubicBezTo>
                  <a:cubicBezTo>
                    <a:pt x="510" y="636"/>
                    <a:pt x="510" y="636"/>
                    <a:pt x="510" y="636"/>
                  </a:cubicBezTo>
                  <a:cubicBezTo>
                    <a:pt x="510" y="635"/>
                    <a:pt x="510" y="635"/>
                    <a:pt x="510" y="635"/>
                  </a:cubicBezTo>
                  <a:cubicBezTo>
                    <a:pt x="510" y="635"/>
                    <a:pt x="510" y="635"/>
                    <a:pt x="510" y="635"/>
                  </a:cubicBezTo>
                  <a:cubicBezTo>
                    <a:pt x="510" y="635"/>
                    <a:pt x="510" y="635"/>
                    <a:pt x="510" y="635"/>
                  </a:cubicBezTo>
                  <a:cubicBezTo>
                    <a:pt x="510" y="635"/>
                    <a:pt x="510" y="635"/>
                    <a:pt x="510" y="635"/>
                  </a:cubicBezTo>
                  <a:cubicBezTo>
                    <a:pt x="510" y="635"/>
                    <a:pt x="510" y="635"/>
                    <a:pt x="510" y="635"/>
                  </a:cubicBezTo>
                  <a:cubicBezTo>
                    <a:pt x="510" y="635"/>
                    <a:pt x="510" y="635"/>
                    <a:pt x="510" y="635"/>
                  </a:cubicBezTo>
                  <a:cubicBezTo>
                    <a:pt x="510" y="635"/>
                    <a:pt x="510" y="635"/>
                    <a:pt x="510" y="635"/>
                  </a:cubicBezTo>
                  <a:cubicBezTo>
                    <a:pt x="509" y="636"/>
                    <a:pt x="509" y="636"/>
                    <a:pt x="509" y="636"/>
                  </a:cubicBezTo>
                  <a:cubicBezTo>
                    <a:pt x="510" y="636"/>
                    <a:pt x="510" y="636"/>
                    <a:pt x="510" y="636"/>
                  </a:cubicBezTo>
                  <a:cubicBezTo>
                    <a:pt x="494" y="581"/>
                    <a:pt x="465" y="552"/>
                    <a:pt x="437" y="536"/>
                  </a:cubicBezTo>
                  <a:cubicBezTo>
                    <a:pt x="410" y="521"/>
                    <a:pt x="383" y="519"/>
                    <a:pt x="371" y="519"/>
                  </a:cubicBezTo>
                  <a:cubicBezTo>
                    <a:pt x="367" y="519"/>
                    <a:pt x="364" y="519"/>
                    <a:pt x="364" y="519"/>
                  </a:cubicBezTo>
                  <a:cubicBezTo>
                    <a:pt x="364" y="521"/>
                    <a:pt x="364" y="521"/>
                    <a:pt x="364" y="521"/>
                  </a:cubicBezTo>
                  <a:cubicBezTo>
                    <a:pt x="364" y="519"/>
                    <a:pt x="364" y="519"/>
                    <a:pt x="364" y="519"/>
                  </a:cubicBezTo>
                  <a:cubicBezTo>
                    <a:pt x="337" y="516"/>
                    <a:pt x="320" y="503"/>
                    <a:pt x="310" y="486"/>
                  </a:cubicBezTo>
                  <a:cubicBezTo>
                    <a:pt x="301" y="469"/>
                    <a:pt x="297" y="447"/>
                    <a:pt x="297" y="426"/>
                  </a:cubicBezTo>
                  <a:cubicBezTo>
                    <a:pt x="297" y="410"/>
                    <a:pt x="299" y="394"/>
                    <a:pt x="301" y="383"/>
                  </a:cubicBezTo>
                  <a:cubicBezTo>
                    <a:pt x="302" y="377"/>
                    <a:pt x="303" y="372"/>
                    <a:pt x="304" y="369"/>
                  </a:cubicBezTo>
                  <a:cubicBezTo>
                    <a:pt x="305" y="368"/>
                    <a:pt x="305" y="366"/>
                    <a:pt x="305" y="365"/>
                  </a:cubicBezTo>
                  <a:cubicBezTo>
                    <a:pt x="305" y="365"/>
                    <a:pt x="305" y="364"/>
                    <a:pt x="306" y="364"/>
                  </a:cubicBezTo>
                  <a:cubicBezTo>
                    <a:pt x="310" y="349"/>
                    <a:pt x="310" y="349"/>
                    <a:pt x="310" y="349"/>
                  </a:cubicBezTo>
                  <a:cubicBezTo>
                    <a:pt x="302" y="363"/>
                    <a:pt x="302" y="363"/>
                    <a:pt x="302" y="363"/>
                  </a:cubicBezTo>
                  <a:cubicBezTo>
                    <a:pt x="293" y="381"/>
                    <a:pt x="281" y="401"/>
                    <a:pt x="265" y="414"/>
                  </a:cubicBezTo>
                  <a:cubicBezTo>
                    <a:pt x="249" y="428"/>
                    <a:pt x="229" y="440"/>
                    <a:pt x="207" y="440"/>
                  </a:cubicBezTo>
                  <a:cubicBezTo>
                    <a:pt x="205" y="440"/>
                    <a:pt x="202" y="440"/>
                    <a:pt x="199" y="440"/>
                  </a:cubicBezTo>
                  <a:cubicBezTo>
                    <a:pt x="187" y="438"/>
                    <a:pt x="176" y="430"/>
                    <a:pt x="164" y="426"/>
                  </a:cubicBezTo>
                  <a:cubicBezTo>
                    <a:pt x="159" y="424"/>
                    <a:pt x="149" y="421"/>
                    <a:pt x="142" y="421"/>
                  </a:cubicBezTo>
                  <a:cubicBezTo>
                    <a:pt x="140" y="421"/>
                    <a:pt x="138" y="422"/>
                    <a:pt x="137" y="422"/>
                  </a:cubicBezTo>
                  <a:cubicBezTo>
                    <a:pt x="117" y="430"/>
                    <a:pt x="99" y="433"/>
                    <a:pt x="84" y="433"/>
                  </a:cubicBezTo>
                  <a:cubicBezTo>
                    <a:pt x="72" y="433"/>
                    <a:pt x="62" y="431"/>
                    <a:pt x="55" y="430"/>
                  </a:cubicBezTo>
                  <a:cubicBezTo>
                    <a:pt x="51" y="429"/>
                    <a:pt x="49" y="428"/>
                    <a:pt x="47" y="428"/>
                  </a:cubicBezTo>
                  <a:cubicBezTo>
                    <a:pt x="46" y="427"/>
                    <a:pt x="45" y="427"/>
                    <a:pt x="45" y="427"/>
                  </a:cubicBezTo>
                  <a:cubicBezTo>
                    <a:pt x="44" y="427"/>
                    <a:pt x="44" y="427"/>
                    <a:pt x="44" y="427"/>
                  </a:cubicBezTo>
                  <a:cubicBezTo>
                    <a:pt x="44" y="428"/>
                    <a:pt x="44" y="428"/>
                    <a:pt x="44" y="428"/>
                  </a:cubicBezTo>
                  <a:cubicBezTo>
                    <a:pt x="44" y="427"/>
                    <a:pt x="44" y="427"/>
                    <a:pt x="44" y="427"/>
                  </a:cubicBezTo>
                  <a:cubicBezTo>
                    <a:pt x="27" y="420"/>
                    <a:pt x="17" y="413"/>
                    <a:pt x="11" y="407"/>
                  </a:cubicBezTo>
                  <a:cubicBezTo>
                    <a:pt x="5" y="401"/>
                    <a:pt x="4" y="397"/>
                    <a:pt x="4" y="393"/>
                  </a:cubicBezTo>
                  <a:cubicBezTo>
                    <a:pt x="4" y="390"/>
                    <a:pt x="5" y="387"/>
                    <a:pt x="6" y="386"/>
                  </a:cubicBezTo>
                  <a:cubicBezTo>
                    <a:pt x="6" y="385"/>
                    <a:pt x="7" y="384"/>
                    <a:pt x="7" y="384"/>
                  </a:cubicBezTo>
                  <a:cubicBezTo>
                    <a:pt x="8" y="383"/>
                    <a:pt x="8" y="383"/>
                    <a:pt x="8" y="383"/>
                  </a:cubicBezTo>
                  <a:cubicBezTo>
                    <a:pt x="8" y="383"/>
                    <a:pt x="8" y="383"/>
                    <a:pt x="8" y="383"/>
                  </a:cubicBezTo>
                  <a:cubicBezTo>
                    <a:pt x="8" y="383"/>
                    <a:pt x="8" y="383"/>
                    <a:pt x="8" y="383"/>
                  </a:cubicBezTo>
                  <a:cubicBezTo>
                    <a:pt x="8" y="383"/>
                    <a:pt x="8" y="383"/>
                    <a:pt x="8" y="383"/>
                  </a:cubicBezTo>
                  <a:cubicBezTo>
                    <a:pt x="8" y="383"/>
                    <a:pt x="8" y="383"/>
                    <a:pt x="8" y="383"/>
                  </a:cubicBezTo>
                  <a:cubicBezTo>
                    <a:pt x="23" y="369"/>
                    <a:pt x="40" y="358"/>
                    <a:pt x="59" y="349"/>
                  </a:cubicBezTo>
                  <a:cubicBezTo>
                    <a:pt x="74" y="342"/>
                    <a:pt x="92" y="337"/>
                    <a:pt x="109" y="337"/>
                  </a:cubicBezTo>
                  <a:cubicBezTo>
                    <a:pt x="114" y="337"/>
                    <a:pt x="119" y="338"/>
                    <a:pt x="124" y="338"/>
                  </a:cubicBezTo>
                  <a:cubicBezTo>
                    <a:pt x="124" y="338"/>
                    <a:pt x="124" y="338"/>
                    <a:pt x="124" y="338"/>
                  </a:cubicBezTo>
                  <a:cubicBezTo>
                    <a:pt x="130" y="339"/>
                    <a:pt x="135" y="341"/>
                    <a:pt x="140" y="343"/>
                  </a:cubicBezTo>
                  <a:cubicBezTo>
                    <a:pt x="148" y="345"/>
                    <a:pt x="156" y="347"/>
                    <a:pt x="164" y="347"/>
                  </a:cubicBezTo>
                  <a:cubicBezTo>
                    <a:pt x="171" y="347"/>
                    <a:pt x="178" y="346"/>
                    <a:pt x="185" y="344"/>
                  </a:cubicBezTo>
                  <a:cubicBezTo>
                    <a:pt x="185" y="344"/>
                    <a:pt x="185" y="344"/>
                    <a:pt x="185" y="344"/>
                  </a:cubicBezTo>
                  <a:cubicBezTo>
                    <a:pt x="186" y="343"/>
                    <a:pt x="188" y="343"/>
                    <a:pt x="189" y="342"/>
                  </a:cubicBezTo>
                  <a:cubicBezTo>
                    <a:pt x="189" y="341"/>
                    <a:pt x="189" y="341"/>
                    <a:pt x="189" y="341"/>
                  </a:cubicBezTo>
                  <a:cubicBezTo>
                    <a:pt x="189" y="342"/>
                    <a:pt x="189" y="342"/>
                    <a:pt x="189" y="342"/>
                  </a:cubicBezTo>
                  <a:cubicBezTo>
                    <a:pt x="214" y="333"/>
                    <a:pt x="234" y="313"/>
                    <a:pt x="248" y="291"/>
                  </a:cubicBezTo>
                  <a:cubicBezTo>
                    <a:pt x="249" y="290"/>
                    <a:pt x="249" y="289"/>
                    <a:pt x="250" y="288"/>
                  </a:cubicBezTo>
                  <a:cubicBezTo>
                    <a:pt x="250" y="288"/>
                    <a:pt x="250" y="288"/>
                    <a:pt x="250" y="288"/>
                  </a:cubicBezTo>
                  <a:cubicBezTo>
                    <a:pt x="250" y="288"/>
                    <a:pt x="250" y="288"/>
                    <a:pt x="250" y="288"/>
                  </a:cubicBezTo>
                  <a:cubicBezTo>
                    <a:pt x="280" y="241"/>
                    <a:pt x="314" y="177"/>
                    <a:pt x="314" y="177"/>
                  </a:cubicBezTo>
                  <a:cubicBezTo>
                    <a:pt x="314" y="177"/>
                    <a:pt x="314" y="177"/>
                    <a:pt x="314" y="177"/>
                  </a:cubicBezTo>
                  <a:cubicBezTo>
                    <a:pt x="314" y="177"/>
                    <a:pt x="314" y="177"/>
                    <a:pt x="314" y="177"/>
                  </a:cubicBezTo>
                  <a:cubicBezTo>
                    <a:pt x="322" y="159"/>
                    <a:pt x="342" y="144"/>
                    <a:pt x="360" y="134"/>
                  </a:cubicBezTo>
                  <a:cubicBezTo>
                    <a:pt x="368" y="129"/>
                    <a:pt x="377" y="125"/>
                    <a:pt x="383" y="122"/>
                  </a:cubicBezTo>
                  <a:cubicBezTo>
                    <a:pt x="386" y="121"/>
                    <a:pt x="388" y="120"/>
                    <a:pt x="390" y="119"/>
                  </a:cubicBezTo>
                  <a:cubicBezTo>
                    <a:pt x="391" y="118"/>
                    <a:pt x="392" y="118"/>
                    <a:pt x="392" y="118"/>
                  </a:cubicBezTo>
                  <a:cubicBezTo>
                    <a:pt x="393" y="118"/>
                    <a:pt x="393" y="118"/>
                    <a:pt x="393" y="118"/>
                  </a:cubicBezTo>
                  <a:cubicBezTo>
                    <a:pt x="393" y="118"/>
                    <a:pt x="393" y="118"/>
                    <a:pt x="393" y="118"/>
                  </a:cubicBezTo>
                  <a:cubicBezTo>
                    <a:pt x="413" y="104"/>
                    <a:pt x="423" y="85"/>
                    <a:pt x="429" y="69"/>
                  </a:cubicBezTo>
                  <a:cubicBezTo>
                    <a:pt x="435" y="53"/>
                    <a:pt x="436" y="40"/>
                    <a:pt x="436" y="40"/>
                  </a:cubicBezTo>
                  <a:cubicBezTo>
                    <a:pt x="436" y="40"/>
                    <a:pt x="436" y="40"/>
                    <a:pt x="436" y="40"/>
                  </a:cubicBezTo>
                  <a:cubicBezTo>
                    <a:pt x="436" y="40"/>
                    <a:pt x="436" y="40"/>
                    <a:pt x="436" y="40"/>
                  </a:cubicBezTo>
                  <a:cubicBezTo>
                    <a:pt x="435" y="37"/>
                    <a:pt x="435" y="35"/>
                    <a:pt x="435" y="32"/>
                  </a:cubicBezTo>
                  <a:cubicBezTo>
                    <a:pt x="435" y="20"/>
                    <a:pt x="441" y="7"/>
                    <a:pt x="442" y="6"/>
                  </a:cubicBezTo>
                  <a:cubicBezTo>
                    <a:pt x="440" y="5"/>
                    <a:pt x="440" y="5"/>
                    <a:pt x="440" y="5"/>
                  </a:cubicBezTo>
                  <a:cubicBezTo>
                    <a:pt x="439" y="6"/>
                    <a:pt x="439" y="6"/>
                    <a:pt x="439" y="6"/>
                  </a:cubicBezTo>
                  <a:cubicBezTo>
                    <a:pt x="439" y="8"/>
                    <a:pt x="441" y="9"/>
                    <a:pt x="443" y="11"/>
                  </a:cubicBezTo>
                  <a:cubicBezTo>
                    <a:pt x="446" y="13"/>
                    <a:pt x="450" y="15"/>
                    <a:pt x="456" y="17"/>
                  </a:cubicBezTo>
                  <a:cubicBezTo>
                    <a:pt x="456" y="17"/>
                    <a:pt x="456" y="17"/>
                    <a:pt x="456" y="17"/>
                  </a:cubicBezTo>
                  <a:cubicBezTo>
                    <a:pt x="456" y="17"/>
                    <a:pt x="456" y="17"/>
                    <a:pt x="456" y="17"/>
                  </a:cubicBezTo>
                  <a:cubicBezTo>
                    <a:pt x="456" y="17"/>
                    <a:pt x="461" y="18"/>
                    <a:pt x="468" y="18"/>
                  </a:cubicBezTo>
                  <a:cubicBezTo>
                    <a:pt x="478" y="18"/>
                    <a:pt x="491" y="17"/>
                    <a:pt x="501" y="11"/>
                  </a:cubicBezTo>
                  <a:cubicBezTo>
                    <a:pt x="500" y="10"/>
                    <a:pt x="500" y="10"/>
                    <a:pt x="500" y="10"/>
                  </a:cubicBezTo>
                  <a:cubicBezTo>
                    <a:pt x="498" y="9"/>
                    <a:pt x="498" y="9"/>
                    <a:pt x="498" y="9"/>
                  </a:cubicBezTo>
                  <a:cubicBezTo>
                    <a:pt x="487" y="30"/>
                    <a:pt x="477" y="52"/>
                    <a:pt x="469" y="75"/>
                  </a:cubicBezTo>
                  <a:cubicBezTo>
                    <a:pt x="463" y="92"/>
                    <a:pt x="457" y="111"/>
                    <a:pt x="457" y="130"/>
                  </a:cubicBezTo>
                  <a:cubicBezTo>
                    <a:pt x="457" y="135"/>
                    <a:pt x="457" y="140"/>
                    <a:pt x="458" y="145"/>
                  </a:cubicBezTo>
                  <a:cubicBezTo>
                    <a:pt x="458" y="145"/>
                    <a:pt x="458" y="145"/>
                    <a:pt x="458" y="145"/>
                  </a:cubicBezTo>
                  <a:cubicBezTo>
                    <a:pt x="461" y="158"/>
                    <a:pt x="469" y="168"/>
                    <a:pt x="472" y="180"/>
                  </a:cubicBezTo>
                  <a:cubicBezTo>
                    <a:pt x="472" y="180"/>
                    <a:pt x="472" y="180"/>
                    <a:pt x="472" y="180"/>
                  </a:cubicBezTo>
                  <a:cubicBezTo>
                    <a:pt x="473" y="185"/>
                    <a:pt x="473" y="191"/>
                    <a:pt x="473" y="196"/>
                  </a:cubicBezTo>
                  <a:cubicBezTo>
                    <a:pt x="473" y="200"/>
                    <a:pt x="473" y="204"/>
                    <a:pt x="473" y="207"/>
                  </a:cubicBezTo>
                  <a:cubicBezTo>
                    <a:pt x="470" y="240"/>
                    <a:pt x="464" y="273"/>
                    <a:pt x="455" y="305"/>
                  </a:cubicBezTo>
                  <a:cubicBezTo>
                    <a:pt x="455" y="305"/>
                    <a:pt x="455" y="305"/>
                    <a:pt x="455" y="305"/>
                  </a:cubicBezTo>
                  <a:cubicBezTo>
                    <a:pt x="450" y="323"/>
                    <a:pt x="445" y="340"/>
                    <a:pt x="439" y="358"/>
                  </a:cubicBezTo>
                  <a:cubicBezTo>
                    <a:pt x="441" y="358"/>
                    <a:pt x="441" y="358"/>
                    <a:pt x="441" y="358"/>
                  </a:cubicBezTo>
                  <a:cubicBezTo>
                    <a:pt x="439" y="358"/>
                    <a:pt x="439" y="358"/>
                    <a:pt x="439" y="358"/>
                  </a:cubicBezTo>
                  <a:cubicBezTo>
                    <a:pt x="435" y="366"/>
                    <a:pt x="432" y="375"/>
                    <a:pt x="431" y="382"/>
                  </a:cubicBezTo>
                  <a:cubicBezTo>
                    <a:pt x="433" y="383"/>
                    <a:pt x="433" y="383"/>
                    <a:pt x="433" y="383"/>
                  </a:cubicBezTo>
                  <a:cubicBezTo>
                    <a:pt x="431" y="382"/>
                    <a:pt x="431" y="382"/>
                    <a:pt x="431" y="382"/>
                  </a:cubicBezTo>
                  <a:cubicBezTo>
                    <a:pt x="429" y="389"/>
                    <a:pt x="429" y="394"/>
                    <a:pt x="429" y="400"/>
                  </a:cubicBezTo>
                  <a:cubicBezTo>
                    <a:pt x="429" y="417"/>
                    <a:pt x="434" y="430"/>
                    <a:pt x="441" y="440"/>
                  </a:cubicBezTo>
                  <a:cubicBezTo>
                    <a:pt x="448" y="451"/>
                    <a:pt x="456" y="458"/>
                    <a:pt x="462" y="462"/>
                  </a:cubicBezTo>
                  <a:cubicBezTo>
                    <a:pt x="462" y="462"/>
                    <a:pt x="462" y="462"/>
                    <a:pt x="462" y="462"/>
                  </a:cubicBezTo>
                  <a:cubicBezTo>
                    <a:pt x="465" y="465"/>
                    <a:pt x="468" y="466"/>
                    <a:pt x="468" y="466"/>
                  </a:cubicBezTo>
                  <a:cubicBezTo>
                    <a:pt x="468" y="466"/>
                    <a:pt x="468" y="466"/>
                    <a:pt x="468" y="466"/>
                  </a:cubicBezTo>
                  <a:cubicBezTo>
                    <a:pt x="468" y="466"/>
                    <a:pt x="468" y="466"/>
                    <a:pt x="468" y="466"/>
                  </a:cubicBezTo>
                  <a:cubicBezTo>
                    <a:pt x="495" y="478"/>
                    <a:pt x="512" y="495"/>
                    <a:pt x="522" y="513"/>
                  </a:cubicBezTo>
                  <a:cubicBezTo>
                    <a:pt x="532" y="531"/>
                    <a:pt x="535" y="550"/>
                    <a:pt x="535" y="567"/>
                  </a:cubicBezTo>
                  <a:cubicBezTo>
                    <a:pt x="535" y="582"/>
                    <a:pt x="533" y="595"/>
                    <a:pt x="530" y="604"/>
                  </a:cubicBezTo>
                  <a:cubicBezTo>
                    <a:pt x="529" y="609"/>
                    <a:pt x="528" y="613"/>
                    <a:pt x="527" y="615"/>
                  </a:cubicBezTo>
                  <a:cubicBezTo>
                    <a:pt x="527" y="616"/>
                    <a:pt x="526" y="617"/>
                    <a:pt x="526" y="618"/>
                  </a:cubicBezTo>
                  <a:cubicBezTo>
                    <a:pt x="526" y="619"/>
                    <a:pt x="526" y="619"/>
                    <a:pt x="526" y="619"/>
                  </a:cubicBezTo>
                  <a:cubicBezTo>
                    <a:pt x="526" y="619"/>
                    <a:pt x="526" y="619"/>
                    <a:pt x="526" y="619"/>
                  </a:cubicBezTo>
                  <a:cubicBezTo>
                    <a:pt x="527" y="620"/>
                    <a:pt x="527" y="620"/>
                    <a:pt x="527" y="620"/>
                  </a:cubicBezTo>
                  <a:cubicBezTo>
                    <a:pt x="529" y="620"/>
                    <a:pt x="529" y="620"/>
                    <a:pt x="529" y="620"/>
                  </a:cubicBezTo>
                  <a:cubicBezTo>
                    <a:pt x="529" y="620"/>
                    <a:pt x="538" y="597"/>
                    <a:pt x="538" y="567"/>
                  </a:cubicBezTo>
                  <a:cubicBezTo>
                    <a:pt x="538" y="550"/>
                    <a:pt x="535" y="530"/>
                    <a:pt x="525" y="511"/>
                  </a:cubicBezTo>
                  <a:cubicBezTo>
                    <a:pt x="515" y="493"/>
                    <a:pt x="497" y="476"/>
                    <a:pt x="470" y="463"/>
                  </a:cubicBezTo>
                  <a:cubicBezTo>
                    <a:pt x="469" y="464"/>
                    <a:pt x="469" y="464"/>
                    <a:pt x="469" y="464"/>
                  </a:cubicBezTo>
                  <a:cubicBezTo>
                    <a:pt x="470" y="463"/>
                    <a:pt x="470" y="463"/>
                    <a:pt x="470" y="463"/>
                  </a:cubicBezTo>
                  <a:cubicBezTo>
                    <a:pt x="469" y="463"/>
                    <a:pt x="469" y="463"/>
                    <a:pt x="469" y="463"/>
                  </a:cubicBezTo>
                  <a:cubicBezTo>
                    <a:pt x="468" y="462"/>
                    <a:pt x="466" y="461"/>
                    <a:pt x="464" y="459"/>
                  </a:cubicBezTo>
                  <a:cubicBezTo>
                    <a:pt x="464" y="459"/>
                    <a:pt x="464" y="459"/>
                    <a:pt x="464" y="459"/>
                  </a:cubicBezTo>
                  <a:cubicBezTo>
                    <a:pt x="459" y="455"/>
                    <a:pt x="451" y="448"/>
                    <a:pt x="444" y="439"/>
                  </a:cubicBezTo>
                  <a:cubicBezTo>
                    <a:pt x="437" y="429"/>
                    <a:pt x="432" y="416"/>
                    <a:pt x="432" y="400"/>
                  </a:cubicBezTo>
                  <a:cubicBezTo>
                    <a:pt x="432" y="395"/>
                    <a:pt x="433" y="389"/>
                    <a:pt x="434" y="383"/>
                  </a:cubicBezTo>
                  <a:cubicBezTo>
                    <a:pt x="434" y="383"/>
                    <a:pt x="434" y="383"/>
                    <a:pt x="434" y="383"/>
                  </a:cubicBezTo>
                  <a:cubicBezTo>
                    <a:pt x="434" y="383"/>
                    <a:pt x="434" y="383"/>
                    <a:pt x="434" y="383"/>
                  </a:cubicBezTo>
                  <a:cubicBezTo>
                    <a:pt x="436" y="376"/>
                    <a:pt x="438" y="368"/>
                    <a:pt x="442" y="359"/>
                  </a:cubicBezTo>
                  <a:cubicBezTo>
                    <a:pt x="443" y="359"/>
                    <a:pt x="443" y="359"/>
                    <a:pt x="443" y="359"/>
                  </a:cubicBezTo>
                  <a:cubicBezTo>
                    <a:pt x="443" y="359"/>
                    <a:pt x="443" y="359"/>
                    <a:pt x="443" y="359"/>
                  </a:cubicBezTo>
                  <a:cubicBezTo>
                    <a:pt x="448" y="341"/>
                    <a:pt x="453" y="324"/>
                    <a:pt x="458" y="306"/>
                  </a:cubicBezTo>
                  <a:cubicBezTo>
                    <a:pt x="458" y="306"/>
                    <a:pt x="458" y="306"/>
                    <a:pt x="458" y="306"/>
                  </a:cubicBezTo>
                  <a:cubicBezTo>
                    <a:pt x="467" y="274"/>
                    <a:pt x="473" y="241"/>
                    <a:pt x="476" y="208"/>
                  </a:cubicBezTo>
                  <a:cubicBezTo>
                    <a:pt x="476" y="204"/>
                    <a:pt x="476" y="200"/>
                    <a:pt x="476" y="196"/>
                  </a:cubicBezTo>
                  <a:cubicBezTo>
                    <a:pt x="476" y="191"/>
                    <a:pt x="476" y="185"/>
                    <a:pt x="475" y="179"/>
                  </a:cubicBezTo>
                  <a:cubicBezTo>
                    <a:pt x="475" y="179"/>
                    <a:pt x="475" y="179"/>
                    <a:pt x="475" y="179"/>
                  </a:cubicBezTo>
                  <a:cubicBezTo>
                    <a:pt x="475" y="179"/>
                    <a:pt x="475" y="179"/>
                    <a:pt x="475" y="179"/>
                  </a:cubicBezTo>
                  <a:cubicBezTo>
                    <a:pt x="472" y="166"/>
                    <a:pt x="464" y="156"/>
                    <a:pt x="461" y="144"/>
                  </a:cubicBezTo>
                  <a:cubicBezTo>
                    <a:pt x="461" y="144"/>
                    <a:pt x="461" y="144"/>
                    <a:pt x="461" y="144"/>
                  </a:cubicBezTo>
                  <a:cubicBezTo>
                    <a:pt x="461" y="139"/>
                    <a:pt x="460" y="135"/>
                    <a:pt x="460" y="130"/>
                  </a:cubicBezTo>
                  <a:cubicBezTo>
                    <a:pt x="460" y="112"/>
                    <a:pt x="466" y="93"/>
                    <a:pt x="472" y="76"/>
                  </a:cubicBezTo>
                  <a:cubicBezTo>
                    <a:pt x="481" y="54"/>
                    <a:pt x="490" y="32"/>
                    <a:pt x="501" y="11"/>
                  </a:cubicBezTo>
                  <a:cubicBezTo>
                    <a:pt x="504" y="5"/>
                    <a:pt x="504" y="5"/>
                    <a:pt x="504" y="5"/>
                  </a:cubicBezTo>
                  <a:cubicBezTo>
                    <a:pt x="499" y="8"/>
                    <a:pt x="499" y="8"/>
                    <a:pt x="499" y="8"/>
                  </a:cubicBezTo>
                  <a:cubicBezTo>
                    <a:pt x="491" y="13"/>
                    <a:pt x="478" y="15"/>
                    <a:pt x="468" y="15"/>
                  </a:cubicBezTo>
                  <a:cubicBezTo>
                    <a:pt x="465" y="15"/>
                    <a:pt x="462" y="14"/>
                    <a:pt x="460" y="14"/>
                  </a:cubicBezTo>
                  <a:cubicBezTo>
                    <a:pt x="459" y="14"/>
                    <a:pt x="458" y="14"/>
                    <a:pt x="458" y="14"/>
                  </a:cubicBezTo>
                  <a:cubicBezTo>
                    <a:pt x="457" y="14"/>
                    <a:pt x="457" y="14"/>
                    <a:pt x="457" y="14"/>
                  </a:cubicBezTo>
                  <a:cubicBezTo>
                    <a:pt x="457" y="16"/>
                    <a:pt x="457" y="16"/>
                    <a:pt x="457" y="16"/>
                  </a:cubicBezTo>
                  <a:cubicBezTo>
                    <a:pt x="457" y="14"/>
                    <a:pt x="457" y="14"/>
                    <a:pt x="457" y="14"/>
                  </a:cubicBezTo>
                  <a:cubicBezTo>
                    <a:pt x="451" y="12"/>
                    <a:pt x="448" y="10"/>
                    <a:pt x="445" y="9"/>
                  </a:cubicBezTo>
                  <a:cubicBezTo>
                    <a:pt x="443" y="7"/>
                    <a:pt x="442" y="6"/>
                    <a:pt x="442" y="5"/>
                  </a:cubicBezTo>
                  <a:cubicBezTo>
                    <a:pt x="441" y="0"/>
                    <a:pt x="441" y="0"/>
                    <a:pt x="441" y="0"/>
                  </a:cubicBezTo>
                  <a:cubicBezTo>
                    <a:pt x="439" y="4"/>
                    <a:pt x="439" y="4"/>
                    <a:pt x="439" y="4"/>
                  </a:cubicBezTo>
                  <a:cubicBezTo>
                    <a:pt x="438" y="6"/>
                    <a:pt x="432" y="19"/>
                    <a:pt x="432" y="32"/>
                  </a:cubicBezTo>
                  <a:cubicBezTo>
                    <a:pt x="432" y="35"/>
                    <a:pt x="432" y="38"/>
                    <a:pt x="433" y="40"/>
                  </a:cubicBezTo>
                  <a:cubicBezTo>
                    <a:pt x="434" y="40"/>
                    <a:pt x="434" y="40"/>
                    <a:pt x="434" y="40"/>
                  </a:cubicBezTo>
                  <a:cubicBezTo>
                    <a:pt x="433" y="40"/>
                    <a:pt x="433" y="40"/>
                    <a:pt x="433" y="40"/>
                  </a:cubicBezTo>
                  <a:cubicBezTo>
                    <a:pt x="433" y="40"/>
                    <a:pt x="433" y="40"/>
                    <a:pt x="432" y="40"/>
                  </a:cubicBezTo>
                  <a:cubicBezTo>
                    <a:pt x="432" y="43"/>
                    <a:pt x="431" y="56"/>
                    <a:pt x="425" y="71"/>
                  </a:cubicBezTo>
                  <a:cubicBezTo>
                    <a:pt x="419" y="86"/>
                    <a:pt x="409" y="103"/>
                    <a:pt x="391" y="115"/>
                  </a:cubicBezTo>
                  <a:cubicBezTo>
                    <a:pt x="392" y="116"/>
                    <a:pt x="392" y="116"/>
                    <a:pt x="392" y="116"/>
                  </a:cubicBezTo>
                  <a:cubicBezTo>
                    <a:pt x="391" y="115"/>
                    <a:pt x="391" y="115"/>
                    <a:pt x="391" y="115"/>
                  </a:cubicBezTo>
                  <a:cubicBezTo>
                    <a:pt x="391" y="115"/>
                    <a:pt x="376" y="121"/>
                    <a:pt x="358" y="131"/>
                  </a:cubicBezTo>
                  <a:cubicBezTo>
                    <a:pt x="340" y="142"/>
                    <a:pt x="320" y="157"/>
                    <a:pt x="311" y="175"/>
                  </a:cubicBezTo>
                  <a:cubicBezTo>
                    <a:pt x="312" y="176"/>
                    <a:pt x="312" y="176"/>
                    <a:pt x="312" y="176"/>
                  </a:cubicBezTo>
                  <a:cubicBezTo>
                    <a:pt x="311" y="175"/>
                    <a:pt x="311" y="175"/>
                    <a:pt x="311" y="175"/>
                  </a:cubicBezTo>
                  <a:cubicBezTo>
                    <a:pt x="311" y="175"/>
                    <a:pt x="309" y="179"/>
                    <a:pt x="305" y="186"/>
                  </a:cubicBezTo>
                  <a:cubicBezTo>
                    <a:pt x="294" y="206"/>
                    <a:pt x="270" y="251"/>
                    <a:pt x="247" y="286"/>
                  </a:cubicBezTo>
                  <a:cubicBezTo>
                    <a:pt x="249" y="287"/>
                    <a:pt x="249" y="287"/>
                    <a:pt x="249" y="287"/>
                  </a:cubicBezTo>
                  <a:cubicBezTo>
                    <a:pt x="247" y="286"/>
                    <a:pt x="247" y="286"/>
                    <a:pt x="247" y="286"/>
                  </a:cubicBezTo>
                  <a:cubicBezTo>
                    <a:pt x="247" y="287"/>
                    <a:pt x="246" y="289"/>
                    <a:pt x="245" y="290"/>
                  </a:cubicBezTo>
                  <a:cubicBezTo>
                    <a:pt x="231" y="311"/>
                    <a:pt x="212" y="331"/>
                    <a:pt x="188" y="339"/>
                  </a:cubicBezTo>
                  <a:cubicBezTo>
                    <a:pt x="188" y="339"/>
                    <a:pt x="188" y="339"/>
                    <a:pt x="188" y="339"/>
                  </a:cubicBezTo>
                  <a:cubicBezTo>
                    <a:pt x="188" y="339"/>
                    <a:pt x="188" y="339"/>
                    <a:pt x="188" y="339"/>
                  </a:cubicBezTo>
                  <a:cubicBezTo>
                    <a:pt x="187" y="340"/>
                    <a:pt x="185" y="340"/>
                    <a:pt x="184" y="340"/>
                  </a:cubicBezTo>
                  <a:cubicBezTo>
                    <a:pt x="185" y="342"/>
                    <a:pt x="185" y="342"/>
                    <a:pt x="185" y="342"/>
                  </a:cubicBezTo>
                  <a:cubicBezTo>
                    <a:pt x="184" y="340"/>
                    <a:pt x="184" y="340"/>
                    <a:pt x="184" y="340"/>
                  </a:cubicBezTo>
                  <a:cubicBezTo>
                    <a:pt x="178" y="342"/>
                    <a:pt x="171" y="343"/>
                    <a:pt x="164" y="343"/>
                  </a:cubicBezTo>
                  <a:cubicBezTo>
                    <a:pt x="156" y="343"/>
                    <a:pt x="148" y="342"/>
                    <a:pt x="141" y="339"/>
                  </a:cubicBezTo>
                  <a:cubicBezTo>
                    <a:pt x="136" y="337"/>
                    <a:pt x="130" y="336"/>
                    <a:pt x="124" y="335"/>
                  </a:cubicBezTo>
                  <a:cubicBezTo>
                    <a:pt x="124" y="335"/>
                    <a:pt x="124" y="335"/>
                    <a:pt x="124" y="335"/>
                  </a:cubicBezTo>
                  <a:cubicBezTo>
                    <a:pt x="119" y="334"/>
                    <a:pt x="114" y="334"/>
                    <a:pt x="109" y="334"/>
                  </a:cubicBezTo>
                  <a:cubicBezTo>
                    <a:pt x="91" y="334"/>
                    <a:pt x="73" y="339"/>
                    <a:pt x="57" y="346"/>
                  </a:cubicBezTo>
                  <a:cubicBezTo>
                    <a:pt x="38" y="355"/>
                    <a:pt x="21" y="367"/>
                    <a:pt x="6" y="381"/>
                  </a:cubicBezTo>
                  <a:cubicBezTo>
                    <a:pt x="7" y="382"/>
                    <a:pt x="7" y="382"/>
                    <a:pt x="7" y="382"/>
                  </a:cubicBezTo>
                  <a:cubicBezTo>
                    <a:pt x="6" y="381"/>
                    <a:pt x="6" y="381"/>
                    <a:pt x="6" y="381"/>
                  </a:cubicBezTo>
                  <a:cubicBezTo>
                    <a:pt x="6" y="381"/>
                    <a:pt x="4" y="382"/>
                    <a:pt x="3" y="384"/>
                  </a:cubicBezTo>
                  <a:cubicBezTo>
                    <a:pt x="2" y="386"/>
                    <a:pt x="0" y="389"/>
                    <a:pt x="0" y="393"/>
                  </a:cubicBezTo>
                  <a:cubicBezTo>
                    <a:pt x="0" y="398"/>
                    <a:pt x="3" y="403"/>
                    <a:pt x="9" y="410"/>
                  </a:cubicBezTo>
                  <a:cubicBezTo>
                    <a:pt x="15" y="416"/>
                    <a:pt x="26" y="423"/>
                    <a:pt x="43" y="430"/>
                  </a:cubicBezTo>
                  <a:cubicBezTo>
                    <a:pt x="43" y="430"/>
                    <a:pt x="43" y="430"/>
                    <a:pt x="43" y="430"/>
                  </a:cubicBezTo>
                  <a:cubicBezTo>
                    <a:pt x="43" y="430"/>
                    <a:pt x="59" y="436"/>
                    <a:pt x="84" y="436"/>
                  </a:cubicBezTo>
                  <a:cubicBezTo>
                    <a:pt x="99" y="436"/>
                    <a:pt x="118" y="434"/>
                    <a:pt x="138" y="425"/>
                  </a:cubicBezTo>
                  <a:cubicBezTo>
                    <a:pt x="139" y="425"/>
                    <a:pt x="140" y="425"/>
                    <a:pt x="142" y="425"/>
                  </a:cubicBezTo>
                  <a:cubicBezTo>
                    <a:pt x="149" y="425"/>
                    <a:pt x="158" y="428"/>
                    <a:pt x="163" y="429"/>
                  </a:cubicBezTo>
                  <a:cubicBezTo>
                    <a:pt x="175" y="433"/>
                    <a:pt x="186" y="441"/>
                    <a:pt x="199" y="443"/>
                  </a:cubicBezTo>
                  <a:cubicBezTo>
                    <a:pt x="202" y="444"/>
                    <a:pt x="205" y="444"/>
                    <a:pt x="207" y="444"/>
                  </a:cubicBezTo>
                  <a:cubicBezTo>
                    <a:pt x="230" y="444"/>
                    <a:pt x="251" y="430"/>
                    <a:pt x="267" y="416"/>
                  </a:cubicBezTo>
                  <a:cubicBezTo>
                    <a:pt x="283" y="403"/>
                    <a:pt x="296" y="383"/>
                    <a:pt x="305" y="364"/>
                  </a:cubicBezTo>
                  <a:cubicBezTo>
                    <a:pt x="304" y="364"/>
                    <a:pt x="304" y="364"/>
                    <a:pt x="304" y="364"/>
                  </a:cubicBezTo>
                  <a:cubicBezTo>
                    <a:pt x="302" y="363"/>
                    <a:pt x="302" y="363"/>
                    <a:pt x="302" y="363"/>
                  </a:cubicBezTo>
                  <a:cubicBezTo>
                    <a:pt x="302" y="363"/>
                    <a:pt x="294" y="393"/>
                    <a:pt x="294" y="426"/>
                  </a:cubicBezTo>
                  <a:cubicBezTo>
                    <a:pt x="294" y="447"/>
                    <a:pt x="297" y="469"/>
                    <a:pt x="308" y="488"/>
                  </a:cubicBezTo>
                  <a:cubicBezTo>
                    <a:pt x="318" y="506"/>
                    <a:pt x="336" y="519"/>
                    <a:pt x="364" y="522"/>
                  </a:cubicBezTo>
                  <a:cubicBezTo>
                    <a:pt x="364" y="522"/>
                    <a:pt x="364" y="522"/>
                    <a:pt x="364" y="522"/>
                  </a:cubicBezTo>
                  <a:cubicBezTo>
                    <a:pt x="364" y="522"/>
                    <a:pt x="364" y="522"/>
                    <a:pt x="364" y="522"/>
                  </a:cubicBezTo>
                  <a:cubicBezTo>
                    <a:pt x="365" y="522"/>
                    <a:pt x="365" y="522"/>
                    <a:pt x="365" y="522"/>
                  </a:cubicBezTo>
                  <a:cubicBezTo>
                    <a:pt x="366" y="522"/>
                    <a:pt x="368" y="522"/>
                    <a:pt x="371" y="522"/>
                  </a:cubicBezTo>
                  <a:cubicBezTo>
                    <a:pt x="383" y="522"/>
                    <a:pt x="409" y="524"/>
                    <a:pt x="436" y="539"/>
                  </a:cubicBezTo>
                  <a:cubicBezTo>
                    <a:pt x="463" y="555"/>
                    <a:pt x="491" y="583"/>
                    <a:pt x="507" y="637"/>
                  </a:cubicBezTo>
                  <a:cubicBezTo>
                    <a:pt x="507" y="637"/>
                    <a:pt x="507" y="637"/>
                    <a:pt x="507" y="637"/>
                  </a:cubicBezTo>
                  <a:cubicBezTo>
                    <a:pt x="507" y="637"/>
                    <a:pt x="507" y="637"/>
                    <a:pt x="507" y="637"/>
                  </a:cubicBezTo>
                  <a:cubicBezTo>
                    <a:pt x="507" y="637"/>
                    <a:pt x="508" y="638"/>
                    <a:pt x="509" y="639"/>
                  </a:cubicBezTo>
                  <a:cubicBezTo>
                    <a:pt x="509" y="640"/>
                    <a:pt x="511" y="641"/>
                    <a:pt x="513" y="641"/>
                  </a:cubicBezTo>
                  <a:cubicBezTo>
                    <a:pt x="515" y="641"/>
                    <a:pt x="518" y="639"/>
                    <a:pt x="520" y="636"/>
                  </a:cubicBezTo>
                  <a:cubicBezTo>
                    <a:pt x="523" y="633"/>
                    <a:pt x="526" y="628"/>
                    <a:pt x="529" y="620"/>
                  </a:cubicBezTo>
                  <a:cubicBezTo>
                    <a:pt x="529" y="620"/>
                    <a:pt x="529" y="620"/>
                    <a:pt x="529" y="620"/>
                  </a:cubicBezTo>
                  <a:cubicBezTo>
                    <a:pt x="527" y="620"/>
                    <a:pt x="527" y="620"/>
                    <a:pt x="527" y="620"/>
                  </a:cubicBezTo>
                </a:path>
              </a:pathLst>
            </a:custGeom>
            <a:solidFill>
              <a:srgbClr val="3312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8" name="Freeform 182"/>
            <p:cNvSpPr/>
            <p:nvPr/>
          </p:nvSpPr>
          <p:spPr bwMode="auto">
            <a:xfrm>
              <a:off x="7151446" y="3017245"/>
              <a:ext cx="252426" cy="220062"/>
            </a:xfrm>
            <a:custGeom>
              <a:avLst/>
              <a:gdLst>
                <a:gd name="T0" fmla="*/ 157 w 157"/>
                <a:gd name="T1" fmla="*/ 82 h 136"/>
                <a:gd name="T2" fmla="*/ 155 w 157"/>
                <a:gd name="T3" fmla="*/ 86 h 136"/>
                <a:gd name="T4" fmla="*/ 97 w 157"/>
                <a:gd name="T5" fmla="*/ 136 h 136"/>
                <a:gd name="T6" fmla="*/ 46 w 157"/>
                <a:gd name="T7" fmla="*/ 94 h 136"/>
                <a:gd name="T8" fmla="*/ 19 w 157"/>
                <a:gd name="T9" fmla="*/ 53 h 136"/>
                <a:gd name="T10" fmla="*/ 3 w 157"/>
                <a:gd name="T11" fmla="*/ 33 h 136"/>
                <a:gd name="T12" fmla="*/ 114 w 157"/>
                <a:gd name="T13" fmla="*/ 64 h 136"/>
                <a:gd name="T14" fmla="*/ 157 w 157"/>
                <a:gd name="T15" fmla="*/ 82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" h="136">
                  <a:moveTo>
                    <a:pt x="157" y="82"/>
                  </a:moveTo>
                  <a:cubicBezTo>
                    <a:pt x="156" y="83"/>
                    <a:pt x="155" y="84"/>
                    <a:pt x="155" y="86"/>
                  </a:cubicBezTo>
                  <a:cubicBezTo>
                    <a:pt x="140" y="107"/>
                    <a:pt x="121" y="127"/>
                    <a:pt x="97" y="136"/>
                  </a:cubicBezTo>
                  <a:cubicBezTo>
                    <a:pt x="66" y="126"/>
                    <a:pt x="46" y="94"/>
                    <a:pt x="46" y="94"/>
                  </a:cubicBezTo>
                  <a:cubicBezTo>
                    <a:pt x="43" y="82"/>
                    <a:pt x="19" y="53"/>
                    <a:pt x="19" y="53"/>
                  </a:cubicBezTo>
                  <a:cubicBezTo>
                    <a:pt x="0" y="46"/>
                    <a:pt x="3" y="33"/>
                    <a:pt x="3" y="33"/>
                  </a:cubicBezTo>
                  <a:cubicBezTo>
                    <a:pt x="63" y="0"/>
                    <a:pt x="114" y="64"/>
                    <a:pt x="114" y="64"/>
                  </a:cubicBezTo>
                  <a:cubicBezTo>
                    <a:pt x="123" y="81"/>
                    <a:pt x="143" y="83"/>
                    <a:pt x="157" y="82"/>
                  </a:cubicBezTo>
                </a:path>
              </a:pathLst>
            </a:custGeom>
            <a:solidFill>
              <a:srgbClr val="E3D4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9" name="Freeform 183"/>
            <p:cNvSpPr/>
            <p:nvPr/>
          </p:nvSpPr>
          <p:spPr bwMode="auto">
            <a:xfrm>
              <a:off x="7021997" y="3004300"/>
              <a:ext cx="347355" cy="295573"/>
            </a:xfrm>
            <a:custGeom>
              <a:avLst/>
              <a:gdLst>
                <a:gd name="T0" fmla="*/ 54 w 217"/>
                <a:gd name="T1" fmla="*/ 19 h 184"/>
                <a:gd name="T2" fmla="*/ 153 w 217"/>
                <a:gd name="T3" fmla="*/ 118 h 184"/>
                <a:gd name="T4" fmla="*/ 217 w 217"/>
                <a:gd name="T5" fmla="*/ 138 h 184"/>
                <a:gd name="T6" fmla="*/ 208 w 217"/>
                <a:gd name="T7" fmla="*/ 184 h 184"/>
                <a:gd name="T8" fmla="*/ 6 w 217"/>
                <a:gd name="T9" fmla="*/ 96 h 184"/>
                <a:gd name="T10" fmla="*/ 0 w 217"/>
                <a:gd name="T11" fmla="*/ 0 h 184"/>
                <a:gd name="T12" fmla="*/ 54 w 217"/>
                <a:gd name="T13" fmla="*/ 1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184">
                  <a:moveTo>
                    <a:pt x="54" y="19"/>
                  </a:moveTo>
                  <a:cubicBezTo>
                    <a:pt x="54" y="19"/>
                    <a:pt x="143" y="77"/>
                    <a:pt x="153" y="118"/>
                  </a:cubicBezTo>
                  <a:cubicBezTo>
                    <a:pt x="153" y="118"/>
                    <a:pt x="179" y="153"/>
                    <a:pt x="217" y="138"/>
                  </a:cubicBezTo>
                  <a:cubicBezTo>
                    <a:pt x="208" y="184"/>
                    <a:pt x="208" y="184"/>
                    <a:pt x="208" y="184"/>
                  </a:cubicBezTo>
                  <a:cubicBezTo>
                    <a:pt x="6" y="96"/>
                    <a:pt x="6" y="96"/>
                    <a:pt x="6" y="9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54" y="19"/>
                  </a:lnTo>
                  <a:close/>
                </a:path>
              </a:pathLst>
            </a:custGeom>
            <a:solidFill>
              <a:srgbClr val="968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0" name="Freeform 184"/>
            <p:cNvSpPr/>
            <p:nvPr/>
          </p:nvSpPr>
          <p:spPr bwMode="auto">
            <a:xfrm>
              <a:off x="7151446" y="3017245"/>
              <a:ext cx="252426" cy="220062"/>
            </a:xfrm>
            <a:custGeom>
              <a:avLst/>
              <a:gdLst>
                <a:gd name="T0" fmla="*/ 157 w 157"/>
                <a:gd name="T1" fmla="*/ 82 h 136"/>
                <a:gd name="T2" fmla="*/ 155 w 157"/>
                <a:gd name="T3" fmla="*/ 86 h 136"/>
                <a:gd name="T4" fmla="*/ 97 w 157"/>
                <a:gd name="T5" fmla="*/ 136 h 136"/>
                <a:gd name="T6" fmla="*/ 46 w 157"/>
                <a:gd name="T7" fmla="*/ 94 h 136"/>
                <a:gd name="T8" fmla="*/ 19 w 157"/>
                <a:gd name="T9" fmla="*/ 53 h 136"/>
                <a:gd name="T10" fmla="*/ 3 w 157"/>
                <a:gd name="T11" fmla="*/ 33 h 136"/>
                <a:gd name="T12" fmla="*/ 114 w 157"/>
                <a:gd name="T13" fmla="*/ 64 h 136"/>
                <a:gd name="T14" fmla="*/ 157 w 157"/>
                <a:gd name="T15" fmla="*/ 82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7" h="136">
                  <a:moveTo>
                    <a:pt x="157" y="82"/>
                  </a:moveTo>
                  <a:cubicBezTo>
                    <a:pt x="156" y="83"/>
                    <a:pt x="155" y="84"/>
                    <a:pt x="155" y="86"/>
                  </a:cubicBezTo>
                  <a:cubicBezTo>
                    <a:pt x="140" y="107"/>
                    <a:pt x="121" y="127"/>
                    <a:pt x="97" y="136"/>
                  </a:cubicBezTo>
                  <a:cubicBezTo>
                    <a:pt x="66" y="126"/>
                    <a:pt x="46" y="94"/>
                    <a:pt x="46" y="94"/>
                  </a:cubicBezTo>
                  <a:cubicBezTo>
                    <a:pt x="43" y="82"/>
                    <a:pt x="19" y="53"/>
                    <a:pt x="19" y="53"/>
                  </a:cubicBezTo>
                  <a:cubicBezTo>
                    <a:pt x="0" y="46"/>
                    <a:pt x="3" y="33"/>
                    <a:pt x="3" y="33"/>
                  </a:cubicBezTo>
                  <a:cubicBezTo>
                    <a:pt x="63" y="0"/>
                    <a:pt x="114" y="64"/>
                    <a:pt x="114" y="64"/>
                  </a:cubicBezTo>
                  <a:cubicBezTo>
                    <a:pt x="123" y="81"/>
                    <a:pt x="143" y="83"/>
                    <a:pt x="157" y="82"/>
                  </a:cubicBezTo>
                  <a:close/>
                </a:path>
              </a:pathLst>
            </a:custGeom>
            <a:noFill/>
            <a:ln w="3175" cap="flat">
              <a:solidFill>
                <a:srgbClr val="3312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1" name="Freeform 185"/>
            <p:cNvSpPr/>
            <p:nvPr/>
          </p:nvSpPr>
          <p:spPr bwMode="auto">
            <a:xfrm>
              <a:off x="7682188" y="3291243"/>
              <a:ext cx="228694" cy="142393"/>
            </a:xfrm>
            <a:custGeom>
              <a:avLst/>
              <a:gdLst>
                <a:gd name="T0" fmla="*/ 142 w 142"/>
                <a:gd name="T1" fmla="*/ 51 h 89"/>
                <a:gd name="T2" fmla="*/ 125 w 142"/>
                <a:gd name="T3" fmla="*/ 59 h 89"/>
                <a:gd name="T4" fmla="*/ 100 w 142"/>
                <a:gd name="T5" fmla="*/ 72 h 89"/>
                <a:gd name="T6" fmla="*/ 59 w 142"/>
                <a:gd name="T7" fmla="*/ 88 h 89"/>
                <a:gd name="T8" fmla="*/ 40 w 142"/>
                <a:gd name="T9" fmla="*/ 85 h 89"/>
                <a:gd name="T10" fmla="*/ 10 w 142"/>
                <a:gd name="T11" fmla="*/ 8 h 89"/>
                <a:gd name="T12" fmla="*/ 44 w 142"/>
                <a:gd name="T13" fmla="*/ 13 h 89"/>
                <a:gd name="T14" fmla="*/ 142 w 142"/>
                <a:gd name="T15" fmla="*/ 5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89">
                  <a:moveTo>
                    <a:pt x="142" y="51"/>
                  </a:moveTo>
                  <a:cubicBezTo>
                    <a:pt x="136" y="53"/>
                    <a:pt x="131" y="56"/>
                    <a:pt x="125" y="59"/>
                  </a:cubicBezTo>
                  <a:cubicBezTo>
                    <a:pt x="117" y="63"/>
                    <a:pt x="108" y="67"/>
                    <a:pt x="100" y="72"/>
                  </a:cubicBezTo>
                  <a:cubicBezTo>
                    <a:pt x="87" y="81"/>
                    <a:pt x="75" y="89"/>
                    <a:pt x="59" y="88"/>
                  </a:cubicBezTo>
                  <a:cubicBezTo>
                    <a:pt x="52" y="88"/>
                    <a:pt x="46" y="87"/>
                    <a:pt x="40" y="85"/>
                  </a:cubicBezTo>
                  <a:cubicBezTo>
                    <a:pt x="27" y="76"/>
                    <a:pt x="0" y="51"/>
                    <a:pt x="10" y="8"/>
                  </a:cubicBezTo>
                  <a:cubicBezTo>
                    <a:pt x="18" y="14"/>
                    <a:pt x="30" y="18"/>
                    <a:pt x="44" y="13"/>
                  </a:cubicBezTo>
                  <a:cubicBezTo>
                    <a:pt x="44" y="13"/>
                    <a:pt x="113" y="0"/>
                    <a:pt x="142" y="51"/>
                  </a:cubicBezTo>
                </a:path>
              </a:pathLst>
            </a:custGeom>
            <a:solidFill>
              <a:srgbClr val="E3D4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2" name="Freeform 186"/>
            <p:cNvSpPr/>
            <p:nvPr/>
          </p:nvSpPr>
          <p:spPr bwMode="auto">
            <a:xfrm>
              <a:off x="7591574" y="3334393"/>
              <a:ext cx="474647" cy="133763"/>
            </a:xfrm>
            <a:custGeom>
              <a:avLst/>
              <a:gdLst>
                <a:gd name="T0" fmla="*/ 9 w 296"/>
                <a:gd name="T1" fmla="*/ 4 h 83"/>
                <a:gd name="T2" fmla="*/ 9 w 296"/>
                <a:gd name="T3" fmla="*/ 4 h 83"/>
                <a:gd name="T4" fmla="*/ 150 w 296"/>
                <a:gd name="T5" fmla="*/ 34 h 83"/>
                <a:gd name="T6" fmla="*/ 261 w 296"/>
                <a:gd name="T7" fmla="*/ 37 h 83"/>
                <a:gd name="T8" fmla="*/ 267 w 296"/>
                <a:gd name="T9" fmla="*/ 38 h 83"/>
                <a:gd name="T10" fmla="*/ 153 w 296"/>
                <a:gd name="T11" fmla="*/ 83 h 83"/>
                <a:gd name="T12" fmla="*/ 6 w 296"/>
                <a:gd name="T13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6" h="83">
                  <a:moveTo>
                    <a:pt x="9" y="4"/>
                  </a:move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6" y="64"/>
                    <a:pt x="150" y="34"/>
                  </a:cubicBezTo>
                  <a:cubicBezTo>
                    <a:pt x="150" y="34"/>
                    <a:pt x="225" y="6"/>
                    <a:pt x="261" y="37"/>
                  </a:cubicBezTo>
                  <a:cubicBezTo>
                    <a:pt x="296" y="69"/>
                    <a:pt x="267" y="38"/>
                    <a:pt x="267" y="38"/>
                  </a:cubicBezTo>
                  <a:cubicBezTo>
                    <a:pt x="153" y="83"/>
                    <a:pt x="153" y="83"/>
                    <a:pt x="153" y="83"/>
                  </a:cubicBezTo>
                  <a:cubicBezTo>
                    <a:pt x="153" y="83"/>
                    <a:pt x="0" y="39"/>
                    <a:pt x="6" y="0"/>
                  </a:cubicBezTo>
                </a:path>
              </a:pathLst>
            </a:custGeom>
            <a:solidFill>
              <a:srgbClr val="968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3" name="Freeform 187"/>
            <p:cNvSpPr/>
            <p:nvPr/>
          </p:nvSpPr>
          <p:spPr bwMode="auto">
            <a:xfrm>
              <a:off x="7682188" y="3291243"/>
              <a:ext cx="228694" cy="142393"/>
            </a:xfrm>
            <a:custGeom>
              <a:avLst/>
              <a:gdLst>
                <a:gd name="T0" fmla="*/ 142 w 142"/>
                <a:gd name="T1" fmla="*/ 51 h 89"/>
                <a:gd name="T2" fmla="*/ 125 w 142"/>
                <a:gd name="T3" fmla="*/ 59 h 89"/>
                <a:gd name="T4" fmla="*/ 100 w 142"/>
                <a:gd name="T5" fmla="*/ 72 h 89"/>
                <a:gd name="T6" fmla="*/ 59 w 142"/>
                <a:gd name="T7" fmla="*/ 88 h 89"/>
                <a:gd name="T8" fmla="*/ 40 w 142"/>
                <a:gd name="T9" fmla="*/ 85 h 89"/>
                <a:gd name="T10" fmla="*/ 10 w 142"/>
                <a:gd name="T11" fmla="*/ 8 h 89"/>
                <a:gd name="T12" fmla="*/ 44 w 142"/>
                <a:gd name="T13" fmla="*/ 13 h 89"/>
                <a:gd name="T14" fmla="*/ 142 w 142"/>
                <a:gd name="T15" fmla="*/ 5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89">
                  <a:moveTo>
                    <a:pt x="142" y="51"/>
                  </a:moveTo>
                  <a:cubicBezTo>
                    <a:pt x="136" y="53"/>
                    <a:pt x="131" y="56"/>
                    <a:pt x="125" y="59"/>
                  </a:cubicBezTo>
                  <a:cubicBezTo>
                    <a:pt x="117" y="63"/>
                    <a:pt x="108" y="67"/>
                    <a:pt x="100" y="72"/>
                  </a:cubicBezTo>
                  <a:cubicBezTo>
                    <a:pt x="87" y="81"/>
                    <a:pt x="75" y="89"/>
                    <a:pt x="59" y="88"/>
                  </a:cubicBezTo>
                  <a:cubicBezTo>
                    <a:pt x="52" y="88"/>
                    <a:pt x="46" y="87"/>
                    <a:pt x="40" y="85"/>
                  </a:cubicBezTo>
                  <a:cubicBezTo>
                    <a:pt x="27" y="76"/>
                    <a:pt x="0" y="51"/>
                    <a:pt x="10" y="8"/>
                  </a:cubicBezTo>
                  <a:cubicBezTo>
                    <a:pt x="18" y="14"/>
                    <a:pt x="30" y="18"/>
                    <a:pt x="44" y="13"/>
                  </a:cubicBezTo>
                  <a:cubicBezTo>
                    <a:pt x="44" y="13"/>
                    <a:pt x="113" y="0"/>
                    <a:pt x="142" y="51"/>
                  </a:cubicBezTo>
                  <a:close/>
                </a:path>
              </a:pathLst>
            </a:custGeom>
            <a:noFill/>
            <a:ln w="3175" cap="flat">
              <a:solidFill>
                <a:srgbClr val="3312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4" name="Freeform 188"/>
            <p:cNvSpPr/>
            <p:nvPr/>
          </p:nvSpPr>
          <p:spPr bwMode="auto">
            <a:xfrm>
              <a:off x="7701606" y="2715199"/>
              <a:ext cx="36677" cy="157495"/>
            </a:xfrm>
            <a:custGeom>
              <a:avLst/>
              <a:gdLst>
                <a:gd name="T0" fmla="*/ 17 w 17"/>
                <a:gd name="T1" fmla="*/ 0 h 73"/>
                <a:gd name="T2" fmla="*/ 0 w 17"/>
                <a:gd name="T3" fmla="*/ 73 h 73"/>
                <a:gd name="T4" fmla="*/ 17 w 17"/>
                <a:gd name="T5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73">
                  <a:moveTo>
                    <a:pt x="17" y="0"/>
                  </a:moveTo>
                  <a:lnTo>
                    <a:pt x="0" y="73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E3D4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5" name="Freeform 189"/>
            <p:cNvSpPr/>
            <p:nvPr/>
          </p:nvSpPr>
          <p:spPr bwMode="auto">
            <a:xfrm>
              <a:off x="7701606" y="2715199"/>
              <a:ext cx="36677" cy="157495"/>
            </a:xfrm>
            <a:custGeom>
              <a:avLst/>
              <a:gdLst>
                <a:gd name="T0" fmla="*/ 17 w 17"/>
                <a:gd name="T1" fmla="*/ 0 h 73"/>
                <a:gd name="T2" fmla="*/ 0 w 17"/>
                <a:gd name="T3" fmla="*/ 73 h 73"/>
                <a:gd name="T4" fmla="*/ 17 w 17"/>
                <a:gd name="T5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73">
                  <a:moveTo>
                    <a:pt x="17" y="0"/>
                  </a:moveTo>
                  <a:lnTo>
                    <a:pt x="0" y="73"/>
                  </a:lnTo>
                  <a:lnTo>
                    <a:pt x="1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6" name="Freeform 190"/>
            <p:cNvSpPr/>
            <p:nvPr/>
          </p:nvSpPr>
          <p:spPr bwMode="auto">
            <a:xfrm>
              <a:off x="7701606" y="2715199"/>
              <a:ext cx="36677" cy="157495"/>
            </a:xfrm>
            <a:custGeom>
              <a:avLst/>
              <a:gdLst>
                <a:gd name="T0" fmla="*/ 22 w 22"/>
                <a:gd name="T1" fmla="*/ 0 h 98"/>
                <a:gd name="T2" fmla="*/ 17 w 22"/>
                <a:gd name="T3" fmla="*/ 24 h 98"/>
                <a:gd name="T4" fmla="*/ 11 w 22"/>
                <a:gd name="T5" fmla="*/ 49 h 98"/>
                <a:gd name="T6" fmla="*/ 0 w 22"/>
                <a:gd name="T7" fmla="*/ 98 h 98"/>
                <a:gd name="T8" fmla="*/ 0 w 22"/>
                <a:gd name="T9" fmla="*/ 98 h 98"/>
                <a:gd name="T10" fmla="*/ 10 w 22"/>
                <a:gd name="T11" fmla="*/ 49 h 98"/>
                <a:gd name="T12" fmla="*/ 16 w 22"/>
                <a:gd name="T13" fmla="*/ 24 h 98"/>
                <a:gd name="T14" fmla="*/ 22 w 22"/>
                <a:gd name="T15" fmla="*/ 0 h 98"/>
                <a:gd name="T16" fmla="*/ 22 w 22"/>
                <a:gd name="T1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98">
                  <a:moveTo>
                    <a:pt x="22" y="0"/>
                  </a:moveTo>
                  <a:cubicBezTo>
                    <a:pt x="20" y="8"/>
                    <a:pt x="19" y="16"/>
                    <a:pt x="17" y="24"/>
                  </a:cubicBezTo>
                  <a:cubicBezTo>
                    <a:pt x="15" y="32"/>
                    <a:pt x="13" y="40"/>
                    <a:pt x="11" y="49"/>
                  </a:cubicBezTo>
                  <a:cubicBezTo>
                    <a:pt x="8" y="65"/>
                    <a:pt x="5" y="81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3" y="81"/>
                    <a:pt x="6" y="65"/>
                    <a:pt x="10" y="49"/>
                  </a:cubicBezTo>
                  <a:cubicBezTo>
                    <a:pt x="13" y="40"/>
                    <a:pt x="14" y="32"/>
                    <a:pt x="16" y="24"/>
                  </a:cubicBezTo>
                  <a:cubicBezTo>
                    <a:pt x="17" y="16"/>
                    <a:pt x="19" y="8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</a:path>
              </a:pathLst>
            </a:custGeom>
            <a:solidFill>
              <a:srgbClr val="3312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7" name="Freeform 191"/>
            <p:cNvSpPr/>
            <p:nvPr/>
          </p:nvSpPr>
          <p:spPr bwMode="auto">
            <a:xfrm>
              <a:off x="7492329" y="2952520"/>
              <a:ext cx="148867" cy="321463"/>
            </a:xfrm>
            <a:custGeom>
              <a:avLst/>
              <a:gdLst>
                <a:gd name="T0" fmla="*/ 0 w 93"/>
                <a:gd name="T1" fmla="*/ 200 h 200"/>
                <a:gd name="T2" fmla="*/ 93 w 93"/>
                <a:gd name="T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3" h="200">
                  <a:moveTo>
                    <a:pt x="0" y="200"/>
                  </a:moveTo>
                  <a:cubicBezTo>
                    <a:pt x="0" y="200"/>
                    <a:pt x="31" y="89"/>
                    <a:pt x="93" y="0"/>
                  </a:cubicBezTo>
                </a:path>
              </a:pathLst>
            </a:custGeom>
            <a:solidFill>
              <a:srgbClr val="E3D4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8" name="Freeform 192"/>
            <p:cNvSpPr/>
            <p:nvPr/>
          </p:nvSpPr>
          <p:spPr bwMode="auto">
            <a:xfrm>
              <a:off x="7492329" y="2952520"/>
              <a:ext cx="148867" cy="321463"/>
            </a:xfrm>
            <a:custGeom>
              <a:avLst/>
              <a:gdLst>
                <a:gd name="T0" fmla="*/ 0 w 93"/>
                <a:gd name="T1" fmla="*/ 200 h 200"/>
                <a:gd name="T2" fmla="*/ 93 w 93"/>
                <a:gd name="T3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3" h="200">
                  <a:moveTo>
                    <a:pt x="0" y="200"/>
                  </a:moveTo>
                  <a:cubicBezTo>
                    <a:pt x="0" y="200"/>
                    <a:pt x="31" y="89"/>
                    <a:pt x="93" y="0"/>
                  </a:cubicBezTo>
                </a:path>
              </a:pathLst>
            </a:custGeom>
            <a:noFill/>
            <a:ln w="3175" cap="flat">
              <a:solidFill>
                <a:srgbClr val="331205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9" name="Freeform 193"/>
            <p:cNvSpPr/>
            <p:nvPr/>
          </p:nvSpPr>
          <p:spPr bwMode="auto">
            <a:xfrm>
              <a:off x="7718865" y="2728144"/>
              <a:ext cx="12945" cy="17260"/>
            </a:xfrm>
            <a:custGeom>
              <a:avLst/>
              <a:gdLst>
                <a:gd name="T0" fmla="*/ 4 w 8"/>
                <a:gd name="T1" fmla="*/ 0 h 11"/>
                <a:gd name="T2" fmla="*/ 3 w 8"/>
                <a:gd name="T3" fmla="*/ 5 h 11"/>
                <a:gd name="T4" fmla="*/ 0 w 8"/>
                <a:gd name="T5" fmla="*/ 10 h 11"/>
                <a:gd name="T6" fmla="*/ 0 w 8"/>
                <a:gd name="T7" fmla="*/ 10 h 11"/>
                <a:gd name="T8" fmla="*/ 3 w 8"/>
                <a:gd name="T9" fmla="*/ 11 h 11"/>
                <a:gd name="T10" fmla="*/ 6 w 8"/>
                <a:gd name="T11" fmla="*/ 6 h 11"/>
                <a:gd name="T12" fmla="*/ 8 w 8"/>
                <a:gd name="T13" fmla="*/ 0 h 11"/>
                <a:gd name="T14" fmla="*/ 4 w 8"/>
                <a:gd name="T1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1">
                  <a:moveTo>
                    <a:pt x="4" y="0"/>
                  </a:moveTo>
                  <a:cubicBezTo>
                    <a:pt x="4" y="1"/>
                    <a:pt x="4" y="3"/>
                    <a:pt x="3" y="5"/>
                  </a:cubicBezTo>
                  <a:cubicBezTo>
                    <a:pt x="2" y="7"/>
                    <a:pt x="1" y="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4" y="10"/>
                    <a:pt x="5" y="8"/>
                    <a:pt x="6" y="6"/>
                  </a:cubicBezTo>
                  <a:cubicBezTo>
                    <a:pt x="7" y="4"/>
                    <a:pt x="7" y="2"/>
                    <a:pt x="8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F8F4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0" name="Freeform 194"/>
            <p:cNvSpPr/>
            <p:nvPr/>
          </p:nvSpPr>
          <p:spPr bwMode="auto">
            <a:xfrm>
              <a:off x="6187050" y="2896426"/>
              <a:ext cx="658033" cy="852201"/>
            </a:xfrm>
            <a:custGeom>
              <a:avLst/>
              <a:gdLst>
                <a:gd name="T0" fmla="*/ 54 w 411"/>
                <a:gd name="T1" fmla="*/ 91 h 531"/>
                <a:gd name="T2" fmla="*/ 83 w 411"/>
                <a:gd name="T3" fmla="*/ 22 h 531"/>
                <a:gd name="T4" fmla="*/ 150 w 411"/>
                <a:gd name="T5" fmla="*/ 51 h 531"/>
                <a:gd name="T6" fmla="*/ 153 w 411"/>
                <a:gd name="T7" fmla="*/ 133 h 531"/>
                <a:gd name="T8" fmla="*/ 155 w 411"/>
                <a:gd name="T9" fmla="*/ 159 h 531"/>
                <a:gd name="T10" fmla="*/ 163 w 411"/>
                <a:gd name="T11" fmla="*/ 186 h 531"/>
                <a:gd name="T12" fmla="*/ 179 w 411"/>
                <a:gd name="T13" fmla="*/ 214 h 531"/>
                <a:gd name="T14" fmla="*/ 214 w 411"/>
                <a:gd name="T15" fmla="*/ 261 h 531"/>
                <a:gd name="T16" fmla="*/ 244 w 411"/>
                <a:gd name="T17" fmla="*/ 302 h 531"/>
                <a:gd name="T18" fmla="*/ 266 w 411"/>
                <a:gd name="T19" fmla="*/ 330 h 531"/>
                <a:gd name="T20" fmla="*/ 298 w 411"/>
                <a:gd name="T21" fmla="*/ 357 h 531"/>
                <a:gd name="T22" fmla="*/ 347 w 411"/>
                <a:gd name="T23" fmla="*/ 366 h 531"/>
                <a:gd name="T24" fmla="*/ 405 w 411"/>
                <a:gd name="T25" fmla="*/ 424 h 531"/>
                <a:gd name="T26" fmla="*/ 389 w 411"/>
                <a:gd name="T27" fmla="*/ 456 h 531"/>
                <a:gd name="T28" fmla="*/ 352 w 411"/>
                <a:gd name="T29" fmla="*/ 453 h 531"/>
                <a:gd name="T30" fmla="*/ 358 w 411"/>
                <a:gd name="T31" fmla="*/ 478 h 531"/>
                <a:gd name="T32" fmla="*/ 299 w 411"/>
                <a:gd name="T33" fmla="*/ 513 h 531"/>
                <a:gd name="T34" fmla="*/ 258 w 411"/>
                <a:gd name="T35" fmla="*/ 431 h 531"/>
                <a:gd name="T36" fmla="*/ 253 w 411"/>
                <a:gd name="T37" fmla="*/ 405 h 531"/>
                <a:gd name="T38" fmla="*/ 227 w 411"/>
                <a:gd name="T39" fmla="*/ 356 h 531"/>
                <a:gd name="T40" fmla="*/ 192 w 411"/>
                <a:gd name="T41" fmla="*/ 312 h 531"/>
                <a:gd name="T42" fmla="*/ 127 w 411"/>
                <a:gd name="T43" fmla="*/ 232 h 531"/>
                <a:gd name="T44" fmla="*/ 107 w 411"/>
                <a:gd name="T45" fmla="*/ 208 h 531"/>
                <a:gd name="T46" fmla="*/ 69 w 411"/>
                <a:gd name="T47" fmla="*/ 171 h 531"/>
                <a:gd name="T48" fmla="*/ 22 w 411"/>
                <a:gd name="T49" fmla="*/ 148 h 531"/>
                <a:gd name="T50" fmla="*/ 0 w 411"/>
                <a:gd name="T51" fmla="*/ 125 h 531"/>
                <a:gd name="T52" fmla="*/ 17 w 411"/>
                <a:gd name="T53" fmla="*/ 95 h 531"/>
                <a:gd name="T54" fmla="*/ 54 w 411"/>
                <a:gd name="T55" fmla="*/ 91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11" h="531">
                  <a:moveTo>
                    <a:pt x="54" y="91"/>
                  </a:moveTo>
                  <a:cubicBezTo>
                    <a:pt x="54" y="91"/>
                    <a:pt x="31" y="50"/>
                    <a:pt x="83" y="22"/>
                  </a:cubicBezTo>
                  <a:cubicBezTo>
                    <a:pt x="83" y="22"/>
                    <a:pt x="120" y="0"/>
                    <a:pt x="150" y="51"/>
                  </a:cubicBezTo>
                  <a:cubicBezTo>
                    <a:pt x="165" y="76"/>
                    <a:pt x="155" y="106"/>
                    <a:pt x="153" y="133"/>
                  </a:cubicBezTo>
                  <a:cubicBezTo>
                    <a:pt x="153" y="142"/>
                    <a:pt x="153" y="151"/>
                    <a:pt x="155" y="159"/>
                  </a:cubicBezTo>
                  <a:cubicBezTo>
                    <a:pt x="157" y="169"/>
                    <a:pt x="159" y="178"/>
                    <a:pt x="163" y="186"/>
                  </a:cubicBezTo>
                  <a:cubicBezTo>
                    <a:pt x="167" y="196"/>
                    <a:pt x="172" y="205"/>
                    <a:pt x="179" y="214"/>
                  </a:cubicBezTo>
                  <a:cubicBezTo>
                    <a:pt x="190" y="229"/>
                    <a:pt x="202" y="245"/>
                    <a:pt x="214" y="261"/>
                  </a:cubicBezTo>
                  <a:cubicBezTo>
                    <a:pt x="224" y="274"/>
                    <a:pt x="234" y="288"/>
                    <a:pt x="244" y="302"/>
                  </a:cubicBezTo>
                  <a:cubicBezTo>
                    <a:pt x="251" y="311"/>
                    <a:pt x="259" y="320"/>
                    <a:pt x="266" y="330"/>
                  </a:cubicBezTo>
                  <a:cubicBezTo>
                    <a:pt x="274" y="341"/>
                    <a:pt x="285" y="351"/>
                    <a:pt x="298" y="357"/>
                  </a:cubicBezTo>
                  <a:cubicBezTo>
                    <a:pt x="313" y="363"/>
                    <a:pt x="331" y="362"/>
                    <a:pt x="347" y="366"/>
                  </a:cubicBezTo>
                  <a:cubicBezTo>
                    <a:pt x="375" y="371"/>
                    <a:pt x="411" y="392"/>
                    <a:pt x="405" y="424"/>
                  </a:cubicBezTo>
                  <a:cubicBezTo>
                    <a:pt x="403" y="436"/>
                    <a:pt x="399" y="449"/>
                    <a:pt x="389" y="456"/>
                  </a:cubicBezTo>
                  <a:cubicBezTo>
                    <a:pt x="377" y="465"/>
                    <a:pt x="363" y="459"/>
                    <a:pt x="352" y="453"/>
                  </a:cubicBezTo>
                  <a:cubicBezTo>
                    <a:pt x="359" y="457"/>
                    <a:pt x="359" y="471"/>
                    <a:pt x="358" y="478"/>
                  </a:cubicBezTo>
                  <a:cubicBezTo>
                    <a:pt x="353" y="502"/>
                    <a:pt x="323" y="531"/>
                    <a:pt x="299" y="513"/>
                  </a:cubicBezTo>
                  <a:cubicBezTo>
                    <a:pt x="273" y="494"/>
                    <a:pt x="264" y="461"/>
                    <a:pt x="258" y="431"/>
                  </a:cubicBezTo>
                  <a:cubicBezTo>
                    <a:pt x="257" y="423"/>
                    <a:pt x="255" y="414"/>
                    <a:pt x="253" y="405"/>
                  </a:cubicBezTo>
                  <a:cubicBezTo>
                    <a:pt x="248" y="388"/>
                    <a:pt x="239" y="371"/>
                    <a:pt x="227" y="356"/>
                  </a:cubicBezTo>
                  <a:cubicBezTo>
                    <a:pt x="215" y="342"/>
                    <a:pt x="203" y="327"/>
                    <a:pt x="192" y="312"/>
                  </a:cubicBezTo>
                  <a:cubicBezTo>
                    <a:pt x="170" y="285"/>
                    <a:pt x="148" y="259"/>
                    <a:pt x="127" y="232"/>
                  </a:cubicBezTo>
                  <a:cubicBezTo>
                    <a:pt x="121" y="224"/>
                    <a:pt x="114" y="215"/>
                    <a:pt x="107" y="208"/>
                  </a:cubicBezTo>
                  <a:cubicBezTo>
                    <a:pt x="95" y="195"/>
                    <a:pt x="84" y="181"/>
                    <a:pt x="69" y="171"/>
                  </a:cubicBezTo>
                  <a:cubicBezTo>
                    <a:pt x="55" y="161"/>
                    <a:pt x="39" y="154"/>
                    <a:pt x="22" y="148"/>
                  </a:cubicBezTo>
                  <a:cubicBezTo>
                    <a:pt x="11" y="145"/>
                    <a:pt x="0" y="138"/>
                    <a:pt x="0" y="125"/>
                  </a:cubicBezTo>
                  <a:cubicBezTo>
                    <a:pt x="0" y="113"/>
                    <a:pt x="8" y="102"/>
                    <a:pt x="17" y="95"/>
                  </a:cubicBezTo>
                  <a:cubicBezTo>
                    <a:pt x="17" y="95"/>
                    <a:pt x="37" y="74"/>
                    <a:pt x="54" y="91"/>
                  </a:cubicBezTo>
                </a:path>
              </a:pathLst>
            </a:custGeom>
            <a:solidFill>
              <a:srgbClr val="E7D2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1" name="Freeform 195"/>
            <p:cNvSpPr/>
            <p:nvPr/>
          </p:nvSpPr>
          <p:spPr bwMode="auto">
            <a:xfrm>
              <a:off x="6212940" y="2907214"/>
              <a:ext cx="623514" cy="811209"/>
            </a:xfrm>
            <a:custGeom>
              <a:avLst/>
              <a:gdLst>
                <a:gd name="T0" fmla="*/ 51 w 389"/>
                <a:gd name="T1" fmla="*/ 85 h 505"/>
                <a:gd name="T2" fmla="*/ 76 w 389"/>
                <a:gd name="T3" fmla="*/ 20 h 505"/>
                <a:gd name="T4" fmla="*/ 140 w 389"/>
                <a:gd name="T5" fmla="*/ 48 h 505"/>
                <a:gd name="T6" fmla="*/ 144 w 389"/>
                <a:gd name="T7" fmla="*/ 126 h 505"/>
                <a:gd name="T8" fmla="*/ 146 w 389"/>
                <a:gd name="T9" fmla="*/ 151 h 505"/>
                <a:gd name="T10" fmla="*/ 154 w 389"/>
                <a:gd name="T11" fmla="*/ 177 h 505"/>
                <a:gd name="T12" fmla="*/ 169 w 389"/>
                <a:gd name="T13" fmla="*/ 203 h 505"/>
                <a:gd name="T14" fmla="*/ 203 w 389"/>
                <a:gd name="T15" fmla="*/ 248 h 505"/>
                <a:gd name="T16" fmla="*/ 231 w 389"/>
                <a:gd name="T17" fmla="*/ 287 h 505"/>
                <a:gd name="T18" fmla="*/ 253 w 389"/>
                <a:gd name="T19" fmla="*/ 314 h 505"/>
                <a:gd name="T20" fmla="*/ 283 w 389"/>
                <a:gd name="T21" fmla="*/ 339 h 505"/>
                <a:gd name="T22" fmla="*/ 330 w 389"/>
                <a:gd name="T23" fmla="*/ 349 h 505"/>
                <a:gd name="T24" fmla="*/ 385 w 389"/>
                <a:gd name="T25" fmla="*/ 405 h 505"/>
                <a:gd name="T26" fmla="*/ 370 w 389"/>
                <a:gd name="T27" fmla="*/ 435 h 505"/>
                <a:gd name="T28" fmla="*/ 335 w 389"/>
                <a:gd name="T29" fmla="*/ 432 h 505"/>
                <a:gd name="T30" fmla="*/ 341 w 389"/>
                <a:gd name="T31" fmla="*/ 455 h 505"/>
                <a:gd name="T32" fmla="*/ 286 w 389"/>
                <a:gd name="T33" fmla="*/ 487 h 505"/>
                <a:gd name="T34" fmla="*/ 247 w 389"/>
                <a:gd name="T35" fmla="*/ 409 h 505"/>
                <a:gd name="T36" fmla="*/ 242 w 389"/>
                <a:gd name="T37" fmla="*/ 385 h 505"/>
                <a:gd name="T38" fmla="*/ 217 w 389"/>
                <a:gd name="T39" fmla="*/ 338 h 505"/>
                <a:gd name="T40" fmla="*/ 183 w 389"/>
                <a:gd name="T41" fmla="*/ 296 h 505"/>
                <a:gd name="T42" fmla="*/ 121 w 389"/>
                <a:gd name="T43" fmla="*/ 219 h 505"/>
                <a:gd name="T44" fmla="*/ 102 w 389"/>
                <a:gd name="T45" fmla="*/ 196 h 505"/>
                <a:gd name="T46" fmla="*/ 66 w 389"/>
                <a:gd name="T47" fmla="*/ 161 h 505"/>
                <a:gd name="T48" fmla="*/ 21 w 389"/>
                <a:gd name="T49" fmla="*/ 139 h 505"/>
                <a:gd name="T50" fmla="*/ 0 w 389"/>
                <a:gd name="T51" fmla="*/ 116 h 505"/>
                <a:gd name="T52" fmla="*/ 16 w 389"/>
                <a:gd name="T53" fmla="*/ 88 h 505"/>
                <a:gd name="T54" fmla="*/ 51 w 389"/>
                <a:gd name="T55" fmla="*/ 85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9" h="505">
                  <a:moveTo>
                    <a:pt x="51" y="85"/>
                  </a:moveTo>
                  <a:cubicBezTo>
                    <a:pt x="51" y="85"/>
                    <a:pt x="28" y="46"/>
                    <a:pt x="76" y="20"/>
                  </a:cubicBezTo>
                  <a:cubicBezTo>
                    <a:pt x="76" y="20"/>
                    <a:pt x="111" y="0"/>
                    <a:pt x="140" y="48"/>
                  </a:cubicBezTo>
                  <a:cubicBezTo>
                    <a:pt x="154" y="72"/>
                    <a:pt x="145" y="100"/>
                    <a:pt x="144" y="126"/>
                  </a:cubicBezTo>
                  <a:cubicBezTo>
                    <a:pt x="144" y="134"/>
                    <a:pt x="145" y="143"/>
                    <a:pt x="146" y="151"/>
                  </a:cubicBezTo>
                  <a:cubicBezTo>
                    <a:pt x="148" y="160"/>
                    <a:pt x="150" y="168"/>
                    <a:pt x="154" y="177"/>
                  </a:cubicBezTo>
                  <a:cubicBezTo>
                    <a:pt x="158" y="186"/>
                    <a:pt x="163" y="194"/>
                    <a:pt x="169" y="203"/>
                  </a:cubicBezTo>
                  <a:cubicBezTo>
                    <a:pt x="180" y="218"/>
                    <a:pt x="191" y="233"/>
                    <a:pt x="203" y="248"/>
                  </a:cubicBezTo>
                  <a:cubicBezTo>
                    <a:pt x="213" y="260"/>
                    <a:pt x="222" y="274"/>
                    <a:pt x="231" y="287"/>
                  </a:cubicBezTo>
                  <a:cubicBezTo>
                    <a:pt x="238" y="296"/>
                    <a:pt x="246" y="305"/>
                    <a:pt x="253" y="314"/>
                  </a:cubicBezTo>
                  <a:cubicBezTo>
                    <a:pt x="261" y="325"/>
                    <a:pt x="271" y="334"/>
                    <a:pt x="283" y="339"/>
                  </a:cubicBezTo>
                  <a:cubicBezTo>
                    <a:pt x="298" y="346"/>
                    <a:pt x="314" y="345"/>
                    <a:pt x="330" y="349"/>
                  </a:cubicBezTo>
                  <a:cubicBezTo>
                    <a:pt x="355" y="354"/>
                    <a:pt x="389" y="374"/>
                    <a:pt x="385" y="405"/>
                  </a:cubicBezTo>
                  <a:cubicBezTo>
                    <a:pt x="383" y="416"/>
                    <a:pt x="380" y="428"/>
                    <a:pt x="370" y="435"/>
                  </a:cubicBezTo>
                  <a:cubicBezTo>
                    <a:pt x="359" y="443"/>
                    <a:pt x="346" y="437"/>
                    <a:pt x="335" y="432"/>
                  </a:cubicBezTo>
                  <a:cubicBezTo>
                    <a:pt x="342" y="435"/>
                    <a:pt x="342" y="449"/>
                    <a:pt x="341" y="455"/>
                  </a:cubicBezTo>
                  <a:cubicBezTo>
                    <a:pt x="338" y="478"/>
                    <a:pt x="310" y="505"/>
                    <a:pt x="286" y="487"/>
                  </a:cubicBezTo>
                  <a:cubicBezTo>
                    <a:pt x="262" y="469"/>
                    <a:pt x="253" y="438"/>
                    <a:pt x="247" y="409"/>
                  </a:cubicBezTo>
                  <a:cubicBezTo>
                    <a:pt x="246" y="401"/>
                    <a:pt x="244" y="393"/>
                    <a:pt x="242" y="385"/>
                  </a:cubicBezTo>
                  <a:cubicBezTo>
                    <a:pt x="237" y="368"/>
                    <a:pt x="228" y="352"/>
                    <a:pt x="217" y="338"/>
                  </a:cubicBezTo>
                  <a:cubicBezTo>
                    <a:pt x="206" y="324"/>
                    <a:pt x="194" y="310"/>
                    <a:pt x="183" y="296"/>
                  </a:cubicBezTo>
                  <a:cubicBezTo>
                    <a:pt x="163" y="270"/>
                    <a:pt x="142" y="245"/>
                    <a:pt x="121" y="219"/>
                  </a:cubicBezTo>
                  <a:cubicBezTo>
                    <a:pt x="115" y="211"/>
                    <a:pt x="109" y="203"/>
                    <a:pt x="102" y="196"/>
                  </a:cubicBezTo>
                  <a:cubicBezTo>
                    <a:pt x="90" y="183"/>
                    <a:pt x="80" y="171"/>
                    <a:pt x="66" y="161"/>
                  </a:cubicBezTo>
                  <a:cubicBezTo>
                    <a:pt x="52" y="151"/>
                    <a:pt x="37" y="144"/>
                    <a:pt x="21" y="139"/>
                  </a:cubicBezTo>
                  <a:cubicBezTo>
                    <a:pt x="10" y="135"/>
                    <a:pt x="0" y="128"/>
                    <a:pt x="0" y="116"/>
                  </a:cubicBezTo>
                  <a:cubicBezTo>
                    <a:pt x="0" y="105"/>
                    <a:pt x="8" y="94"/>
                    <a:pt x="16" y="88"/>
                  </a:cubicBezTo>
                  <a:cubicBezTo>
                    <a:pt x="16" y="88"/>
                    <a:pt x="34" y="68"/>
                    <a:pt x="51" y="85"/>
                  </a:cubicBezTo>
                </a:path>
              </a:pathLst>
            </a:custGeom>
            <a:solidFill>
              <a:srgbClr val="EFE6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2" name="Freeform 196"/>
            <p:cNvSpPr/>
            <p:nvPr/>
          </p:nvSpPr>
          <p:spPr bwMode="auto">
            <a:xfrm>
              <a:off x="6392011" y="3146693"/>
              <a:ext cx="90614" cy="118661"/>
            </a:xfrm>
            <a:custGeom>
              <a:avLst/>
              <a:gdLst>
                <a:gd name="T0" fmla="*/ 4 w 57"/>
                <a:gd name="T1" fmla="*/ 10 h 74"/>
                <a:gd name="T2" fmla="*/ 42 w 57"/>
                <a:gd name="T3" fmla="*/ 70 h 74"/>
                <a:gd name="T4" fmla="*/ 54 w 57"/>
                <a:gd name="T5" fmla="*/ 65 h 74"/>
                <a:gd name="T6" fmla="*/ 16 w 57"/>
                <a:gd name="T7" fmla="*/ 4 h 74"/>
                <a:gd name="T8" fmla="*/ 4 w 57"/>
                <a:gd name="T9" fmla="*/ 1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74">
                  <a:moveTo>
                    <a:pt x="4" y="10"/>
                  </a:moveTo>
                  <a:cubicBezTo>
                    <a:pt x="17" y="30"/>
                    <a:pt x="30" y="50"/>
                    <a:pt x="42" y="70"/>
                  </a:cubicBezTo>
                  <a:cubicBezTo>
                    <a:pt x="44" y="74"/>
                    <a:pt x="57" y="70"/>
                    <a:pt x="54" y="65"/>
                  </a:cubicBezTo>
                  <a:cubicBezTo>
                    <a:pt x="42" y="44"/>
                    <a:pt x="29" y="24"/>
                    <a:pt x="16" y="4"/>
                  </a:cubicBezTo>
                  <a:cubicBezTo>
                    <a:pt x="13" y="0"/>
                    <a:pt x="0" y="5"/>
                    <a:pt x="4" y="10"/>
                  </a:cubicBezTo>
                </a:path>
              </a:pathLst>
            </a:custGeom>
            <a:solidFill>
              <a:srgbClr val="E7D2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3" name="Freeform 197"/>
            <p:cNvSpPr/>
            <p:nvPr/>
          </p:nvSpPr>
          <p:spPr bwMode="auto">
            <a:xfrm>
              <a:off x="6385539" y="3204944"/>
              <a:ext cx="88457" cy="90614"/>
            </a:xfrm>
            <a:custGeom>
              <a:avLst/>
              <a:gdLst>
                <a:gd name="T0" fmla="*/ 6 w 55"/>
                <a:gd name="T1" fmla="*/ 12 h 56"/>
                <a:gd name="T2" fmla="*/ 38 w 55"/>
                <a:gd name="T3" fmla="*/ 51 h 56"/>
                <a:gd name="T4" fmla="*/ 50 w 55"/>
                <a:gd name="T5" fmla="*/ 45 h 56"/>
                <a:gd name="T6" fmla="*/ 16 w 55"/>
                <a:gd name="T7" fmla="*/ 4 h 56"/>
                <a:gd name="T8" fmla="*/ 6 w 55"/>
                <a:gd name="T9" fmla="*/ 1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6">
                  <a:moveTo>
                    <a:pt x="6" y="12"/>
                  </a:moveTo>
                  <a:cubicBezTo>
                    <a:pt x="19" y="23"/>
                    <a:pt x="28" y="38"/>
                    <a:pt x="38" y="51"/>
                  </a:cubicBezTo>
                  <a:cubicBezTo>
                    <a:pt x="42" y="56"/>
                    <a:pt x="55" y="51"/>
                    <a:pt x="50" y="45"/>
                  </a:cubicBezTo>
                  <a:cubicBezTo>
                    <a:pt x="39" y="31"/>
                    <a:pt x="30" y="16"/>
                    <a:pt x="16" y="4"/>
                  </a:cubicBezTo>
                  <a:cubicBezTo>
                    <a:pt x="12" y="0"/>
                    <a:pt x="0" y="7"/>
                    <a:pt x="6" y="12"/>
                  </a:cubicBezTo>
                </a:path>
              </a:pathLst>
            </a:custGeom>
            <a:solidFill>
              <a:srgbClr val="E7D2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4" name="Freeform 198"/>
            <p:cNvSpPr/>
            <p:nvPr/>
          </p:nvSpPr>
          <p:spPr bwMode="auto">
            <a:xfrm>
              <a:off x="6579712" y="3416377"/>
              <a:ext cx="103559" cy="105716"/>
            </a:xfrm>
            <a:custGeom>
              <a:avLst/>
              <a:gdLst>
                <a:gd name="T0" fmla="*/ 3 w 64"/>
                <a:gd name="T1" fmla="*/ 7 h 66"/>
                <a:gd name="T2" fmla="*/ 49 w 64"/>
                <a:gd name="T3" fmla="*/ 64 h 66"/>
                <a:gd name="T4" fmla="*/ 61 w 64"/>
                <a:gd name="T5" fmla="*/ 59 h 66"/>
                <a:gd name="T6" fmla="*/ 15 w 64"/>
                <a:gd name="T7" fmla="*/ 2 h 66"/>
                <a:gd name="T8" fmla="*/ 3 w 64"/>
                <a:gd name="T9" fmla="*/ 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66">
                  <a:moveTo>
                    <a:pt x="3" y="7"/>
                  </a:moveTo>
                  <a:cubicBezTo>
                    <a:pt x="18" y="26"/>
                    <a:pt x="32" y="46"/>
                    <a:pt x="49" y="64"/>
                  </a:cubicBezTo>
                  <a:cubicBezTo>
                    <a:pt x="51" y="66"/>
                    <a:pt x="64" y="61"/>
                    <a:pt x="61" y="59"/>
                  </a:cubicBezTo>
                  <a:cubicBezTo>
                    <a:pt x="45" y="41"/>
                    <a:pt x="30" y="21"/>
                    <a:pt x="15" y="2"/>
                  </a:cubicBezTo>
                  <a:cubicBezTo>
                    <a:pt x="13" y="0"/>
                    <a:pt x="0" y="4"/>
                    <a:pt x="3" y="7"/>
                  </a:cubicBezTo>
                </a:path>
              </a:pathLst>
            </a:custGeom>
            <a:solidFill>
              <a:srgbClr val="E7D2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5" name="Oval 199"/>
            <p:cNvSpPr>
              <a:spLocks noChangeArrowheads="1"/>
            </p:cNvSpPr>
            <p:nvPr/>
          </p:nvSpPr>
          <p:spPr bwMode="auto">
            <a:xfrm>
              <a:off x="6918438" y="2928788"/>
              <a:ext cx="94929" cy="94929"/>
            </a:xfrm>
            <a:prstGeom prst="ellipse">
              <a:avLst/>
            </a:prstGeom>
            <a:solidFill>
              <a:srgbClr val="120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6" name="Freeform 200"/>
            <p:cNvSpPr/>
            <p:nvPr/>
          </p:nvSpPr>
          <p:spPr bwMode="auto">
            <a:xfrm>
              <a:off x="6700532" y="3073339"/>
              <a:ext cx="515639" cy="334408"/>
            </a:xfrm>
            <a:custGeom>
              <a:avLst/>
              <a:gdLst>
                <a:gd name="T0" fmla="*/ 318 w 321"/>
                <a:gd name="T1" fmla="*/ 162 h 208"/>
                <a:gd name="T2" fmla="*/ 318 w 321"/>
                <a:gd name="T3" fmla="*/ 170 h 208"/>
                <a:gd name="T4" fmla="*/ 304 w 321"/>
                <a:gd name="T5" fmla="*/ 167 h 208"/>
                <a:gd name="T6" fmla="*/ 293 w 321"/>
                <a:gd name="T7" fmla="*/ 153 h 208"/>
                <a:gd name="T8" fmla="*/ 279 w 321"/>
                <a:gd name="T9" fmla="*/ 168 h 208"/>
                <a:gd name="T10" fmla="*/ 261 w 321"/>
                <a:gd name="T11" fmla="*/ 151 h 208"/>
                <a:gd name="T12" fmla="*/ 244 w 321"/>
                <a:gd name="T13" fmla="*/ 162 h 208"/>
                <a:gd name="T14" fmla="*/ 227 w 321"/>
                <a:gd name="T15" fmla="*/ 154 h 208"/>
                <a:gd name="T16" fmla="*/ 212 w 321"/>
                <a:gd name="T17" fmla="*/ 168 h 208"/>
                <a:gd name="T18" fmla="*/ 193 w 321"/>
                <a:gd name="T19" fmla="*/ 153 h 208"/>
                <a:gd name="T20" fmla="*/ 179 w 321"/>
                <a:gd name="T21" fmla="*/ 169 h 208"/>
                <a:gd name="T22" fmla="*/ 164 w 321"/>
                <a:gd name="T23" fmla="*/ 146 h 208"/>
                <a:gd name="T24" fmla="*/ 146 w 321"/>
                <a:gd name="T25" fmla="*/ 166 h 208"/>
                <a:gd name="T26" fmla="*/ 145 w 321"/>
                <a:gd name="T27" fmla="*/ 159 h 208"/>
                <a:gd name="T28" fmla="*/ 124 w 321"/>
                <a:gd name="T29" fmla="*/ 146 h 208"/>
                <a:gd name="T30" fmla="*/ 114 w 321"/>
                <a:gd name="T31" fmla="*/ 170 h 208"/>
                <a:gd name="T32" fmla="*/ 99 w 321"/>
                <a:gd name="T33" fmla="*/ 143 h 208"/>
                <a:gd name="T34" fmla="*/ 83 w 321"/>
                <a:gd name="T35" fmla="*/ 170 h 208"/>
                <a:gd name="T36" fmla="*/ 63 w 321"/>
                <a:gd name="T37" fmla="*/ 146 h 208"/>
                <a:gd name="T38" fmla="*/ 49 w 321"/>
                <a:gd name="T39" fmla="*/ 168 h 208"/>
                <a:gd name="T40" fmla="*/ 26 w 321"/>
                <a:gd name="T41" fmla="*/ 165 h 208"/>
                <a:gd name="T42" fmla="*/ 9 w 321"/>
                <a:gd name="T43" fmla="*/ 166 h 208"/>
                <a:gd name="T44" fmla="*/ 8 w 321"/>
                <a:gd name="T45" fmla="*/ 162 h 208"/>
                <a:gd name="T46" fmla="*/ 11 w 321"/>
                <a:gd name="T47" fmla="*/ 65 h 208"/>
                <a:gd name="T48" fmla="*/ 65 w 321"/>
                <a:gd name="T49" fmla="*/ 45 h 208"/>
                <a:gd name="T50" fmla="*/ 111 w 321"/>
                <a:gd name="T51" fmla="*/ 78 h 208"/>
                <a:gd name="T52" fmla="*/ 150 w 321"/>
                <a:gd name="T53" fmla="*/ 55 h 208"/>
                <a:gd name="T54" fmla="*/ 202 w 321"/>
                <a:gd name="T55" fmla="*/ 79 h 208"/>
                <a:gd name="T56" fmla="*/ 202 w 321"/>
                <a:gd name="T57" fmla="*/ 132 h 208"/>
                <a:gd name="T58" fmla="*/ 218 w 321"/>
                <a:gd name="T59" fmla="*/ 129 h 208"/>
                <a:gd name="T60" fmla="*/ 218 w 321"/>
                <a:gd name="T61" fmla="*/ 78 h 208"/>
                <a:gd name="T62" fmla="*/ 283 w 321"/>
                <a:gd name="T63" fmla="*/ 64 h 208"/>
                <a:gd name="T64" fmla="*/ 316 w 321"/>
                <a:gd name="T65" fmla="*/ 81 h 208"/>
                <a:gd name="T66" fmla="*/ 318 w 321"/>
                <a:gd name="T67" fmla="*/ 162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21" h="208">
                  <a:moveTo>
                    <a:pt x="318" y="162"/>
                  </a:moveTo>
                  <a:cubicBezTo>
                    <a:pt x="318" y="165"/>
                    <a:pt x="318" y="168"/>
                    <a:pt x="318" y="170"/>
                  </a:cubicBezTo>
                  <a:cubicBezTo>
                    <a:pt x="310" y="169"/>
                    <a:pt x="304" y="167"/>
                    <a:pt x="304" y="167"/>
                  </a:cubicBezTo>
                  <a:cubicBezTo>
                    <a:pt x="298" y="141"/>
                    <a:pt x="293" y="153"/>
                    <a:pt x="293" y="153"/>
                  </a:cubicBezTo>
                  <a:cubicBezTo>
                    <a:pt x="293" y="176"/>
                    <a:pt x="279" y="168"/>
                    <a:pt x="279" y="168"/>
                  </a:cubicBezTo>
                  <a:cubicBezTo>
                    <a:pt x="271" y="130"/>
                    <a:pt x="261" y="151"/>
                    <a:pt x="261" y="151"/>
                  </a:cubicBezTo>
                  <a:cubicBezTo>
                    <a:pt x="258" y="179"/>
                    <a:pt x="244" y="162"/>
                    <a:pt x="244" y="162"/>
                  </a:cubicBezTo>
                  <a:cubicBezTo>
                    <a:pt x="238" y="130"/>
                    <a:pt x="227" y="154"/>
                    <a:pt x="227" y="154"/>
                  </a:cubicBezTo>
                  <a:cubicBezTo>
                    <a:pt x="222" y="174"/>
                    <a:pt x="212" y="168"/>
                    <a:pt x="212" y="168"/>
                  </a:cubicBezTo>
                  <a:cubicBezTo>
                    <a:pt x="204" y="134"/>
                    <a:pt x="193" y="153"/>
                    <a:pt x="193" y="153"/>
                  </a:cubicBezTo>
                  <a:cubicBezTo>
                    <a:pt x="191" y="166"/>
                    <a:pt x="179" y="169"/>
                    <a:pt x="179" y="169"/>
                  </a:cubicBezTo>
                  <a:cubicBezTo>
                    <a:pt x="172" y="135"/>
                    <a:pt x="164" y="146"/>
                    <a:pt x="164" y="146"/>
                  </a:cubicBezTo>
                  <a:cubicBezTo>
                    <a:pt x="161" y="163"/>
                    <a:pt x="154" y="208"/>
                    <a:pt x="146" y="166"/>
                  </a:cubicBezTo>
                  <a:cubicBezTo>
                    <a:pt x="146" y="163"/>
                    <a:pt x="145" y="161"/>
                    <a:pt x="145" y="159"/>
                  </a:cubicBezTo>
                  <a:cubicBezTo>
                    <a:pt x="137" y="127"/>
                    <a:pt x="124" y="146"/>
                    <a:pt x="124" y="146"/>
                  </a:cubicBezTo>
                  <a:cubicBezTo>
                    <a:pt x="118" y="197"/>
                    <a:pt x="114" y="170"/>
                    <a:pt x="114" y="170"/>
                  </a:cubicBezTo>
                  <a:cubicBezTo>
                    <a:pt x="106" y="131"/>
                    <a:pt x="99" y="143"/>
                    <a:pt x="99" y="143"/>
                  </a:cubicBezTo>
                  <a:cubicBezTo>
                    <a:pt x="100" y="173"/>
                    <a:pt x="83" y="170"/>
                    <a:pt x="83" y="170"/>
                  </a:cubicBezTo>
                  <a:cubicBezTo>
                    <a:pt x="68" y="129"/>
                    <a:pt x="63" y="146"/>
                    <a:pt x="63" y="146"/>
                  </a:cubicBezTo>
                  <a:cubicBezTo>
                    <a:pt x="66" y="180"/>
                    <a:pt x="49" y="168"/>
                    <a:pt x="49" y="168"/>
                  </a:cubicBezTo>
                  <a:cubicBezTo>
                    <a:pt x="37" y="134"/>
                    <a:pt x="26" y="165"/>
                    <a:pt x="26" y="165"/>
                  </a:cubicBezTo>
                  <a:cubicBezTo>
                    <a:pt x="22" y="169"/>
                    <a:pt x="15" y="169"/>
                    <a:pt x="9" y="166"/>
                  </a:cubicBezTo>
                  <a:cubicBezTo>
                    <a:pt x="8" y="163"/>
                    <a:pt x="8" y="162"/>
                    <a:pt x="8" y="162"/>
                  </a:cubicBezTo>
                  <a:cubicBezTo>
                    <a:pt x="8" y="162"/>
                    <a:pt x="0" y="114"/>
                    <a:pt x="11" y="65"/>
                  </a:cubicBezTo>
                  <a:cubicBezTo>
                    <a:pt x="26" y="71"/>
                    <a:pt x="45" y="70"/>
                    <a:pt x="65" y="45"/>
                  </a:cubicBezTo>
                  <a:cubicBezTo>
                    <a:pt x="65" y="45"/>
                    <a:pt x="87" y="0"/>
                    <a:pt x="111" y="78"/>
                  </a:cubicBezTo>
                  <a:cubicBezTo>
                    <a:pt x="111" y="78"/>
                    <a:pt x="126" y="110"/>
                    <a:pt x="150" y="55"/>
                  </a:cubicBezTo>
                  <a:cubicBezTo>
                    <a:pt x="150" y="55"/>
                    <a:pt x="174" y="18"/>
                    <a:pt x="202" y="79"/>
                  </a:cubicBezTo>
                  <a:cubicBezTo>
                    <a:pt x="202" y="79"/>
                    <a:pt x="208" y="94"/>
                    <a:pt x="202" y="132"/>
                  </a:cubicBezTo>
                  <a:cubicBezTo>
                    <a:pt x="202" y="132"/>
                    <a:pt x="213" y="143"/>
                    <a:pt x="218" y="129"/>
                  </a:cubicBezTo>
                  <a:cubicBezTo>
                    <a:pt x="218" y="129"/>
                    <a:pt x="209" y="89"/>
                    <a:pt x="218" y="78"/>
                  </a:cubicBezTo>
                  <a:cubicBezTo>
                    <a:pt x="218" y="78"/>
                    <a:pt x="246" y="37"/>
                    <a:pt x="283" y="64"/>
                  </a:cubicBezTo>
                  <a:cubicBezTo>
                    <a:pt x="283" y="64"/>
                    <a:pt x="300" y="79"/>
                    <a:pt x="316" y="81"/>
                  </a:cubicBezTo>
                  <a:cubicBezTo>
                    <a:pt x="320" y="104"/>
                    <a:pt x="321" y="131"/>
                    <a:pt x="318" y="162"/>
                  </a:cubicBezTo>
                </a:path>
              </a:pathLst>
            </a:custGeom>
            <a:solidFill>
              <a:srgbClr val="9F73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7" name="Freeform 201"/>
            <p:cNvSpPr/>
            <p:nvPr/>
          </p:nvSpPr>
          <p:spPr bwMode="auto">
            <a:xfrm>
              <a:off x="6715634" y="3278298"/>
              <a:ext cx="496222" cy="358140"/>
            </a:xfrm>
            <a:custGeom>
              <a:avLst/>
              <a:gdLst>
                <a:gd name="T0" fmla="*/ 309 w 309"/>
                <a:gd name="T1" fmla="*/ 43 h 224"/>
                <a:gd name="T2" fmla="*/ 265 w 309"/>
                <a:gd name="T3" fmla="*/ 205 h 224"/>
                <a:gd name="T4" fmla="*/ 56 w 309"/>
                <a:gd name="T5" fmla="*/ 205 h 224"/>
                <a:gd name="T6" fmla="*/ 0 w 309"/>
                <a:gd name="T7" fmla="*/ 39 h 224"/>
                <a:gd name="T8" fmla="*/ 17 w 309"/>
                <a:gd name="T9" fmla="*/ 38 h 224"/>
                <a:gd name="T10" fmla="*/ 40 w 309"/>
                <a:gd name="T11" fmla="*/ 41 h 224"/>
                <a:gd name="T12" fmla="*/ 54 w 309"/>
                <a:gd name="T13" fmla="*/ 19 h 224"/>
                <a:gd name="T14" fmla="*/ 74 w 309"/>
                <a:gd name="T15" fmla="*/ 43 h 224"/>
                <a:gd name="T16" fmla="*/ 90 w 309"/>
                <a:gd name="T17" fmla="*/ 16 h 224"/>
                <a:gd name="T18" fmla="*/ 105 w 309"/>
                <a:gd name="T19" fmla="*/ 43 h 224"/>
                <a:gd name="T20" fmla="*/ 115 w 309"/>
                <a:gd name="T21" fmla="*/ 19 h 224"/>
                <a:gd name="T22" fmla="*/ 136 w 309"/>
                <a:gd name="T23" fmla="*/ 32 h 224"/>
                <a:gd name="T24" fmla="*/ 137 w 309"/>
                <a:gd name="T25" fmla="*/ 39 h 224"/>
                <a:gd name="T26" fmla="*/ 155 w 309"/>
                <a:gd name="T27" fmla="*/ 19 h 224"/>
                <a:gd name="T28" fmla="*/ 170 w 309"/>
                <a:gd name="T29" fmla="*/ 42 h 224"/>
                <a:gd name="T30" fmla="*/ 184 w 309"/>
                <a:gd name="T31" fmla="*/ 26 h 224"/>
                <a:gd name="T32" fmla="*/ 203 w 309"/>
                <a:gd name="T33" fmla="*/ 41 h 224"/>
                <a:gd name="T34" fmla="*/ 218 w 309"/>
                <a:gd name="T35" fmla="*/ 27 h 224"/>
                <a:gd name="T36" fmla="*/ 235 w 309"/>
                <a:gd name="T37" fmla="*/ 35 h 224"/>
                <a:gd name="T38" fmla="*/ 252 w 309"/>
                <a:gd name="T39" fmla="*/ 24 h 224"/>
                <a:gd name="T40" fmla="*/ 270 w 309"/>
                <a:gd name="T41" fmla="*/ 41 h 224"/>
                <a:gd name="T42" fmla="*/ 284 w 309"/>
                <a:gd name="T43" fmla="*/ 26 h 224"/>
                <a:gd name="T44" fmla="*/ 295 w 309"/>
                <a:gd name="T45" fmla="*/ 40 h 224"/>
                <a:gd name="T46" fmla="*/ 309 w 309"/>
                <a:gd name="T47" fmla="*/ 43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9" h="224">
                  <a:moveTo>
                    <a:pt x="309" y="43"/>
                  </a:moveTo>
                  <a:cubicBezTo>
                    <a:pt x="307" y="104"/>
                    <a:pt x="265" y="205"/>
                    <a:pt x="265" y="205"/>
                  </a:cubicBezTo>
                  <a:cubicBezTo>
                    <a:pt x="165" y="224"/>
                    <a:pt x="56" y="205"/>
                    <a:pt x="56" y="205"/>
                  </a:cubicBezTo>
                  <a:cubicBezTo>
                    <a:pt x="36" y="187"/>
                    <a:pt x="6" y="65"/>
                    <a:pt x="0" y="39"/>
                  </a:cubicBezTo>
                  <a:cubicBezTo>
                    <a:pt x="6" y="42"/>
                    <a:pt x="13" y="42"/>
                    <a:pt x="17" y="38"/>
                  </a:cubicBezTo>
                  <a:cubicBezTo>
                    <a:pt x="17" y="38"/>
                    <a:pt x="28" y="7"/>
                    <a:pt x="40" y="41"/>
                  </a:cubicBezTo>
                  <a:cubicBezTo>
                    <a:pt x="40" y="41"/>
                    <a:pt x="57" y="53"/>
                    <a:pt x="54" y="19"/>
                  </a:cubicBezTo>
                  <a:cubicBezTo>
                    <a:pt x="54" y="19"/>
                    <a:pt x="59" y="2"/>
                    <a:pt x="74" y="43"/>
                  </a:cubicBezTo>
                  <a:cubicBezTo>
                    <a:pt x="74" y="43"/>
                    <a:pt x="91" y="46"/>
                    <a:pt x="90" y="16"/>
                  </a:cubicBezTo>
                  <a:cubicBezTo>
                    <a:pt x="90" y="16"/>
                    <a:pt x="97" y="4"/>
                    <a:pt x="105" y="43"/>
                  </a:cubicBezTo>
                  <a:cubicBezTo>
                    <a:pt x="105" y="43"/>
                    <a:pt x="109" y="70"/>
                    <a:pt x="115" y="19"/>
                  </a:cubicBezTo>
                  <a:cubicBezTo>
                    <a:pt x="115" y="19"/>
                    <a:pt x="128" y="0"/>
                    <a:pt x="136" y="32"/>
                  </a:cubicBezTo>
                  <a:cubicBezTo>
                    <a:pt x="136" y="34"/>
                    <a:pt x="137" y="36"/>
                    <a:pt x="137" y="39"/>
                  </a:cubicBezTo>
                  <a:cubicBezTo>
                    <a:pt x="145" y="81"/>
                    <a:pt x="152" y="36"/>
                    <a:pt x="155" y="19"/>
                  </a:cubicBezTo>
                  <a:cubicBezTo>
                    <a:pt x="155" y="19"/>
                    <a:pt x="163" y="8"/>
                    <a:pt x="170" y="42"/>
                  </a:cubicBezTo>
                  <a:cubicBezTo>
                    <a:pt x="170" y="42"/>
                    <a:pt x="182" y="39"/>
                    <a:pt x="184" y="26"/>
                  </a:cubicBezTo>
                  <a:cubicBezTo>
                    <a:pt x="184" y="26"/>
                    <a:pt x="195" y="7"/>
                    <a:pt x="203" y="41"/>
                  </a:cubicBezTo>
                  <a:cubicBezTo>
                    <a:pt x="203" y="41"/>
                    <a:pt x="213" y="47"/>
                    <a:pt x="218" y="27"/>
                  </a:cubicBezTo>
                  <a:cubicBezTo>
                    <a:pt x="218" y="27"/>
                    <a:pt x="229" y="3"/>
                    <a:pt x="235" y="35"/>
                  </a:cubicBezTo>
                  <a:cubicBezTo>
                    <a:pt x="235" y="35"/>
                    <a:pt x="249" y="52"/>
                    <a:pt x="252" y="24"/>
                  </a:cubicBezTo>
                  <a:cubicBezTo>
                    <a:pt x="252" y="24"/>
                    <a:pt x="262" y="3"/>
                    <a:pt x="270" y="41"/>
                  </a:cubicBezTo>
                  <a:cubicBezTo>
                    <a:pt x="270" y="41"/>
                    <a:pt x="284" y="49"/>
                    <a:pt x="284" y="26"/>
                  </a:cubicBezTo>
                  <a:cubicBezTo>
                    <a:pt x="284" y="26"/>
                    <a:pt x="289" y="14"/>
                    <a:pt x="295" y="40"/>
                  </a:cubicBezTo>
                  <a:cubicBezTo>
                    <a:pt x="295" y="40"/>
                    <a:pt x="301" y="42"/>
                    <a:pt x="309" y="43"/>
                  </a:cubicBezTo>
                </a:path>
              </a:pathLst>
            </a:custGeom>
            <a:solidFill>
              <a:srgbClr val="C7D6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8" name="Freeform 202"/>
            <p:cNvSpPr/>
            <p:nvPr/>
          </p:nvSpPr>
          <p:spPr bwMode="auto">
            <a:xfrm>
              <a:off x="6717792" y="2928788"/>
              <a:ext cx="489750" cy="375400"/>
            </a:xfrm>
            <a:custGeom>
              <a:avLst/>
              <a:gdLst>
                <a:gd name="T0" fmla="*/ 305 w 305"/>
                <a:gd name="T1" fmla="*/ 171 h 233"/>
                <a:gd name="T2" fmla="*/ 272 w 305"/>
                <a:gd name="T3" fmla="*/ 154 h 233"/>
                <a:gd name="T4" fmla="*/ 207 w 305"/>
                <a:gd name="T5" fmla="*/ 168 h 233"/>
                <a:gd name="T6" fmla="*/ 207 w 305"/>
                <a:gd name="T7" fmla="*/ 219 h 233"/>
                <a:gd name="T8" fmla="*/ 191 w 305"/>
                <a:gd name="T9" fmla="*/ 222 h 233"/>
                <a:gd name="T10" fmla="*/ 191 w 305"/>
                <a:gd name="T11" fmla="*/ 169 h 233"/>
                <a:gd name="T12" fmla="*/ 139 w 305"/>
                <a:gd name="T13" fmla="*/ 145 h 233"/>
                <a:gd name="T14" fmla="*/ 100 w 305"/>
                <a:gd name="T15" fmla="*/ 168 h 233"/>
                <a:gd name="T16" fmla="*/ 54 w 305"/>
                <a:gd name="T17" fmla="*/ 135 h 233"/>
                <a:gd name="T18" fmla="*/ 0 w 305"/>
                <a:gd name="T19" fmla="*/ 155 h 233"/>
                <a:gd name="T20" fmla="*/ 96 w 305"/>
                <a:gd name="T21" fmla="*/ 48 h 233"/>
                <a:gd name="T22" fmla="*/ 305 w 305"/>
                <a:gd name="T23" fmla="*/ 171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5" h="233">
                  <a:moveTo>
                    <a:pt x="305" y="171"/>
                  </a:moveTo>
                  <a:cubicBezTo>
                    <a:pt x="289" y="169"/>
                    <a:pt x="272" y="154"/>
                    <a:pt x="272" y="154"/>
                  </a:cubicBezTo>
                  <a:cubicBezTo>
                    <a:pt x="235" y="127"/>
                    <a:pt x="207" y="168"/>
                    <a:pt x="207" y="168"/>
                  </a:cubicBezTo>
                  <a:cubicBezTo>
                    <a:pt x="198" y="179"/>
                    <a:pt x="207" y="219"/>
                    <a:pt x="207" y="219"/>
                  </a:cubicBezTo>
                  <a:cubicBezTo>
                    <a:pt x="202" y="233"/>
                    <a:pt x="191" y="222"/>
                    <a:pt x="191" y="222"/>
                  </a:cubicBezTo>
                  <a:cubicBezTo>
                    <a:pt x="197" y="184"/>
                    <a:pt x="191" y="169"/>
                    <a:pt x="191" y="169"/>
                  </a:cubicBezTo>
                  <a:cubicBezTo>
                    <a:pt x="163" y="108"/>
                    <a:pt x="139" y="145"/>
                    <a:pt x="139" y="145"/>
                  </a:cubicBezTo>
                  <a:cubicBezTo>
                    <a:pt x="115" y="200"/>
                    <a:pt x="100" y="168"/>
                    <a:pt x="100" y="168"/>
                  </a:cubicBezTo>
                  <a:cubicBezTo>
                    <a:pt x="76" y="90"/>
                    <a:pt x="54" y="135"/>
                    <a:pt x="54" y="135"/>
                  </a:cubicBezTo>
                  <a:cubicBezTo>
                    <a:pt x="34" y="160"/>
                    <a:pt x="15" y="161"/>
                    <a:pt x="0" y="155"/>
                  </a:cubicBezTo>
                  <a:cubicBezTo>
                    <a:pt x="10" y="110"/>
                    <a:pt x="35" y="63"/>
                    <a:pt x="96" y="48"/>
                  </a:cubicBezTo>
                  <a:cubicBezTo>
                    <a:pt x="96" y="48"/>
                    <a:pt x="278" y="0"/>
                    <a:pt x="305" y="171"/>
                  </a:cubicBezTo>
                </a:path>
              </a:pathLst>
            </a:custGeom>
            <a:solidFill>
              <a:srgbClr val="643E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9" name="Freeform 203"/>
            <p:cNvSpPr/>
            <p:nvPr/>
          </p:nvSpPr>
          <p:spPr bwMode="auto">
            <a:xfrm>
              <a:off x="6791146" y="3347337"/>
              <a:ext cx="38835" cy="263211"/>
            </a:xfrm>
            <a:custGeom>
              <a:avLst/>
              <a:gdLst>
                <a:gd name="T0" fmla="*/ 0 w 25"/>
                <a:gd name="T1" fmla="*/ 0 h 164"/>
                <a:gd name="T2" fmla="*/ 25 w 25"/>
                <a:gd name="T3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" h="164">
                  <a:moveTo>
                    <a:pt x="0" y="0"/>
                  </a:moveTo>
                  <a:cubicBezTo>
                    <a:pt x="5" y="51"/>
                    <a:pt x="14" y="119"/>
                    <a:pt x="25" y="164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0" name="Freeform 204"/>
            <p:cNvSpPr/>
            <p:nvPr/>
          </p:nvSpPr>
          <p:spPr bwMode="auto">
            <a:xfrm>
              <a:off x="6737209" y="3343023"/>
              <a:ext cx="71197" cy="263211"/>
            </a:xfrm>
            <a:custGeom>
              <a:avLst/>
              <a:gdLst>
                <a:gd name="T0" fmla="*/ 0 w 45"/>
                <a:gd name="T1" fmla="*/ 0 h 165"/>
                <a:gd name="T2" fmla="*/ 45 w 45"/>
                <a:gd name="T3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65">
                  <a:moveTo>
                    <a:pt x="0" y="0"/>
                  </a:moveTo>
                  <a:cubicBezTo>
                    <a:pt x="12" y="44"/>
                    <a:pt x="33" y="125"/>
                    <a:pt x="45" y="165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8" name="Freeform 206"/>
            <p:cNvSpPr/>
            <p:nvPr/>
          </p:nvSpPr>
          <p:spPr bwMode="auto">
            <a:xfrm>
              <a:off x="6844988" y="3345170"/>
              <a:ext cx="23733" cy="269684"/>
            </a:xfrm>
            <a:custGeom>
              <a:avLst/>
              <a:gdLst>
                <a:gd name="T0" fmla="*/ 0 w 15"/>
                <a:gd name="T1" fmla="*/ 0 h 168"/>
                <a:gd name="T2" fmla="*/ 15 w 15"/>
                <a:gd name="T3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5" h="168">
                  <a:moveTo>
                    <a:pt x="0" y="0"/>
                  </a:moveTo>
                  <a:cubicBezTo>
                    <a:pt x="2" y="49"/>
                    <a:pt x="7" y="126"/>
                    <a:pt x="15" y="168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9" name="Freeform 207"/>
            <p:cNvSpPr/>
            <p:nvPr/>
          </p:nvSpPr>
          <p:spPr bwMode="auto">
            <a:xfrm>
              <a:off x="6885981" y="3353800"/>
              <a:ext cx="10788" cy="263211"/>
            </a:xfrm>
            <a:custGeom>
              <a:avLst/>
              <a:gdLst>
                <a:gd name="T0" fmla="*/ 0 w 7"/>
                <a:gd name="T1" fmla="*/ 0 h 164"/>
                <a:gd name="T2" fmla="*/ 0 w 7"/>
                <a:gd name="T3" fmla="*/ 0 h 164"/>
                <a:gd name="T4" fmla="*/ 7 w 7"/>
                <a:gd name="T5" fmla="*/ 16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6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47"/>
                    <a:pt x="7" y="125"/>
                    <a:pt x="7" y="164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0" name="Line 208"/>
            <p:cNvSpPr>
              <a:spLocks noChangeShapeType="1"/>
            </p:cNvSpPr>
            <p:nvPr/>
          </p:nvSpPr>
          <p:spPr bwMode="auto">
            <a:xfrm flipH="1" flipV="1">
              <a:off x="6939917" y="3362429"/>
              <a:ext cx="0" cy="256739"/>
            </a:xfrm>
            <a:prstGeom prst="line">
              <a:avLst/>
            </a:pr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1" name="Line 209"/>
            <p:cNvSpPr>
              <a:spLocks noChangeShapeType="1"/>
            </p:cNvSpPr>
            <p:nvPr/>
          </p:nvSpPr>
          <p:spPr bwMode="auto">
            <a:xfrm flipH="1" flipV="1">
              <a:off x="6998169" y="3340855"/>
              <a:ext cx="0" cy="278314"/>
            </a:xfrm>
            <a:prstGeom prst="line">
              <a:avLst/>
            </a:pr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2" name="Line 210"/>
            <p:cNvSpPr>
              <a:spLocks noChangeShapeType="1"/>
            </p:cNvSpPr>
            <p:nvPr/>
          </p:nvSpPr>
          <p:spPr bwMode="auto">
            <a:xfrm flipH="1" flipV="1">
              <a:off x="7045634" y="3345170"/>
              <a:ext cx="0" cy="273999"/>
            </a:xfrm>
            <a:prstGeom prst="line">
              <a:avLst/>
            </a:pr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3" name="Freeform 211"/>
            <p:cNvSpPr/>
            <p:nvPr/>
          </p:nvSpPr>
          <p:spPr bwMode="auto">
            <a:xfrm>
              <a:off x="7075838" y="3343013"/>
              <a:ext cx="30205" cy="273999"/>
            </a:xfrm>
            <a:custGeom>
              <a:avLst/>
              <a:gdLst>
                <a:gd name="T0" fmla="*/ 0 w 18"/>
                <a:gd name="T1" fmla="*/ 171 h 171"/>
                <a:gd name="T2" fmla="*/ 18 w 18"/>
                <a:gd name="T3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171">
                  <a:moveTo>
                    <a:pt x="0" y="171"/>
                  </a:moveTo>
                  <a:cubicBezTo>
                    <a:pt x="5" y="129"/>
                    <a:pt x="14" y="48"/>
                    <a:pt x="18" y="0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4" name="Freeform 212"/>
            <p:cNvSpPr/>
            <p:nvPr/>
          </p:nvSpPr>
          <p:spPr bwMode="auto">
            <a:xfrm>
              <a:off x="7121144" y="3345170"/>
              <a:ext cx="34519" cy="265369"/>
            </a:xfrm>
            <a:custGeom>
              <a:avLst/>
              <a:gdLst>
                <a:gd name="T0" fmla="*/ 0 w 21"/>
                <a:gd name="T1" fmla="*/ 165 h 165"/>
                <a:gd name="T2" fmla="*/ 21 w 21"/>
                <a:gd name="T3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165">
                  <a:moveTo>
                    <a:pt x="0" y="165"/>
                  </a:moveTo>
                  <a:cubicBezTo>
                    <a:pt x="11" y="119"/>
                    <a:pt x="18" y="39"/>
                    <a:pt x="21" y="0"/>
                  </a:cubicBezTo>
                </a:path>
              </a:pathLst>
            </a:custGeom>
            <a:noFill/>
            <a:ln w="11113" cap="flat">
              <a:solidFill>
                <a:srgbClr val="96A477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5" name="Oval 213"/>
            <p:cNvSpPr>
              <a:spLocks noChangeArrowheads="1"/>
            </p:cNvSpPr>
            <p:nvPr/>
          </p:nvSpPr>
          <p:spPr bwMode="auto">
            <a:xfrm>
              <a:off x="6961492" y="2987030"/>
              <a:ext cx="97087" cy="97087"/>
            </a:xfrm>
            <a:prstGeom prst="ellipse">
              <a:avLst/>
            </a:prstGeom>
            <a:solidFill>
              <a:srgbClr val="F5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6" name="Oval 214"/>
            <p:cNvSpPr>
              <a:spLocks noChangeArrowheads="1"/>
            </p:cNvSpPr>
            <p:nvPr/>
          </p:nvSpPr>
          <p:spPr bwMode="auto">
            <a:xfrm>
              <a:off x="6937760" y="2933094"/>
              <a:ext cx="32363" cy="30205"/>
            </a:xfrm>
            <a:prstGeom prst="ellipse">
              <a:avLst/>
            </a:prstGeom>
            <a:solidFill>
              <a:srgbClr val="F5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7" name="Oval 215"/>
            <p:cNvSpPr>
              <a:spLocks noChangeArrowheads="1"/>
            </p:cNvSpPr>
            <p:nvPr/>
          </p:nvSpPr>
          <p:spPr bwMode="auto">
            <a:xfrm>
              <a:off x="6868721" y="2974085"/>
              <a:ext cx="97087" cy="97087"/>
            </a:xfrm>
            <a:prstGeom prst="ellipse">
              <a:avLst/>
            </a:prstGeom>
            <a:solidFill>
              <a:srgbClr val="8153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8" name="Oval 216"/>
            <p:cNvSpPr>
              <a:spLocks noChangeArrowheads="1"/>
            </p:cNvSpPr>
            <p:nvPr/>
          </p:nvSpPr>
          <p:spPr bwMode="auto">
            <a:xfrm>
              <a:off x="6892453" y="2997818"/>
              <a:ext cx="30205" cy="32363"/>
            </a:xfrm>
            <a:prstGeom prst="ellipse">
              <a:avLst/>
            </a:prstGeom>
            <a:solidFill>
              <a:srgbClr val="F5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19" name="Freeform 217"/>
            <p:cNvSpPr/>
            <p:nvPr/>
          </p:nvSpPr>
          <p:spPr bwMode="auto">
            <a:xfrm>
              <a:off x="7764070" y="5755061"/>
              <a:ext cx="157496" cy="455226"/>
            </a:xfrm>
            <a:custGeom>
              <a:avLst/>
              <a:gdLst>
                <a:gd name="T0" fmla="*/ 99 w 99"/>
                <a:gd name="T1" fmla="*/ 233 h 283"/>
                <a:gd name="T2" fmla="*/ 49 w 99"/>
                <a:gd name="T3" fmla="*/ 283 h 283"/>
                <a:gd name="T4" fmla="*/ 0 w 99"/>
                <a:gd name="T5" fmla="*/ 233 h 283"/>
                <a:gd name="T6" fmla="*/ 0 w 99"/>
                <a:gd name="T7" fmla="*/ 49 h 283"/>
                <a:gd name="T8" fmla="*/ 49 w 99"/>
                <a:gd name="T9" fmla="*/ 0 h 283"/>
                <a:gd name="T10" fmla="*/ 99 w 99"/>
                <a:gd name="T11" fmla="*/ 49 h 283"/>
                <a:gd name="T12" fmla="*/ 99 w 99"/>
                <a:gd name="T13" fmla="*/ 23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83">
                  <a:moveTo>
                    <a:pt x="99" y="233"/>
                  </a:moveTo>
                  <a:cubicBezTo>
                    <a:pt x="99" y="261"/>
                    <a:pt x="77" y="283"/>
                    <a:pt x="49" y="283"/>
                  </a:cubicBezTo>
                  <a:cubicBezTo>
                    <a:pt x="22" y="283"/>
                    <a:pt x="0" y="261"/>
                    <a:pt x="0" y="23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7" y="0"/>
                    <a:pt x="99" y="22"/>
                    <a:pt x="99" y="49"/>
                  </a:cubicBezTo>
                  <a:lnTo>
                    <a:pt x="99" y="233"/>
                  </a:lnTo>
                  <a:close/>
                </a:path>
              </a:pathLst>
            </a:custGeom>
            <a:solidFill>
              <a:srgbClr val="465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0" name="Freeform 218"/>
            <p:cNvSpPr/>
            <p:nvPr/>
          </p:nvSpPr>
          <p:spPr bwMode="auto">
            <a:xfrm>
              <a:off x="6240898" y="5755061"/>
              <a:ext cx="157496" cy="455226"/>
            </a:xfrm>
            <a:custGeom>
              <a:avLst/>
              <a:gdLst>
                <a:gd name="T0" fmla="*/ 99 w 99"/>
                <a:gd name="T1" fmla="*/ 233 h 283"/>
                <a:gd name="T2" fmla="*/ 49 w 99"/>
                <a:gd name="T3" fmla="*/ 283 h 283"/>
                <a:gd name="T4" fmla="*/ 0 w 99"/>
                <a:gd name="T5" fmla="*/ 233 h 283"/>
                <a:gd name="T6" fmla="*/ 0 w 99"/>
                <a:gd name="T7" fmla="*/ 49 h 283"/>
                <a:gd name="T8" fmla="*/ 49 w 99"/>
                <a:gd name="T9" fmla="*/ 0 h 283"/>
                <a:gd name="T10" fmla="*/ 99 w 99"/>
                <a:gd name="T11" fmla="*/ 49 h 283"/>
                <a:gd name="T12" fmla="*/ 99 w 99"/>
                <a:gd name="T13" fmla="*/ 23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283">
                  <a:moveTo>
                    <a:pt x="99" y="233"/>
                  </a:moveTo>
                  <a:cubicBezTo>
                    <a:pt x="99" y="261"/>
                    <a:pt x="76" y="283"/>
                    <a:pt x="49" y="283"/>
                  </a:cubicBezTo>
                  <a:cubicBezTo>
                    <a:pt x="22" y="283"/>
                    <a:pt x="0" y="261"/>
                    <a:pt x="0" y="233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22"/>
                    <a:pt x="22" y="0"/>
                    <a:pt x="49" y="0"/>
                  </a:cubicBezTo>
                  <a:cubicBezTo>
                    <a:pt x="76" y="0"/>
                    <a:pt x="99" y="22"/>
                    <a:pt x="99" y="49"/>
                  </a:cubicBezTo>
                  <a:lnTo>
                    <a:pt x="99" y="233"/>
                  </a:lnTo>
                  <a:close/>
                </a:path>
              </a:pathLst>
            </a:custGeom>
            <a:solidFill>
              <a:srgbClr val="465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1" name="Freeform 219"/>
            <p:cNvSpPr/>
            <p:nvPr/>
          </p:nvSpPr>
          <p:spPr bwMode="auto">
            <a:xfrm>
              <a:off x="6184803" y="3463831"/>
              <a:ext cx="1786383" cy="2658000"/>
            </a:xfrm>
            <a:custGeom>
              <a:avLst/>
              <a:gdLst>
                <a:gd name="T0" fmla="*/ 0 w 1114"/>
                <a:gd name="T1" fmla="*/ 0 h 1656"/>
                <a:gd name="T2" fmla="*/ 1114 w 1114"/>
                <a:gd name="T3" fmla="*/ 0 h 1656"/>
                <a:gd name="T4" fmla="*/ 1033 w 1114"/>
                <a:gd name="T5" fmla="*/ 1455 h 1656"/>
                <a:gd name="T6" fmla="*/ 840 w 1114"/>
                <a:gd name="T7" fmla="*/ 1642 h 1656"/>
                <a:gd name="T8" fmla="*/ 272 w 1114"/>
                <a:gd name="T9" fmla="*/ 1642 h 1656"/>
                <a:gd name="T10" fmla="*/ 79 w 1114"/>
                <a:gd name="T11" fmla="*/ 1444 h 1656"/>
                <a:gd name="T12" fmla="*/ 0 w 1114"/>
                <a:gd name="T13" fmla="*/ 0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4" h="1655">
                  <a:moveTo>
                    <a:pt x="0" y="0"/>
                  </a:moveTo>
                  <a:cubicBezTo>
                    <a:pt x="1114" y="0"/>
                    <a:pt x="1114" y="0"/>
                    <a:pt x="1114" y="0"/>
                  </a:cubicBezTo>
                  <a:cubicBezTo>
                    <a:pt x="1033" y="1455"/>
                    <a:pt x="1033" y="1455"/>
                    <a:pt x="1033" y="1455"/>
                  </a:cubicBezTo>
                  <a:cubicBezTo>
                    <a:pt x="1033" y="1455"/>
                    <a:pt x="1045" y="1644"/>
                    <a:pt x="840" y="1642"/>
                  </a:cubicBezTo>
                  <a:cubicBezTo>
                    <a:pt x="272" y="1642"/>
                    <a:pt x="272" y="1642"/>
                    <a:pt x="272" y="1642"/>
                  </a:cubicBezTo>
                  <a:cubicBezTo>
                    <a:pt x="272" y="1642"/>
                    <a:pt x="81" y="1656"/>
                    <a:pt x="79" y="144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ACC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2" name="Freeform 220"/>
            <p:cNvSpPr/>
            <p:nvPr/>
          </p:nvSpPr>
          <p:spPr bwMode="auto">
            <a:xfrm>
              <a:off x="6225796" y="3524240"/>
              <a:ext cx="1626730" cy="2340853"/>
            </a:xfrm>
            <a:custGeom>
              <a:avLst/>
              <a:gdLst>
                <a:gd name="T0" fmla="*/ 9 w 1014"/>
                <a:gd name="T1" fmla="*/ 111 h 1460"/>
                <a:gd name="T2" fmla="*/ 113 w 1014"/>
                <a:gd name="T3" fmla="*/ 0 h 1460"/>
                <a:gd name="T4" fmla="*/ 855 w 1014"/>
                <a:gd name="T5" fmla="*/ 0 h 1460"/>
                <a:gd name="T6" fmla="*/ 987 w 1014"/>
                <a:gd name="T7" fmla="*/ 219 h 1460"/>
                <a:gd name="T8" fmla="*/ 920 w 1014"/>
                <a:gd name="T9" fmla="*/ 1291 h 1460"/>
                <a:gd name="T10" fmla="*/ 765 w 1014"/>
                <a:gd name="T11" fmla="*/ 1460 h 1460"/>
                <a:gd name="T12" fmla="*/ 246 w 1014"/>
                <a:gd name="T13" fmla="*/ 1460 h 1460"/>
                <a:gd name="T14" fmla="*/ 78 w 1014"/>
                <a:gd name="T15" fmla="*/ 1312 h 1460"/>
                <a:gd name="T16" fmla="*/ 9 w 1014"/>
                <a:gd name="T17" fmla="*/ 111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14" h="1460">
                  <a:moveTo>
                    <a:pt x="9" y="111"/>
                  </a:moveTo>
                  <a:cubicBezTo>
                    <a:pt x="9" y="111"/>
                    <a:pt x="0" y="2"/>
                    <a:pt x="113" y="0"/>
                  </a:cubicBezTo>
                  <a:cubicBezTo>
                    <a:pt x="855" y="0"/>
                    <a:pt x="855" y="0"/>
                    <a:pt x="855" y="0"/>
                  </a:cubicBezTo>
                  <a:cubicBezTo>
                    <a:pt x="855" y="0"/>
                    <a:pt x="1014" y="0"/>
                    <a:pt x="987" y="219"/>
                  </a:cubicBezTo>
                  <a:cubicBezTo>
                    <a:pt x="920" y="1291"/>
                    <a:pt x="920" y="1291"/>
                    <a:pt x="920" y="1291"/>
                  </a:cubicBezTo>
                  <a:cubicBezTo>
                    <a:pt x="920" y="1291"/>
                    <a:pt x="922" y="1455"/>
                    <a:pt x="765" y="1460"/>
                  </a:cubicBezTo>
                  <a:cubicBezTo>
                    <a:pt x="246" y="1460"/>
                    <a:pt x="246" y="1460"/>
                    <a:pt x="246" y="1460"/>
                  </a:cubicBezTo>
                  <a:cubicBezTo>
                    <a:pt x="246" y="1460"/>
                    <a:pt x="76" y="1455"/>
                    <a:pt x="78" y="1312"/>
                  </a:cubicBezTo>
                  <a:lnTo>
                    <a:pt x="9" y="111"/>
                  </a:lnTo>
                  <a:close/>
                </a:path>
              </a:pathLst>
            </a:custGeom>
            <a:solidFill>
              <a:srgbClr val="9CEF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3" name="Freeform 221"/>
            <p:cNvSpPr/>
            <p:nvPr/>
          </p:nvSpPr>
          <p:spPr bwMode="auto">
            <a:xfrm>
              <a:off x="6724170" y="4050662"/>
              <a:ext cx="420707" cy="362455"/>
            </a:xfrm>
            <a:custGeom>
              <a:avLst/>
              <a:gdLst>
                <a:gd name="T0" fmla="*/ 263 w 263"/>
                <a:gd name="T1" fmla="*/ 110 h 225"/>
                <a:gd name="T2" fmla="*/ 233 w 263"/>
                <a:gd name="T3" fmla="*/ 136 h 225"/>
                <a:gd name="T4" fmla="*/ 73 w 263"/>
                <a:gd name="T5" fmla="*/ 225 h 225"/>
                <a:gd name="T6" fmla="*/ 43 w 263"/>
                <a:gd name="T7" fmla="*/ 224 h 225"/>
                <a:gd name="T8" fmla="*/ 97 w 263"/>
                <a:gd name="T9" fmla="*/ 155 h 225"/>
                <a:gd name="T10" fmla="*/ 117 w 263"/>
                <a:gd name="T11" fmla="*/ 7 h 225"/>
                <a:gd name="T12" fmla="*/ 128 w 263"/>
                <a:gd name="T13" fmla="*/ 46 h 225"/>
                <a:gd name="T14" fmla="*/ 117 w 263"/>
                <a:gd name="T15" fmla="*/ 141 h 225"/>
                <a:gd name="T16" fmla="*/ 263 w 263"/>
                <a:gd name="T17" fmla="*/ 11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3" h="225">
                  <a:moveTo>
                    <a:pt x="263" y="110"/>
                  </a:moveTo>
                  <a:cubicBezTo>
                    <a:pt x="263" y="110"/>
                    <a:pt x="247" y="119"/>
                    <a:pt x="233" y="136"/>
                  </a:cubicBezTo>
                  <a:cubicBezTo>
                    <a:pt x="130" y="128"/>
                    <a:pt x="87" y="195"/>
                    <a:pt x="73" y="225"/>
                  </a:cubicBezTo>
                  <a:cubicBezTo>
                    <a:pt x="64" y="224"/>
                    <a:pt x="53" y="223"/>
                    <a:pt x="43" y="224"/>
                  </a:cubicBezTo>
                  <a:cubicBezTo>
                    <a:pt x="43" y="224"/>
                    <a:pt x="67" y="175"/>
                    <a:pt x="97" y="155"/>
                  </a:cubicBezTo>
                  <a:cubicBezTo>
                    <a:pt x="97" y="155"/>
                    <a:pt x="0" y="0"/>
                    <a:pt x="117" y="7"/>
                  </a:cubicBezTo>
                  <a:cubicBezTo>
                    <a:pt x="117" y="7"/>
                    <a:pt x="157" y="30"/>
                    <a:pt x="128" y="46"/>
                  </a:cubicBezTo>
                  <a:cubicBezTo>
                    <a:pt x="128" y="46"/>
                    <a:pt x="89" y="29"/>
                    <a:pt x="117" y="141"/>
                  </a:cubicBezTo>
                  <a:cubicBezTo>
                    <a:pt x="117" y="141"/>
                    <a:pt x="174" y="99"/>
                    <a:pt x="263" y="11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4" name="Freeform 222"/>
            <p:cNvSpPr/>
            <p:nvPr/>
          </p:nvSpPr>
          <p:spPr bwMode="auto">
            <a:xfrm>
              <a:off x="6961492" y="4818721"/>
              <a:ext cx="543682" cy="319305"/>
            </a:xfrm>
            <a:custGeom>
              <a:avLst/>
              <a:gdLst>
                <a:gd name="T0" fmla="*/ 339 w 339"/>
                <a:gd name="T1" fmla="*/ 0 h 199"/>
                <a:gd name="T2" fmla="*/ 0 w 339"/>
                <a:gd name="T3" fmla="*/ 126 h 199"/>
                <a:gd name="T4" fmla="*/ 13 w 339"/>
                <a:gd name="T5" fmla="*/ 105 h 199"/>
                <a:gd name="T6" fmla="*/ 83 w 339"/>
                <a:gd name="T7" fmla="*/ 81 h 199"/>
                <a:gd name="T8" fmla="*/ 107 w 339"/>
                <a:gd name="T9" fmla="*/ 75 h 199"/>
                <a:gd name="T10" fmla="*/ 132 w 339"/>
                <a:gd name="T11" fmla="*/ 66 h 199"/>
                <a:gd name="T12" fmla="*/ 164 w 339"/>
                <a:gd name="T13" fmla="*/ 44 h 199"/>
                <a:gd name="T14" fmla="*/ 235 w 339"/>
                <a:gd name="T15" fmla="*/ 44 h 199"/>
                <a:gd name="T16" fmla="*/ 306 w 339"/>
                <a:gd name="T17" fmla="*/ 4 h 199"/>
                <a:gd name="T18" fmla="*/ 339 w 339"/>
                <a:gd name="T19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9" h="199">
                  <a:moveTo>
                    <a:pt x="339" y="0"/>
                  </a:moveTo>
                  <a:cubicBezTo>
                    <a:pt x="319" y="44"/>
                    <a:pt x="228" y="199"/>
                    <a:pt x="0" y="126"/>
                  </a:cubicBezTo>
                  <a:cubicBezTo>
                    <a:pt x="0" y="126"/>
                    <a:pt x="5" y="118"/>
                    <a:pt x="13" y="105"/>
                  </a:cubicBezTo>
                  <a:cubicBezTo>
                    <a:pt x="37" y="85"/>
                    <a:pt x="68" y="64"/>
                    <a:pt x="83" y="81"/>
                  </a:cubicBezTo>
                  <a:cubicBezTo>
                    <a:pt x="83" y="81"/>
                    <a:pt x="98" y="93"/>
                    <a:pt x="107" y="75"/>
                  </a:cubicBezTo>
                  <a:cubicBezTo>
                    <a:pt x="107" y="75"/>
                    <a:pt x="116" y="43"/>
                    <a:pt x="132" y="66"/>
                  </a:cubicBezTo>
                  <a:cubicBezTo>
                    <a:pt x="132" y="66"/>
                    <a:pt x="158" y="70"/>
                    <a:pt x="164" y="44"/>
                  </a:cubicBezTo>
                  <a:cubicBezTo>
                    <a:pt x="164" y="44"/>
                    <a:pt x="155" y="21"/>
                    <a:pt x="235" y="44"/>
                  </a:cubicBezTo>
                  <a:cubicBezTo>
                    <a:pt x="235" y="44"/>
                    <a:pt x="293" y="43"/>
                    <a:pt x="306" y="4"/>
                  </a:cubicBezTo>
                  <a:cubicBezTo>
                    <a:pt x="306" y="4"/>
                    <a:pt x="329" y="8"/>
                    <a:pt x="339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5" name="Freeform 223"/>
            <p:cNvSpPr/>
            <p:nvPr/>
          </p:nvSpPr>
          <p:spPr bwMode="auto">
            <a:xfrm>
              <a:off x="6840674" y="4255621"/>
              <a:ext cx="610564" cy="731382"/>
            </a:xfrm>
            <a:custGeom>
              <a:avLst/>
              <a:gdLst>
                <a:gd name="T0" fmla="*/ 381 w 381"/>
                <a:gd name="T1" fmla="*/ 354 h 455"/>
                <a:gd name="T2" fmla="*/ 310 w 381"/>
                <a:gd name="T3" fmla="*/ 394 h 455"/>
                <a:gd name="T4" fmla="*/ 239 w 381"/>
                <a:gd name="T5" fmla="*/ 394 h 455"/>
                <a:gd name="T6" fmla="*/ 207 w 381"/>
                <a:gd name="T7" fmla="*/ 416 h 455"/>
                <a:gd name="T8" fmla="*/ 182 w 381"/>
                <a:gd name="T9" fmla="*/ 425 h 455"/>
                <a:gd name="T10" fmla="*/ 158 w 381"/>
                <a:gd name="T11" fmla="*/ 431 h 455"/>
                <a:gd name="T12" fmla="*/ 88 w 381"/>
                <a:gd name="T13" fmla="*/ 455 h 455"/>
                <a:gd name="T14" fmla="*/ 70 w 381"/>
                <a:gd name="T15" fmla="*/ 124 h 455"/>
                <a:gd name="T16" fmla="*/ 0 w 381"/>
                <a:gd name="T17" fmla="*/ 97 h 455"/>
                <a:gd name="T18" fmla="*/ 160 w 381"/>
                <a:gd name="T19" fmla="*/ 8 h 455"/>
                <a:gd name="T20" fmla="*/ 381 w 381"/>
                <a:gd name="T21" fmla="*/ 354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1" h="455">
                  <a:moveTo>
                    <a:pt x="381" y="354"/>
                  </a:moveTo>
                  <a:cubicBezTo>
                    <a:pt x="368" y="393"/>
                    <a:pt x="310" y="394"/>
                    <a:pt x="310" y="394"/>
                  </a:cubicBezTo>
                  <a:cubicBezTo>
                    <a:pt x="230" y="371"/>
                    <a:pt x="239" y="394"/>
                    <a:pt x="239" y="394"/>
                  </a:cubicBezTo>
                  <a:cubicBezTo>
                    <a:pt x="233" y="420"/>
                    <a:pt x="207" y="416"/>
                    <a:pt x="207" y="416"/>
                  </a:cubicBezTo>
                  <a:cubicBezTo>
                    <a:pt x="191" y="393"/>
                    <a:pt x="182" y="425"/>
                    <a:pt x="182" y="425"/>
                  </a:cubicBezTo>
                  <a:cubicBezTo>
                    <a:pt x="173" y="443"/>
                    <a:pt x="158" y="431"/>
                    <a:pt x="158" y="431"/>
                  </a:cubicBezTo>
                  <a:cubicBezTo>
                    <a:pt x="143" y="414"/>
                    <a:pt x="112" y="435"/>
                    <a:pt x="88" y="455"/>
                  </a:cubicBezTo>
                  <a:cubicBezTo>
                    <a:pt x="117" y="403"/>
                    <a:pt x="180" y="260"/>
                    <a:pt x="70" y="124"/>
                  </a:cubicBezTo>
                  <a:cubicBezTo>
                    <a:pt x="70" y="124"/>
                    <a:pt x="38" y="103"/>
                    <a:pt x="0" y="97"/>
                  </a:cubicBezTo>
                  <a:cubicBezTo>
                    <a:pt x="14" y="67"/>
                    <a:pt x="57" y="0"/>
                    <a:pt x="160" y="8"/>
                  </a:cubicBezTo>
                  <a:cubicBezTo>
                    <a:pt x="123" y="54"/>
                    <a:pt x="99" y="162"/>
                    <a:pt x="381" y="354"/>
                  </a:cubicBezTo>
                  <a:close/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6" name="Freeform 224"/>
            <p:cNvSpPr/>
            <p:nvPr/>
          </p:nvSpPr>
          <p:spPr bwMode="auto">
            <a:xfrm>
              <a:off x="7505173" y="4801461"/>
              <a:ext cx="8630" cy="17260"/>
            </a:xfrm>
            <a:custGeom>
              <a:avLst/>
              <a:gdLst>
                <a:gd name="T0" fmla="*/ 0 w 5"/>
                <a:gd name="T1" fmla="*/ 11 h 11"/>
                <a:gd name="T2" fmla="*/ 5 w 5"/>
                <a:gd name="T3" fmla="*/ 0 h 11"/>
                <a:gd name="T4" fmla="*/ 0 w 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1">
                  <a:moveTo>
                    <a:pt x="0" y="11"/>
                  </a:moveTo>
                  <a:cubicBezTo>
                    <a:pt x="4" y="4"/>
                    <a:pt x="5" y="0"/>
                    <a:pt x="5" y="0"/>
                  </a:cubicBezTo>
                  <a:cubicBezTo>
                    <a:pt x="5" y="5"/>
                    <a:pt x="3" y="8"/>
                    <a:pt x="0" y="11"/>
                  </a:cubicBezTo>
                  <a:close/>
                </a:path>
              </a:pathLst>
            </a:custGeom>
            <a:noFill/>
            <a:ln w="3175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7" name="Freeform 225"/>
            <p:cNvSpPr/>
            <p:nvPr/>
          </p:nvSpPr>
          <p:spPr bwMode="auto">
            <a:xfrm>
              <a:off x="6959335" y="4363494"/>
              <a:ext cx="66882" cy="112188"/>
            </a:xfrm>
            <a:custGeom>
              <a:avLst/>
              <a:gdLst>
                <a:gd name="T0" fmla="*/ 41 w 42"/>
                <a:gd name="T1" fmla="*/ 39 h 69"/>
                <a:gd name="T2" fmla="*/ 42 w 42"/>
                <a:gd name="T3" fmla="*/ 47 h 69"/>
                <a:gd name="T4" fmla="*/ 41 w 42"/>
                <a:gd name="T5" fmla="*/ 55 h 69"/>
                <a:gd name="T6" fmla="*/ 26 w 42"/>
                <a:gd name="T7" fmla="*/ 69 h 69"/>
                <a:gd name="T8" fmla="*/ 22 w 42"/>
                <a:gd name="T9" fmla="*/ 66 h 69"/>
                <a:gd name="T10" fmla="*/ 20 w 42"/>
                <a:gd name="T11" fmla="*/ 59 h 69"/>
                <a:gd name="T12" fmla="*/ 18 w 42"/>
                <a:gd name="T13" fmla="*/ 51 h 69"/>
                <a:gd name="T14" fmla="*/ 15 w 42"/>
                <a:gd name="T15" fmla="*/ 43 h 69"/>
                <a:gd name="T16" fmla="*/ 1 w 42"/>
                <a:gd name="T17" fmla="*/ 10 h 69"/>
                <a:gd name="T18" fmla="*/ 9 w 42"/>
                <a:gd name="T19" fmla="*/ 1 h 69"/>
                <a:gd name="T20" fmla="*/ 33 w 42"/>
                <a:gd name="T21" fmla="*/ 20 h 69"/>
                <a:gd name="T22" fmla="*/ 36 w 42"/>
                <a:gd name="T23" fmla="*/ 26 h 69"/>
                <a:gd name="T24" fmla="*/ 39 w 42"/>
                <a:gd name="T25" fmla="*/ 33 h 69"/>
                <a:gd name="T26" fmla="*/ 41 w 42"/>
                <a:gd name="T27" fmla="*/ 3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" h="69">
                  <a:moveTo>
                    <a:pt x="41" y="39"/>
                  </a:moveTo>
                  <a:cubicBezTo>
                    <a:pt x="42" y="42"/>
                    <a:pt x="42" y="44"/>
                    <a:pt x="42" y="47"/>
                  </a:cubicBezTo>
                  <a:cubicBezTo>
                    <a:pt x="42" y="49"/>
                    <a:pt x="42" y="52"/>
                    <a:pt x="41" y="55"/>
                  </a:cubicBezTo>
                  <a:cubicBezTo>
                    <a:pt x="38" y="61"/>
                    <a:pt x="34" y="68"/>
                    <a:pt x="26" y="69"/>
                  </a:cubicBezTo>
                  <a:cubicBezTo>
                    <a:pt x="25" y="69"/>
                    <a:pt x="23" y="68"/>
                    <a:pt x="22" y="66"/>
                  </a:cubicBezTo>
                  <a:cubicBezTo>
                    <a:pt x="21" y="64"/>
                    <a:pt x="20" y="61"/>
                    <a:pt x="20" y="59"/>
                  </a:cubicBezTo>
                  <a:cubicBezTo>
                    <a:pt x="19" y="56"/>
                    <a:pt x="18" y="54"/>
                    <a:pt x="18" y="51"/>
                  </a:cubicBezTo>
                  <a:cubicBezTo>
                    <a:pt x="17" y="49"/>
                    <a:pt x="16" y="46"/>
                    <a:pt x="15" y="43"/>
                  </a:cubicBezTo>
                  <a:cubicBezTo>
                    <a:pt x="10" y="32"/>
                    <a:pt x="3" y="22"/>
                    <a:pt x="1" y="10"/>
                  </a:cubicBezTo>
                  <a:cubicBezTo>
                    <a:pt x="0" y="5"/>
                    <a:pt x="5" y="0"/>
                    <a:pt x="9" y="1"/>
                  </a:cubicBezTo>
                  <a:cubicBezTo>
                    <a:pt x="20" y="2"/>
                    <a:pt x="27" y="11"/>
                    <a:pt x="33" y="20"/>
                  </a:cubicBezTo>
                  <a:cubicBezTo>
                    <a:pt x="34" y="22"/>
                    <a:pt x="35" y="24"/>
                    <a:pt x="36" y="26"/>
                  </a:cubicBezTo>
                  <a:cubicBezTo>
                    <a:pt x="37" y="28"/>
                    <a:pt x="38" y="30"/>
                    <a:pt x="39" y="33"/>
                  </a:cubicBezTo>
                  <a:cubicBezTo>
                    <a:pt x="40" y="35"/>
                    <a:pt x="40" y="37"/>
                    <a:pt x="41" y="3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8" name="Freeform 226"/>
            <p:cNvSpPr/>
            <p:nvPr/>
          </p:nvSpPr>
          <p:spPr bwMode="auto">
            <a:xfrm>
              <a:off x="7082310" y="4646123"/>
              <a:ext cx="155338" cy="155338"/>
            </a:xfrm>
            <a:custGeom>
              <a:avLst/>
              <a:gdLst>
                <a:gd name="T0" fmla="*/ 41 w 97"/>
                <a:gd name="T1" fmla="*/ 87 h 97"/>
                <a:gd name="T2" fmla="*/ 52 w 97"/>
                <a:gd name="T3" fmla="*/ 94 h 97"/>
                <a:gd name="T4" fmla="*/ 64 w 97"/>
                <a:gd name="T5" fmla="*/ 97 h 97"/>
                <a:gd name="T6" fmla="*/ 96 w 97"/>
                <a:gd name="T7" fmla="*/ 83 h 97"/>
                <a:gd name="T8" fmla="*/ 95 w 97"/>
                <a:gd name="T9" fmla="*/ 74 h 97"/>
                <a:gd name="T10" fmla="*/ 86 w 97"/>
                <a:gd name="T11" fmla="*/ 66 h 97"/>
                <a:gd name="T12" fmla="*/ 76 w 97"/>
                <a:gd name="T13" fmla="*/ 58 h 97"/>
                <a:gd name="T14" fmla="*/ 65 w 97"/>
                <a:gd name="T15" fmla="*/ 48 h 97"/>
                <a:gd name="T16" fmla="*/ 25 w 97"/>
                <a:gd name="T17" fmla="*/ 4 h 97"/>
                <a:gd name="T18" fmla="*/ 6 w 97"/>
                <a:gd name="T19" fmla="*/ 11 h 97"/>
                <a:gd name="T20" fmla="*/ 18 w 97"/>
                <a:gd name="T21" fmla="*/ 62 h 97"/>
                <a:gd name="T22" fmla="*/ 25 w 97"/>
                <a:gd name="T23" fmla="*/ 71 h 97"/>
                <a:gd name="T24" fmla="*/ 33 w 97"/>
                <a:gd name="T25" fmla="*/ 80 h 97"/>
                <a:gd name="T26" fmla="*/ 41 w 97"/>
                <a:gd name="T27" fmla="*/ 8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" h="97">
                  <a:moveTo>
                    <a:pt x="41" y="87"/>
                  </a:moveTo>
                  <a:cubicBezTo>
                    <a:pt x="45" y="90"/>
                    <a:pt x="48" y="93"/>
                    <a:pt x="52" y="94"/>
                  </a:cubicBezTo>
                  <a:cubicBezTo>
                    <a:pt x="56" y="96"/>
                    <a:pt x="60" y="97"/>
                    <a:pt x="64" y="97"/>
                  </a:cubicBezTo>
                  <a:cubicBezTo>
                    <a:pt x="76" y="97"/>
                    <a:pt x="89" y="96"/>
                    <a:pt x="96" y="83"/>
                  </a:cubicBezTo>
                  <a:cubicBezTo>
                    <a:pt x="97" y="80"/>
                    <a:pt x="97" y="77"/>
                    <a:pt x="95" y="74"/>
                  </a:cubicBezTo>
                  <a:cubicBezTo>
                    <a:pt x="92" y="71"/>
                    <a:pt x="89" y="68"/>
                    <a:pt x="86" y="66"/>
                  </a:cubicBezTo>
                  <a:cubicBezTo>
                    <a:pt x="83" y="63"/>
                    <a:pt x="79" y="60"/>
                    <a:pt x="76" y="58"/>
                  </a:cubicBezTo>
                  <a:cubicBezTo>
                    <a:pt x="72" y="55"/>
                    <a:pt x="69" y="51"/>
                    <a:pt x="65" y="48"/>
                  </a:cubicBezTo>
                  <a:cubicBezTo>
                    <a:pt x="52" y="33"/>
                    <a:pt x="43" y="15"/>
                    <a:pt x="25" y="4"/>
                  </a:cubicBezTo>
                  <a:cubicBezTo>
                    <a:pt x="19" y="0"/>
                    <a:pt x="8" y="3"/>
                    <a:pt x="6" y="11"/>
                  </a:cubicBezTo>
                  <a:cubicBezTo>
                    <a:pt x="0" y="29"/>
                    <a:pt x="8" y="47"/>
                    <a:pt x="18" y="62"/>
                  </a:cubicBezTo>
                  <a:cubicBezTo>
                    <a:pt x="20" y="65"/>
                    <a:pt x="23" y="68"/>
                    <a:pt x="25" y="71"/>
                  </a:cubicBezTo>
                  <a:cubicBezTo>
                    <a:pt x="28" y="74"/>
                    <a:pt x="30" y="77"/>
                    <a:pt x="33" y="80"/>
                  </a:cubicBezTo>
                  <a:cubicBezTo>
                    <a:pt x="36" y="83"/>
                    <a:pt x="38" y="85"/>
                    <a:pt x="41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29" name="Freeform 227"/>
            <p:cNvSpPr/>
            <p:nvPr/>
          </p:nvSpPr>
          <p:spPr bwMode="auto">
            <a:xfrm>
              <a:off x="7315316" y="4432533"/>
              <a:ext cx="334408" cy="323620"/>
            </a:xfrm>
            <a:custGeom>
              <a:avLst/>
              <a:gdLst>
                <a:gd name="T0" fmla="*/ 48 w 209"/>
                <a:gd name="T1" fmla="*/ 91 h 201"/>
                <a:gd name="T2" fmla="*/ 48 w 209"/>
                <a:gd name="T3" fmla="*/ 26 h 201"/>
                <a:gd name="T4" fmla="*/ 184 w 209"/>
                <a:gd name="T5" fmla="*/ 71 h 201"/>
                <a:gd name="T6" fmla="*/ 175 w 209"/>
                <a:gd name="T7" fmla="*/ 91 h 201"/>
                <a:gd name="T8" fmla="*/ 189 w 209"/>
                <a:gd name="T9" fmla="*/ 121 h 201"/>
                <a:gd name="T10" fmla="*/ 109 w 209"/>
                <a:gd name="T11" fmla="*/ 192 h 201"/>
                <a:gd name="T12" fmla="*/ 52 w 209"/>
                <a:gd name="T13" fmla="*/ 107 h 201"/>
                <a:gd name="T14" fmla="*/ 48 w 209"/>
                <a:gd name="T15" fmla="*/ 9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9" h="201">
                  <a:moveTo>
                    <a:pt x="48" y="91"/>
                  </a:moveTo>
                  <a:cubicBezTo>
                    <a:pt x="48" y="91"/>
                    <a:pt x="0" y="44"/>
                    <a:pt x="48" y="26"/>
                  </a:cubicBezTo>
                  <a:cubicBezTo>
                    <a:pt x="48" y="26"/>
                    <a:pt x="125" y="0"/>
                    <a:pt x="184" y="71"/>
                  </a:cubicBezTo>
                  <a:cubicBezTo>
                    <a:pt x="184" y="71"/>
                    <a:pt x="200" y="91"/>
                    <a:pt x="175" y="91"/>
                  </a:cubicBezTo>
                  <a:cubicBezTo>
                    <a:pt x="175" y="91"/>
                    <a:pt x="209" y="97"/>
                    <a:pt x="189" y="121"/>
                  </a:cubicBezTo>
                  <a:cubicBezTo>
                    <a:pt x="189" y="121"/>
                    <a:pt x="166" y="192"/>
                    <a:pt x="109" y="192"/>
                  </a:cubicBezTo>
                  <a:cubicBezTo>
                    <a:pt x="109" y="192"/>
                    <a:pt x="9" y="201"/>
                    <a:pt x="52" y="107"/>
                  </a:cubicBezTo>
                  <a:lnTo>
                    <a:pt x="48" y="9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0" name="Freeform 228"/>
            <p:cNvSpPr/>
            <p:nvPr/>
          </p:nvSpPr>
          <p:spPr bwMode="auto">
            <a:xfrm>
              <a:off x="6510582" y="4564139"/>
              <a:ext cx="884562" cy="153181"/>
            </a:xfrm>
            <a:custGeom>
              <a:avLst/>
              <a:gdLst>
                <a:gd name="T0" fmla="*/ 551 w 551"/>
                <a:gd name="T1" fmla="*/ 19 h 96"/>
                <a:gd name="T2" fmla="*/ 101 w 551"/>
                <a:gd name="T3" fmla="*/ 0 h 96"/>
                <a:gd name="T4" fmla="*/ 0 w 551"/>
                <a:gd name="T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1" h="96">
                  <a:moveTo>
                    <a:pt x="551" y="19"/>
                  </a:moveTo>
                  <a:cubicBezTo>
                    <a:pt x="551" y="19"/>
                    <a:pt x="309" y="96"/>
                    <a:pt x="10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1" name="Freeform 229"/>
            <p:cNvSpPr/>
            <p:nvPr/>
          </p:nvSpPr>
          <p:spPr bwMode="auto">
            <a:xfrm>
              <a:off x="7274325" y="4451951"/>
              <a:ext cx="62567" cy="289101"/>
            </a:xfrm>
            <a:custGeom>
              <a:avLst/>
              <a:gdLst>
                <a:gd name="T0" fmla="*/ 0 w 29"/>
                <a:gd name="T1" fmla="*/ 0 h 134"/>
                <a:gd name="T2" fmla="*/ 29 w 29"/>
                <a:gd name="T3" fmla="*/ 73 h 134"/>
                <a:gd name="T4" fmla="*/ 29 w 29"/>
                <a:gd name="T5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34">
                  <a:moveTo>
                    <a:pt x="0" y="0"/>
                  </a:moveTo>
                  <a:lnTo>
                    <a:pt x="29" y="73"/>
                  </a:lnTo>
                  <a:lnTo>
                    <a:pt x="29" y="134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2" name="Freeform 230"/>
            <p:cNvSpPr/>
            <p:nvPr/>
          </p:nvSpPr>
          <p:spPr bwMode="auto">
            <a:xfrm>
              <a:off x="7181553" y="4475683"/>
              <a:ext cx="71197" cy="196330"/>
            </a:xfrm>
            <a:custGeom>
              <a:avLst/>
              <a:gdLst>
                <a:gd name="T0" fmla="*/ 0 w 33"/>
                <a:gd name="T1" fmla="*/ 0 h 91"/>
                <a:gd name="T2" fmla="*/ 33 w 33"/>
                <a:gd name="T3" fmla="*/ 70 h 91"/>
                <a:gd name="T4" fmla="*/ 33 w 33"/>
                <a:gd name="T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91">
                  <a:moveTo>
                    <a:pt x="0" y="0"/>
                  </a:moveTo>
                  <a:lnTo>
                    <a:pt x="33" y="70"/>
                  </a:lnTo>
                  <a:lnTo>
                    <a:pt x="33" y="91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3" name="Freeform 231"/>
            <p:cNvSpPr/>
            <p:nvPr/>
          </p:nvSpPr>
          <p:spPr bwMode="auto">
            <a:xfrm>
              <a:off x="6948547" y="4542565"/>
              <a:ext cx="45307" cy="198487"/>
            </a:xfrm>
            <a:custGeom>
              <a:avLst/>
              <a:gdLst>
                <a:gd name="T0" fmla="*/ 0 w 21"/>
                <a:gd name="T1" fmla="*/ 0 h 92"/>
                <a:gd name="T2" fmla="*/ 21 w 21"/>
                <a:gd name="T3" fmla="*/ 45 h 92"/>
                <a:gd name="T4" fmla="*/ 6 w 21"/>
                <a:gd name="T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92">
                  <a:moveTo>
                    <a:pt x="0" y="0"/>
                  </a:moveTo>
                  <a:lnTo>
                    <a:pt x="21" y="45"/>
                  </a:lnTo>
                  <a:lnTo>
                    <a:pt x="6" y="92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4" name="Freeform 232"/>
            <p:cNvSpPr/>
            <p:nvPr/>
          </p:nvSpPr>
          <p:spPr bwMode="auto">
            <a:xfrm>
              <a:off x="6864406" y="4529620"/>
              <a:ext cx="28048" cy="183385"/>
            </a:xfrm>
            <a:custGeom>
              <a:avLst/>
              <a:gdLst>
                <a:gd name="T0" fmla="*/ 0 w 13"/>
                <a:gd name="T1" fmla="*/ 0 h 85"/>
                <a:gd name="T2" fmla="*/ 13 w 13"/>
                <a:gd name="T3" fmla="*/ 45 h 85"/>
                <a:gd name="T4" fmla="*/ 0 w 13"/>
                <a:gd name="T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85">
                  <a:moveTo>
                    <a:pt x="0" y="0"/>
                  </a:moveTo>
                  <a:lnTo>
                    <a:pt x="13" y="45"/>
                  </a:lnTo>
                  <a:lnTo>
                    <a:pt x="0" y="85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5" name="Freeform 233"/>
            <p:cNvSpPr/>
            <p:nvPr/>
          </p:nvSpPr>
          <p:spPr bwMode="auto">
            <a:xfrm>
              <a:off x="6724170" y="4529620"/>
              <a:ext cx="51779" cy="133763"/>
            </a:xfrm>
            <a:custGeom>
              <a:avLst/>
              <a:gdLst>
                <a:gd name="T0" fmla="*/ 19 w 24"/>
                <a:gd name="T1" fmla="*/ 0 h 62"/>
                <a:gd name="T2" fmla="*/ 24 w 24"/>
                <a:gd name="T3" fmla="*/ 33 h 62"/>
                <a:gd name="T4" fmla="*/ 0 w 24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62">
                  <a:moveTo>
                    <a:pt x="19" y="0"/>
                  </a:moveTo>
                  <a:lnTo>
                    <a:pt x="24" y="33"/>
                  </a:lnTo>
                  <a:lnTo>
                    <a:pt x="0" y="62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6" name="Freeform 234"/>
            <p:cNvSpPr/>
            <p:nvPr/>
          </p:nvSpPr>
          <p:spPr bwMode="auto">
            <a:xfrm>
              <a:off x="6640030" y="4495100"/>
              <a:ext cx="58252" cy="125133"/>
            </a:xfrm>
            <a:custGeom>
              <a:avLst/>
              <a:gdLst>
                <a:gd name="T0" fmla="*/ 25 w 27"/>
                <a:gd name="T1" fmla="*/ 0 h 58"/>
                <a:gd name="T2" fmla="*/ 27 w 27"/>
                <a:gd name="T3" fmla="*/ 37 h 58"/>
                <a:gd name="T4" fmla="*/ 0 w 27"/>
                <a:gd name="T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57">
                  <a:moveTo>
                    <a:pt x="25" y="0"/>
                  </a:moveTo>
                  <a:lnTo>
                    <a:pt x="27" y="37"/>
                  </a:lnTo>
                  <a:lnTo>
                    <a:pt x="0" y="58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7" name="Freeform 235"/>
            <p:cNvSpPr/>
            <p:nvPr/>
          </p:nvSpPr>
          <p:spPr bwMode="auto">
            <a:xfrm>
              <a:off x="6646501" y="4514517"/>
              <a:ext cx="437967" cy="466013"/>
            </a:xfrm>
            <a:custGeom>
              <a:avLst/>
              <a:gdLst>
                <a:gd name="T0" fmla="*/ 144 w 273"/>
                <a:gd name="T1" fmla="*/ 92 h 290"/>
                <a:gd name="T2" fmla="*/ 100 w 273"/>
                <a:gd name="T3" fmla="*/ 66 h 290"/>
                <a:gd name="T4" fmla="*/ 188 w 273"/>
                <a:gd name="T5" fmla="*/ 287 h 290"/>
                <a:gd name="T6" fmla="*/ 202 w 273"/>
                <a:gd name="T7" fmla="*/ 267 h 290"/>
                <a:gd name="T8" fmla="*/ 225 w 273"/>
                <a:gd name="T9" fmla="*/ 261 h 290"/>
                <a:gd name="T10" fmla="*/ 217 w 273"/>
                <a:gd name="T11" fmla="*/ 195 h 290"/>
                <a:gd name="T12" fmla="*/ 166 w 273"/>
                <a:gd name="T13" fmla="*/ 201 h 290"/>
                <a:gd name="T14" fmla="*/ 153 w 273"/>
                <a:gd name="T15" fmla="*/ 179 h 290"/>
                <a:gd name="T16" fmla="*/ 136 w 273"/>
                <a:gd name="T17" fmla="*/ 165 h 290"/>
                <a:gd name="T18" fmla="*/ 144 w 273"/>
                <a:gd name="T19" fmla="*/ 92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3" h="290">
                  <a:moveTo>
                    <a:pt x="144" y="92"/>
                  </a:moveTo>
                  <a:cubicBezTo>
                    <a:pt x="144" y="92"/>
                    <a:pt x="159" y="0"/>
                    <a:pt x="100" y="66"/>
                  </a:cubicBezTo>
                  <a:cubicBezTo>
                    <a:pt x="100" y="66"/>
                    <a:pt x="0" y="249"/>
                    <a:pt x="188" y="287"/>
                  </a:cubicBezTo>
                  <a:cubicBezTo>
                    <a:pt x="188" y="287"/>
                    <a:pt x="197" y="290"/>
                    <a:pt x="202" y="267"/>
                  </a:cubicBezTo>
                  <a:cubicBezTo>
                    <a:pt x="202" y="267"/>
                    <a:pt x="215" y="262"/>
                    <a:pt x="225" y="261"/>
                  </a:cubicBezTo>
                  <a:cubicBezTo>
                    <a:pt x="225" y="261"/>
                    <a:pt x="273" y="192"/>
                    <a:pt x="217" y="195"/>
                  </a:cubicBezTo>
                  <a:cubicBezTo>
                    <a:pt x="217" y="195"/>
                    <a:pt x="205" y="155"/>
                    <a:pt x="166" y="201"/>
                  </a:cubicBezTo>
                  <a:cubicBezTo>
                    <a:pt x="166" y="201"/>
                    <a:pt x="147" y="205"/>
                    <a:pt x="153" y="179"/>
                  </a:cubicBezTo>
                  <a:cubicBezTo>
                    <a:pt x="153" y="179"/>
                    <a:pt x="159" y="163"/>
                    <a:pt x="136" y="165"/>
                  </a:cubicBezTo>
                  <a:cubicBezTo>
                    <a:pt x="136" y="165"/>
                    <a:pt x="105" y="156"/>
                    <a:pt x="144" y="9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8" name="Freeform 236"/>
            <p:cNvSpPr/>
            <p:nvPr/>
          </p:nvSpPr>
          <p:spPr bwMode="auto">
            <a:xfrm>
              <a:off x="6560203" y="4451951"/>
              <a:ext cx="114346" cy="112188"/>
            </a:xfrm>
            <a:custGeom>
              <a:avLst/>
              <a:gdLst>
                <a:gd name="T0" fmla="*/ 21 w 53"/>
                <a:gd name="T1" fmla="*/ 0 h 52"/>
                <a:gd name="T2" fmla="*/ 53 w 53"/>
                <a:gd name="T3" fmla="*/ 52 h 52"/>
                <a:gd name="T4" fmla="*/ 0 w 53"/>
                <a:gd name="T5" fmla="*/ 1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52">
                  <a:moveTo>
                    <a:pt x="21" y="0"/>
                  </a:moveTo>
                  <a:lnTo>
                    <a:pt x="53" y="52"/>
                  </a:lnTo>
                  <a:lnTo>
                    <a:pt x="0" y="11"/>
                  </a:lnTo>
                </a:path>
              </a:pathLst>
            </a:cu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39" name="Line 237"/>
            <p:cNvSpPr>
              <a:spLocks noChangeShapeType="1"/>
            </p:cNvSpPr>
            <p:nvPr/>
          </p:nvSpPr>
          <p:spPr bwMode="auto">
            <a:xfrm flipH="1" flipV="1">
              <a:off x="6536471" y="4508045"/>
              <a:ext cx="131606" cy="56094"/>
            </a:xfrm>
            <a:prstGeom prst="line">
              <a:avLst/>
            </a:prstGeom>
            <a:noFill/>
            <a:ln w="6350" cap="flat">
              <a:solidFill>
                <a:srgbClr val="FFFFFF"/>
              </a:solidFill>
              <a:prstDash val="solid"/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  <p:sp>
          <p:nvSpPr>
            <p:cNvPr id="40" name="Freeform 238"/>
            <p:cNvSpPr/>
            <p:nvPr/>
          </p:nvSpPr>
          <p:spPr bwMode="auto">
            <a:xfrm>
              <a:off x="6029466" y="3334383"/>
              <a:ext cx="2097058" cy="129448"/>
            </a:xfrm>
            <a:custGeom>
              <a:avLst/>
              <a:gdLst>
                <a:gd name="T0" fmla="*/ 1265 w 1306"/>
                <a:gd name="T1" fmla="*/ 81 h 81"/>
                <a:gd name="T2" fmla="*/ 41 w 1306"/>
                <a:gd name="T3" fmla="*/ 81 h 81"/>
                <a:gd name="T4" fmla="*/ 0 w 1306"/>
                <a:gd name="T5" fmla="*/ 40 h 81"/>
                <a:gd name="T6" fmla="*/ 41 w 1306"/>
                <a:gd name="T7" fmla="*/ 0 h 81"/>
                <a:gd name="T8" fmla="*/ 1265 w 1306"/>
                <a:gd name="T9" fmla="*/ 0 h 81"/>
                <a:gd name="T10" fmla="*/ 1306 w 1306"/>
                <a:gd name="T11" fmla="*/ 40 h 81"/>
                <a:gd name="T12" fmla="*/ 1265 w 1306"/>
                <a:gd name="T13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6" h="81">
                  <a:moveTo>
                    <a:pt x="1265" y="81"/>
                  </a:moveTo>
                  <a:cubicBezTo>
                    <a:pt x="41" y="81"/>
                    <a:pt x="41" y="81"/>
                    <a:pt x="41" y="81"/>
                  </a:cubicBezTo>
                  <a:cubicBezTo>
                    <a:pt x="19" y="81"/>
                    <a:pt x="0" y="63"/>
                    <a:pt x="0" y="40"/>
                  </a:cubicBezTo>
                  <a:cubicBezTo>
                    <a:pt x="0" y="18"/>
                    <a:pt x="19" y="0"/>
                    <a:pt x="41" y="0"/>
                  </a:cubicBezTo>
                  <a:cubicBezTo>
                    <a:pt x="1265" y="0"/>
                    <a:pt x="1265" y="0"/>
                    <a:pt x="1265" y="0"/>
                  </a:cubicBezTo>
                  <a:cubicBezTo>
                    <a:pt x="1287" y="0"/>
                    <a:pt x="1306" y="18"/>
                    <a:pt x="1306" y="40"/>
                  </a:cubicBezTo>
                  <a:cubicBezTo>
                    <a:pt x="1306" y="63"/>
                    <a:pt x="1287" y="81"/>
                    <a:pt x="1265" y="81"/>
                  </a:cubicBezTo>
                </a:path>
              </a:pathLst>
            </a:custGeom>
            <a:solidFill>
              <a:srgbClr val="9CEF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60960" tIns="30480" rIns="60960" bIns="30480" numCol="1" anchor="t" anchorCtr="0" compatLnSpc="1"/>
            <a:lstStyle/>
            <a:p>
              <a:endParaRPr lang="zh-CN" altLang="en-US" sz="1200">
                <a:solidFill>
                  <a:prstClr val="black"/>
                </a:solidFill>
              </a:endParaRPr>
            </a:p>
          </p:txBody>
        </p:sp>
      </p:grpSp>
      <p:grpSp>
        <p:nvGrpSpPr>
          <p:cNvPr id="245" name="组合 244"/>
          <p:cNvGrpSpPr/>
          <p:nvPr/>
        </p:nvGrpSpPr>
        <p:grpSpPr>
          <a:xfrm>
            <a:off x="1045616" y="4699000"/>
            <a:ext cx="1940465" cy="1571464"/>
            <a:chOff x="9137872" y="1441155"/>
            <a:chExt cx="2910697" cy="2357190"/>
          </a:xfrm>
        </p:grpSpPr>
        <p:sp>
          <p:nvSpPr>
            <p:cNvPr id="246" name="文本框 245"/>
            <p:cNvSpPr txBox="1"/>
            <p:nvPr/>
          </p:nvSpPr>
          <p:spPr>
            <a:xfrm>
              <a:off x="9137872" y="1441155"/>
              <a:ext cx="1563409" cy="44618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609600"/>
              <a:r>
                <a:rPr lang="zh-CN" altLang="en-US" sz="1335" dirty="0">
                  <a:solidFill>
                    <a:srgbClr val="00B05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可回收垃圾</a:t>
              </a:r>
            </a:p>
          </p:txBody>
        </p:sp>
        <p:sp>
          <p:nvSpPr>
            <p:cNvPr id="247" name="文本框 246"/>
            <p:cNvSpPr txBox="1"/>
            <p:nvPr/>
          </p:nvSpPr>
          <p:spPr>
            <a:xfrm>
              <a:off x="9165581" y="1813576"/>
              <a:ext cx="2882988" cy="198476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609600">
                <a:lnSpc>
                  <a:spcPct val="150000"/>
                </a:lnSpc>
              </a:pPr>
              <a:r>
                <a:rPr lang="zh-CN" altLang="en-US" sz="1335" dirty="0">
                  <a:solidFill>
                    <a:srgbClr val="FFFFFF">
                      <a:lumMod val="50000"/>
                    </a:srgb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是指适宜回收和资源利用的物品，包括纸类、塑料、金属、玻璃和织物等</a:t>
              </a:r>
              <a:endParaRPr lang="en-US" altLang="zh-CN" sz="1335" dirty="0">
                <a:solidFill>
                  <a:srgbClr val="FFFFFF">
                    <a:lumMod val="50000"/>
                  </a:srgb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48" name="组合 247"/>
          <p:cNvGrpSpPr/>
          <p:nvPr/>
        </p:nvGrpSpPr>
        <p:grpSpPr>
          <a:xfrm>
            <a:off x="9219453" y="4734494"/>
            <a:ext cx="2362948" cy="1571336"/>
            <a:chOff x="9137872" y="1441155"/>
            <a:chExt cx="5007337" cy="2356996"/>
          </a:xfrm>
        </p:grpSpPr>
        <p:sp>
          <p:nvSpPr>
            <p:cNvPr id="249" name="文本框 248"/>
            <p:cNvSpPr txBox="1"/>
            <p:nvPr/>
          </p:nvSpPr>
          <p:spPr>
            <a:xfrm>
              <a:off x="9137872" y="1441155"/>
              <a:ext cx="1845214" cy="446179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609600"/>
              <a:r>
                <a:rPr lang="zh-CN" altLang="en-US" sz="1335" dirty="0">
                  <a:solidFill>
                    <a:srgbClr val="00B05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有害垃圾</a:t>
              </a:r>
            </a:p>
          </p:txBody>
        </p:sp>
        <p:sp>
          <p:nvSpPr>
            <p:cNvPr id="250" name="文本框 249"/>
            <p:cNvSpPr txBox="1"/>
            <p:nvPr/>
          </p:nvSpPr>
          <p:spPr>
            <a:xfrm>
              <a:off x="9165581" y="1813577"/>
              <a:ext cx="4979628" cy="198457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609600"/>
              <a:r>
                <a:rPr lang="zh-CN" altLang="en-US" sz="1335" dirty="0">
                  <a:solidFill>
                    <a:srgbClr val="FFFFFF">
                      <a:lumMod val="50000"/>
                    </a:srgb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是指对人体健康或者自然环境造成直接或者潜在危害的生活垃圾，包括废充电电池、废灯管、弃置药品、废杀虫剂</a:t>
              </a:r>
              <a:r>
                <a:rPr lang="en-US" altLang="zh-CN" sz="1335" dirty="0">
                  <a:solidFill>
                    <a:srgbClr val="FFFFFF">
                      <a:lumMod val="50000"/>
                    </a:srgb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(</a:t>
              </a:r>
              <a:r>
                <a:rPr lang="zh-CN" altLang="en-US" sz="1335" dirty="0">
                  <a:solidFill>
                    <a:srgbClr val="FFFFFF">
                      <a:lumMod val="50000"/>
                    </a:srgb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容器</a:t>
              </a:r>
              <a:r>
                <a:rPr lang="en-US" altLang="zh-CN" sz="1335" dirty="0">
                  <a:solidFill>
                    <a:srgbClr val="FFFFFF">
                      <a:lumMod val="50000"/>
                    </a:srgb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)</a:t>
              </a:r>
              <a:r>
                <a:rPr lang="zh-CN" altLang="en-US" sz="1335" dirty="0">
                  <a:solidFill>
                    <a:srgbClr val="FFFFFF">
                      <a:lumMod val="50000"/>
                    </a:srgb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、废油漆</a:t>
              </a:r>
              <a:r>
                <a:rPr lang="en-US" altLang="zh-CN" sz="1335" dirty="0">
                  <a:solidFill>
                    <a:srgbClr val="FFFFFF">
                      <a:lumMod val="50000"/>
                    </a:srgb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(</a:t>
              </a:r>
              <a:r>
                <a:rPr lang="zh-CN" altLang="en-US" sz="1335" dirty="0">
                  <a:solidFill>
                    <a:srgbClr val="FFFFFF">
                      <a:lumMod val="50000"/>
                    </a:srgb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容器</a:t>
              </a:r>
              <a:r>
                <a:rPr lang="en-US" altLang="zh-CN" sz="1335" dirty="0">
                  <a:solidFill>
                    <a:srgbClr val="FFFFFF">
                      <a:lumMod val="50000"/>
                    </a:srgb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)</a:t>
              </a:r>
              <a:r>
                <a:rPr lang="zh-CN" altLang="en-US" sz="1335" dirty="0">
                  <a:solidFill>
                    <a:srgbClr val="FFFFFF">
                      <a:lumMod val="50000"/>
                    </a:srgb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、废日用化学品等</a:t>
              </a:r>
              <a:endParaRPr lang="en-US" altLang="zh-CN" sz="1335" dirty="0">
                <a:solidFill>
                  <a:srgbClr val="FFFFFF">
                    <a:lumMod val="50000"/>
                  </a:srgb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1" name="组合 250"/>
          <p:cNvGrpSpPr/>
          <p:nvPr/>
        </p:nvGrpSpPr>
        <p:grpSpPr>
          <a:xfrm>
            <a:off x="3617350" y="4709040"/>
            <a:ext cx="2400212" cy="1571465"/>
            <a:chOff x="9137872" y="1441155"/>
            <a:chExt cx="6355991" cy="2357195"/>
          </a:xfrm>
        </p:grpSpPr>
        <p:sp>
          <p:nvSpPr>
            <p:cNvPr id="252" name="文本框 251"/>
            <p:cNvSpPr txBox="1"/>
            <p:nvPr/>
          </p:nvSpPr>
          <p:spPr>
            <a:xfrm>
              <a:off x="9137872" y="1441155"/>
              <a:ext cx="2305832" cy="44618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609600"/>
              <a:r>
                <a:rPr lang="zh-CN" altLang="en-US" sz="1335" dirty="0">
                  <a:solidFill>
                    <a:srgbClr val="00B05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厨余垃圾</a:t>
              </a:r>
            </a:p>
          </p:txBody>
        </p:sp>
        <p:sp>
          <p:nvSpPr>
            <p:cNvPr id="253" name="文本框 252"/>
            <p:cNvSpPr txBox="1"/>
            <p:nvPr/>
          </p:nvSpPr>
          <p:spPr>
            <a:xfrm>
              <a:off x="9165582" y="1813578"/>
              <a:ext cx="6328281" cy="198477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609600">
                <a:lnSpc>
                  <a:spcPct val="150000"/>
                </a:lnSpc>
              </a:pPr>
              <a:r>
                <a:rPr lang="zh-CN" altLang="en-US" sz="1335" dirty="0">
                  <a:solidFill>
                    <a:srgbClr val="FFFFFF">
                      <a:lumMod val="50000"/>
                    </a:srgb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是指家庭废弃的有机易腐生活垃圾，包括固体食物、蛋壳、瓜果皮核、茶渣等和废弃菜叶、水果、鱼虾等</a:t>
              </a:r>
              <a:endParaRPr lang="en-US" altLang="zh-CN" sz="1335" dirty="0">
                <a:solidFill>
                  <a:srgbClr val="FFFFFF">
                    <a:lumMod val="50000"/>
                  </a:srgb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254" name="组合 253"/>
          <p:cNvGrpSpPr/>
          <p:nvPr/>
        </p:nvGrpSpPr>
        <p:grpSpPr>
          <a:xfrm>
            <a:off x="6423898" y="4734371"/>
            <a:ext cx="2164285" cy="1879177"/>
            <a:chOff x="9137871" y="1441155"/>
            <a:chExt cx="5007338" cy="2818762"/>
          </a:xfrm>
        </p:grpSpPr>
        <p:sp>
          <p:nvSpPr>
            <p:cNvPr id="255" name="文本框 254"/>
            <p:cNvSpPr txBox="1"/>
            <p:nvPr/>
          </p:nvSpPr>
          <p:spPr>
            <a:xfrm>
              <a:off x="9137871" y="1441155"/>
              <a:ext cx="2014589" cy="446180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609600"/>
              <a:r>
                <a:rPr lang="zh-CN" altLang="en-US" sz="1335" dirty="0">
                  <a:solidFill>
                    <a:srgbClr val="00B05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其他垃圾</a:t>
              </a:r>
            </a:p>
          </p:txBody>
        </p:sp>
        <p:sp>
          <p:nvSpPr>
            <p:cNvPr id="258" name="文本框 257"/>
            <p:cNvSpPr txBox="1"/>
            <p:nvPr/>
          </p:nvSpPr>
          <p:spPr>
            <a:xfrm>
              <a:off x="9165579" y="1813577"/>
              <a:ext cx="4979630" cy="2446340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defTabSz="609600">
                <a:lnSpc>
                  <a:spcPct val="150000"/>
                </a:lnSpc>
              </a:pPr>
              <a:r>
                <a:rPr lang="zh-CN" altLang="en-US" sz="1335" dirty="0">
                  <a:solidFill>
                    <a:srgbClr val="FFFFFF">
                      <a:lumMod val="50000"/>
                    </a:srgbClr>
                  </a:solidFill>
                  <a:latin typeface="思源黑体" panose="020B0500000000000000" pitchFamily="34" charset="-122"/>
                  <a:ea typeface="思源黑体" panose="020B0500000000000000" pitchFamily="34" charset="-122"/>
                  <a:cs typeface="+mn-ea"/>
                  <a:sym typeface="+mn-lt"/>
                </a:rPr>
                <a:t>是指除前三项以外的生活垃圾，包括废弃卫生巾、一次性纸尿布、餐巾纸、烟蒂、清扫渣土、大棒骨、贝壳等</a:t>
              </a:r>
              <a:endParaRPr lang="en-US" altLang="zh-CN" sz="1335" dirty="0">
                <a:solidFill>
                  <a:srgbClr val="FFFFFF">
                    <a:lumMod val="50000"/>
                  </a:srgbClr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矩形 255"/>
          <p:cNvSpPr/>
          <p:nvPr/>
        </p:nvSpPr>
        <p:spPr>
          <a:xfrm>
            <a:off x="660400" y="685800"/>
            <a:ext cx="355600" cy="360000"/>
          </a:xfrm>
          <a:prstGeom prst="rect">
            <a:avLst/>
          </a:prstGeom>
          <a:solidFill>
            <a:srgbClr val="77A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prstClr val="white"/>
              </a:solidFill>
            </a:endParaRPr>
          </a:p>
        </p:txBody>
      </p:sp>
      <p:cxnSp>
        <p:nvCxnSpPr>
          <p:cNvPr id="257" name="直接连接符 256"/>
          <p:cNvCxnSpPr/>
          <p:nvPr/>
        </p:nvCxnSpPr>
        <p:spPr>
          <a:xfrm>
            <a:off x="1016000" y="865800"/>
            <a:ext cx="812800" cy="0"/>
          </a:xfrm>
          <a:prstGeom prst="line">
            <a:avLst/>
          </a:prstGeom>
          <a:ln w="50800">
            <a:solidFill>
              <a:srgbClr val="77A1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846730" y="629838"/>
            <a:ext cx="4017446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>
              <a:defRPr/>
            </a:pPr>
            <a:r>
              <a:rPr lang="zh-CN" altLang="en-US" sz="2665" b="1" kern="0">
                <a:solidFill>
                  <a:srgbClr val="55B12D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分类标识 认清四色垃圾桶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2794001" y="1752600"/>
            <a:ext cx="6954255" cy="4622800"/>
            <a:chOff x="2794001" y="1752600"/>
            <a:chExt cx="6954255" cy="4622800"/>
          </a:xfrm>
        </p:grpSpPr>
        <p:grpSp>
          <p:nvGrpSpPr>
            <p:cNvPr id="5" name="组合 4"/>
            <p:cNvGrpSpPr/>
            <p:nvPr/>
          </p:nvGrpSpPr>
          <p:grpSpPr>
            <a:xfrm>
              <a:off x="2794001" y="1752600"/>
              <a:ext cx="6954255" cy="4622800"/>
              <a:chOff x="1600200" y="2095500"/>
              <a:chExt cx="10309225" cy="6465888"/>
            </a:xfrm>
          </p:grpSpPr>
          <p:sp>
            <p:nvSpPr>
              <p:cNvPr id="6" name="Freeform 15"/>
              <p:cNvSpPr/>
              <p:nvPr/>
            </p:nvSpPr>
            <p:spPr bwMode="auto">
              <a:xfrm>
                <a:off x="7462838" y="6521450"/>
                <a:ext cx="2354263" cy="1477963"/>
              </a:xfrm>
              <a:custGeom>
                <a:avLst/>
                <a:gdLst>
                  <a:gd name="T0" fmla="*/ 1289 w 1308"/>
                  <a:gd name="T1" fmla="*/ 821 h 821"/>
                  <a:gd name="T2" fmla="*/ 908 w 1308"/>
                  <a:gd name="T3" fmla="*/ 37 h 821"/>
                  <a:gd name="T4" fmla="*/ 358 w 1308"/>
                  <a:gd name="T5" fmla="*/ 492 h 821"/>
                  <a:gd name="T6" fmla="*/ 51 w 1308"/>
                  <a:gd name="T7" fmla="*/ 492 h 821"/>
                  <a:gd name="T8" fmla="*/ 36 w 1308"/>
                  <a:gd name="T9" fmla="*/ 821 h 821"/>
                  <a:gd name="T10" fmla="*/ 1289 w 1308"/>
                  <a:gd name="T11" fmla="*/ 821 h 8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08" h="821">
                    <a:moveTo>
                      <a:pt x="1289" y="821"/>
                    </a:moveTo>
                    <a:cubicBezTo>
                      <a:pt x="1308" y="555"/>
                      <a:pt x="1250" y="69"/>
                      <a:pt x="908" y="37"/>
                    </a:cubicBezTo>
                    <a:cubicBezTo>
                      <a:pt x="520" y="0"/>
                      <a:pt x="358" y="492"/>
                      <a:pt x="358" y="492"/>
                    </a:cubicBezTo>
                    <a:cubicBezTo>
                      <a:pt x="309" y="404"/>
                      <a:pt x="128" y="293"/>
                      <a:pt x="51" y="492"/>
                    </a:cubicBezTo>
                    <a:cubicBezTo>
                      <a:pt x="0" y="621"/>
                      <a:pt x="11" y="736"/>
                      <a:pt x="36" y="821"/>
                    </a:cubicBezTo>
                    <a:lnTo>
                      <a:pt x="1289" y="821"/>
                    </a:lnTo>
                    <a:close/>
                  </a:path>
                </a:pathLst>
              </a:custGeom>
              <a:solidFill>
                <a:srgbClr val="7EB2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" name="Freeform 16"/>
              <p:cNvSpPr/>
              <p:nvPr/>
            </p:nvSpPr>
            <p:spPr bwMode="auto">
              <a:xfrm>
                <a:off x="7539038" y="6935788"/>
                <a:ext cx="2176463" cy="1063625"/>
              </a:xfrm>
              <a:custGeom>
                <a:avLst/>
                <a:gdLst>
                  <a:gd name="T0" fmla="*/ 1191 w 1208"/>
                  <a:gd name="T1" fmla="*/ 591 h 591"/>
                  <a:gd name="T2" fmla="*/ 839 w 1208"/>
                  <a:gd name="T3" fmla="*/ 26 h 591"/>
                  <a:gd name="T4" fmla="*/ 331 w 1208"/>
                  <a:gd name="T5" fmla="*/ 354 h 591"/>
                  <a:gd name="T6" fmla="*/ 47 w 1208"/>
                  <a:gd name="T7" fmla="*/ 354 h 591"/>
                  <a:gd name="T8" fmla="*/ 34 w 1208"/>
                  <a:gd name="T9" fmla="*/ 591 h 591"/>
                  <a:gd name="T10" fmla="*/ 1191 w 1208"/>
                  <a:gd name="T11" fmla="*/ 591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8" h="591">
                    <a:moveTo>
                      <a:pt x="1191" y="591"/>
                    </a:moveTo>
                    <a:cubicBezTo>
                      <a:pt x="1208" y="399"/>
                      <a:pt x="1155" y="49"/>
                      <a:pt x="839" y="26"/>
                    </a:cubicBezTo>
                    <a:cubicBezTo>
                      <a:pt x="480" y="0"/>
                      <a:pt x="331" y="354"/>
                      <a:pt x="331" y="354"/>
                    </a:cubicBezTo>
                    <a:cubicBezTo>
                      <a:pt x="286" y="290"/>
                      <a:pt x="119" y="211"/>
                      <a:pt x="47" y="354"/>
                    </a:cubicBezTo>
                    <a:cubicBezTo>
                      <a:pt x="0" y="447"/>
                      <a:pt x="10" y="530"/>
                      <a:pt x="34" y="591"/>
                    </a:cubicBezTo>
                    <a:lnTo>
                      <a:pt x="1191" y="591"/>
                    </a:lnTo>
                    <a:close/>
                  </a:path>
                </a:pathLst>
              </a:custGeom>
              <a:solidFill>
                <a:srgbClr val="64994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" name="Freeform 18"/>
              <p:cNvSpPr/>
              <p:nvPr/>
            </p:nvSpPr>
            <p:spPr bwMode="auto">
              <a:xfrm>
                <a:off x="1600200" y="8116888"/>
                <a:ext cx="10309225" cy="307975"/>
              </a:xfrm>
              <a:custGeom>
                <a:avLst/>
                <a:gdLst>
                  <a:gd name="T0" fmla="*/ 6494 w 6494"/>
                  <a:gd name="T1" fmla="*/ 194 h 194"/>
                  <a:gd name="T2" fmla="*/ 6071 w 6494"/>
                  <a:gd name="T3" fmla="*/ 0 h 194"/>
                  <a:gd name="T4" fmla="*/ 431 w 6494"/>
                  <a:gd name="T5" fmla="*/ 0 h 194"/>
                  <a:gd name="T6" fmla="*/ 0 w 6494"/>
                  <a:gd name="T7" fmla="*/ 194 h 194"/>
                  <a:gd name="T8" fmla="*/ 6494 w 6494"/>
                  <a:gd name="T9" fmla="*/ 19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94" h="194">
                    <a:moveTo>
                      <a:pt x="6494" y="194"/>
                    </a:moveTo>
                    <a:lnTo>
                      <a:pt x="6071" y="0"/>
                    </a:lnTo>
                    <a:lnTo>
                      <a:pt x="431" y="0"/>
                    </a:lnTo>
                    <a:lnTo>
                      <a:pt x="0" y="194"/>
                    </a:lnTo>
                    <a:lnTo>
                      <a:pt x="6494" y="194"/>
                    </a:lnTo>
                    <a:close/>
                  </a:path>
                </a:pathLst>
              </a:custGeom>
              <a:solidFill>
                <a:srgbClr val="91786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" name="Rectangle 19"/>
              <p:cNvSpPr>
                <a:spLocks noChangeArrowheads="1"/>
              </p:cNvSpPr>
              <p:nvPr/>
            </p:nvSpPr>
            <p:spPr bwMode="auto">
              <a:xfrm>
                <a:off x="1600200" y="8424863"/>
                <a:ext cx="10309225" cy="136525"/>
              </a:xfrm>
              <a:prstGeom prst="rect">
                <a:avLst/>
              </a:prstGeom>
              <a:solidFill>
                <a:srgbClr val="816A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" name="Freeform 32"/>
              <p:cNvSpPr/>
              <p:nvPr/>
            </p:nvSpPr>
            <p:spPr bwMode="auto">
              <a:xfrm>
                <a:off x="10887076" y="6319838"/>
                <a:ext cx="242888" cy="150813"/>
              </a:xfrm>
              <a:custGeom>
                <a:avLst/>
                <a:gdLst>
                  <a:gd name="T0" fmla="*/ 0 w 153"/>
                  <a:gd name="T1" fmla="*/ 78 h 95"/>
                  <a:gd name="T2" fmla="*/ 153 w 153"/>
                  <a:gd name="T3" fmla="*/ 95 h 95"/>
                  <a:gd name="T4" fmla="*/ 153 w 153"/>
                  <a:gd name="T5" fmla="*/ 18 h 95"/>
                  <a:gd name="T6" fmla="*/ 0 w 153"/>
                  <a:gd name="T7" fmla="*/ 0 h 95"/>
                  <a:gd name="T8" fmla="*/ 0 w 153"/>
                  <a:gd name="T9" fmla="*/ 78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" h="95">
                    <a:moveTo>
                      <a:pt x="0" y="78"/>
                    </a:moveTo>
                    <a:lnTo>
                      <a:pt x="153" y="95"/>
                    </a:lnTo>
                    <a:lnTo>
                      <a:pt x="153" y="18"/>
                    </a:lnTo>
                    <a:lnTo>
                      <a:pt x="0" y="0"/>
                    </a:lnTo>
                    <a:lnTo>
                      <a:pt x="0" y="78"/>
                    </a:lnTo>
                    <a:close/>
                  </a:path>
                </a:pathLst>
              </a:custGeom>
              <a:solidFill>
                <a:srgbClr val="706A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" name="Freeform 33"/>
              <p:cNvSpPr/>
              <p:nvPr/>
            </p:nvSpPr>
            <p:spPr bwMode="auto">
              <a:xfrm>
                <a:off x="10893426" y="7942263"/>
                <a:ext cx="236538" cy="323850"/>
              </a:xfrm>
              <a:custGeom>
                <a:avLst/>
                <a:gdLst>
                  <a:gd name="T0" fmla="*/ 0 w 149"/>
                  <a:gd name="T1" fmla="*/ 110 h 204"/>
                  <a:gd name="T2" fmla="*/ 149 w 149"/>
                  <a:gd name="T3" fmla="*/ 204 h 204"/>
                  <a:gd name="T4" fmla="*/ 149 w 149"/>
                  <a:gd name="T5" fmla="*/ 96 h 204"/>
                  <a:gd name="T6" fmla="*/ 0 w 149"/>
                  <a:gd name="T7" fmla="*/ 0 h 204"/>
                  <a:gd name="T8" fmla="*/ 0 w 149"/>
                  <a:gd name="T9" fmla="*/ 11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9" h="204">
                    <a:moveTo>
                      <a:pt x="0" y="110"/>
                    </a:moveTo>
                    <a:lnTo>
                      <a:pt x="149" y="204"/>
                    </a:lnTo>
                    <a:lnTo>
                      <a:pt x="149" y="96"/>
                    </a:lnTo>
                    <a:lnTo>
                      <a:pt x="0" y="0"/>
                    </a:lnTo>
                    <a:lnTo>
                      <a:pt x="0" y="110"/>
                    </a:lnTo>
                    <a:close/>
                  </a:path>
                </a:pathLst>
              </a:custGeom>
              <a:solidFill>
                <a:srgbClr val="524C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Freeform 34"/>
              <p:cNvSpPr/>
              <p:nvPr/>
            </p:nvSpPr>
            <p:spPr bwMode="auto">
              <a:xfrm>
                <a:off x="10887076" y="3646488"/>
                <a:ext cx="242888" cy="247650"/>
              </a:xfrm>
              <a:custGeom>
                <a:avLst/>
                <a:gdLst>
                  <a:gd name="T0" fmla="*/ 0 w 153"/>
                  <a:gd name="T1" fmla="*/ 156 h 156"/>
                  <a:gd name="T2" fmla="*/ 153 w 153"/>
                  <a:gd name="T3" fmla="*/ 78 h 156"/>
                  <a:gd name="T4" fmla="*/ 153 w 153"/>
                  <a:gd name="T5" fmla="*/ 0 h 156"/>
                  <a:gd name="T6" fmla="*/ 0 w 153"/>
                  <a:gd name="T7" fmla="*/ 78 h 156"/>
                  <a:gd name="T8" fmla="*/ 0 w 153"/>
                  <a:gd name="T9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" h="156">
                    <a:moveTo>
                      <a:pt x="0" y="156"/>
                    </a:moveTo>
                    <a:lnTo>
                      <a:pt x="153" y="78"/>
                    </a:lnTo>
                    <a:lnTo>
                      <a:pt x="153" y="0"/>
                    </a:lnTo>
                    <a:lnTo>
                      <a:pt x="0" y="78"/>
                    </a:lnTo>
                    <a:lnTo>
                      <a:pt x="0" y="156"/>
                    </a:lnTo>
                    <a:close/>
                  </a:path>
                </a:pathLst>
              </a:custGeom>
              <a:solidFill>
                <a:srgbClr val="706A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Freeform 35"/>
              <p:cNvSpPr/>
              <p:nvPr/>
            </p:nvSpPr>
            <p:spPr bwMode="auto">
              <a:xfrm>
                <a:off x="10887076" y="2109788"/>
                <a:ext cx="619125" cy="577850"/>
              </a:xfrm>
              <a:custGeom>
                <a:avLst/>
                <a:gdLst>
                  <a:gd name="T0" fmla="*/ 390 w 390"/>
                  <a:gd name="T1" fmla="*/ 121 h 364"/>
                  <a:gd name="T2" fmla="*/ 0 w 390"/>
                  <a:gd name="T3" fmla="*/ 364 h 364"/>
                  <a:gd name="T4" fmla="*/ 0 w 390"/>
                  <a:gd name="T5" fmla="*/ 242 h 364"/>
                  <a:gd name="T6" fmla="*/ 390 w 390"/>
                  <a:gd name="T7" fmla="*/ 0 h 364"/>
                  <a:gd name="T8" fmla="*/ 390 w 390"/>
                  <a:gd name="T9" fmla="*/ 121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0" h="364">
                    <a:moveTo>
                      <a:pt x="390" y="121"/>
                    </a:moveTo>
                    <a:lnTo>
                      <a:pt x="0" y="364"/>
                    </a:lnTo>
                    <a:lnTo>
                      <a:pt x="0" y="242"/>
                    </a:lnTo>
                    <a:lnTo>
                      <a:pt x="390" y="0"/>
                    </a:lnTo>
                    <a:lnTo>
                      <a:pt x="390" y="121"/>
                    </a:lnTo>
                    <a:close/>
                  </a:path>
                </a:pathLst>
              </a:custGeom>
              <a:solidFill>
                <a:srgbClr val="6761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Freeform 36"/>
              <p:cNvSpPr/>
              <p:nvPr/>
            </p:nvSpPr>
            <p:spPr bwMode="auto">
              <a:xfrm>
                <a:off x="10893426" y="7905750"/>
                <a:ext cx="230188" cy="187325"/>
              </a:xfrm>
              <a:custGeom>
                <a:avLst/>
                <a:gdLst>
                  <a:gd name="T0" fmla="*/ 145 w 145"/>
                  <a:gd name="T1" fmla="*/ 75 h 118"/>
                  <a:gd name="T2" fmla="*/ 141 w 145"/>
                  <a:gd name="T3" fmla="*/ 118 h 118"/>
                  <a:gd name="T4" fmla="*/ 0 w 145"/>
                  <a:gd name="T5" fmla="*/ 29 h 118"/>
                  <a:gd name="T6" fmla="*/ 8 w 145"/>
                  <a:gd name="T7" fmla="*/ 0 h 118"/>
                  <a:gd name="T8" fmla="*/ 145 w 145"/>
                  <a:gd name="T9" fmla="*/ 75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5" h="118">
                    <a:moveTo>
                      <a:pt x="145" y="75"/>
                    </a:moveTo>
                    <a:lnTo>
                      <a:pt x="141" y="118"/>
                    </a:lnTo>
                    <a:lnTo>
                      <a:pt x="0" y="29"/>
                    </a:lnTo>
                    <a:lnTo>
                      <a:pt x="8" y="0"/>
                    </a:lnTo>
                    <a:lnTo>
                      <a:pt x="145" y="75"/>
                    </a:lnTo>
                    <a:close/>
                  </a:path>
                </a:pathLst>
              </a:custGeom>
              <a:solidFill>
                <a:srgbClr val="9089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Freeform 37"/>
              <p:cNvSpPr/>
              <p:nvPr/>
            </p:nvSpPr>
            <p:spPr bwMode="auto">
              <a:xfrm>
                <a:off x="10845801" y="2493963"/>
                <a:ext cx="98425" cy="5459413"/>
              </a:xfrm>
              <a:custGeom>
                <a:avLst/>
                <a:gdLst>
                  <a:gd name="T0" fmla="*/ 62 w 62"/>
                  <a:gd name="T1" fmla="*/ 0 h 3439"/>
                  <a:gd name="T2" fmla="*/ 0 w 62"/>
                  <a:gd name="T3" fmla="*/ 0 h 3439"/>
                  <a:gd name="T4" fmla="*/ 0 w 62"/>
                  <a:gd name="T5" fmla="*/ 3424 h 3439"/>
                  <a:gd name="T6" fmla="*/ 34 w 62"/>
                  <a:gd name="T7" fmla="*/ 3439 h 3439"/>
                  <a:gd name="T8" fmla="*/ 58 w 62"/>
                  <a:gd name="T9" fmla="*/ 3423 h 3439"/>
                  <a:gd name="T10" fmla="*/ 62 w 62"/>
                  <a:gd name="T11" fmla="*/ 0 h 3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" h="3439">
                    <a:moveTo>
                      <a:pt x="62" y="0"/>
                    </a:moveTo>
                    <a:lnTo>
                      <a:pt x="0" y="0"/>
                    </a:lnTo>
                    <a:lnTo>
                      <a:pt x="0" y="3424"/>
                    </a:lnTo>
                    <a:lnTo>
                      <a:pt x="34" y="3439"/>
                    </a:lnTo>
                    <a:lnTo>
                      <a:pt x="58" y="3423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706A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Freeform 38"/>
              <p:cNvSpPr/>
              <p:nvPr/>
            </p:nvSpPr>
            <p:spPr bwMode="auto">
              <a:xfrm>
                <a:off x="1874838" y="2103438"/>
                <a:ext cx="9777413" cy="390525"/>
              </a:xfrm>
              <a:custGeom>
                <a:avLst/>
                <a:gdLst>
                  <a:gd name="T0" fmla="*/ 3148 w 6159"/>
                  <a:gd name="T1" fmla="*/ 1 h 246"/>
                  <a:gd name="T2" fmla="*/ 3148 w 6159"/>
                  <a:gd name="T3" fmla="*/ 0 h 246"/>
                  <a:gd name="T4" fmla="*/ 3080 w 6159"/>
                  <a:gd name="T5" fmla="*/ 0 h 246"/>
                  <a:gd name="T6" fmla="*/ 3011 w 6159"/>
                  <a:gd name="T7" fmla="*/ 0 h 246"/>
                  <a:gd name="T8" fmla="*/ 3011 w 6159"/>
                  <a:gd name="T9" fmla="*/ 1 h 246"/>
                  <a:gd name="T10" fmla="*/ 0 w 6159"/>
                  <a:gd name="T11" fmla="*/ 29 h 246"/>
                  <a:gd name="T12" fmla="*/ 481 w 6159"/>
                  <a:gd name="T13" fmla="*/ 246 h 246"/>
                  <a:gd name="T14" fmla="*/ 3011 w 6159"/>
                  <a:gd name="T15" fmla="*/ 246 h 246"/>
                  <a:gd name="T16" fmla="*/ 3148 w 6159"/>
                  <a:gd name="T17" fmla="*/ 246 h 246"/>
                  <a:gd name="T18" fmla="*/ 5677 w 6159"/>
                  <a:gd name="T19" fmla="*/ 246 h 246"/>
                  <a:gd name="T20" fmla="*/ 6159 w 6159"/>
                  <a:gd name="T21" fmla="*/ 29 h 246"/>
                  <a:gd name="T22" fmla="*/ 3148 w 6159"/>
                  <a:gd name="T23" fmla="*/ 1 h 2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6159" h="246">
                    <a:moveTo>
                      <a:pt x="3148" y="1"/>
                    </a:moveTo>
                    <a:lnTo>
                      <a:pt x="3148" y="0"/>
                    </a:lnTo>
                    <a:lnTo>
                      <a:pt x="3080" y="0"/>
                    </a:lnTo>
                    <a:lnTo>
                      <a:pt x="3011" y="0"/>
                    </a:lnTo>
                    <a:lnTo>
                      <a:pt x="3011" y="1"/>
                    </a:lnTo>
                    <a:lnTo>
                      <a:pt x="0" y="29"/>
                    </a:lnTo>
                    <a:lnTo>
                      <a:pt x="481" y="246"/>
                    </a:lnTo>
                    <a:lnTo>
                      <a:pt x="3011" y="246"/>
                    </a:lnTo>
                    <a:lnTo>
                      <a:pt x="3148" y="246"/>
                    </a:lnTo>
                    <a:lnTo>
                      <a:pt x="5677" y="246"/>
                    </a:lnTo>
                    <a:lnTo>
                      <a:pt x="6159" y="29"/>
                    </a:lnTo>
                    <a:lnTo>
                      <a:pt x="3148" y="1"/>
                    </a:lnTo>
                    <a:close/>
                  </a:path>
                </a:pathLst>
              </a:custGeom>
              <a:solidFill>
                <a:srgbClr val="3933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Freeform 40"/>
              <p:cNvSpPr/>
              <p:nvPr/>
            </p:nvSpPr>
            <p:spPr bwMode="auto">
              <a:xfrm>
                <a:off x="2374900" y="3676650"/>
                <a:ext cx="273050" cy="2768600"/>
              </a:xfrm>
              <a:custGeom>
                <a:avLst/>
                <a:gdLst>
                  <a:gd name="T0" fmla="*/ 0 w 172"/>
                  <a:gd name="T1" fmla="*/ 0 h 1744"/>
                  <a:gd name="T2" fmla="*/ 0 w 172"/>
                  <a:gd name="T3" fmla="*/ 1744 h 1744"/>
                  <a:gd name="T4" fmla="*/ 172 w 172"/>
                  <a:gd name="T5" fmla="*/ 1713 h 1744"/>
                  <a:gd name="T6" fmla="*/ 161 w 172"/>
                  <a:gd name="T7" fmla="*/ 98 h 1744"/>
                  <a:gd name="T8" fmla="*/ 0 w 172"/>
                  <a:gd name="T9" fmla="*/ 0 h 17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2" h="1744">
                    <a:moveTo>
                      <a:pt x="0" y="0"/>
                    </a:moveTo>
                    <a:lnTo>
                      <a:pt x="0" y="1744"/>
                    </a:lnTo>
                    <a:lnTo>
                      <a:pt x="172" y="1713"/>
                    </a:lnTo>
                    <a:lnTo>
                      <a:pt x="161" y="98"/>
                    </a:lnTo>
                    <a:lnTo>
                      <a:pt x="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Freeform 41"/>
              <p:cNvSpPr/>
              <p:nvPr/>
            </p:nvSpPr>
            <p:spPr bwMode="auto">
              <a:xfrm>
                <a:off x="11101388" y="2289175"/>
                <a:ext cx="98425" cy="5995988"/>
              </a:xfrm>
              <a:custGeom>
                <a:avLst/>
                <a:gdLst>
                  <a:gd name="T0" fmla="*/ 62 w 62"/>
                  <a:gd name="T1" fmla="*/ 0 h 3777"/>
                  <a:gd name="T2" fmla="*/ 0 w 62"/>
                  <a:gd name="T3" fmla="*/ 0 h 3777"/>
                  <a:gd name="T4" fmla="*/ 0 w 62"/>
                  <a:gd name="T5" fmla="*/ 3761 h 3777"/>
                  <a:gd name="T6" fmla="*/ 31 w 62"/>
                  <a:gd name="T7" fmla="*/ 3777 h 3777"/>
                  <a:gd name="T8" fmla="*/ 62 w 62"/>
                  <a:gd name="T9" fmla="*/ 3761 h 3777"/>
                  <a:gd name="T10" fmla="*/ 62 w 62"/>
                  <a:gd name="T11" fmla="*/ 0 h 37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" h="3777">
                    <a:moveTo>
                      <a:pt x="62" y="0"/>
                    </a:moveTo>
                    <a:lnTo>
                      <a:pt x="0" y="0"/>
                    </a:lnTo>
                    <a:lnTo>
                      <a:pt x="0" y="3761"/>
                    </a:lnTo>
                    <a:lnTo>
                      <a:pt x="31" y="3777"/>
                    </a:lnTo>
                    <a:lnTo>
                      <a:pt x="62" y="3761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B0A7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Rectangle 43"/>
              <p:cNvSpPr>
                <a:spLocks noChangeArrowheads="1"/>
              </p:cNvSpPr>
              <p:nvPr/>
            </p:nvSpPr>
            <p:spPr bwMode="auto">
              <a:xfrm>
                <a:off x="4956176" y="3832225"/>
                <a:ext cx="1654175" cy="2552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Rectangle 45"/>
              <p:cNvSpPr>
                <a:spLocks noChangeArrowheads="1"/>
              </p:cNvSpPr>
              <p:nvPr/>
            </p:nvSpPr>
            <p:spPr bwMode="auto">
              <a:xfrm>
                <a:off x="2990850" y="3832225"/>
                <a:ext cx="1655763" cy="2552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46"/>
              <p:cNvSpPr/>
              <p:nvPr/>
            </p:nvSpPr>
            <p:spPr bwMode="auto">
              <a:xfrm>
                <a:off x="2663825" y="3771900"/>
                <a:ext cx="8199438" cy="122238"/>
              </a:xfrm>
              <a:custGeom>
                <a:avLst/>
                <a:gdLst>
                  <a:gd name="T0" fmla="*/ 2653 w 5165"/>
                  <a:gd name="T1" fmla="*/ 0 h 77"/>
                  <a:gd name="T2" fmla="*/ 2511 w 5165"/>
                  <a:gd name="T3" fmla="*/ 0 h 77"/>
                  <a:gd name="T4" fmla="*/ 0 w 5165"/>
                  <a:gd name="T5" fmla="*/ 0 h 77"/>
                  <a:gd name="T6" fmla="*/ 0 w 5165"/>
                  <a:gd name="T7" fmla="*/ 77 h 77"/>
                  <a:gd name="T8" fmla="*/ 2511 w 5165"/>
                  <a:gd name="T9" fmla="*/ 77 h 77"/>
                  <a:gd name="T10" fmla="*/ 2653 w 5165"/>
                  <a:gd name="T11" fmla="*/ 77 h 77"/>
                  <a:gd name="T12" fmla="*/ 5165 w 5165"/>
                  <a:gd name="T13" fmla="*/ 77 h 77"/>
                  <a:gd name="T14" fmla="*/ 5165 w 5165"/>
                  <a:gd name="T15" fmla="*/ 0 h 77"/>
                  <a:gd name="T16" fmla="*/ 2653 w 5165"/>
                  <a:gd name="T17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65" h="77">
                    <a:moveTo>
                      <a:pt x="2653" y="0"/>
                    </a:moveTo>
                    <a:lnTo>
                      <a:pt x="2511" y="0"/>
                    </a:lnTo>
                    <a:lnTo>
                      <a:pt x="0" y="0"/>
                    </a:lnTo>
                    <a:lnTo>
                      <a:pt x="0" y="77"/>
                    </a:lnTo>
                    <a:lnTo>
                      <a:pt x="2511" y="77"/>
                    </a:lnTo>
                    <a:lnTo>
                      <a:pt x="2653" y="77"/>
                    </a:lnTo>
                    <a:lnTo>
                      <a:pt x="5165" y="77"/>
                    </a:lnTo>
                    <a:lnTo>
                      <a:pt x="5165" y="0"/>
                    </a:lnTo>
                    <a:lnTo>
                      <a:pt x="2653" y="0"/>
                    </a:lnTo>
                    <a:close/>
                  </a:path>
                </a:pathLst>
              </a:custGeom>
              <a:solidFill>
                <a:srgbClr val="706A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47"/>
              <p:cNvSpPr/>
              <p:nvPr/>
            </p:nvSpPr>
            <p:spPr bwMode="auto">
              <a:xfrm>
                <a:off x="2611438" y="6323013"/>
                <a:ext cx="8304213" cy="122238"/>
              </a:xfrm>
              <a:custGeom>
                <a:avLst/>
                <a:gdLst>
                  <a:gd name="T0" fmla="*/ 2686 w 5231"/>
                  <a:gd name="T1" fmla="*/ 0 h 77"/>
                  <a:gd name="T2" fmla="*/ 2544 w 5231"/>
                  <a:gd name="T3" fmla="*/ 0 h 77"/>
                  <a:gd name="T4" fmla="*/ 0 w 5231"/>
                  <a:gd name="T5" fmla="*/ 0 h 77"/>
                  <a:gd name="T6" fmla="*/ 0 w 5231"/>
                  <a:gd name="T7" fmla="*/ 77 h 77"/>
                  <a:gd name="T8" fmla="*/ 2544 w 5231"/>
                  <a:gd name="T9" fmla="*/ 77 h 77"/>
                  <a:gd name="T10" fmla="*/ 2686 w 5231"/>
                  <a:gd name="T11" fmla="*/ 77 h 77"/>
                  <a:gd name="T12" fmla="*/ 5231 w 5231"/>
                  <a:gd name="T13" fmla="*/ 77 h 77"/>
                  <a:gd name="T14" fmla="*/ 5231 w 5231"/>
                  <a:gd name="T15" fmla="*/ 0 h 77"/>
                  <a:gd name="T16" fmla="*/ 2686 w 5231"/>
                  <a:gd name="T17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31" h="77">
                    <a:moveTo>
                      <a:pt x="2686" y="0"/>
                    </a:moveTo>
                    <a:lnTo>
                      <a:pt x="2544" y="0"/>
                    </a:lnTo>
                    <a:lnTo>
                      <a:pt x="0" y="0"/>
                    </a:lnTo>
                    <a:lnTo>
                      <a:pt x="0" y="77"/>
                    </a:lnTo>
                    <a:lnTo>
                      <a:pt x="2544" y="77"/>
                    </a:lnTo>
                    <a:lnTo>
                      <a:pt x="2686" y="77"/>
                    </a:lnTo>
                    <a:lnTo>
                      <a:pt x="5231" y="77"/>
                    </a:lnTo>
                    <a:lnTo>
                      <a:pt x="5231" y="0"/>
                    </a:lnTo>
                    <a:lnTo>
                      <a:pt x="2686" y="0"/>
                    </a:lnTo>
                    <a:close/>
                  </a:path>
                </a:pathLst>
              </a:custGeom>
              <a:solidFill>
                <a:srgbClr val="706A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48"/>
              <p:cNvSpPr/>
              <p:nvPr/>
            </p:nvSpPr>
            <p:spPr bwMode="auto">
              <a:xfrm>
                <a:off x="2630488" y="7951788"/>
                <a:ext cx="8262938" cy="166688"/>
              </a:xfrm>
              <a:custGeom>
                <a:avLst/>
                <a:gdLst>
                  <a:gd name="T0" fmla="*/ 2606 w 5205"/>
                  <a:gd name="T1" fmla="*/ 0 h 105"/>
                  <a:gd name="T2" fmla="*/ 2600 w 5205"/>
                  <a:gd name="T3" fmla="*/ 0 h 105"/>
                  <a:gd name="T4" fmla="*/ 0 w 5205"/>
                  <a:gd name="T5" fmla="*/ 0 h 105"/>
                  <a:gd name="T6" fmla="*/ 0 w 5205"/>
                  <a:gd name="T7" fmla="*/ 105 h 105"/>
                  <a:gd name="T8" fmla="*/ 2600 w 5205"/>
                  <a:gd name="T9" fmla="*/ 105 h 105"/>
                  <a:gd name="T10" fmla="*/ 2606 w 5205"/>
                  <a:gd name="T11" fmla="*/ 105 h 105"/>
                  <a:gd name="T12" fmla="*/ 5205 w 5205"/>
                  <a:gd name="T13" fmla="*/ 105 h 105"/>
                  <a:gd name="T14" fmla="*/ 5205 w 5205"/>
                  <a:gd name="T15" fmla="*/ 0 h 105"/>
                  <a:gd name="T16" fmla="*/ 2606 w 5205"/>
                  <a:gd name="T17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05" h="105">
                    <a:moveTo>
                      <a:pt x="2606" y="0"/>
                    </a:moveTo>
                    <a:lnTo>
                      <a:pt x="2600" y="0"/>
                    </a:lnTo>
                    <a:lnTo>
                      <a:pt x="0" y="0"/>
                    </a:lnTo>
                    <a:lnTo>
                      <a:pt x="0" y="105"/>
                    </a:lnTo>
                    <a:lnTo>
                      <a:pt x="2600" y="105"/>
                    </a:lnTo>
                    <a:lnTo>
                      <a:pt x="2606" y="105"/>
                    </a:lnTo>
                    <a:lnTo>
                      <a:pt x="5205" y="105"/>
                    </a:lnTo>
                    <a:lnTo>
                      <a:pt x="5205" y="0"/>
                    </a:lnTo>
                    <a:lnTo>
                      <a:pt x="2606" y="0"/>
                    </a:lnTo>
                    <a:close/>
                  </a:path>
                </a:pathLst>
              </a:custGeom>
              <a:solidFill>
                <a:srgbClr val="4D473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Freeform 49"/>
              <p:cNvSpPr/>
              <p:nvPr/>
            </p:nvSpPr>
            <p:spPr bwMode="auto">
              <a:xfrm>
                <a:off x="2620963" y="7902575"/>
                <a:ext cx="8283575" cy="49213"/>
              </a:xfrm>
              <a:custGeom>
                <a:avLst/>
                <a:gdLst>
                  <a:gd name="T0" fmla="*/ 2612 w 5218"/>
                  <a:gd name="T1" fmla="*/ 0 h 31"/>
                  <a:gd name="T2" fmla="*/ 2606 w 5218"/>
                  <a:gd name="T3" fmla="*/ 0 h 31"/>
                  <a:gd name="T4" fmla="*/ 0 w 5218"/>
                  <a:gd name="T5" fmla="*/ 0 h 31"/>
                  <a:gd name="T6" fmla="*/ 6 w 5218"/>
                  <a:gd name="T7" fmla="*/ 31 h 31"/>
                  <a:gd name="T8" fmla="*/ 2606 w 5218"/>
                  <a:gd name="T9" fmla="*/ 31 h 31"/>
                  <a:gd name="T10" fmla="*/ 2612 w 5218"/>
                  <a:gd name="T11" fmla="*/ 31 h 31"/>
                  <a:gd name="T12" fmla="*/ 5211 w 5218"/>
                  <a:gd name="T13" fmla="*/ 31 h 31"/>
                  <a:gd name="T14" fmla="*/ 5218 w 5218"/>
                  <a:gd name="T15" fmla="*/ 0 h 31"/>
                  <a:gd name="T16" fmla="*/ 2612 w 5218"/>
                  <a:gd name="T17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218" h="31">
                    <a:moveTo>
                      <a:pt x="2612" y="0"/>
                    </a:moveTo>
                    <a:lnTo>
                      <a:pt x="2606" y="0"/>
                    </a:lnTo>
                    <a:lnTo>
                      <a:pt x="0" y="0"/>
                    </a:lnTo>
                    <a:lnTo>
                      <a:pt x="6" y="31"/>
                    </a:lnTo>
                    <a:lnTo>
                      <a:pt x="2606" y="31"/>
                    </a:lnTo>
                    <a:lnTo>
                      <a:pt x="2612" y="31"/>
                    </a:lnTo>
                    <a:lnTo>
                      <a:pt x="5211" y="31"/>
                    </a:lnTo>
                    <a:lnTo>
                      <a:pt x="5218" y="0"/>
                    </a:lnTo>
                    <a:lnTo>
                      <a:pt x="2612" y="0"/>
                    </a:lnTo>
                    <a:close/>
                  </a:path>
                </a:pathLst>
              </a:custGeom>
              <a:solidFill>
                <a:srgbClr val="9089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Freeform 50"/>
              <p:cNvSpPr/>
              <p:nvPr/>
            </p:nvSpPr>
            <p:spPr bwMode="auto">
              <a:xfrm>
                <a:off x="2395538" y="6319838"/>
                <a:ext cx="242888" cy="150813"/>
              </a:xfrm>
              <a:custGeom>
                <a:avLst/>
                <a:gdLst>
                  <a:gd name="T0" fmla="*/ 153 w 153"/>
                  <a:gd name="T1" fmla="*/ 78 h 95"/>
                  <a:gd name="T2" fmla="*/ 0 w 153"/>
                  <a:gd name="T3" fmla="*/ 95 h 95"/>
                  <a:gd name="T4" fmla="*/ 0 w 153"/>
                  <a:gd name="T5" fmla="*/ 18 h 95"/>
                  <a:gd name="T6" fmla="*/ 153 w 153"/>
                  <a:gd name="T7" fmla="*/ 0 h 95"/>
                  <a:gd name="T8" fmla="*/ 153 w 153"/>
                  <a:gd name="T9" fmla="*/ 78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" h="95">
                    <a:moveTo>
                      <a:pt x="153" y="78"/>
                    </a:moveTo>
                    <a:lnTo>
                      <a:pt x="0" y="95"/>
                    </a:lnTo>
                    <a:lnTo>
                      <a:pt x="0" y="18"/>
                    </a:lnTo>
                    <a:lnTo>
                      <a:pt x="153" y="0"/>
                    </a:lnTo>
                    <a:lnTo>
                      <a:pt x="153" y="78"/>
                    </a:lnTo>
                    <a:close/>
                  </a:path>
                </a:pathLst>
              </a:custGeom>
              <a:solidFill>
                <a:srgbClr val="706A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Freeform 51"/>
              <p:cNvSpPr/>
              <p:nvPr/>
            </p:nvSpPr>
            <p:spPr bwMode="auto">
              <a:xfrm>
                <a:off x="2395538" y="7942263"/>
                <a:ext cx="234950" cy="323850"/>
              </a:xfrm>
              <a:custGeom>
                <a:avLst/>
                <a:gdLst>
                  <a:gd name="T0" fmla="*/ 148 w 148"/>
                  <a:gd name="T1" fmla="*/ 110 h 204"/>
                  <a:gd name="T2" fmla="*/ 0 w 148"/>
                  <a:gd name="T3" fmla="*/ 204 h 204"/>
                  <a:gd name="T4" fmla="*/ 0 w 148"/>
                  <a:gd name="T5" fmla="*/ 96 h 204"/>
                  <a:gd name="T6" fmla="*/ 148 w 148"/>
                  <a:gd name="T7" fmla="*/ 0 h 204"/>
                  <a:gd name="T8" fmla="*/ 148 w 148"/>
                  <a:gd name="T9" fmla="*/ 11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8" h="204">
                    <a:moveTo>
                      <a:pt x="148" y="110"/>
                    </a:moveTo>
                    <a:lnTo>
                      <a:pt x="0" y="204"/>
                    </a:lnTo>
                    <a:lnTo>
                      <a:pt x="0" y="96"/>
                    </a:lnTo>
                    <a:lnTo>
                      <a:pt x="148" y="0"/>
                    </a:lnTo>
                    <a:lnTo>
                      <a:pt x="148" y="110"/>
                    </a:lnTo>
                    <a:close/>
                  </a:path>
                </a:pathLst>
              </a:custGeom>
              <a:solidFill>
                <a:srgbClr val="524C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Freeform 52"/>
              <p:cNvSpPr/>
              <p:nvPr/>
            </p:nvSpPr>
            <p:spPr bwMode="auto">
              <a:xfrm>
                <a:off x="2395538" y="3646488"/>
                <a:ext cx="242888" cy="247650"/>
              </a:xfrm>
              <a:custGeom>
                <a:avLst/>
                <a:gdLst>
                  <a:gd name="T0" fmla="*/ 153 w 153"/>
                  <a:gd name="T1" fmla="*/ 156 h 156"/>
                  <a:gd name="T2" fmla="*/ 0 w 153"/>
                  <a:gd name="T3" fmla="*/ 78 h 156"/>
                  <a:gd name="T4" fmla="*/ 0 w 153"/>
                  <a:gd name="T5" fmla="*/ 0 h 156"/>
                  <a:gd name="T6" fmla="*/ 153 w 153"/>
                  <a:gd name="T7" fmla="*/ 78 h 156"/>
                  <a:gd name="T8" fmla="*/ 153 w 153"/>
                  <a:gd name="T9" fmla="*/ 156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3" h="156">
                    <a:moveTo>
                      <a:pt x="153" y="156"/>
                    </a:moveTo>
                    <a:lnTo>
                      <a:pt x="0" y="78"/>
                    </a:lnTo>
                    <a:lnTo>
                      <a:pt x="0" y="0"/>
                    </a:lnTo>
                    <a:lnTo>
                      <a:pt x="153" y="78"/>
                    </a:lnTo>
                    <a:lnTo>
                      <a:pt x="153" y="156"/>
                    </a:lnTo>
                    <a:close/>
                  </a:path>
                </a:pathLst>
              </a:custGeom>
              <a:solidFill>
                <a:srgbClr val="706A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Freeform 53"/>
              <p:cNvSpPr/>
              <p:nvPr/>
            </p:nvSpPr>
            <p:spPr bwMode="auto">
              <a:xfrm>
                <a:off x="2638425" y="2493963"/>
                <a:ext cx="8248650" cy="193675"/>
              </a:xfrm>
              <a:custGeom>
                <a:avLst/>
                <a:gdLst>
                  <a:gd name="T0" fmla="*/ 2667 w 5196"/>
                  <a:gd name="T1" fmla="*/ 0 h 122"/>
                  <a:gd name="T2" fmla="*/ 2530 w 5196"/>
                  <a:gd name="T3" fmla="*/ 0 h 122"/>
                  <a:gd name="T4" fmla="*/ 0 w 5196"/>
                  <a:gd name="T5" fmla="*/ 0 h 122"/>
                  <a:gd name="T6" fmla="*/ 0 w 5196"/>
                  <a:gd name="T7" fmla="*/ 122 h 122"/>
                  <a:gd name="T8" fmla="*/ 2530 w 5196"/>
                  <a:gd name="T9" fmla="*/ 122 h 122"/>
                  <a:gd name="T10" fmla="*/ 2667 w 5196"/>
                  <a:gd name="T11" fmla="*/ 122 h 122"/>
                  <a:gd name="T12" fmla="*/ 5196 w 5196"/>
                  <a:gd name="T13" fmla="*/ 122 h 122"/>
                  <a:gd name="T14" fmla="*/ 5196 w 5196"/>
                  <a:gd name="T15" fmla="*/ 0 h 122"/>
                  <a:gd name="T16" fmla="*/ 2667 w 5196"/>
                  <a:gd name="T17" fmla="*/ 0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96" h="122">
                    <a:moveTo>
                      <a:pt x="2667" y="0"/>
                    </a:moveTo>
                    <a:lnTo>
                      <a:pt x="2530" y="0"/>
                    </a:lnTo>
                    <a:lnTo>
                      <a:pt x="0" y="0"/>
                    </a:lnTo>
                    <a:lnTo>
                      <a:pt x="0" y="122"/>
                    </a:lnTo>
                    <a:lnTo>
                      <a:pt x="2530" y="122"/>
                    </a:lnTo>
                    <a:lnTo>
                      <a:pt x="2667" y="122"/>
                    </a:lnTo>
                    <a:lnTo>
                      <a:pt x="5196" y="122"/>
                    </a:lnTo>
                    <a:lnTo>
                      <a:pt x="5196" y="0"/>
                    </a:lnTo>
                    <a:lnTo>
                      <a:pt x="2667" y="0"/>
                    </a:lnTo>
                    <a:close/>
                  </a:path>
                </a:pathLst>
              </a:custGeom>
              <a:solidFill>
                <a:srgbClr val="6761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Freeform 54"/>
              <p:cNvSpPr/>
              <p:nvPr/>
            </p:nvSpPr>
            <p:spPr bwMode="auto">
              <a:xfrm>
                <a:off x="2019300" y="2109788"/>
                <a:ext cx="619125" cy="577850"/>
              </a:xfrm>
              <a:custGeom>
                <a:avLst/>
                <a:gdLst>
                  <a:gd name="T0" fmla="*/ 0 w 390"/>
                  <a:gd name="T1" fmla="*/ 121 h 364"/>
                  <a:gd name="T2" fmla="*/ 390 w 390"/>
                  <a:gd name="T3" fmla="*/ 364 h 364"/>
                  <a:gd name="T4" fmla="*/ 390 w 390"/>
                  <a:gd name="T5" fmla="*/ 242 h 364"/>
                  <a:gd name="T6" fmla="*/ 0 w 390"/>
                  <a:gd name="T7" fmla="*/ 0 h 364"/>
                  <a:gd name="T8" fmla="*/ 0 w 390"/>
                  <a:gd name="T9" fmla="*/ 121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0" h="364">
                    <a:moveTo>
                      <a:pt x="0" y="121"/>
                    </a:moveTo>
                    <a:lnTo>
                      <a:pt x="390" y="364"/>
                    </a:lnTo>
                    <a:lnTo>
                      <a:pt x="390" y="242"/>
                    </a:lnTo>
                    <a:lnTo>
                      <a:pt x="0" y="0"/>
                    </a:lnTo>
                    <a:lnTo>
                      <a:pt x="0" y="121"/>
                    </a:lnTo>
                    <a:close/>
                  </a:path>
                </a:pathLst>
              </a:custGeom>
              <a:solidFill>
                <a:srgbClr val="6761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Freeform 55"/>
              <p:cNvSpPr/>
              <p:nvPr/>
            </p:nvSpPr>
            <p:spPr bwMode="auto">
              <a:xfrm>
                <a:off x="2401888" y="7905750"/>
                <a:ext cx="228600" cy="187325"/>
              </a:xfrm>
              <a:custGeom>
                <a:avLst/>
                <a:gdLst>
                  <a:gd name="T0" fmla="*/ 0 w 144"/>
                  <a:gd name="T1" fmla="*/ 75 h 118"/>
                  <a:gd name="T2" fmla="*/ 4 w 144"/>
                  <a:gd name="T3" fmla="*/ 118 h 118"/>
                  <a:gd name="T4" fmla="*/ 144 w 144"/>
                  <a:gd name="T5" fmla="*/ 29 h 118"/>
                  <a:gd name="T6" fmla="*/ 137 w 144"/>
                  <a:gd name="T7" fmla="*/ 0 h 118"/>
                  <a:gd name="T8" fmla="*/ 0 w 144"/>
                  <a:gd name="T9" fmla="*/ 75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18">
                    <a:moveTo>
                      <a:pt x="0" y="75"/>
                    </a:moveTo>
                    <a:lnTo>
                      <a:pt x="4" y="118"/>
                    </a:lnTo>
                    <a:lnTo>
                      <a:pt x="144" y="29"/>
                    </a:lnTo>
                    <a:lnTo>
                      <a:pt x="137" y="0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9089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Freeform 56"/>
              <p:cNvSpPr/>
              <p:nvPr/>
            </p:nvSpPr>
            <p:spPr bwMode="auto">
              <a:xfrm>
                <a:off x="2581275" y="2493963"/>
                <a:ext cx="100013" cy="5459413"/>
              </a:xfrm>
              <a:custGeom>
                <a:avLst/>
                <a:gdLst>
                  <a:gd name="T0" fmla="*/ 0 w 63"/>
                  <a:gd name="T1" fmla="*/ 0 h 3439"/>
                  <a:gd name="T2" fmla="*/ 63 w 63"/>
                  <a:gd name="T3" fmla="*/ 0 h 3439"/>
                  <a:gd name="T4" fmla="*/ 63 w 63"/>
                  <a:gd name="T5" fmla="*/ 3424 h 3439"/>
                  <a:gd name="T6" fmla="*/ 28 w 63"/>
                  <a:gd name="T7" fmla="*/ 3439 h 3439"/>
                  <a:gd name="T8" fmla="*/ 4 w 63"/>
                  <a:gd name="T9" fmla="*/ 3423 h 3439"/>
                  <a:gd name="T10" fmla="*/ 0 w 63"/>
                  <a:gd name="T11" fmla="*/ 0 h 3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" h="3439">
                    <a:moveTo>
                      <a:pt x="0" y="0"/>
                    </a:moveTo>
                    <a:lnTo>
                      <a:pt x="63" y="0"/>
                    </a:lnTo>
                    <a:lnTo>
                      <a:pt x="63" y="3424"/>
                    </a:lnTo>
                    <a:lnTo>
                      <a:pt x="28" y="3439"/>
                    </a:lnTo>
                    <a:lnTo>
                      <a:pt x="4" y="34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06A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Freeform 57"/>
              <p:cNvSpPr/>
              <p:nvPr/>
            </p:nvSpPr>
            <p:spPr bwMode="auto">
              <a:xfrm>
                <a:off x="1806575" y="2095500"/>
                <a:ext cx="9912350" cy="87313"/>
              </a:xfrm>
              <a:custGeom>
                <a:avLst/>
                <a:gdLst>
                  <a:gd name="T0" fmla="*/ 3191 w 6244"/>
                  <a:gd name="T1" fmla="*/ 0 h 55"/>
                  <a:gd name="T2" fmla="*/ 3054 w 6244"/>
                  <a:gd name="T3" fmla="*/ 0 h 55"/>
                  <a:gd name="T4" fmla="*/ 0 w 6244"/>
                  <a:gd name="T5" fmla="*/ 0 h 55"/>
                  <a:gd name="T6" fmla="*/ 0 w 6244"/>
                  <a:gd name="T7" fmla="*/ 55 h 55"/>
                  <a:gd name="T8" fmla="*/ 3054 w 6244"/>
                  <a:gd name="T9" fmla="*/ 55 h 55"/>
                  <a:gd name="T10" fmla="*/ 3191 w 6244"/>
                  <a:gd name="T11" fmla="*/ 55 h 55"/>
                  <a:gd name="T12" fmla="*/ 6244 w 6244"/>
                  <a:gd name="T13" fmla="*/ 55 h 55"/>
                  <a:gd name="T14" fmla="*/ 6244 w 6244"/>
                  <a:gd name="T15" fmla="*/ 0 h 55"/>
                  <a:gd name="T16" fmla="*/ 3191 w 6244"/>
                  <a:gd name="T17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244" h="55">
                    <a:moveTo>
                      <a:pt x="3191" y="0"/>
                    </a:moveTo>
                    <a:lnTo>
                      <a:pt x="3054" y="0"/>
                    </a:lnTo>
                    <a:lnTo>
                      <a:pt x="0" y="0"/>
                    </a:lnTo>
                    <a:lnTo>
                      <a:pt x="0" y="55"/>
                    </a:lnTo>
                    <a:lnTo>
                      <a:pt x="3054" y="55"/>
                    </a:lnTo>
                    <a:lnTo>
                      <a:pt x="3191" y="55"/>
                    </a:lnTo>
                    <a:lnTo>
                      <a:pt x="6244" y="55"/>
                    </a:lnTo>
                    <a:lnTo>
                      <a:pt x="6244" y="0"/>
                    </a:lnTo>
                    <a:lnTo>
                      <a:pt x="3191" y="0"/>
                    </a:lnTo>
                    <a:close/>
                  </a:path>
                </a:pathLst>
              </a:custGeom>
              <a:solidFill>
                <a:srgbClr val="B0A7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Freeform 58"/>
              <p:cNvSpPr/>
              <p:nvPr/>
            </p:nvSpPr>
            <p:spPr bwMode="auto">
              <a:xfrm>
                <a:off x="2019300" y="2206625"/>
                <a:ext cx="9486900" cy="166688"/>
              </a:xfrm>
              <a:custGeom>
                <a:avLst/>
                <a:gdLst>
                  <a:gd name="T0" fmla="*/ 3059 w 5976"/>
                  <a:gd name="T1" fmla="*/ 0 h 105"/>
                  <a:gd name="T2" fmla="*/ 2917 w 5976"/>
                  <a:gd name="T3" fmla="*/ 0 h 105"/>
                  <a:gd name="T4" fmla="*/ 0 w 5976"/>
                  <a:gd name="T5" fmla="*/ 0 h 105"/>
                  <a:gd name="T6" fmla="*/ 0 w 5976"/>
                  <a:gd name="T7" fmla="*/ 105 h 105"/>
                  <a:gd name="T8" fmla="*/ 2917 w 5976"/>
                  <a:gd name="T9" fmla="*/ 105 h 105"/>
                  <a:gd name="T10" fmla="*/ 3059 w 5976"/>
                  <a:gd name="T11" fmla="*/ 105 h 105"/>
                  <a:gd name="T12" fmla="*/ 5976 w 5976"/>
                  <a:gd name="T13" fmla="*/ 105 h 105"/>
                  <a:gd name="T14" fmla="*/ 5976 w 5976"/>
                  <a:gd name="T15" fmla="*/ 0 h 105"/>
                  <a:gd name="T16" fmla="*/ 3059 w 5976"/>
                  <a:gd name="T17" fmla="*/ 0 h 1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976" h="105">
                    <a:moveTo>
                      <a:pt x="3059" y="0"/>
                    </a:moveTo>
                    <a:lnTo>
                      <a:pt x="2917" y="0"/>
                    </a:lnTo>
                    <a:lnTo>
                      <a:pt x="0" y="0"/>
                    </a:lnTo>
                    <a:lnTo>
                      <a:pt x="0" y="105"/>
                    </a:lnTo>
                    <a:lnTo>
                      <a:pt x="2917" y="105"/>
                    </a:lnTo>
                    <a:lnTo>
                      <a:pt x="3059" y="105"/>
                    </a:lnTo>
                    <a:lnTo>
                      <a:pt x="5976" y="105"/>
                    </a:lnTo>
                    <a:lnTo>
                      <a:pt x="5976" y="0"/>
                    </a:lnTo>
                    <a:lnTo>
                      <a:pt x="3059" y="0"/>
                    </a:lnTo>
                    <a:close/>
                  </a:path>
                </a:pathLst>
              </a:custGeom>
              <a:solidFill>
                <a:srgbClr val="B0A7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Freeform 59"/>
              <p:cNvSpPr/>
              <p:nvPr/>
            </p:nvSpPr>
            <p:spPr bwMode="auto">
              <a:xfrm>
                <a:off x="2647950" y="2887663"/>
                <a:ext cx="8215313" cy="581025"/>
              </a:xfrm>
              <a:custGeom>
                <a:avLst/>
                <a:gdLst>
                  <a:gd name="T0" fmla="*/ 2658 w 5175"/>
                  <a:gd name="T1" fmla="*/ 0 h 366"/>
                  <a:gd name="T2" fmla="*/ 2515 w 5175"/>
                  <a:gd name="T3" fmla="*/ 0 h 366"/>
                  <a:gd name="T4" fmla="*/ 0 w 5175"/>
                  <a:gd name="T5" fmla="*/ 0 h 366"/>
                  <a:gd name="T6" fmla="*/ 0 w 5175"/>
                  <a:gd name="T7" fmla="*/ 366 h 366"/>
                  <a:gd name="T8" fmla="*/ 2515 w 5175"/>
                  <a:gd name="T9" fmla="*/ 366 h 366"/>
                  <a:gd name="T10" fmla="*/ 2658 w 5175"/>
                  <a:gd name="T11" fmla="*/ 366 h 366"/>
                  <a:gd name="T12" fmla="*/ 5175 w 5175"/>
                  <a:gd name="T13" fmla="*/ 366 h 366"/>
                  <a:gd name="T14" fmla="*/ 5175 w 5175"/>
                  <a:gd name="T15" fmla="*/ 0 h 366"/>
                  <a:gd name="T16" fmla="*/ 2658 w 5175"/>
                  <a:gd name="T17" fmla="*/ 0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175" h="366">
                    <a:moveTo>
                      <a:pt x="2658" y="0"/>
                    </a:moveTo>
                    <a:lnTo>
                      <a:pt x="2515" y="0"/>
                    </a:lnTo>
                    <a:lnTo>
                      <a:pt x="0" y="0"/>
                    </a:lnTo>
                    <a:lnTo>
                      <a:pt x="0" y="366"/>
                    </a:lnTo>
                    <a:lnTo>
                      <a:pt x="2515" y="366"/>
                    </a:lnTo>
                    <a:lnTo>
                      <a:pt x="2658" y="366"/>
                    </a:lnTo>
                    <a:lnTo>
                      <a:pt x="5175" y="366"/>
                    </a:lnTo>
                    <a:lnTo>
                      <a:pt x="5175" y="0"/>
                    </a:lnTo>
                    <a:lnTo>
                      <a:pt x="2658" y="0"/>
                    </a:lnTo>
                    <a:close/>
                  </a:path>
                </a:pathLst>
              </a:custGeom>
              <a:solidFill>
                <a:srgbClr val="706A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Freeform 60"/>
              <p:cNvSpPr/>
              <p:nvPr/>
            </p:nvSpPr>
            <p:spPr bwMode="auto">
              <a:xfrm>
                <a:off x="2325688" y="2289175"/>
                <a:ext cx="100013" cy="5995988"/>
              </a:xfrm>
              <a:custGeom>
                <a:avLst/>
                <a:gdLst>
                  <a:gd name="T0" fmla="*/ 0 w 63"/>
                  <a:gd name="T1" fmla="*/ 0 h 3777"/>
                  <a:gd name="T2" fmla="*/ 63 w 63"/>
                  <a:gd name="T3" fmla="*/ 0 h 3777"/>
                  <a:gd name="T4" fmla="*/ 63 w 63"/>
                  <a:gd name="T5" fmla="*/ 3761 h 3777"/>
                  <a:gd name="T6" fmla="*/ 31 w 63"/>
                  <a:gd name="T7" fmla="*/ 3777 h 3777"/>
                  <a:gd name="T8" fmla="*/ 0 w 63"/>
                  <a:gd name="T9" fmla="*/ 3761 h 3777"/>
                  <a:gd name="T10" fmla="*/ 0 w 63"/>
                  <a:gd name="T11" fmla="*/ 0 h 37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" h="3777">
                    <a:moveTo>
                      <a:pt x="0" y="0"/>
                    </a:moveTo>
                    <a:lnTo>
                      <a:pt x="63" y="0"/>
                    </a:lnTo>
                    <a:lnTo>
                      <a:pt x="63" y="3761"/>
                    </a:lnTo>
                    <a:lnTo>
                      <a:pt x="31" y="3777"/>
                    </a:lnTo>
                    <a:lnTo>
                      <a:pt x="0" y="376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0A7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Rectangle 63"/>
              <p:cNvSpPr>
                <a:spLocks noChangeArrowheads="1"/>
              </p:cNvSpPr>
              <p:nvPr/>
            </p:nvSpPr>
            <p:spPr bwMode="auto">
              <a:xfrm>
                <a:off x="7116763" y="8051800"/>
                <a:ext cx="100013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Freeform 64"/>
              <p:cNvSpPr/>
              <p:nvPr/>
            </p:nvSpPr>
            <p:spPr bwMode="auto">
              <a:xfrm>
                <a:off x="7027863" y="7866063"/>
                <a:ext cx="103188" cy="415925"/>
              </a:xfrm>
              <a:custGeom>
                <a:avLst/>
                <a:gdLst>
                  <a:gd name="T0" fmla="*/ 57 w 57"/>
                  <a:gd name="T1" fmla="*/ 202 h 231"/>
                  <a:gd name="T2" fmla="*/ 28 w 57"/>
                  <a:gd name="T3" fmla="*/ 231 h 231"/>
                  <a:gd name="T4" fmla="*/ 0 w 57"/>
                  <a:gd name="T5" fmla="*/ 202 h 231"/>
                  <a:gd name="T6" fmla="*/ 0 w 57"/>
                  <a:gd name="T7" fmla="*/ 29 h 231"/>
                  <a:gd name="T8" fmla="*/ 28 w 57"/>
                  <a:gd name="T9" fmla="*/ 0 h 231"/>
                  <a:gd name="T10" fmla="*/ 57 w 57"/>
                  <a:gd name="T11" fmla="*/ 29 h 231"/>
                  <a:gd name="T12" fmla="*/ 57 w 57"/>
                  <a:gd name="T13" fmla="*/ 202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57" y="202"/>
                    </a:moveTo>
                    <a:cubicBezTo>
                      <a:pt x="57" y="218"/>
                      <a:pt x="44" y="231"/>
                      <a:pt x="28" y="231"/>
                    </a:cubicBezTo>
                    <a:cubicBezTo>
                      <a:pt x="13" y="231"/>
                      <a:pt x="0" y="218"/>
                      <a:pt x="0" y="202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13"/>
                      <a:pt x="13" y="0"/>
                      <a:pt x="28" y="0"/>
                    </a:cubicBezTo>
                    <a:cubicBezTo>
                      <a:pt x="44" y="0"/>
                      <a:pt x="57" y="13"/>
                      <a:pt x="57" y="29"/>
                    </a:cubicBezTo>
                    <a:lnTo>
                      <a:pt x="57" y="20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Rectangle 65"/>
              <p:cNvSpPr>
                <a:spLocks noChangeArrowheads="1"/>
              </p:cNvSpPr>
              <p:nvPr/>
            </p:nvSpPr>
            <p:spPr bwMode="auto">
              <a:xfrm>
                <a:off x="8291513" y="8051800"/>
                <a:ext cx="101600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Freeform 66"/>
              <p:cNvSpPr/>
              <p:nvPr/>
            </p:nvSpPr>
            <p:spPr bwMode="auto">
              <a:xfrm>
                <a:off x="8378826" y="7866063"/>
                <a:ext cx="103188" cy="419100"/>
              </a:xfrm>
              <a:custGeom>
                <a:avLst/>
                <a:gdLst>
                  <a:gd name="T0" fmla="*/ 0 w 57"/>
                  <a:gd name="T1" fmla="*/ 202 h 232"/>
                  <a:gd name="T2" fmla="*/ 28 w 57"/>
                  <a:gd name="T3" fmla="*/ 232 h 232"/>
                  <a:gd name="T4" fmla="*/ 57 w 57"/>
                  <a:gd name="T5" fmla="*/ 202 h 232"/>
                  <a:gd name="T6" fmla="*/ 57 w 57"/>
                  <a:gd name="T7" fmla="*/ 29 h 232"/>
                  <a:gd name="T8" fmla="*/ 28 w 57"/>
                  <a:gd name="T9" fmla="*/ 0 h 232"/>
                  <a:gd name="T10" fmla="*/ 0 w 57"/>
                  <a:gd name="T11" fmla="*/ 29 h 232"/>
                  <a:gd name="T12" fmla="*/ 0 w 57"/>
                  <a:gd name="T13" fmla="*/ 20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0" y="202"/>
                    </a:moveTo>
                    <a:cubicBezTo>
                      <a:pt x="0" y="218"/>
                      <a:pt x="13" y="232"/>
                      <a:pt x="28" y="232"/>
                    </a:cubicBezTo>
                    <a:cubicBezTo>
                      <a:pt x="44" y="232"/>
                      <a:pt x="57" y="218"/>
                      <a:pt x="57" y="202"/>
                    </a:cubicBezTo>
                    <a:cubicBezTo>
                      <a:pt x="57" y="29"/>
                      <a:pt x="57" y="29"/>
                      <a:pt x="57" y="29"/>
                    </a:cubicBezTo>
                    <a:cubicBezTo>
                      <a:pt x="57" y="13"/>
                      <a:pt x="44" y="0"/>
                      <a:pt x="28" y="0"/>
                    </a:cubicBezTo>
                    <a:cubicBezTo>
                      <a:pt x="13" y="0"/>
                      <a:pt x="0" y="13"/>
                      <a:pt x="0" y="29"/>
                    </a:cubicBezTo>
                    <a:lnTo>
                      <a:pt x="0" y="20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Freeform 67"/>
              <p:cNvSpPr/>
              <p:nvPr/>
            </p:nvSpPr>
            <p:spPr bwMode="auto">
              <a:xfrm>
                <a:off x="6869113" y="6002338"/>
                <a:ext cx="1770063" cy="179388"/>
              </a:xfrm>
              <a:custGeom>
                <a:avLst/>
                <a:gdLst>
                  <a:gd name="T0" fmla="*/ 974 w 1115"/>
                  <a:gd name="T1" fmla="*/ 113 h 113"/>
                  <a:gd name="T2" fmla="*/ 1043 w 1115"/>
                  <a:gd name="T3" fmla="*/ 56 h 113"/>
                  <a:gd name="T4" fmla="*/ 1115 w 1115"/>
                  <a:gd name="T5" fmla="*/ 15 h 113"/>
                  <a:gd name="T6" fmla="*/ 1115 w 1115"/>
                  <a:gd name="T7" fmla="*/ 0 h 113"/>
                  <a:gd name="T8" fmla="*/ 0 w 1115"/>
                  <a:gd name="T9" fmla="*/ 0 h 113"/>
                  <a:gd name="T10" fmla="*/ 0 w 1115"/>
                  <a:gd name="T11" fmla="*/ 15 h 113"/>
                  <a:gd name="T12" fmla="*/ 72 w 1115"/>
                  <a:gd name="T13" fmla="*/ 54 h 113"/>
                  <a:gd name="T14" fmla="*/ 134 w 1115"/>
                  <a:gd name="T15" fmla="*/ 113 h 113"/>
                  <a:gd name="T16" fmla="*/ 974 w 1115"/>
                  <a:gd name="T17" fmla="*/ 113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15" h="113">
                    <a:moveTo>
                      <a:pt x="974" y="113"/>
                    </a:moveTo>
                    <a:lnTo>
                      <a:pt x="1043" y="56"/>
                    </a:lnTo>
                    <a:lnTo>
                      <a:pt x="1115" y="15"/>
                    </a:lnTo>
                    <a:lnTo>
                      <a:pt x="1115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72" y="54"/>
                    </a:lnTo>
                    <a:lnTo>
                      <a:pt x="134" y="113"/>
                    </a:lnTo>
                    <a:lnTo>
                      <a:pt x="974" y="113"/>
                    </a:lnTo>
                    <a:close/>
                  </a:path>
                </a:pathLst>
              </a:custGeom>
              <a:solidFill>
                <a:srgbClr val="0C2D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Freeform 68"/>
              <p:cNvSpPr/>
              <p:nvPr/>
            </p:nvSpPr>
            <p:spPr bwMode="auto">
              <a:xfrm>
                <a:off x="7078663" y="6078538"/>
                <a:ext cx="1352550" cy="2189163"/>
              </a:xfrm>
              <a:custGeom>
                <a:avLst/>
                <a:gdLst>
                  <a:gd name="T0" fmla="*/ 0 w 751"/>
                  <a:gd name="T1" fmla="*/ 0 h 1216"/>
                  <a:gd name="T2" fmla="*/ 0 w 751"/>
                  <a:gd name="T3" fmla="*/ 1 h 1216"/>
                  <a:gd name="T4" fmla="*/ 62 w 751"/>
                  <a:gd name="T5" fmla="*/ 1188 h 1216"/>
                  <a:gd name="T6" fmla="*/ 90 w 751"/>
                  <a:gd name="T7" fmla="*/ 1216 h 1216"/>
                  <a:gd name="T8" fmla="*/ 660 w 751"/>
                  <a:gd name="T9" fmla="*/ 1216 h 1216"/>
                  <a:gd name="T10" fmla="*/ 688 w 751"/>
                  <a:gd name="T11" fmla="*/ 1188 h 1216"/>
                  <a:gd name="T12" fmla="*/ 751 w 751"/>
                  <a:gd name="T13" fmla="*/ 1 h 1216"/>
                  <a:gd name="T14" fmla="*/ 751 w 751"/>
                  <a:gd name="T15" fmla="*/ 0 h 1216"/>
                  <a:gd name="T16" fmla="*/ 0 w 751"/>
                  <a:gd name="T17" fmla="*/ 0 h 1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1" h="1216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62" y="1188"/>
                      <a:pt x="62" y="1188"/>
                      <a:pt x="62" y="1188"/>
                    </a:cubicBezTo>
                    <a:cubicBezTo>
                      <a:pt x="62" y="1203"/>
                      <a:pt x="75" y="1216"/>
                      <a:pt x="90" y="1216"/>
                    </a:cubicBezTo>
                    <a:cubicBezTo>
                      <a:pt x="660" y="1216"/>
                      <a:pt x="660" y="1216"/>
                      <a:pt x="660" y="1216"/>
                    </a:cubicBezTo>
                    <a:cubicBezTo>
                      <a:pt x="676" y="1216"/>
                      <a:pt x="688" y="1204"/>
                      <a:pt x="688" y="1188"/>
                    </a:cubicBezTo>
                    <a:cubicBezTo>
                      <a:pt x="751" y="1"/>
                      <a:pt x="751" y="1"/>
                      <a:pt x="751" y="1"/>
                    </a:cubicBezTo>
                    <a:cubicBezTo>
                      <a:pt x="751" y="0"/>
                      <a:pt x="751" y="0"/>
                      <a:pt x="75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Rectangle 69"/>
              <p:cNvSpPr>
                <a:spLocks noChangeArrowheads="1"/>
              </p:cNvSpPr>
              <p:nvPr/>
            </p:nvSpPr>
            <p:spPr bwMode="auto">
              <a:xfrm>
                <a:off x="6869113" y="6026150"/>
                <a:ext cx="1770063" cy="52388"/>
              </a:xfrm>
              <a:prstGeom prst="rect">
                <a:avLst/>
              </a:pr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Rectangle 70"/>
              <p:cNvSpPr>
                <a:spLocks noChangeArrowheads="1"/>
              </p:cNvSpPr>
              <p:nvPr/>
            </p:nvSpPr>
            <p:spPr bwMode="auto">
              <a:xfrm>
                <a:off x="6869113" y="5948363"/>
                <a:ext cx="1770063" cy="53975"/>
              </a:xfrm>
              <a:prstGeom prst="rect">
                <a:avLst/>
              </a:pr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Rectangle 71"/>
              <p:cNvSpPr>
                <a:spLocks noChangeArrowheads="1"/>
              </p:cNvSpPr>
              <p:nvPr/>
            </p:nvSpPr>
            <p:spPr bwMode="auto">
              <a:xfrm>
                <a:off x="6999288" y="5838825"/>
                <a:ext cx="1509713" cy="109538"/>
              </a:xfrm>
              <a:prstGeom prst="rect">
                <a:avLst/>
              </a:prstGeom>
              <a:solidFill>
                <a:srgbClr val="16396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Freeform 72"/>
              <p:cNvSpPr/>
              <p:nvPr/>
            </p:nvSpPr>
            <p:spPr bwMode="auto">
              <a:xfrm>
                <a:off x="7385051" y="5781675"/>
                <a:ext cx="741363" cy="57150"/>
              </a:xfrm>
              <a:custGeom>
                <a:avLst/>
                <a:gdLst>
                  <a:gd name="T0" fmla="*/ 438 w 467"/>
                  <a:gd name="T1" fmla="*/ 0 h 36"/>
                  <a:gd name="T2" fmla="*/ 29 w 467"/>
                  <a:gd name="T3" fmla="*/ 0 h 36"/>
                  <a:gd name="T4" fmla="*/ 0 w 467"/>
                  <a:gd name="T5" fmla="*/ 36 h 36"/>
                  <a:gd name="T6" fmla="*/ 467 w 467"/>
                  <a:gd name="T7" fmla="*/ 36 h 36"/>
                  <a:gd name="T8" fmla="*/ 438 w 467"/>
                  <a:gd name="T9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7" h="36">
                    <a:moveTo>
                      <a:pt x="438" y="0"/>
                    </a:moveTo>
                    <a:lnTo>
                      <a:pt x="29" y="0"/>
                    </a:lnTo>
                    <a:lnTo>
                      <a:pt x="0" y="36"/>
                    </a:lnTo>
                    <a:lnTo>
                      <a:pt x="467" y="36"/>
                    </a:lnTo>
                    <a:lnTo>
                      <a:pt x="438" y="0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Rectangle 73"/>
              <p:cNvSpPr>
                <a:spLocks noChangeArrowheads="1"/>
              </p:cNvSpPr>
              <p:nvPr/>
            </p:nvSpPr>
            <p:spPr bwMode="auto">
              <a:xfrm>
                <a:off x="7389813" y="6078538"/>
                <a:ext cx="68263" cy="130175"/>
              </a:xfrm>
              <a:prstGeom prst="rect">
                <a:avLst/>
              </a:prstGeom>
              <a:solidFill>
                <a:srgbClr val="0C2D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Rectangle 74"/>
              <p:cNvSpPr>
                <a:spLocks noChangeArrowheads="1"/>
              </p:cNvSpPr>
              <p:nvPr/>
            </p:nvSpPr>
            <p:spPr bwMode="auto">
              <a:xfrm>
                <a:off x="7720013" y="6078538"/>
                <a:ext cx="68263" cy="130175"/>
              </a:xfrm>
              <a:prstGeom prst="rect">
                <a:avLst/>
              </a:prstGeom>
              <a:solidFill>
                <a:srgbClr val="0C2D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75"/>
              <p:cNvSpPr>
                <a:spLocks noChangeArrowheads="1"/>
              </p:cNvSpPr>
              <p:nvPr/>
            </p:nvSpPr>
            <p:spPr bwMode="auto">
              <a:xfrm>
                <a:off x="8054976" y="6078538"/>
                <a:ext cx="68263" cy="130175"/>
              </a:xfrm>
              <a:prstGeom prst="rect">
                <a:avLst/>
              </a:prstGeom>
              <a:solidFill>
                <a:srgbClr val="0C2D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Rectangle 76"/>
              <p:cNvSpPr>
                <a:spLocks noChangeArrowheads="1"/>
              </p:cNvSpPr>
              <p:nvPr/>
            </p:nvSpPr>
            <p:spPr bwMode="auto">
              <a:xfrm>
                <a:off x="7396163" y="6650038"/>
                <a:ext cx="719138" cy="9239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Rectangle 78"/>
              <p:cNvSpPr>
                <a:spLocks noChangeArrowheads="1"/>
              </p:cNvSpPr>
              <p:nvPr/>
            </p:nvSpPr>
            <p:spPr bwMode="auto">
              <a:xfrm>
                <a:off x="7448551" y="7424738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Rectangle 79"/>
              <p:cNvSpPr>
                <a:spLocks noChangeArrowheads="1"/>
              </p:cNvSpPr>
              <p:nvPr/>
            </p:nvSpPr>
            <p:spPr bwMode="auto">
              <a:xfrm>
                <a:off x="7529513" y="7424738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Rectangle 80"/>
              <p:cNvSpPr>
                <a:spLocks noChangeArrowheads="1"/>
              </p:cNvSpPr>
              <p:nvPr/>
            </p:nvSpPr>
            <p:spPr bwMode="auto">
              <a:xfrm>
                <a:off x="7569200" y="7424738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Rectangle 82"/>
              <p:cNvSpPr>
                <a:spLocks noChangeArrowheads="1"/>
              </p:cNvSpPr>
              <p:nvPr/>
            </p:nvSpPr>
            <p:spPr bwMode="auto">
              <a:xfrm>
                <a:off x="7645400" y="7424738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Rectangle 84"/>
              <p:cNvSpPr>
                <a:spLocks noChangeArrowheads="1"/>
              </p:cNvSpPr>
              <p:nvPr/>
            </p:nvSpPr>
            <p:spPr bwMode="auto">
              <a:xfrm>
                <a:off x="7947025" y="7424738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Freeform 86"/>
              <p:cNvSpPr/>
              <p:nvPr/>
            </p:nvSpPr>
            <p:spPr bwMode="auto">
              <a:xfrm>
                <a:off x="7586663" y="7086600"/>
                <a:ext cx="158750" cy="117475"/>
              </a:xfrm>
              <a:custGeom>
                <a:avLst/>
                <a:gdLst>
                  <a:gd name="T0" fmla="*/ 28 w 88"/>
                  <a:gd name="T1" fmla="*/ 0 h 65"/>
                  <a:gd name="T2" fmla="*/ 23 w 88"/>
                  <a:gd name="T3" fmla="*/ 0 h 65"/>
                  <a:gd name="T4" fmla="*/ 18 w 88"/>
                  <a:gd name="T5" fmla="*/ 0 h 65"/>
                  <a:gd name="T6" fmla="*/ 1 w 88"/>
                  <a:gd name="T7" fmla="*/ 39 h 65"/>
                  <a:gd name="T8" fmla="*/ 23 w 88"/>
                  <a:gd name="T9" fmla="*/ 65 h 65"/>
                  <a:gd name="T10" fmla="*/ 23 w 88"/>
                  <a:gd name="T11" fmla="*/ 65 h 65"/>
                  <a:gd name="T12" fmla="*/ 88 w 88"/>
                  <a:gd name="T13" fmla="*/ 65 h 65"/>
                  <a:gd name="T14" fmla="*/ 88 w 88"/>
                  <a:gd name="T15" fmla="*/ 0 h 65"/>
                  <a:gd name="T16" fmla="*/ 28 w 88"/>
                  <a:gd name="T17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8" h="65">
                    <a:moveTo>
                      <a:pt x="28" y="0"/>
                    </a:moveTo>
                    <a:cubicBezTo>
                      <a:pt x="23" y="0"/>
                      <a:pt x="23" y="0"/>
                      <a:pt x="23" y="0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0" y="20"/>
                      <a:pt x="1" y="39"/>
                    </a:cubicBezTo>
                    <a:cubicBezTo>
                      <a:pt x="2" y="57"/>
                      <a:pt x="18" y="65"/>
                      <a:pt x="23" y="65"/>
                    </a:cubicBezTo>
                    <a:cubicBezTo>
                      <a:pt x="23" y="65"/>
                      <a:pt x="23" y="65"/>
                      <a:pt x="23" y="65"/>
                    </a:cubicBezTo>
                    <a:cubicBezTo>
                      <a:pt x="88" y="65"/>
                      <a:pt x="88" y="65"/>
                      <a:pt x="88" y="65"/>
                    </a:cubicBezTo>
                    <a:cubicBezTo>
                      <a:pt x="88" y="0"/>
                      <a:pt x="88" y="0"/>
                      <a:pt x="88" y="0"/>
                    </a:cubicBez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Freeform 87"/>
              <p:cNvSpPr/>
              <p:nvPr/>
            </p:nvSpPr>
            <p:spPr bwMode="auto">
              <a:xfrm>
                <a:off x="7504113" y="6934200"/>
                <a:ext cx="180975" cy="227013"/>
              </a:xfrm>
              <a:custGeom>
                <a:avLst/>
                <a:gdLst>
                  <a:gd name="T0" fmla="*/ 42 w 101"/>
                  <a:gd name="T1" fmla="*/ 126 h 126"/>
                  <a:gd name="T2" fmla="*/ 47 w 101"/>
                  <a:gd name="T3" fmla="*/ 100 h 126"/>
                  <a:gd name="T4" fmla="*/ 80 w 101"/>
                  <a:gd name="T5" fmla="*/ 48 h 126"/>
                  <a:gd name="T6" fmla="*/ 101 w 101"/>
                  <a:gd name="T7" fmla="*/ 60 h 126"/>
                  <a:gd name="T8" fmla="*/ 68 w 101"/>
                  <a:gd name="T9" fmla="*/ 1 h 126"/>
                  <a:gd name="T10" fmla="*/ 0 w 101"/>
                  <a:gd name="T11" fmla="*/ 0 h 126"/>
                  <a:gd name="T12" fmla="*/ 25 w 101"/>
                  <a:gd name="T13" fmla="*/ 15 h 126"/>
                  <a:gd name="T14" fmla="*/ 7 w 101"/>
                  <a:gd name="T15" fmla="*/ 41 h 126"/>
                  <a:gd name="T16" fmla="*/ 5 w 101"/>
                  <a:gd name="T17" fmla="*/ 44 h 126"/>
                  <a:gd name="T18" fmla="*/ 5 w 101"/>
                  <a:gd name="T19" fmla="*/ 58 h 126"/>
                  <a:gd name="T20" fmla="*/ 6 w 101"/>
                  <a:gd name="T21" fmla="*/ 61 h 126"/>
                  <a:gd name="T22" fmla="*/ 42 w 101"/>
                  <a:gd name="T23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0" h="125">
                    <a:moveTo>
                      <a:pt x="42" y="126"/>
                    </a:moveTo>
                    <a:cubicBezTo>
                      <a:pt x="41" y="119"/>
                      <a:pt x="42" y="111"/>
                      <a:pt x="47" y="100"/>
                    </a:cubicBezTo>
                    <a:cubicBezTo>
                      <a:pt x="80" y="48"/>
                      <a:pt x="80" y="48"/>
                      <a:pt x="80" y="48"/>
                    </a:cubicBezTo>
                    <a:cubicBezTo>
                      <a:pt x="101" y="60"/>
                      <a:pt x="101" y="60"/>
                      <a:pt x="101" y="60"/>
                    </a:cubicBezTo>
                    <a:cubicBezTo>
                      <a:pt x="68" y="1"/>
                      <a:pt x="68" y="1"/>
                      <a:pt x="68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5" y="15"/>
                      <a:pt x="25" y="15"/>
                      <a:pt x="25" y="15"/>
                    </a:cubicBezTo>
                    <a:cubicBezTo>
                      <a:pt x="7" y="41"/>
                      <a:pt x="7" y="41"/>
                      <a:pt x="7" y="41"/>
                    </a:cubicBezTo>
                    <a:cubicBezTo>
                      <a:pt x="7" y="41"/>
                      <a:pt x="6" y="43"/>
                      <a:pt x="5" y="44"/>
                    </a:cubicBezTo>
                    <a:cubicBezTo>
                      <a:pt x="2" y="49"/>
                      <a:pt x="3" y="54"/>
                      <a:pt x="5" y="58"/>
                    </a:cubicBezTo>
                    <a:cubicBezTo>
                      <a:pt x="5" y="59"/>
                      <a:pt x="6" y="61"/>
                      <a:pt x="6" y="61"/>
                    </a:cubicBezTo>
                    <a:lnTo>
                      <a:pt x="42" y="126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Freeform 88"/>
              <p:cNvSpPr/>
              <p:nvPr/>
            </p:nvSpPr>
            <p:spPr bwMode="auto">
              <a:xfrm>
                <a:off x="7593013" y="6761163"/>
                <a:ext cx="165100" cy="184150"/>
              </a:xfrm>
              <a:custGeom>
                <a:avLst/>
                <a:gdLst>
                  <a:gd name="T0" fmla="*/ 86 w 91"/>
                  <a:gd name="T1" fmla="*/ 50 h 102"/>
                  <a:gd name="T2" fmla="*/ 88 w 91"/>
                  <a:gd name="T3" fmla="*/ 46 h 102"/>
                  <a:gd name="T4" fmla="*/ 91 w 91"/>
                  <a:gd name="T5" fmla="*/ 41 h 102"/>
                  <a:gd name="T6" fmla="*/ 65 w 91"/>
                  <a:gd name="T7" fmla="*/ 8 h 102"/>
                  <a:gd name="T8" fmla="*/ 32 w 91"/>
                  <a:gd name="T9" fmla="*/ 14 h 102"/>
                  <a:gd name="T10" fmla="*/ 32 w 91"/>
                  <a:gd name="T11" fmla="*/ 14 h 102"/>
                  <a:gd name="T12" fmla="*/ 0 w 91"/>
                  <a:gd name="T13" fmla="*/ 71 h 102"/>
                  <a:gd name="T14" fmla="*/ 57 w 91"/>
                  <a:gd name="T15" fmla="*/ 102 h 102"/>
                  <a:gd name="T16" fmla="*/ 86 w 91"/>
                  <a:gd name="T17" fmla="*/ 5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1" h="102">
                    <a:moveTo>
                      <a:pt x="86" y="50"/>
                    </a:moveTo>
                    <a:cubicBezTo>
                      <a:pt x="88" y="46"/>
                      <a:pt x="88" y="46"/>
                      <a:pt x="88" y="46"/>
                    </a:cubicBezTo>
                    <a:cubicBezTo>
                      <a:pt x="91" y="41"/>
                      <a:pt x="91" y="41"/>
                      <a:pt x="91" y="41"/>
                    </a:cubicBezTo>
                    <a:cubicBezTo>
                      <a:pt x="91" y="41"/>
                      <a:pt x="83" y="16"/>
                      <a:pt x="65" y="8"/>
                    </a:cubicBezTo>
                    <a:cubicBezTo>
                      <a:pt x="49" y="0"/>
                      <a:pt x="35" y="10"/>
                      <a:pt x="32" y="14"/>
                    </a:cubicBezTo>
                    <a:cubicBezTo>
                      <a:pt x="32" y="14"/>
                      <a:pt x="32" y="14"/>
                      <a:pt x="32" y="14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57" y="102"/>
                      <a:pt x="57" y="102"/>
                      <a:pt x="57" y="102"/>
                    </a:cubicBezTo>
                    <a:lnTo>
                      <a:pt x="86" y="50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Freeform 89"/>
              <p:cNvSpPr/>
              <p:nvPr/>
            </p:nvSpPr>
            <p:spPr bwMode="auto">
              <a:xfrm>
                <a:off x="7710488" y="6764338"/>
                <a:ext cx="236538" cy="150813"/>
              </a:xfrm>
              <a:custGeom>
                <a:avLst/>
                <a:gdLst>
                  <a:gd name="T0" fmla="*/ 0 w 131"/>
                  <a:gd name="T1" fmla="*/ 0 h 84"/>
                  <a:gd name="T2" fmla="*/ 21 w 131"/>
                  <a:gd name="T3" fmla="*/ 18 h 84"/>
                  <a:gd name="T4" fmla="*/ 51 w 131"/>
                  <a:gd name="T5" fmla="*/ 72 h 84"/>
                  <a:gd name="T6" fmla="*/ 30 w 131"/>
                  <a:gd name="T7" fmla="*/ 84 h 84"/>
                  <a:gd name="T8" fmla="*/ 98 w 131"/>
                  <a:gd name="T9" fmla="*/ 84 h 84"/>
                  <a:gd name="T10" fmla="*/ 131 w 131"/>
                  <a:gd name="T11" fmla="*/ 24 h 84"/>
                  <a:gd name="T12" fmla="*/ 106 w 131"/>
                  <a:gd name="T13" fmla="*/ 39 h 84"/>
                  <a:gd name="T14" fmla="*/ 92 w 131"/>
                  <a:gd name="T15" fmla="*/ 11 h 84"/>
                  <a:gd name="T16" fmla="*/ 91 w 131"/>
                  <a:gd name="T17" fmla="*/ 8 h 84"/>
                  <a:gd name="T18" fmla="*/ 78 w 131"/>
                  <a:gd name="T19" fmla="*/ 1 h 84"/>
                  <a:gd name="T20" fmla="*/ 75 w 131"/>
                  <a:gd name="T21" fmla="*/ 1 h 84"/>
                  <a:gd name="T22" fmla="*/ 0 w 131"/>
                  <a:gd name="T2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1" h="84">
                    <a:moveTo>
                      <a:pt x="0" y="0"/>
                    </a:moveTo>
                    <a:cubicBezTo>
                      <a:pt x="7" y="2"/>
                      <a:pt x="14" y="7"/>
                      <a:pt x="21" y="18"/>
                    </a:cubicBezTo>
                    <a:cubicBezTo>
                      <a:pt x="51" y="72"/>
                      <a:pt x="51" y="72"/>
                      <a:pt x="51" y="7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98" y="84"/>
                      <a:pt x="98" y="84"/>
                      <a:pt x="98" y="84"/>
                    </a:cubicBezTo>
                    <a:cubicBezTo>
                      <a:pt x="131" y="24"/>
                      <a:pt x="131" y="24"/>
                      <a:pt x="131" y="24"/>
                    </a:cubicBezTo>
                    <a:cubicBezTo>
                      <a:pt x="106" y="39"/>
                      <a:pt x="106" y="39"/>
                      <a:pt x="106" y="39"/>
                    </a:cubicBezTo>
                    <a:cubicBezTo>
                      <a:pt x="92" y="11"/>
                      <a:pt x="92" y="11"/>
                      <a:pt x="92" y="11"/>
                    </a:cubicBezTo>
                    <a:cubicBezTo>
                      <a:pt x="92" y="11"/>
                      <a:pt x="91" y="9"/>
                      <a:pt x="91" y="8"/>
                    </a:cubicBezTo>
                    <a:cubicBezTo>
                      <a:pt x="87" y="3"/>
                      <a:pt x="82" y="1"/>
                      <a:pt x="78" y="1"/>
                    </a:cubicBezTo>
                    <a:cubicBezTo>
                      <a:pt x="78" y="1"/>
                      <a:pt x="75" y="1"/>
                      <a:pt x="75" y="1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Freeform 90"/>
              <p:cNvSpPr/>
              <p:nvPr/>
            </p:nvSpPr>
            <p:spPr bwMode="auto">
              <a:xfrm>
                <a:off x="7845426" y="6913563"/>
                <a:ext cx="168275" cy="179388"/>
              </a:xfrm>
              <a:custGeom>
                <a:avLst/>
                <a:gdLst>
                  <a:gd name="T0" fmla="*/ 30 w 93"/>
                  <a:gd name="T1" fmla="*/ 84 h 99"/>
                  <a:gd name="T2" fmla="*/ 33 w 93"/>
                  <a:gd name="T3" fmla="*/ 89 h 99"/>
                  <a:gd name="T4" fmla="*/ 35 w 93"/>
                  <a:gd name="T5" fmla="*/ 93 h 99"/>
                  <a:gd name="T6" fmla="*/ 77 w 93"/>
                  <a:gd name="T7" fmla="*/ 88 h 99"/>
                  <a:gd name="T8" fmla="*/ 89 w 93"/>
                  <a:gd name="T9" fmla="*/ 56 h 99"/>
                  <a:gd name="T10" fmla="*/ 89 w 93"/>
                  <a:gd name="T11" fmla="*/ 56 h 99"/>
                  <a:gd name="T12" fmla="*/ 56 w 93"/>
                  <a:gd name="T13" fmla="*/ 0 h 99"/>
                  <a:gd name="T14" fmla="*/ 0 w 93"/>
                  <a:gd name="T15" fmla="*/ 33 h 99"/>
                  <a:gd name="T16" fmla="*/ 30 w 93"/>
                  <a:gd name="T17" fmla="*/ 84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3" h="99">
                    <a:moveTo>
                      <a:pt x="30" y="84"/>
                    </a:moveTo>
                    <a:cubicBezTo>
                      <a:pt x="33" y="89"/>
                      <a:pt x="33" y="89"/>
                      <a:pt x="33" y="89"/>
                    </a:cubicBezTo>
                    <a:cubicBezTo>
                      <a:pt x="35" y="93"/>
                      <a:pt x="35" y="93"/>
                      <a:pt x="35" y="93"/>
                    </a:cubicBezTo>
                    <a:cubicBezTo>
                      <a:pt x="35" y="93"/>
                      <a:pt x="61" y="99"/>
                      <a:pt x="77" y="88"/>
                    </a:cubicBezTo>
                    <a:cubicBezTo>
                      <a:pt x="93" y="78"/>
                      <a:pt x="91" y="60"/>
                      <a:pt x="89" y="56"/>
                    </a:cubicBezTo>
                    <a:cubicBezTo>
                      <a:pt x="89" y="56"/>
                      <a:pt x="89" y="56"/>
                      <a:pt x="89" y="56"/>
                    </a:cubicBezTo>
                    <a:cubicBezTo>
                      <a:pt x="56" y="0"/>
                      <a:pt x="56" y="0"/>
                      <a:pt x="56" y="0"/>
                    </a:cubicBezTo>
                    <a:cubicBezTo>
                      <a:pt x="0" y="33"/>
                      <a:pt x="0" y="33"/>
                      <a:pt x="0" y="33"/>
                    </a:cubicBezTo>
                    <a:lnTo>
                      <a:pt x="30" y="84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Freeform 91"/>
              <p:cNvSpPr/>
              <p:nvPr/>
            </p:nvSpPr>
            <p:spPr bwMode="auto">
              <a:xfrm>
                <a:off x="7775576" y="7046913"/>
                <a:ext cx="217488" cy="211138"/>
              </a:xfrm>
              <a:custGeom>
                <a:avLst/>
                <a:gdLst>
                  <a:gd name="T0" fmla="*/ 121 w 121"/>
                  <a:gd name="T1" fmla="*/ 17 h 117"/>
                  <a:gd name="T2" fmla="*/ 96 w 121"/>
                  <a:gd name="T3" fmla="*/ 26 h 117"/>
                  <a:gd name="T4" fmla="*/ 34 w 121"/>
                  <a:gd name="T5" fmla="*/ 24 h 117"/>
                  <a:gd name="T6" fmla="*/ 34 w 121"/>
                  <a:gd name="T7" fmla="*/ 0 h 117"/>
                  <a:gd name="T8" fmla="*/ 0 w 121"/>
                  <a:gd name="T9" fmla="*/ 59 h 117"/>
                  <a:gd name="T10" fmla="*/ 34 w 121"/>
                  <a:gd name="T11" fmla="*/ 117 h 117"/>
                  <a:gd name="T12" fmla="*/ 34 w 121"/>
                  <a:gd name="T13" fmla="*/ 89 h 117"/>
                  <a:gd name="T14" fmla="*/ 66 w 121"/>
                  <a:gd name="T15" fmla="*/ 91 h 117"/>
                  <a:gd name="T16" fmla="*/ 69 w 121"/>
                  <a:gd name="T17" fmla="*/ 91 h 117"/>
                  <a:gd name="T18" fmla="*/ 81 w 121"/>
                  <a:gd name="T19" fmla="*/ 84 h 117"/>
                  <a:gd name="T20" fmla="*/ 83 w 121"/>
                  <a:gd name="T21" fmla="*/ 81 h 117"/>
                  <a:gd name="T22" fmla="*/ 121 w 121"/>
                  <a:gd name="T23" fmla="*/ 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0" h="117">
                    <a:moveTo>
                      <a:pt x="121" y="17"/>
                    </a:moveTo>
                    <a:cubicBezTo>
                      <a:pt x="116" y="22"/>
                      <a:pt x="108" y="25"/>
                      <a:pt x="96" y="26"/>
                    </a:cubicBezTo>
                    <a:cubicBezTo>
                      <a:pt x="34" y="24"/>
                      <a:pt x="34" y="24"/>
                      <a:pt x="34" y="24"/>
                    </a:cubicBezTo>
                    <a:cubicBezTo>
                      <a:pt x="34" y="0"/>
                      <a:pt x="34" y="0"/>
                      <a:pt x="34" y="0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34" y="117"/>
                      <a:pt x="34" y="117"/>
                      <a:pt x="34" y="117"/>
                    </a:cubicBezTo>
                    <a:cubicBezTo>
                      <a:pt x="34" y="89"/>
                      <a:pt x="34" y="89"/>
                      <a:pt x="34" y="89"/>
                    </a:cubicBezTo>
                    <a:cubicBezTo>
                      <a:pt x="66" y="91"/>
                      <a:pt x="66" y="91"/>
                      <a:pt x="66" y="91"/>
                    </a:cubicBezTo>
                    <a:cubicBezTo>
                      <a:pt x="66" y="91"/>
                      <a:pt x="68" y="91"/>
                      <a:pt x="69" y="91"/>
                    </a:cubicBezTo>
                    <a:cubicBezTo>
                      <a:pt x="75" y="91"/>
                      <a:pt x="79" y="87"/>
                      <a:pt x="81" y="84"/>
                    </a:cubicBezTo>
                    <a:cubicBezTo>
                      <a:pt x="82" y="83"/>
                      <a:pt x="83" y="81"/>
                      <a:pt x="83" y="81"/>
                    </a:cubicBezTo>
                    <a:lnTo>
                      <a:pt x="121" y="17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Rectangle 92"/>
              <p:cNvSpPr>
                <a:spLocks noChangeArrowheads="1"/>
              </p:cNvSpPr>
              <p:nvPr/>
            </p:nvSpPr>
            <p:spPr bwMode="auto">
              <a:xfrm>
                <a:off x="5189538" y="8051800"/>
                <a:ext cx="101600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Freeform 93"/>
              <p:cNvSpPr/>
              <p:nvPr/>
            </p:nvSpPr>
            <p:spPr bwMode="auto">
              <a:xfrm>
                <a:off x="5102226" y="7866063"/>
                <a:ext cx="101600" cy="419100"/>
              </a:xfrm>
              <a:custGeom>
                <a:avLst/>
                <a:gdLst>
                  <a:gd name="T0" fmla="*/ 57 w 57"/>
                  <a:gd name="T1" fmla="*/ 203 h 232"/>
                  <a:gd name="T2" fmla="*/ 28 w 57"/>
                  <a:gd name="T3" fmla="*/ 232 h 232"/>
                  <a:gd name="T4" fmla="*/ 0 w 57"/>
                  <a:gd name="T5" fmla="*/ 203 h 232"/>
                  <a:gd name="T6" fmla="*/ 0 w 57"/>
                  <a:gd name="T7" fmla="*/ 29 h 232"/>
                  <a:gd name="T8" fmla="*/ 28 w 57"/>
                  <a:gd name="T9" fmla="*/ 0 h 232"/>
                  <a:gd name="T10" fmla="*/ 57 w 57"/>
                  <a:gd name="T11" fmla="*/ 29 h 232"/>
                  <a:gd name="T12" fmla="*/ 57 w 57"/>
                  <a:gd name="T13" fmla="*/ 20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57" y="203"/>
                    </a:moveTo>
                    <a:cubicBezTo>
                      <a:pt x="57" y="219"/>
                      <a:pt x="44" y="232"/>
                      <a:pt x="28" y="232"/>
                    </a:cubicBezTo>
                    <a:cubicBezTo>
                      <a:pt x="13" y="232"/>
                      <a:pt x="0" y="219"/>
                      <a:pt x="0" y="203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13"/>
                      <a:pt x="13" y="0"/>
                      <a:pt x="28" y="0"/>
                    </a:cubicBezTo>
                    <a:cubicBezTo>
                      <a:pt x="44" y="0"/>
                      <a:pt x="57" y="13"/>
                      <a:pt x="57" y="29"/>
                    </a:cubicBezTo>
                    <a:lnTo>
                      <a:pt x="57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Rectangle 94"/>
              <p:cNvSpPr>
                <a:spLocks noChangeArrowheads="1"/>
              </p:cNvSpPr>
              <p:nvPr/>
            </p:nvSpPr>
            <p:spPr bwMode="auto">
              <a:xfrm>
                <a:off x="6365876" y="8051800"/>
                <a:ext cx="100013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Freeform 95"/>
              <p:cNvSpPr/>
              <p:nvPr/>
            </p:nvSpPr>
            <p:spPr bwMode="auto">
              <a:xfrm>
                <a:off x="6451601" y="7866063"/>
                <a:ext cx="103188" cy="419100"/>
              </a:xfrm>
              <a:custGeom>
                <a:avLst/>
                <a:gdLst>
                  <a:gd name="T0" fmla="*/ 0 w 57"/>
                  <a:gd name="T1" fmla="*/ 203 h 232"/>
                  <a:gd name="T2" fmla="*/ 28 w 57"/>
                  <a:gd name="T3" fmla="*/ 232 h 232"/>
                  <a:gd name="T4" fmla="*/ 57 w 57"/>
                  <a:gd name="T5" fmla="*/ 203 h 232"/>
                  <a:gd name="T6" fmla="*/ 57 w 57"/>
                  <a:gd name="T7" fmla="*/ 30 h 232"/>
                  <a:gd name="T8" fmla="*/ 28 w 57"/>
                  <a:gd name="T9" fmla="*/ 0 h 232"/>
                  <a:gd name="T10" fmla="*/ 0 w 57"/>
                  <a:gd name="T11" fmla="*/ 30 h 232"/>
                  <a:gd name="T12" fmla="*/ 0 w 57"/>
                  <a:gd name="T13" fmla="*/ 20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0" y="203"/>
                    </a:moveTo>
                    <a:cubicBezTo>
                      <a:pt x="0" y="219"/>
                      <a:pt x="13" y="232"/>
                      <a:pt x="28" y="232"/>
                    </a:cubicBezTo>
                    <a:cubicBezTo>
                      <a:pt x="44" y="232"/>
                      <a:pt x="57" y="219"/>
                      <a:pt x="57" y="203"/>
                    </a:cubicBezTo>
                    <a:cubicBezTo>
                      <a:pt x="57" y="30"/>
                      <a:pt x="57" y="30"/>
                      <a:pt x="57" y="30"/>
                    </a:cubicBezTo>
                    <a:cubicBezTo>
                      <a:pt x="57" y="13"/>
                      <a:pt x="44" y="0"/>
                      <a:pt x="28" y="0"/>
                    </a:cubicBezTo>
                    <a:cubicBezTo>
                      <a:pt x="13" y="0"/>
                      <a:pt x="0" y="13"/>
                      <a:pt x="0" y="30"/>
                    </a:cubicBez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Freeform 96"/>
              <p:cNvSpPr/>
              <p:nvPr/>
            </p:nvSpPr>
            <p:spPr bwMode="auto">
              <a:xfrm>
                <a:off x="4945063" y="6002338"/>
                <a:ext cx="1768475" cy="180975"/>
              </a:xfrm>
              <a:custGeom>
                <a:avLst/>
                <a:gdLst>
                  <a:gd name="T0" fmla="*/ 972 w 1114"/>
                  <a:gd name="T1" fmla="*/ 114 h 114"/>
                  <a:gd name="T2" fmla="*/ 1041 w 1114"/>
                  <a:gd name="T3" fmla="*/ 56 h 114"/>
                  <a:gd name="T4" fmla="*/ 1114 w 1114"/>
                  <a:gd name="T5" fmla="*/ 15 h 114"/>
                  <a:gd name="T6" fmla="*/ 1114 w 1114"/>
                  <a:gd name="T7" fmla="*/ 0 h 114"/>
                  <a:gd name="T8" fmla="*/ 0 w 1114"/>
                  <a:gd name="T9" fmla="*/ 0 h 114"/>
                  <a:gd name="T10" fmla="*/ 0 w 1114"/>
                  <a:gd name="T11" fmla="*/ 15 h 114"/>
                  <a:gd name="T12" fmla="*/ 70 w 1114"/>
                  <a:gd name="T13" fmla="*/ 54 h 114"/>
                  <a:gd name="T14" fmla="*/ 133 w 1114"/>
                  <a:gd name="T15" fmla="*/ 114 h 114"/>
                  <a:gd name="T16" fmla="*/ 972 w 1114"/>
                  <a:gd name="T17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14" h="114">
                    <a:moveTo>
                      <a:pt x="972" y="114"/>
                    </a:moveTo>
                    <a:lnTo>
                      <a:pt x="1041" y="56"/>
                    </a:lnTo>
                    <a:lnTo>
                      <a:pt x="1114" y="15"/>
                    </a:lnTo>
                    <a:lnTo>
                      <a:pt x="111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70" y="54"/>
                    </a:lnTo>
                    <a:lnTo>
                      <a:pt x="133" y="114"/>
                    </a:lnTo>
                    <a:lnTo>
                      <a:pt x="972" y="114"/>
                    </a:ln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Freeform 97"/>
              <p:cNvSpPr/>
              <p:nvPr/>
            </p:nvSpPr>
            <p:spPr bwMode="auto">
              <a:xfrm>
                <a:off x="5151438" y="6078538"/>
                <a:ext cx="1352550" cy="2192338"/>
              </a:xfrm>
              <a:custGeom>
                <a:avLst/>
                <a:gdLst>
                  <a:gd name="T0" fmla="*/ 0 w 751"/>
                  <a:gd name="T1" fmla="*/ 0 h 1217"/>
                  <a:gd name="T2" fmla="*/ 0 w 751"/>
                  <a:gd name="T3" fmla="*/ 1 h 1217"/>
                  <a:gd name="T4" fmla="*/ 62 w 751"/>
                  <a:gd name="T5" fmla="*/ 1188 h 1217"/>
                  <a:gd name="T6" fmla="*/ 91 w 751"/>
                  <a:gd name="T7" fmla="*/ 1217 h 1217"/>
                  <a:gd name="T8" fmla="*/ 660 w 751"/>
                  <a:gd name="T9" fmla="*/ 1217 h 1217"/>
                  <a:gd name="T10" fmla="*/ 688 w 751"/>
                  <a:gd name="T11" fmla="*/ 1189 h 1217"/>
                  <a:gd name="T12" fmla="*/ 751 w 751"/>
                  <a:gd name="T13" fmla="*/ 1 h 1217"/>
                  <a:gd name="T14" fmla="*/ 751 w 751"/>
                  <a:gd name="T15" fmla="*/ 0 h 1217"/>
                  <a:gd name="T16" fmla="*/ 0 w 751"/>
                  <a:gd name="T17" fmla="*/ 0 h 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1" h="1217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62" y="1188"/>
                      <a:pt x="62" y="1188"/>
                      <a:pt x="62" y="1188"/>
                    </a:cubicBezTo>
                    <a:cubicBezTo>
                      <a:pt x="62" y="1204"/>
                      <a:pt x="75" y="1217"/>
                      <a:pt x="91" y="1217"/>
                    </a:cubicBezTo>
                    <a:cubicBezTo>
                      <a:pt x="660" y="1217"/>
                      <a:pt x="660" y="1217"/>
                      <a:pt x="660" y="1217"/>
                    </a:cubicBezTo>
                    <a:cubicBezTo>
                      <a:pt x="676" y="1217"/>
                      <a:pt x="688" y="1204"/>
                      <a:pt x="688" y="1189"/>
                    </a:cubicBezTo>
                    <a:cubicBezTo>
                      <a:pt x="751" y="1"/>
                      <a:pt x="751" y="1"/>
                      <a:pt x="751" y="1"/>
                    </a:cubicBezTo>
                    <a:cubicBezTo>
                      <a:pt x="751" y="0"/>
                      <a:pt x="751" y="0"/>
                      <a:pt x="75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77A1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Rectangle 98"/>
              <p:cNvSpPr>
                <a:spLocks noChangeArrowheads="1"/>
              </p:cNvSpPr>
              <p:nvPr/>
            </p:nvSpPr>
            <p:spPr bwMode="auto">
              <a:xfrm>
                <a:off x="4945063" y="6026150"/>
                <a:ext cx="1768475" cy="52388"/>
              </a:xfrm>
              <a:prstGeom prst="rect">
                <a:avLst/>
              </a:prstGeom>
              <a:solidFill>
                <a:srgbClr val="77A1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Rectangle 99"/>
              <p:cNvSpPr>
                <a:spLocks noChangeArrowheads="1"/>
              </p:cNvSpPr>
              <p:nvPr/>
            </p:nvSpPr>
            <p:spPr bwMode="auto">
              <a:xfrm>
                <a:off x="4945063" y="5949950"/>
                <a:ext cx="1768475" cy="52388"/>
              </a:xfrm>
              <a:prstGeom prst="rect">
                <a:avLst/>
              </a:prstGeom>
              <a:solidFill>
                <a:srgbClr val="77A1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Rectangle 100"/>
              <p:cNvSpPr>
                <a:spLocks noChangeArrowheads="1"/>
              </p:cNvSpPr>
              <p:nvPr/>
            </p:nvSpPr>
            <p:spPr bwMode="auto">
              <a:xfrm>
                <a:off x="5072063" y="5838825"/>
                <a:ext cx="1509713" cy="111125"/>
              </a:xfrm>
              <a:prstGeom prst="rect">
                <a:avLst/>
              </a:prstGeom>
              <a:solidFill>
                <a:srgbClr val="77A1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Freeform 101"/>
              <p:cNvSpPr/>
              <p:nvPr/>
            </p:nvSpPr>
            <p:spPr bwMode="auto">
              <a:xfrm>
                <a:off x="5457826" y="5783263"/>
                <a:ext cx="742950" cy="55563"/>
              </a:xfrm>
              <a:custGeom>
                <a:avLst/>
                <a:gdLst>
                  <a:gd name="T0" fmla="*/ 438 w 468"/>
                  <a:gd name="T1" fmla="*/ 0 h 35"/>
                  <a:gd name="T2" fmla="*/ 30 w 468"/>
                  <a:gd name="T3" fmla="*/ 0 h 35"/>
                  <a:gd name="T4" fmla="*/ 0 w 468"/>
                  <a:gd name="T5" fmla="*/ 35 h 35"/>
                  <a:gd name="T6" fmla="*/ 468 w 468"/>
                  <a:gd name="T7" fmla="*/ 35 h 35"/>
                  <a:gd name="T8" fmla="*/ 438 w 468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8" h="35">
                    <a:moveTo>
                      <a:pt x="438" y="0"/>
                    </a:moveTo>
                    <a:lnTo>
                      <a:pt x="30" y="0"/>
                    </a:lnTo>
                    <a:lnTo>
                      <a:pt x="0" y="35"/>
                    </a:lnTo>
                    <a:lnTo>
                      <a:pt x="468" y="35"/>
                    </a:lnTo>
                    <a:lnTo>
                      <a:pt x="438" y="0"/>
                    </a:lnTo>
                    <a:close/>
                  </a:path>
                </a:pathLst>
              </a:custGeom>
              <a:solidFill>
                <a:srgbClr val="77A1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Rectangle 102"/>
              <p:cNvSpPr>
                <a:spLocks noChangeArrowheads="1"/>
              </p:cNvSpPr>
              <p:nvPr/>
            </p:nvSpPr>
            <p:spPr bwMode="auto">
              <a:xfrm>
                <a:off x="5464176" y="6078538"/>
                <a:ext cx="68263" cy="131763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Rectangle 103"/>
              <p:cNvSpPr>
                <a:spLocks noChangeArrowheads="1"/>
              </p:cNvSpPr>
              <p:nvPr/>
            </p:nvSpPr>
            <p:spPr bwMode="auto">
              <a:xfrm>
                <a:off x="5792788" y="6078538"/>
                <a:ext cx="68263" cy="131763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Rectangle 104"/>
              <p:cNvSpPr>
                <a:spLocks noChangeArrowheads="1"/>
              </p:cNvSpPr>
              <p:nvPr/>
            </p:nvSpPr>
            <p:spPr bwMode="auto">
              <a:xfrm>
                <a:off x="6127751" y="6078538"/>
                <a:ext cx="68263" cy="131763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Rectangle 105"/>
              <p:cNvSpPr>
                <a:spLocks noChangeArrowheads="1"/>
              </p:cNvSpPr>
              <p:nvPr/>
            </p:nvSpPr>
            <p:spPr bwMode="auto">
              <a:xfrm>
                <a:off x="5468938" y="6650038"/>
                <a:ext cx="720725" cy="9255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Rectangle 107"/>
              <p:cNvSpPr>
                <a:spLocks noChangeArrowheads="1"/>
              </p:cNvSpPr>
              <p:nvPr/>
            </p:nvSpPr>
            <p:spPr bwMode="auto">
              <a:xfrm>
                <a:off x="5522913" y="7423149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Rectangle 108"/>
              <p:cNvSpPr>
                <a:spLocks noChangeArrowheads="1"/>
              </p:cNvSpPr>
              <p:nvPr/>
            </p:nvSpPr>
            <p:spPr bwMode="auto">
              <a:xfrm>
                <a:off x="5595938" y="7423149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Rectangle 110"/>
              <p:cNvSpPr>
                <a:spLocks noChangeArrowheads="1"/>
              </p:cNvSpPr>
              <p:nvPr/>
            </p:nvSpPr>
            <p:spPr bwMode="auto">
              <a:xfrm>
                <a:off x="5837238" y="7423149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Rectangle 113"/>
              <p:cNvSpPr>
                <a:spLocks noChangeArrowheads="1"/>
              </p:cNvSpPr>
              <p:nvPr/>
            </p:nvSpPr>
            <p:spPr bwMode="auto">
              <a:xfrm>
                <a:off x="6088063" y="7423149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Freeform 114"/>
              <p:cNvSpPr/>
              <p:nvPr/>
            </p:nvSpPr>
            <p:spPr bwMode="auto">
              <a:xfrm>
                <a:off x="5670551" y="6745288"/>
                <a:ext cx="369888" cy="523875"/>
              </a:xfrm>
              <a:custGeom>
                <a:avLst/>
                <a:gdLst>
                  <a:gd name="T0" fmla="*/ 6 w 205"/>
                  <a:gd name="T1" fmla="*/ 105 h 291"/>
                  <a:gd name="T2" fmla="*/ 34 w 205"/>
                  <a:gd name="T3" fmla="*/ 72 h 291"/>
                  <a:gd name="T4" fmla="*/ 20 w 205"/>
                  <a:gd name="T5" fmla="*/ 19 h 291"/>
                  <a:gd name="T6" fmla="*/ 50 w 205"/>
                  <a:gd name="T7" fmla="*/ 25 h 291"/>
                  <a:gd name="T8" fmla="*/ 50 w 205"/>
                  <a:gd name="T9" fmla="*/ 31 h 291"/>
                  <a:gd name="T10" fmla="*/ 38 w 205"/>
                  <a:gd name="T11" fmla="*/ 39 h 291"/>
                  <a:gd name="T12" fmla="*/ 44 w 205"/>
                  <a:gd name="T13" fmla="*/ 69 h 291"/>
                  <a:gd name="T14" fmla="*/ 41 w 205"/>
                  <a:gd name="T15" fmla="*/ 69 h 291"/>
                  <a:gd name="T16" fmla="*/ 91 w 205"/>
                  <a:gd name="T17" fmla="*/ 58 h 291"/>
                  <a:gd name="T18" fmla="*/ 107 w 205"/>
                  <a:gd name="T19" fmla="*/ 60 h 291"/>
                  <a:gd name="T20" fmla="*/ 84 w 205"/>
                  <a:gd name="T21" fmla="*/ 95 h 291"/>
                  <a:gd name="T22" fmla="*/ 94 w 205"/>
                  <a:gd name="T23" fmla="*/ 132 h 291"/>
                  <a:gd name="T24" fmla="*/ 110 w 205"/>
                  <a:gd name="T25" fmla="*/ 150 h 291"/>
                  <a:gd name="T26" fmla="*/ 99 w 205"/>
                  <a:gd name="T27" fmla="*/ 124 h 291"/>
                  <a:gd name="T28" fmla="*/ 124 w 205"/>
                  <a:gd name="T29" fmla="*/ 150 h 291"/>
                  <a:gd name="T30" fmla="*/ 136 w 205"/>
                  <a:gd name="T31" fmla="*/ 183 h 291"/>
                  <a:gd name="T32" fmla="*/ 185 w 205"/>
                  <a:gd name="T33" fmla="*/ 222 h 291"/>
                  <a:gd name="T34" fmla="*/ 201 w 205"/>
                  <a:gd name="T35" fmla="*/ 217 h 291"/>
                  <a:gd name="T36" fmla="*/ 191 w 205"/>
                  <a:gd name="T37" fmla="*/ 243 h 291"/>
                  <a:gd name="T38" fmla="*/ 117 w 205"/>
                  <a:gd name="T39" fmla="*/ 286 h 291"/>
                  <a:gd name="T40" fmla="*/ 61 w 205"/>
                  <a:gd name="T41" fmla="*/ 278 h 291"/>
                  <a:gd name="T42" fmla="*/ 64 w 205"/>
                  <a:gd name="T43" fmla="*/ 269 h 291"/>
                  <a:gd name="T44" fmla="*/ 81 w 205"/>
                  <a:gd name="T45" fmla="*/ 252 h 291"/>
                  <a:gd name="T46" fmla="*/ 101 w 205"/>
                  <a:gd name="T47" fmla="*/ 250 h 291"/>
                  <a:gd name="T48" fmla="*/ 114 w 205"/>
                  <a:gd name="T49" fmla="*/ 239 h 291"/>
                  <a:gd name="T50" fmla="*/ 128 w 205"/>
                  <a:gd name="T51" fmla="*/ 239 h 291"/>
                  <a:gd name="T52" fmla="*/ 140 w 205"/>
                  <a:gd name="T53" fmla="*/ 233 h 291"/>
                  <a:gd name="T54" fmla="*/ 176 w 205"/>
                  <a:gd name="T55" fmla="*/ 230 h 291"/>
                  <a:gd name="T56" fmla="*/ 173 w 205"/>
                  <a:gd name="T57" fmla="*/ 222 h 291"/>
                  <a:gd name="T58" fmla="*/ 123 w 205"/>
                  <a:gd name="T59" fmla="*/ 183 h 291"/>
                  <a:gd name="T60" fmla="*/ 94 w 205"/>
                  <a:gd name="T61" fmla="*/ 173 h 291"/>
                  <a:gd name="T62" fmla="*/ 80 w 205"/>
                  <a:gd name="T63" fmla="*/ 173 h 291"/>
                  <a:gd name="T64" fmla="*/ 80 w 205"/>
                  <a:gd name="T65" fmla="*/ 234 h 291"/>
                  <a:gd name="T66" fmla="*/ 78 w 205"/>
                  <a:gd name="T67" fmla="*/ 244 h 291"/>
                  <a:gd name="T68" fmla="*/ 57 w 205"/>
                  <a:gd name="T69" fmla="*/ 258 h 291"/>
                  <a:gd name="T70" fmla="*/ 29 w 205"/>
                  <a:gd name="T71" fmla="*/ 254 h 291"/>
                  <a:gd name="T72" fmla="*/ 10 w 205"/>
                  <a:gd name="T73" fmla="*/ 204 h 291"/>
                  <a:gd name="T74" fmla="*/ 21 w 205"/>
                  <a:gd name="T75" fmla="*/ 162 h 291"/>
                  <a:gd name="T76" fmla="*/ 33 w 205"/>
                  <a:gd name="T77" fmla="*/ 142 h 291"/>
                  <a:gd name="T78" fmla="*/ 38 w 205"/>
                  <a:gd name="T79" fmla="*/ 166 h 291"/>
                  <a:gd name="T80" fmla="*/ 54 w 205"/>
                  <a:gd name="T81" fmla="*/ 165 h 291"/>
                  <a:gd name="T82" fmla="*/ 49 w 205"/>
                  <a:gd name="T83" fmla="*/ 150 h 291"/>
                  <a:gd name="T84" fmla="*/ 56 w 205"/>
                  <a:gd name="T85" fmla="*/ 146 h 291"/>
                  <a:gd name="T86" fmla="*/ 65 w 205"/>
                  <a:gd name="T87" fmla="*/ 163 h 291"/>
                  <a:gd name="T88" fmla="*/ 71 w 205"/>
                  <a:gd name="T89" fmla="*/ 160 h 291"/>
                  <a:gd name="T90" fmla="*/ 49 w 205"/>
                  <a:gd name="T91" fmla="*/ 122 h 291"/>
                  <a:gd name="T92" fmla="*/ 20 w 205"/>
                  <a:gd name="T93" fmla="*/ 108 h 291"/>
                  <a:gd name="T94" fmla="*/ 6 w 205"/>
                  <a:gd name="T95" fmla="*/ 118 h 291"/>
                  <a:gd name="T96" fmla="*/ 0 w 205"/>
                  <a:gd name="T97" fmla="*/ 116 h 291"/>
                  <a:gd name="T98" fmla="*/ 6 w 205"/>
                  <a:gd name="T99" fmla="*/ 105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05" h="291">
                    <a:moveTo>
                      <a:pt x="6" y="105"/>
                    </a:moveTo>
                    <a:cubicBezTo>
                      <a:pt x="6" y="105"/>
                      <a:pt x="20" y="80"/>
                      <a:pt x="34" y="72"/>
                    </a:cubicBezTo>
                    <a:cubicBezTo>
                      <a:pt x="34" y="72"/>
                      <a:pt x="14" y="34"/>
                      <a:pt x="20" y="19"/>
                    </a:cubicBezTo>
                    <a:cubicBezTo>
                      <a:pt x="20" y="19"/>
                      <a:pt x="22" y="0"/>
                      <a:pt x="50" y="25"/>
                    </a:cubicBezTo>
                    <a:cubicBezTo>
                      <a:pt x="50" y="25"/>
                      <a:pt x="55" y="28"/>
                      <a:pt x="50" y="31"/>
                    </a:cubicBezTo>
                    <a:cubicBezTo>
                      <a:pt x="50" y="31"/>
                      <a:pt x="39" y="33"/>
                      <a:pt x="38" y="39"/>
                    </a:cubicBezTo>
                    <a:cubicBezTo>
                      <a:pt x="38" y="44"/>
                      <a:pt x="41" y="69"/>
                      <a:pt x="44" y="69"/>
                    </a:cubicBezTo>
                    <a:cubicBezTo>
                      <a:pt x="47" y="70"/>
                      <a:pt x="41" y="69"/>
                      <a:pt x="41" y="69"/>
                    </a:cubicBezTo>
                    <a:cubicBezTo>
                      <a:pt x="41" y="69"/>
                      <a:pt x="69" y="58"/>
                      <a:pt x="91" y="58"/>
                    </a:cubicBezTo>
                    <a:cubicBezTo>
                      <a:pt x="91" y="58"/>
                      <a:pt x="123" y="55"/>
                      <a:pt x="107" y="60"/>
                    </a:cubicBezTo>
                    <a:cubicBezTo>
                      <a:pt x="107" y="60"/>
                      <a:pt x="85" y="75"/>
                      <a:pt x="84" y="95"/>
                    </a:cubicBezTo>
                    <a:cubicBezTo>
                      <a:pt x="83" y="116"/>
                      <a:pt x="93" y="130"/>
                      <a:pt x="94" y="132"/>
                    </a:cubicBezTo>
                    <a:cubicBezTo>
                      <a:pt x="95" y="134"/>
                      <a:pt x="106" y="152"/>
                      <a:pt x="110" y="150"/>
                    </a:cubicBezTo>
                    <a:cubicBezTo>
                      <a:pt x="113" y="148"/>
                      <a:pt x="98" y="131"/>
                      <a:pt x="99" y="124"/>
                    </a:cubicBezTo>
                    <a:cubicBezTo>
                      <a:pt x="99" y="124"/>
                      <a:pt x="120" y="144"/>
                      <a:pt x="124" y="150"/>
                    </a:cubicBezTo>
                    <a:cubicBezTo>
                      <a:pt x="129" y="157"/>
                      <a:pt x="135" y="160"/>
                      <a:pt x="136" y="183"/>
                    </a:cubicBezTo>
                    <a:cubicBezTo>
                      <a:pt x="136" y="183"/>
                      <a:pt x="182" y="221"/>
                      <a:pt x="185" y="222"/>
                    </a:cubicBezTo>
                    <a:cubicBezTo>
                      <a:pt x="185" y="222"/>
                      <a:pt x="197" y="222"/>
                      <a:pt x="201" y="217"/>
                    </a:cubicBezTo>
                    <a:cubicBezTo>
                      <a:pt x="205" y="211"/>
                      <a:pt x="204" y="226"/>
                      <a:pt x="191" y="243"/>
                    </a:cubicBezTo>
                    <a:cubicBezTo>
                      <a:pt x="174" y="264"/>
                      <a:pt x="151" y="279"/>
                      <a:pt x="117" y="286"/>
                    </a:cubicBezTo>
                    <a:cubicBezTo>
                      <a:pt x="91" y="291"/>
                      <a:pt x="68" y="280"/>
                      <a:pt x="61" y="278"/>
                    </a:cubicBezTo>
                    <a:cubicBezTo>
                      <a:pt x="54" y="275"/>
                      <a:pt x="58" y="274"/>
                      <a:pt x="64" y="269"/>
                    </a:cubicBezTo>
                    <a:cubicBezTo>
                      <a:pt x="69" y="265"/>
                      <a:pt x="71" y="254"/>
                      <a:pt x="81" y="252"/>
                    </a:cubicBezTo>
                    <a:cubicBezTo>
                      <a:pt x="91" y="249"/>
                      <a:pt x="101" y="250"/>
                      <a:pt x="101" y="250"/>
                    </a:cubicBezTo>
                    <a:cubicBezTo>
                      <a:pt x="101" y="250"/>
                      <a:pt x="105" y="239"/>
                      <a:pt x="114" y="239"/>
                    </a:cubicBezTo>
                    <a:cubicBezTo>
                      <a:pt x="122" y="238"/>
                      <a:pt x="128" y="239"/>
                      <a:pt x="128" y="239"/>
                    </a:cubicBezTo>
                    <a:cubicBezTo>
                      <a:pt x="128" y="239"/>
                      <a:pt x="133" y="234"/>
                      <a:pt x="140" y="233"/>
                    </a:cubicBezTo>
                    <a:cubicBezTo>
                      <a:pt x="146" y="233"/>
                      <a:pt x="173" y="236"/>
                      <a:pt x="176" y="230"/>
                    </a:cubicBezTo>
                    <a:cubicBezTo>
                      <a:pt x="176" y="230"/>
                      <a:pt x="177" y="225"/>
                      <a:pt x="173" y="222"/>
                    </a:cubicBezTo>
                    <a:cubicBezTo>
                      <a:pt x="166" y="217"/>
                      <a:pt x="133" y="192"/>
                      <a:pt x="123" y="183"/>
                    </a:cubicBezTo>
                    <a:cubicBezTo>
                      <a:pt x="114" y="175"/>
                      <a:pt x="105" y="173"/>
                      <a:pt x="94" y="173"/>
                    </a:cubicBezTo>
                    <a:cubicBezTo>
                      <a:pt x="83" y="173"/>
                      <a:pt x="80" y="173"/>
                      <a:pt x="80" y="173"/>
                    </a:cubicBezTo>
                    <a:cubicBezTo>
                      <a:pt x="80" y="173"/>
                      <a:pt x="79" y="232"/>
                      <a:pt x="80" y="234"/>
                    </a:cubicBezTo>
                    <a:cubicBezTo>
                      <a:pt x="81" y="236"/>
                      <a:pt x="82" y="242"/>
                      <a:pt x="78" y="244"/>
                    </a:cubicBezTo>
                    <a:cubicBezTo>
                      <a:pt x="75" y="246"/>
                      <a:pt x="60" y="256"/>
                      <a:pt x="57" y="258"/>
                    </a:cubicBezTo>
                    <a:cubicBezTo>
                      <a:pt x="53" y="259"/>
                      <a:pt x="35" y="262"/>
                      <a:pt x="29" y="254"/>
                    </a:cubicBezTo>
                    <a:cubicBezTo>
                      <a:pt x="24" y="248"/>
                      <a:pt x="7" y="236"/>
                      <a:pt x="10" y="204"/>
                    </a:cubicBezTo>
                    <a:cubicBezTo>
                      <a:pt x="11" y="192"/>
                      <a:pt x="17" y="175"/>
                      <a:pt x="21" y="162"/>
                    </a:cubicBezTo>
                    <a:cubicBezTo>
                      <a:pt x="25" y="154"/>
                      <a:pt x="30" y="139"/>
                      <a:pt x="33" y="142"/>
                    </a:cubicBezTo>
                    <a:cubicBezTo>
                      <a:pt x="37" y="145"/>
                      <a:pt x="36" y="166"/>
                      <a:pt x="38" y="166"/>
                    </a:cubicBezTo>
                    <a:cubicBezTo>
                      <a:pt x="41" y="166"/>
                      <a:pt x="51" y="168"/>
                      <a:pt x="54" y="165"/>
                    </a:cubicBezTo>
                    <a:cubicBezTo>
                      <a:pt x="56" y="162"/>
                      <a:pt x="52" y="153"/>
                      <a:pt x="49" y="150"/>
                    </a:cubicBezTo>
                    <a:cubicBezTo>
                      <a:pt x="47" y="146"/>
                      <a:pt x="51" y="138"/>
                      <a:pt x="56" y="146"/>
                    </a:cubicBezTo>
                    <a:cubicBezTo>
                      <a:pt x="61" y="153"/>
                      <a:pt x="64" y="159"/>
                      <a:pt x="65" y="163"/>
                    </a:cubicBezTo>
                    <a:cubicBezTo>
                      <a:pt x="68" y="168"/>
                      <a:pt x="74" y="166"/>
                      <a:pt x="71" y="160"/>
                    </a:cubicBezTo>
                    <a:cubicBezTo>
                      <a:pt x="69" y="155"/>
                      <a:pt x="65" y="136"/>
                      <a:pt x="49" y="122"/>
                    </a:cubicBezTo>
                    <a:cubicBezTo>
                      <a:pt x="36" y="110"/>
                      <a:pt x="31" y="107"/>
                      <a:pt x="20" y="108"/>
                    </a:cubicBezTo>
                    <a:cubicBezTo>
                      <a:pt x="10" y="110"/>
                      <a:pt x="8" y="117"/>
                      <a:pt x="6" y="118"/>
                    </a:cubicBezTo>
                    <a:cubicBezTo>
                      <a:pt x="4" y="120"/>
                      <a:pt x="0" y="122"/>
                      <a:pt x="0" y="116"/>
                    </a:cubicBezTo>
                    <a:cubicBezTo>
                      <a:pt x="1" y="111"/>
                      <a:pt x="3" y="108"/>
                      <a:pt x="6" y="105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Freeform 115"/>
              <p:cNvSpPr/>
              <p:nvPr/>
            </p:nvSpPr>
            <p:spPr bwMode="auto">
              <a:xfrm>
                <a:off x="5614988" y="7005638"/>
                <a:ext cx="385763" cy="42863"/>
              </a:xfrm>
              <a:custGeom>
                <a:avLst/>
                <a:gdLst>
                  <a:gd name="T0" fmla="*/ 0 w 214"/>
                  <a:gd name="T1" fmla="*/ 0 h 24"/>
                  <a:gd name="T2" fmla="*/ 59 w 214"/>
                  <a:gd name="T3" fmla="*/ 19 h 24"/>
                  <a:gd name="T4" fmla="*/ 133 w 214"/>
                  <a:gd name="T5" fmla="*/ 24 h 24"/>
                  <a:gd name="T6" fmla="*/ 189 w 214"/>
                  <a:gd name="T7" fmla="*/ 16 h 24"/>
                  <a:gd name="T8" fmla="*/ 214 w 214"/>
                  <a:gd name="T9" fmla="*/ 14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" h="24">
                    <a:moveTo>
                      <a:pt x="0" y="0"/>
                    </a:moveTo>
                    <a:cubicBezTo>
                      <a:pt x="0" y="0"/>
                      <a:pt x="31" y="14"/>
                      <a:pt x="59" y="19"/>
                    </a:cubicBezTo>
                    <a:cubicBezTo>
                      <a:pt x="87" y="24"/>
                      <a:pt x="116" y="23"/>
                      <a:pt x="133" y="24"/>
                    </a:cubicBezTo>
                    <a:cubicBezTo>
                      <a:pt x="150" y="24"/>
                      <a:pt x="171" y="15"/>
                      <a:pt x="189" y="16"/>
                    </a:cubicBezTo>
                    <a:cubicBezTo>
                      <a:pt x="207" y="17"/>
                      <a:pt x="214" y="14"/>
                      <a:pt x="214" y="14"/>
                    </a:cubicBezTo>
                  </a:path>
                </a:pathLst>
              </a:custGeom>
              <a:noFill/>
              <a:ln w="41275" cap="flat">
                <a:solidFill>
                  <a:srgbClr val="614033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Freeform 116"/>
              <p:cNvSpPr/>
              <p:nvPr/>
            </p:nvSpPr>
            <p:spPr bwMode="auto">
              <a:xfrm>
                <a:off x="5626101" y="6999288"/>
                <a:ext cx="22225" cy="33338"/>
              </a:xfrm>
              <a:custGeom>
                <a:avLst/>
                <a:gdLst>
                  <a:gd name="T0" fmla="*/ 14 w 14"/>
                  <a:gd name="T1" fmla="*/ 0 h 21"/>
                  <a:gd name="T2" fmla="*/ 12 w 14"/>
                  <a:gd name="T3" fmla="*/ 12 h 21"/>
                  <a:gd name="T4" fmla="*/ 0 w 14"/>
                  <a:gd name="T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4" h="21">
                    <a:moveTo>
                      <a:pt x="14" y="0"/>
                    </a:moveTo>
                    <a:lnTo>
                      <a:pt x="12" y="12"/>
                    </a:lnTo>
                    <a:lnTo>
                      <a:pt x="0" y="21"/>
                    </a:lnTo>
                  </a:path>
                </a:pathLst>
              </a:custGeom>
              <a:noFill/>
              <a:ln w="19050" cap="rnd">
                <a:solidFill>
                  <a:srgbClr val="614033"/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0" name="Freeform 117"/>
              <p:cNvSpPr/>
              <p:nvPr/>
            </p:nvSpPr>
            <p:spPr bwMode="auto">
              <a:xfrm>
                <a:off x="5664201" y="7000875"/>
                <a:ext cx="17463" cy="52388"/>
              </a:xfrm>
              <a:custGeom>
                <a:avLst/>
                <a:gdLst>
                  <a:gd name="T0" fmla="*/ 11 w 11"/>
                  <a:gd name="T1" fmla="*/ 0 h 33"/>
                  <a:gd name="T2" fmla="*/ 11 w 11"/>
                  <a:gd name="T3" fmla="*/ 21 h 33"/>
                  <a:gd name="T4" fmla="*/ 0 w 11"/>
                  <a:gd name="T5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" h="33">
                    <a:moveTo>
                      <a:pt x="11" y="0"/>
                    </a:moveTo>
                    <a:lnTo>
                      <a:pt x="11" y="21"/>
                    </a:lnTo>
                    <a:lnTo>
                      <a:pt x="0" y="33"/>
                    </a:lnTo>
                  </a:path>
                </a:pathLst>
              </a:custGeom>
              <a:noFill/>
              <a:ln w="19050" cap="rnd">
                <a:solidFill>
                  <a:srgbClr val="614033"/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Freeform 118"/>
              <p:cNvSpPr/>
              <p:nvPr/>
            </p:nvSpPr>
            <p:spPr bwMode="auto">
              <a:xfrm>
                <a:off x="5565776" y="6964363"/>
                <a:ext cx="87313" cy="57150"/>
              </a:xfrm>
              <a:custGeom>
                <a:avLst/>
                <a:gdLst>
                  <a:gd name="T0" fmla="*/ 43 w 48"/>
                  <a:gd name="T1" fmla="*/ 25 h 32"/>
                  <a:gd name="T2" fmla="*/ 21 w 48"/>
                  <a:gd name="T3" fmla="*/ 2 h 32"/>
                  <a:gd name="T4" fmla="*/ 19 w 48"/>
                  <a:gd name="T5" fmla="*/ 9 h 32"/>
                  <a:gd name="T6" fmla="*/ 6 w 48"/>
                  <a:gd name="T7" fmla="*/ 9 h 32"/>
                  <a:gd name="T8" fmla="*/ 7 w 48"/>
                  <a:gd name="T9" fmla="*/ 16 h 32"/>
                  <a:gd name="T10" fmla="*/ 1 w 48"/>
                  <a:gd name="T11" fmla="*/ 19 h 32"/>
                  <a:gd name="T12" fmla="*/ 5 w 48"/>
                  <a:gd name="T13" fmla="*/ 23 h 32"/>
                  <a:gd name="T14" fmla="*/ 0 w 48"/>
                  <a:gd name="T15" fmla="*/ 31 h 32"/>
                  <a:gd name="T16" fmla="*/ 39 w 48"/>
                  <a:gd name="T17" fmla="*/ 30 h 32"/>
                  <a:gd name="T18" fmla="*/ 43 w 48"/>
                  <a:gd name="T19" fmla="*/ 25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" h="32">
                    <a:moveTo>
                      <a:pt x="43" y="25"/>
                    </a:moveTo>
                    <a:cubicBezTo>
                      <a:pt x="43" y="25"/>
                      <a:pt x="24" y="0"/>
                      <a:pt x="21" y="2"/>
                    </a:cubicBezTo>
                    <a:cubicBezTo>
                      <a:pt x="19" y="2"/>
                      <a:pt x="21" y="8"/>
                      <a:pt x="19" y="9"/>
                    </a:cubicBezTo>
                    <a:cubicBezTo>
                      <a:pt x="16" y="11"/>
                      <a:pt x="6" y="9"/>
                      <a:pt x="6" y="9"/>
                    </a:cubicBezTo>
                    <a:cubicBezTo>
                      <a:pt x="6" y="9"/>
                      <a:pt x="8" y="14"/>
                      <a:pt x="7" y="16"/>
                    </a:cubicBezTo>
                    <a:cubicBezTo>
                      <a:pt x="6" y="18"/>
                      <a:pt x="1" y="19"/>
                      <a:pt x="1" y="19"/>
                    </a:cubicBezTo>
                    <a:cubicBezTo>
                      <a:pt x="1" y="19"/>
                      <a:pt x="4" y="22"/>
                      <a:pt x="5" y="23"/>
                    </a:cubicBezTo>
                    <a:cubicBezTo>
                      <a:pt x="5" y="26"/>
                      <a:pt x="0" y="31"/>
                      <a:pt x="0" y="31"/>
                    </a:cubicBezTo>
                    <a:cubicBezTo>
                      <a:pt x="0" y="31"/>
                      <a:pt x="31" y="32"/>
                      <a:pt x="39" y="30"/>
                    </a:cubicBezTo>
                    <a:cubicBezTo>
                      <a:pt x="48" y="29"/>
                      <a:pt x="43" y="25"/>
                      <a:pt x="43" y="25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Freeform 119"/>
              <p:cNvSpPr/>
              <p:nvPr/>
            </p:nvSpPr>
            <p:spPr bwMode="auto">
              <a:xfrm>
                <a:off x="5916613" y="6975475"/>
                <a:ext cx="34925" cy="134938"/>
              </a:xfrm>
              <a:custGeom>
                <a:avLst/>
                <a:gdLst>
                  <a:gd name="T0" fmla="*/ 0 w 19"/>
                  <a:gd name="T1" fmla="*/ 0 h 75"/>
                  <a:gd name="T2" fmla="*/ 19 w 19"/>
                  <a:gd name="T3" fmla="*/ 33 h 75"/>
                  <a:gd name="T4" fmla="*/ 19 w 19"/>
                  <a:gd name="T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75">
                    <a:moveTo>
                      <a:pt x="0" y="0"/>
                    </a:moveTo>
                    <a:cubicBezTo>
                      <a:pt x="0" y="0"/>
                      <a:pt x="17" y="29"/>
                      <a:pt x="19" y="33"/>
                    </a:cubicBezTo>
                    <a:cubicBezTo>
                      <a:pt x="19" y="33"/>
                      <a:pt x="19" y="68"/>
                      <a:pt x="19" y="75"/>
                    </a:cubicBezTo>
                  </a:path>
                </a:pathLst>
              </a:custGeom>
              <a:noFill/>
              <a:ln w="41275" cap="rnd">
                <a:solidFill>
                  <a:srgbClr val="614033"/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Freeform 120"/>
              <p:cNvSpPr/>
              <p:nvPr/>
            </p:nvSpPr>
            <p:spPr bwMode="auto">
              <a:xfrm>
                <a:off x="5949951" y="6961188"/>
                <a:ext cx="139700" cy="149225"/>
              </a:xfrm>
              <a:custGeom>
                <a:avLst/>
                <a:gdLst>
                  <a:gd name="T0" fmla="*/ 1 w 78"/>
                  <a:gd name="T1" fmla="*/ 16 h 83"/>
                  <a:gd name="T2" fmla="*/ 17 w 78"/>
                  <a:gd name="T3" fmla="*/ 0 h 83"/>
                  <a:gd name="T4" fmla="*/ 55 w 78"/>
                  <a:gd name="T5" fmla="*/ 10 h 83"/>
                  <a:gd name="T6" fmla="*/ 76 w 78"/>
                  <a:gd name="T7" fmla="*/ 29 h 83"/>
                  <a:gd name="T8" fmla="*/ 70 w 78"/>
                  <a:gd name="T9" fmla="*/ 33 h 83"/>
                  <a:gd name="T10" fmla="*/ 78 w 78"/>
                  <a:gd name="T11" fmla="*/ 35 h 83"/>
                  <a:gd name="T12" fmla="*/ 59 w 78"/>
                  <a:gd name="T13" fmla="*/ 71 h 83"/>
                  <a:gd name="T14" fmla="*/ 14 w 78"/>
                  <a:gd name="T15" fmla="*/ 64 h 83"/>
                  <a:gd name="T16" fmla="*/ 11 w 78"/>
                  <a:gd name="T17" fmla="*/ 37 h 83"/>
                  <a:gd name="T18" fmla="*/ 1 w 78"/>
                  <a:gd name="T19" fmla="*/ 16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8" h="83">
                    <a:moveTo>
                      <a:pt x="1" y="16"/>
                    </a:moveTo>
                    <a:cubicBezTo>
                      <a:pt x="0" y="11"/>
                      <a:pt x="1" y="0"/>
                      <a:pt x="17" y="0"/>
                    </a:cubicBezTo>
                    <a:cubicBezTo>
                      <a:pt x="34" y="0"/>
                      <a:pt x="46" y="6"/>
                      <a:pt x="55" y="10"/>
                    </a:cubicBezTo>
                    <a:cubicBezTo>
                      <a:pt x="67" y="15"/>
                      <a:pt x="76" y="25"/>
                      <a:pt x="76" y="29"/>
                    </a:cubicBezTo>
                    <a:cubicBezTo>
                      <a:pt x="77" y="34"/>
                      <a:pt x="70" y="30"/>
                      <a:pt x="70" y="33"/>
                    </a:cubicBezTo>
                    <a:cubicBezTo>
                      <a:pt x="70" y="35"/>
                      <a:pt x="78" y="32"/>
                      <a:pt x="78" y="35"/>
                    </a:cubicBezTo>
                    <a:cubicBezTo>
                      <a:pt x="78" y="50"/>
                      <a:pt x="72" y="60"/>
                      <a:pt x="59" y="71"/>
                    </a:cubicBezTo>
                    <a:cubicBezTo>
                      <a:pt x="42" y="83"/>
                      <a:pt x="15" y="83"/>
                      <a:pt x="14" y="64"/>
                    </a:cubicBezTo>
                    <a:cubicBezTo>
                      <a:pt x="14" y="53"/>
                      <a:pt x="13" y="45"/>
                      <a:pt x="11" y="37"/>
                    </a:cubicBezTo>
                    <a:cubicBezTo>
                      <a:pt x="10" y="32"/>
                      <a:pt x="2" y="28"/>
                      <a:pt x="1" y="16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Freeform 121"/>
              <p:cNvSpPr/>
              <p:nvPr/>
            </p:nvSpPr>
            <p:spPr bwMode="auto">
              <a:xfrm>
                <a:off x="5718176" y="6869113"/>
                <a:ext cx="136525" cy="171450"/>
              </a:xfrm>
              <a:custGeom>
                <a:avLst/>
                <a:gdLst>
                  <a:gd name="T0" fmla="*/ 7 w 76"/>
                  <a:gd name="T1" fmla="*/ 21 h 95"/>
                  <a:gd name="T2" fmla="*/ 46 w 76"/>
                  <a:gd name="T3" fmla="*/ 2 h 95"/>
                  <a:gd name="T4" fmla="*/ 48 w 76"/>
                  <a:gd name="T5" fmla="*/ 24 h 95"/>
                  <a:gd name="T6" fmla="*/ 58 w 76"/>
                  <a:gd name="T7" fmla="*/ 65 h 95"/>
                  <a:gd name="T8" fmla="*/ 75 w 76"/>
                  <a:gd name="T9" fmla="*/ 93 h 95"/>
                  <a:gd name="T10" fmla="*/ 55 w 76"/>
                  <a:gd name="T11" fmla="*/ 95 h 95"/>
                  <a:gd name="T12" fmla="*/ 49 w 76"/>
                  <a:gd name="T13" fmla="*/ 86 h 95"/>
                  <a:gd name="T14" fmla="*/ 38 w 76"/>
                  <a:gd name="T15" fmla="*/ 61 h 95"/>
                  <a:gd name="T16" fmla="*/ 41 w 76"/>
                  <a:gd name="T17" fmla="*/ 54 h 95"/>
                  <a:gd name="T18" fmla="*/ 39 w 76"/>
                  <a:gd name="T19" fmla="*/ 32 h 95"/>
                  <a:gd name="T20" fmla="*/ 28 w 76"/>
                  <a:gd name="T21" fmla="*/ 31 h 95"/>
                  <a:gd name="T22" fmla="*/ 18 w 76"/>
                  <a:gd name="T23" fmla="*/ 36 h 95"/>
                  <a:gd name="T24" fmla="*/ 6 w 76"/>
                  <a:gd name="T25" fmla="*/ 28 h 95"/>
                  <a:gd name="T26" fmla="*/ 7 w 76"/>
                  <a:gd name="T27" fmla="*/ 21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6" h="95">
                    <a:moveTo>
                      <a:pt x="7" y="21"/>
                    </a:moveTo>
                    <a:cubicBezTo>
                      <a:pt x="17" y="14"/>
                      <a:pt x="30" y="5"/>
                      <a:pt x="46" y="2"/>
                    </a:cubicBezTo>
                    <a:cubicBezTo>
                      <a:pt x="60" y="0"/>
                      <a:pt x="47" y="12"/>
                      <a:pt x="48" y="24"/>
                    </a:cubicBezTo>
                    <a:cubicBezTo>
                      <a:pt x="49" y="35"/>
                      <a:pt x="50" y="51"/>
                      <a:pt x="58" y="65"/>
                    </a:cubicBezTo>
                    <a:cubicBezTo>
                      <a:pt x="66" y="78"/>
                      <a:pt x="76" y="90"/>
                      <a:pt x="75" y="93"/>
                    </a:cubicBezTo>
                    <a:cubicBezTo>
                      <a:pt x="75" y="95"/>
                      <a:pt x="55" y="95"/>
                      <a:pt x="55" y="95"/>
                    </a:cubicBezTo>
                    <a:cubicBezTo>
                      <a:pt x="55" y="95"/>
                      <a:pt x="51" y="94"/>
                      <a:pt x="49" y="86"/>
                    </a:cubicBezTo>
                    <a:cubicBezTo>
                      <a:pt x="45" y="73"/>
                      <a:pt x="41" y="63"/>
                      <a:pt x="38" y="61"/>
                    </a:cubicBezTo>
                    <a:cubicBezTo>
                      <a:pt x="36" y="58"/>
                      <a:pt x="39" y="57"/>
                      <a:pt x="41" y="54"/>
                    </a:cubicBezTo>
                    <a:cubicBezTo>
                      <a:pt x="42" y="52"/>
                      <a:pt x="42" y="35"/>
                      <a:pt x="39" y="32"/>
                    </a:cubicBezTo>
                    <a:cubicBezTo>
                      <a:pt x="36" y="29"/>
                      <a:pt x="33" y="28"/>
                      <a:pt x="28" y="31"/>
                    </a:cubicBezTo>
                    <a:cubicBezTo>
                      <a:pt x="23" y="35"/>
                      <a:pt x="24" y="40"/>
                      <a:pt x="18" y="36"/>
                    </a:cubicBezTo>
                    <a:cubicBezTo>
                      <a:pt x="15" y="33"/>
                      <a:pt x="9" y="28"/>
                      <a:pt x="6" y="28"/>
                    </a:cubicBezTo>
                    <a:cubicBezTo>
                      <a:pt x="3" y="27"/>
                      <a:pt x="0" y="26"/>
                      <a:pt x="7" y="2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Freeform 122"/>
              <p:cNvSpPr/>
              <p:nvPr/>
            </p:nvSpPr>
            <p:spPr bwMode="auto">
              <a:xfrm>
                <a:off x="5829301" y="7059613"/>
                <a:ext cx="66675" cy="79375"/>
              </a:xfrm>
              <a:custGeom>
                <a:avLst/>
                <a:gdLst>
                  <a:gd name="T0" fmla="*/ 1 w 37"/>
                  <a:gd name="T1" fmla="*/ 8 h 44"/>
                  <a:gd name="T2" fmla="*/ 10 w 37"/>
                  <a:gd name="T3" fmla="*/ 32 h 44"/>
                  <a:gd name="T4" fmla="*/ 36 w 37"/>
                  <a:gd name="T5" fmla="*/ 32 h 44"/>
                  <a:gd name="T6" fmla="*/ 16 w 37"/>
                  <a:gd name="T7" fmla="*/ 14 h 44"/>
                  <a:gd name="T8" fmla="*/ 1 w 37"/>
                  <a:gd name="T9" fmla="*/ 8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44">
                    <a:moveTo>
                      <a:pt x="1" y="8"/>
                    </a:moveTo>
                    <a:cubicBezTo>
                      <a:pt x="0" y="17"/>
                      <a:pt x="0" y="26"/>
                      <a:pt x="10" y="32"/>
                    </a:cubicBezTo>
                    <a:cubicBezTo>
                      <a:pt x="19" y="37"/>
                      <a:pt x="36" y="44"/>
                      <a:pt x="36" y="32"/>
                    </a:cubicBezTo>
                    <a:cubicBezTo>
                      <a:pt x="37" y="22"/>
                      <a:pt x="25" y="25"/>
                      <a:pt x="16" y="14"/>
                    </a:cubicBezTo>
                    <a:cubicBezTo>
                      <a:pt x="9" y="6"/>
                      <a:pt x="2" y="0"/>
                      <a:pt x="1" y="8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Freeform 123"/>
              <p:cNvSpPr/>
              <p:nvPr/>
            </p:nvSpPr>
            <p:spPr bwMode="auto">
              <a:xfrm>
                <a:off x="5794376" y="7164388"/>
                <a:ext cx="220663" cy="92075"/>
              </a:xfrm>
              <a:custGeom>
                <a:avLst/>
                <a:gdLst>
                  <a:gd name="T0" fmla="*/ 7 w 122"/>
                  <a:gd name="T1" fmla="*/ 36 h 51"/>
                  <a:gd name="T2" fmla="*/ 19 w 122"/>
                  <a:gd name="T3" fmla="*/ 25 h 51"/>
                  <a:gd name="T4" fmla="*/ 33 w 122"/>
                  <a:gd name="T5" fmla="*/ 27 h 51"/>
                  <a:gd name="T6" fmla="*/ 50 w 122"/>
                  <a:gd name="T7" fmla="*/ 15 h 51"/>
                  <a:gd name="T8" fmla="*/ 67 w 122"/>
                  <a:gd name="T9" fmla="*/ 12 h 51"/>
                  <a:gd name="T10" fmla="*/ 87 w 122"/>
                  <a:gd name="T11" fmla="*/ 9 h 51"/>
                  <a:gd name="T12" fmla="*/ 106 w 122"/>
                  <a:gd name="T13" fmla="*/ 8 h 51"/>
                  <a:gd name="T14" fmla="*/ 118 w 122"/>
                  <a:gd name="T15" fmla="*/ 7 h 51"/>
                  <a:gd name="T16" fmla="*/ 70 w 122"/>
                  <a:gd name="T17" fmla="*/ 42 h 51"/>
                  <a:gd name="T18" fmla="*/ 10 w 122"/>
                  <a:gd name="T19" fmla="*/ 46 h 51"/>
                  <a:gd name="T20" fmla="*/ 7 w 122"/>
                  <a:gd name="T21" fmla="*/ 36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22" h="51">
                    <a:moveTo>
                      <a:pt x="7" y="36"/>
                    </a:moveTo>
                    <a:cubicBezTo>
                      <a:pt x="7" y="36"/>
                      <a:pt x="13" y="25"/>
                      <a:pt x="19" y="25"/>
                    </a:cubicBezTo>
                    <a:cubicBezTo>
                      <a:pt x="24" y="25"/>
                      <a:pt x="30" y="30"/>
                      <a:pt x="33" y="27"/>
                    </a:cubicBezTo>
                    <a:cubicBezTo>
                      <a:pt x="36" y="23"/>
                      <a:pt x="44" y="14"/>
                      <a:pt x="50" y="15"/>
                    </a:cubicBezTo>
                    <a:cubicBezTo>
                      <a:pt x="57" y="17"/>
                      <a:pt x="62" y="16"/>
                      <a:pt x="67" y="12"/>
                    </a:cubicBezTo>
                    <a:cubicBezTo>
                      <a:pt x="71" y="8"/>
                      <a:pt x="78" y="6"/>
                      <a:pt x="87" y="9"/>
                    </a:cubicBezTo>
                    <a:cubicBezTo>
                      <a:pt x="95" y="12"/>
                      <a:pt x="102" y="11"/>
                      <a:pt x="106" y="8"/>
                    </a:cubicBezTo>
                    <a:cubicBezTo>
                      <a:pt x="110" y="6"/>
                      <a:pt x="122" y="0"/>
                      <a:pt x="118" y="7"/>
                    </a:cubicBezTo>
                    <a:cubicBezTo>
                      <a:pt x="112" y="18"/>
                      <a:pt x="93" y="32"/>
                      <a:pt x="70" y="42"/>
                    </a:cubicBezTo>
                    <a:cubicBezTo>
                      <a:pt x="50" y="51"/>
                      <a:pt x="23" y="49"/>
                      <a:pt x="10" y="46"/>
                    </a:cubicBezTo>
                    <a:cubicBezTo>
                      <a:pt x="0" y="44"/>
                      <a:pt x="5" y="39"/>
                      <a:pt x="7" y="3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7" name="Freeform 124"/>
              <p:cNvSpPr/>
              <p:nvPr/>
            </p:nvSpPr>
            <p:spPr bwMode="auto">
              <a:xfrm>
                <a:off x="5830888" y="7223125"/>
                <a:ext cx="30163" cy="19050"/>
              </a:xfrm>
              <a:custGeom>
                <a:avLst/>
                <a:gdLst>
                  <a:gd name="T0" fmla="*/ 8 w 17"/>
                  <a:gd name="T1" fmla="*/ 1 h 10"/>
                  <a:gd name="T2" fmla="*/ 8 w 17"/>
                  <a:gd name="T3" fmla="*/ 8 h 10"/>
                  <a:gd name="T4" fmla="*/ 8 w 17"/>
                  <a:gd name="T5" fmla="*/ 1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10">
                    <a:moveTo>
                      <a:pt x="8" y="1"/>
                    </a:moveTo>
                    <a:cubicBezTo>
                      <a:pt x="8" y="1"/>
                      <a:pt x="0" y="5"/>
                      <a:pt x="8" y="8"/>
                    </a:cubicBezTo>
                    <a:cubicBezTo>
                      <a:pt x="16" y="10"/>
                      <a:pt x="17" y="0"/>
                      <a:pt x="8" y="1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8" name="Freeform 125"/>
              <p:cNvSpPr/>
              <p:nvPr/>
            </p:nvSpPr>
            <p:spPr bwMode="auto">
              <a:xfrm>
                <a:off x="5700713" y="7048500"/>
                <a:ext cx="111125" cy="150813"/>
              </a:xfrm>
              <a:custGeom>
                <a:avLst/>
                <a:gdLst>
                  <a:gd name="T0" fmla="*/ 2 w 61"/>
                  <a:gd name="T1" fmla="*/ 38 h 83"/>
                  <a:gd name="T2" fmla="*/ 2 w 61"/>
                  <a:gd name="T3" fmla="*/ 55 h 83"/>
                  <a:gd name="T4" fmla="*/ 23 w 61"/>
                  <a:gd name="T5" fmla="*/ 82 h 83"/>
                  <a:gd name="T6" fmla="*/ 50 w 61"/>
                  <a:gd name="T7" fmla="*/ 75 h 83"/>
                  <a:gd name="T8" fmla="*/ 46 w 61"/>
                  <a:gd name="T9" fmla="*/ 70 h 83"/>
                  <a:gd name="T10" fmla="*/ 44 w 61"/>
                  <a:gd name="T11" fmla="*/ 64 h 83"/>
                  <a:gd name="T12" fmla="*/ 53 w 61"/>
                  <a:gd name="T13" fmla="*/ 60 h 83"/>
                  <a:gd name="T14" fmla="*/ 42 w 61"/>
                  <a:gd name="T15" fmla="*/ 51 h 83"/>
                  <a:gd name="T16" fmla="*/ 47 w 61"/>
                  <a:gd name="T17" fmla="*/ 45 h 83"/>
                  <a:gd name="T18" fmla="*/ 48 w 61"/>
                  <a:gd name="T19" fmla="*/ 50 h 83"/>
                  <a:gd name="T20" fmla="*/ 59 w 61"/>
                  <a:gd name="T21" fmla="*/ 42 h 83"/>
                  <a:gd name="T22" fmla="*/ 56 w 61"/>
                  <a:gd name="T23" fmla="*/ 8 h 83"/>
                  <a:gd name="T24" fmla="*/ 48 w 61"/>
                  <a:gd name="T25" fmla="*/ 10 h 83"/>
                  <a:gd name="T26" fmla="*/ 36 w 61"/>
                  <a:gd name="T27" fmla="*/ 26 h 83"/>
                  <a:gd name="T28" fmla="*/ 35 w 61"/>
                  <a:gd name="T29" fmla="*/ 17 h 83"/>
                  <a:gd name="T30" fmla="*/ 39 w 61"/>
                  <a:gd name="T31" fmla="*/ 3 h 83"/>
                  <a:gd name="T32" fmla="*/ 21 w 61"/>
                  <a:gd name="T33" fmla="*/ 2 h 83"/>
                  <a:gd name="T34" fmla="*/ 20 w 61"/>
                  <a:gd name="T35" fmla="*/ 16 h 83"/>
                  <a:gd name="T36" fmla="*/ 13 w 61"/>
                  <a:gd name="T37" fmla="*/ 20 h 83"/>
                  <a:gd name="T38" fmla="*/ 14 w 61"/>
                  <a:gd name="T39" fmla="*/ 34 h 83"/>
                  <a:gd name="T40" fmla="*/ 24 w 61"/>
                  <a:gd name="T41" fmla="*/ 41 h 83"/>
                  <a:gd name="T42" fmla="*/ 26 w 61"/>
                  <a:gd name="T43" fmla="*/ 53 h 83"/>
                  <a:gd name="T44" fmla="*/ 40 w 61"/>
                  <a:gd name="T45" fmla="*/ 56 h 83"/>
                  <a:gd name="T46" fmla="*/ 28 w 61"/>
                  <a:gd name="T47" fmla="*/ 61 h 83"/>
                  <a:gd name="T48" fmla="*/ 18 w 61"/>
                  <a:gd name="T49" fmla="*/ 53 h 83"/>
                  <a:gd name="T50" fmla="*/ 15 w 61"/>
                  <a:gd name="T51" fmla="*/ 43 h 83"/>
                  <a:gd name="T52" fmla="*/ 11 w 61"/>
                  <a:gd name="T53" fmla="*/ 36 h 83"/>
                  <a:gd name="T54" fmla="*/ 2 w 61"/>
                  <a:gd name="T55" fmla="*/ 38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61" h="83">
                    <a:moveTo>
                      <a:pt x="2" y="38"/>
                    </a:moveTo>
                    <a:cubicBezTo>
                      <a:pt x="2" y="38"/>
                      <a:pt x="0" y="46"/>
                      <a:pt x="2" y="55"/>
                    </a:cubicBezTo>
                    <a:cubicBezTo>
                      <a:pt x="4" y="65"/>
                      <a:pt x="12" y="80"/>
                      <a:pt x="23" y="82"/>
                    </a:cubicBezTo>
                    <a:cubicBezTo>
                      <a:pt x="35" y="83"/>
                      <a:pt x="48" y="77"/>
                      <a:pt x="50" y="75"/>
                    </a:cubicBezTo>
                    <a:cubicBezTo>
                      <a:pt x="52" y="74"/>
                      <a:pt x="50" y="70"/>
                      <a:pt x="46" y="70"/>
                    </a:cubicBezTo>
                    <a:cubicBezTo>
                      <a:pt x="41" y="70"/>
                      <a:pt x="39" y="64"/>
                      <a:pt x="44" y="64"/>
                    </a:cubicBezTo>
                    <a:cubicBezTo>
                      <a:pt x="49" y="64"/>
                      <a:pt x="61" y="65"/>
                      <a:pt x="53" y="60"/>
                    </a:cubicBezTo>
                    <a:cubicBezTo>
                      <a:pt x="46" y="55"/>
                      <a:pt x="42" y="54"/>
                      <a:pt x="42" y="51"/>
                    </a:cubicBezTo>
                    <a:cubicBezTo>
                      <a:pt x="41" y="49"/>
                      <a:pt x="44" y="44"/>
                      <a:pt x="47" y="45"/>
                    </a:cubicBezTo>
                    <a:cubicBezTo>
                      <a:pt x="50" y="45"/>
                      <a:pt x="46" y="50"/>
                      <a:pt x="48" y="50"/>
                    </a:cubicBezTo>
                    <a:cubicBezTo>
                      <a:pt x="50" y="50"/>
                      <a:pt x="59" y="54"/>
                      <a:pt x="59" y="42"/>
                    </a:cubicBezTo>
                    <a:cubicBezTo>
                      <a:pt x="59" y="31"/>
                      <a:pt x="59" y="12"/>
                      <a:pt x="56" y="8"/>
                    </a:cubicBezTo>
                    <a:cubicBezTo>
                      <a:pt x="53" y="4"/>
                      <a:pt x="50" y="5"/>
                      <a:pt x="48" y="10"/>
                    </a:cubicBezTo>
                    <a:cubicBezTo>
                      <a:pt x="46" y="16"/>
                      <a:pt x="40" y="24"/>
                      <a:pt x="36" y="26"/>
                    </a:cubicBezTo>
                    <a:cubicBezTo>
                      <a:pt x="31" y="28"/>
                      <a:pt x="30" y="23"/>
                      <a:pt x="35" y="17"/>
                    </a:cubicBezTo>
                    <a:cubicBezTo>
                      <a:pt x="40" y="11"/>
                      <a:pt x="39" y="6"/>
                      <a:pt x="39" y="3"/>
                    </a:cubicBezTo>
                    <a:cubicBezTo>
                      <a:pt x="39" y="0"/>
                      <a:pt x="21" y="2"/>
                      <a:pt x="21" y="2"/>
                    </a:cubicBezTo>
                    <a:cubicBezTo>
                      <a:pt x="21" y="2"/>
                      <a:pt x="21" y="12"/>
                      <a:pt x="20" y="16"/>
                    </a:cubicBezTo>
                    <a:cubicBezTo>
                      <a:pt x="18" y="19"/>
                      <a:pt x="13" y="20"/>
                      <a:pt x="13" y="20"/>
                    </a:cubicBezTo>
                    <a:cubicBezTo>
                      <a:pt x="13" y="20"/>
                      <a:pt x="12" y="33"/>
                      <a:pt x="14" y="34"/>
                    </a:cubicBezTo>
                    <a:cubicBezTo>
                      <a:pt x="15" y="34"/>
                      <a:pt x="25" y="34"/>
                      <a:pt x="24" y="41"/>
                    </a:cubicBezTo>
                    <a:cubicBezTo>
                      <a:pt x="23" y="48"/>
                      <a:pt x="22" y="52"/>
                      <a:pt x="26" y="53"/>
                    </a:cubicBezTo>
                    <a:cubicBezTo>
                      <a:pt x="30" y="53"/>
                      <a:pt x="39" y="53"/>
                      <a:pt x="40" y="56"/>
                    </a:cubicBezTo>
                    <a:cubicBezTo>
                      <a:pt x="40" y="59"/>
                      <a:pt x="41" y="62"/>
                      <a:pt x="28" y="61"/>
                    </a:cubicBezTo>
                    <a:cubicBezTo>
                      <a:pt x="15" y="60"/>
                      <a:pt x="18" y="56"/>
                      <a:pt x="18" y="53"/>
                    </a:cubicBezTo>
                    <a:cubicBezTo>
                      <a:pt x="18" y="51"/>
                      <a:pt x="19" y="45"/>
                      <a:pt x="15" y="43"/>
                    </a:cubicBezTo>
                    <a:cubicBezTo>
                      <a:pt x="10" y="41"/>
                      <a:pt x="14" y="38"/>
                      <a:pt x="11" y="36"/>
                    </a:cubicBezTo>
                    <a:cubicBezTo>
                      <a:pt x="9" y="34"/>
                      <a:pt x="2" y="33"/>
                      <a:pt x="2" y="3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99" name="Freeform 126"/>
              <p:cNvSpPr/>
              <p:nvPr/>
            </p:nvSpPr>
            <p:spPr bwMode="auto">
              <a:xfrm>
                <a:off x="5721351" y="7167563"/>
                <a:ext cx="28575" cy="20638"/>
              </a:xfrm>
              <a:custGeom>
                <a:avLst/>
                <a:gdLst>
                  <a:gd name="T0" fmla="*/ 7 w 16"/>
                  <a:gd name="T1" fmla="*/ 2 h 11"/>
                  <a:gd name="T2" fmla="*/ 7 w 16"/>
                  <a:gd name="T3" fmla="*/ 8 h 11"/>
                  <a:gd name="T4" fmla="*/ 7 w 16"/>
                  <a:gd name="T5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" h="11">
                    <a:moveTo>
                      <a:pt x="7" y="2"/>
                    </a:moveTo>
                    <a:cubicBezTo>
                      <a:pt x="7" y="2"/>
                      <a:pt x="0" y="6"/>
                      <a:pt x="7" y="8"/>
                    </a:cubicBezTo>
                    <a:cubicBezTo>
                      <a:pt x="15" y="11"/>
                      <a:pt x="16" y="0"/>
                      <a:pt x="7" y="2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Freeform 127"/>
              <p:cNvSpPr/>
              <p:nvPr/>
            </p:nvSpPr>
            <p:spPr bwMode="auto">
              <a:xfrm>
                <a:off x="5908676" y="7218363"/>
                <a:ext cx="23813" cy="14288"/>
              </a:xfrm>
              <a:custGeom>
                <a:avLst/>
                <a:gdLst>
                  <a:gd name="T0" fmla="*/ 6 w 13"/>
                  <a:gd name="T1" fmla="*/ 0 h 8"/>
                  <a:gd name="T2" fmla="*/ 6 w 13"/>
                  <a:gd name="T3" fmla="*/ 7 h 8"/>
                  <a:gd name="T4" fmla="*/ 6 w 13"/>
                  <a:gd name="T5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8">
                    <a:moveTo>
                      <a:pt x="6" y="0"/>
                    </a:moveTo>
                    <a:cubicBezTo>
                      <a:pt x="3" y="0"/>
                      <a:pt x="0" y="5"/>
                      <a:pt x="6" y="7"/>
                    </a:cubicBezTo>
                    <a:cubicBezTo>
                      <a:pt x="13" y="8"/>
                      <a:pt x="13" y="1"/>
                      <a:pt x="6" y="0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1" name="Freeform 128"/>
              <p:cNvSpPr/>
              <p:nvPr/>
            </p:nvSpPr>
            <p:spPr bwMode="auto">
              <a:xfrm>
                <a:off x="5748338" y="7164388"/>
                <a:ext cx="23813" cy="14288"/>
              </a:xfrm>
              <a:custGeom>
                <a:avLst/>
                <a:gdLst>
                  <a:gd name="T0" fmla="*/ 6 w 13"/>
                  <a:gd name="T1" fmla="*/ 1 h 8"/>
                  <a:gd name="T2" fmla="*/ 6 w 13"/>
                  <a:gd name="T3" fmla="*/ 7 h 8"/>
                  <a:gd name="T4" fmla="*/ 6 w 13"/>
                  <a:gd name="T5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" h="8">
                    <a:moveTo>
                      <a:pt x="6" y="1"/>
                    </a:moveTo>
                    <a:cubicBezTo>
                      <a:pt x="2" y="0"/>
                      <a:pt x="0" y="5"/>
                      <a:pt x="6" y="7"/>
                    </a:cubicBezTo>
                    <a:cubicBezTo>
                      <a:pt x="12" y="8"/>
                      <a:pt x="13" y="1"/>
                      <a:pt x="6" y="1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2" name="Freeform 129"/>
              <p:cNvSpPr/>
              <p:nvPr/>
            </p:nvSpPr>
            <p:spPr bwMode="auto">
              <a:xfrm>
                <a:off x="5875338" y="7216775"/>
                <a:ext cx="33338" cy="17463"/>
              </a:xfrm>
              <a:custGeom>
                <a:avLst/>
                <a:gdLst>
                  <a:gd name="T0" fmla="*/ 7 w 18"/>
                  <a:gd name="T1" fmla="*/ 0 h 10"/>
                  <a:gd name="T2" fmla="*/ 1 w 18"/>
                  <a:gd name="T3" fmla="*/ 5 h 10"/>
                  <a:gd name="T4" fmla="*/ 12 w 18"/>
                  <a:gd name="T5" fmla="*/ 8 h 10"/>
                  <a:gd name="T6" fmla="*/ 7 w 18"/>
                  <a:gd name="T7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" h="10">
                    <a:moveTo>
                      <a:pt x="7" y="0"/>
                    </a:moveTo>
                    <a:cubicBezTo>
                      <a:pt x="5" y="0"/>
                      <a:pt x="0" y="1"/>
                      <a:pt x="1" y="5"/>
                    </a:cubicBezTo>
                    <a:cubicBezTo>
                      <a:pt x="2" y="10"/>
                      <a:pt x="10" y="10"/>
                      <a:pt x="12" y="8"/>
                    </a:cubicBezTo>
                    <a:cubicBezTo>
                      <a:pt x="14" y="7"/>
                      <a:pt x="18" y="0"/>
                      <a:pt x="7" y="0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3" name="Freeform 130"/>
              <p:cNvSpPr/>
              <p:nvPr/>
            </p:nvSpPr>
            <p:spPr bwMode="auto">
              <a:xfrm>
                <a:off x="5895976" y="7194550"/>
                <a:ext cx="28575" cy="22225"/>
              </a:xfrm>
              <a:custGeom>
                <a:avLst/>
                <a:gdLst>
                  <a:gd name="T0" fmla="*/ 9 w 16"/>
                  <a:gd name="T1" fmla="*/ 10 h 12"/>
                  <a:gd name="T2" fmla="*/ 14 w 16"/>
                  <a:gd name="T3" fmla="*/ 5 h 12"/>
                  <a:gd name="T4" fmla="*/ 4 w 16"/>
                  <a:gd name="T5" fmla="*/ 4 h 12"/>
                  <a:gd name="T6" fmla="*/ 9 w 16"/>
                  <a:gd name="T7" fmla="*/ 1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6" h="12">
                    <a:moveTo>
                      <a:pt x="9" y="10"/>
                    </a:moveTo>
                    <a:cubicBezTo>
                      <a:pt x="11" y="10"/>
                      <a:pt x="16" y="9"/>
                      <a:pt x="14" y="5"/>
                    </a:cubicBezTo>
                    <a:cubicBezTo>
                      <a:pt x="12" y="0"/>
                      <a:pt x="5" y="2"/>
                      <a:pt x="4" y="4"/>
                    </a:cubicBezTo>
                    <a:cubicBezTo>
                      <a:pt x="2" y="5"/>
                      <a:pt x="0" y="12"/>
                      <a:pt x="9" y="10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4" name="Freeform 131"/>
              <p:cNvSpPr/>
              <p:nvPr/>
            </p:nvSpPr>
            <p:spPr bwMode="auto">
              <a:xfrm>
                <a:off x="5935663" y="7188200"/>
                <a:ext cx="30163" cy="19050"/>
              </a:xfrm>
              <a:custGeom>
                <a:avLst/>
                <a:gdLst>
                  <a:gd name="T0" fmla="*/ 7 w 17"/>
                  <a:gd name="T1" fmla="*/ 2 h 11"/>
                  <a:gd name="T2" fmla="*/ 3 w 17"/>
                  <a:gd name="T3" fmla="*/ 9 h 11"/>
                  <a:gd name="T4" fmla="*/ 16 w 17"/>
                  <a:gd name="T5" fmla="*/ 7 h 11"/>
                  <a:gd name="T6" fmla="*/ 7 w 17"/>
                  <a:gd name="T7" fmla="*/ 2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11">
                    <a:moveTo>
                      <a:pt x="7" y="2"/>
                    </a:moveTo>
                    <a:cubicBezTo>
                      <a:pt x="5" y="3"/>
                      <a:pt x="0" y="7"/>
                      <a:pt x="3" y="9"/>
                    </a:cubicBezTo>
                    <a:cubicBezTo>
                      <a:pt x="6" y="11"/>
                      <a:pt x="14" y="10"/>
                      <a:pt x="16" y="7"/>
                    </a:cubicBezTo>
                    <a:cubicBezTo>
                      <a:pt x="17" y="5"/>
                      <a:pt x="16" y="0"/>
                      <a:pt x="7" y="2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5" name="Rectangle 132"/>
              <p:cNvSpPr>
                <a:spLocks noChangeArrowheads="1"/>
              </p:cNvSpPr>
              <p:nvPr/>
            </p:nvSpPr>
            <p:spPr bwMode="auto">
              <a:xfrm>
                <a:off x="9045576" y="8051800"/>
                <a:ext cx="98425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6" name="Freeform 133"/>
              <p:cNvSpPr/>
              <p:nvPr/>
            </p:nvSpPr>
            <p:spPr bwMode="auto">
              <a:xfrm>
                <a:off x="8955088" y="7866063"/>
                <a:ext cx="103188" cy="419100"/>
              </a:xfrm>
              <a:custGeom>
                <a:avLst/>
                <a:gdLst>
                  <a:gd name="T0" fmla="*/ 57 w 57"/>
                  <a:gd name="T1" fmla="*/ 203 h 232"/>
                  <a:gd name="T2" fmla="*/ 29 w 57"/>
                  <a:gd name="T3" fmla="*/ 232 h 232"/>
                  <a:gd name="T4" fmla="*/ 0 w 57"/>
                  <a:gd name="T5" fmla="*/ 203 h 232"/>
                  <a:gd name="T6" fmla="*/ 0 w 57"/>
                  <a:gd name="T7" fmla="*/ 29 h 232"/>
                  <a:gd name="T8" fmla="*/ 29 w 57"/>
                  <a:gd name="T9" fmla="*/ 0 h 232"/>
                  <a:gd name="T10" fmla="*/ 57 w 57"/>
                  <a:gd name="T11" fmla="*/ 29 h 232"/>
                  <a:gd name="T12" fmla="*/ 57 w 57"/>
                  <a:gd name="T13" fmla="*/ 20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57" y="203"/>
                    </a:moveTo>
                    <a:cubicBezTo>
                      <a:pt x="57" y="219"/>
                      <a:pt x="45" y="232"/>
                      <a:pt x="29" y="232"/>
                    </a:cubicBezTo>
                    <a:cubicBezTo>
                      <a:pt x="13" y="232"/>
                      <a:pt x="0" y="219"/>
                      <a:pt x="0" y="203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13"/>
                      <a:pt x="13" y="0"/>
                      <a:pt x="29" y="0"/>
                    </a:cubicBezTo>
                    <a:cubicBezTo>
                      <a:pt x="45" y="0"/>
                      <a:pt x="57" y="13"/>
                      <a:pt x="57" y="29"/>
                    </a:cubicBezTo>
                    <a:lnTo>
                      <a:pt x="57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7" name="Rectangle 134"/>
              <p:cNvSpPr>
                <a:spLocks noChangeArrowheads="1"/>
              </p:cNvSpPr>
              <p:nvPr/>
            </p:nvSpPr>
            <p:spPr bwMode="auto">
              <a:xfrm>
                <a:off x="10220326" y="8051800"/>
                <a:ext cx="100013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8" name="Freeform 135"/>
              <p:cNvSpPr/>
              <p:nvPr/>
            </p:nvSpPr>
            <p:spPr bwMode="auto">
              <a:xfrm>
                <a:off x="10307638" y="7866063"/>
                <a:ext cx="100013" cy="419100"/>
              </a:xfrm>
              <a:custGeom>
                <a:avLst/>
                <a:gdLst>
                  <a:gd name="T0" fmla="*/ 0 w 56"/>
                  <a:gd name="T1" fmla="*/ 203 h 232"/>
                  <a:gd name="T2" fmla="*/ 28 w 56"/>
                  <a:gd name="T3" fmla="*/ 232 h 232"/>
                  <a:gd name="T4" fmla="*/ 56 w 56"/>
                  <a:gd name="T5" fmla="*/ 203 h 232"/>
                  <a:gd name="T6" fmla="*/ 56 w 56"/>
                  <a:gd name="T7" fmla="*/ 30 h 232"/>
                  <a:gd name="T8" fmla="*/ 28 w 56"/>
                  <a:gd name="T9" fmla="*/ 0 h 232"/>
                  <a:gd name="T10" fmla="*/ 0 w 56"/>
                  <a:gd name="T11" fmla="*/ 30 h 232"/>
                  <a:gd name="T12" fmla="*/ 0 w 56"/>
                  <a:gd name="T13" fmla="*/ 20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6" h="231">
                    <a:moveTo>
                      <a:pt x="0" y="203"/>
                    </a:moveTo>
                    <a:cubicBezTo>
                      <a:pt x="0" y="219"/>
                      <a:pt x="12" y="232"/>
                      <a:pt x="28" y="232"/>
                    </a:cubicBezTo>
                    <a:cubicBezTo>
                      <a:pt x="44" y="232"/>
                      <a:pt x="56" y="219"/>
                      <a:pt x="56" y="203"/>
                    </a:cubicBezTo>
                    <a:cubicBezTo>
                      <a:pt x="56" y="30"/>
                      <a:pt x="56" y="30"/>
                      <a:pt x="56" y="30"/>
                    </a:cubicBezTo>
                    <a:cubicBezTo>
                      <a:pt x="56" y="13"/>
                      <a:pt x="44" y="0"/>
                      <a:pt x="28" y="0"/>
                    </a:cubicBezTo>
                    <a:cubicBezTo>
                      <a:pt x="12" y="0"/>
                      <a:pt x="0" y="13"/>
                      <a:pt x="0" y="30"/>
                    </a:cubicBez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09" name="Freeform 136"/>
              <p:cNvSpPr/>
              <p:nvPr/>
            </p:nvSpPr>
            <p:spPr bwMode="auto">
              <a:xfrm>
                <a:off x="8797926" y="6002338"/>
                <a:ext cx="1768475" cy="180975"/>
              </a:xfrm>
              <a:custGeom>
                <a:avLst/>
                <a:gdLst>
                  <a:gd name="T0" fmla="*/ 972 w 1114"/>
                  <a:gd name="T1" fmla="*/ 114 h 114"/>
                  <a:gd name="T2" fmla="*/ 1043 w 1114"/>
                  <a:gd name="T3" fmla="*/ 56 h 114"/>
                  <a:gd name="T4" fmla="*/ 1114 w 1114"/>
                  <a:gd name="T5" fmla="*/ 15 h 114"/>
                  <a:gd name="T6" fmla="*/ 1114 w 1114"/>
                  <a:gd name="T7" fmla="*/ 0 h 114"/>
                  <a:gd name="T8" fmla="*/ 0 w 1114"/>
                  <a:gd name="T9" fmla="*/ 0 h 114"/>
                  <a:gd name="T10" fmla="*/ 0 w 1114"/>
                  <a:gd name="T11" fmla="*/ 15 h 114"/>
                  <a:gd name="T12" fmla="*/ 72 w 1114"/>
                  <a:gd name="T13" fmla="*/ 54 h 114"/>
                  <a:gd name="T14" fmla="*/ 134 w 1114"/>
                  <a:gd name="T15" fmla="*/ 114 h 114"/>
                  <a:gd name="T16" fmla="*/ 972 w 1114"/>
                  <a:gd name="T17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14" h="114">
                    <a:moveTo>
                      <a:pt x="972" y="114"/>
                    </a:moveTo>
                    <a:lnTo>
                      <a:pt x="1043" y="56"/>
                    </a:lnTo>
                    <a:lnTo>
                      <a:pt x="1114" y="15"/>
                    </a:lnTo>
                    <a:lnTo>
                      <a:pt x="111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72" y="54"/>
                    </a:lnTo>
                    <a:lnTo>
                      <a:pt x="134" y="114"/>
                    </a:lnTo>
                    <a:lnTo>
                      <a:pt x="972" y="114"/>
                    </a:lnTo>
                    <a:close/>
                  </a:path>
                </a:pathLst>
              </a:custGeom>
              <a:solidFill>
                <a:srgbClr val="9420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0" name="Freeform 137"/>
              <p:cNvSpPr/>
              <p:nvPr/>
            </p:nvSpPr>
            <p:spPr bwMode="auto">
              <a:xfrm>
                <a:off x="9007476" y="6078538"/>
                <a:ext cx="1349375" cy="2192338"/>
              </a:xfrm>
              <a:custGeom>
                <a:avLst/>
                <a:gdLst>
                  <a:gd name="T0" fmla="*/ 0 w 750"/>
                  <a:gd name="T1" fmla="*/ 0 h 1217"/>
                  <a:gd name="T2" fmla="*/ 0 w 750"/>
                  <a:gd name="T3" fmla="*/ 1 h 1217"/>
                  <a:gd name="T4" fmla="*/ 62 w 750"/>
                  <a:gd name="T5" fmla="*/ 1188 h 1217"/>
                  <a:gd name="T6" fmla="*/ 90 w 750"/>
                  <a:gd name="T7" fmla="*/ 1217 h 1217"/>
                  <a:gd name="T8" fmla="*/ 660 w 750"/>
                  <a:gd name="T9" fmla="*/ 1217 h 1217"/>
                  <a:gd name="T10" fmla="*/ 688 w 750"/>
                  <a:gd name="T11" fmla="*/ 1189 h 1217"/>
                  <a:gd name="T12" fmla="*/ 750 w 750"/>
                  <a:gd name="T13" fmla="*/ 1 h 1217"/>
                  <a:gd name="T14" fmla="*/ 750 w 750"/>
                  <a:gd name="T15" fmla="*/ 0 h 1217"/>
                  <a:gd name="T16" fmla="*/ 0 w 750"/>
                  <a:gd name="T17" fmla="*/ 0 h 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0" h="1217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62" y="1188"/>
                      <a:pt x="62" y="1188"/>
                      <a:pt x="62" y="1188"/>
                    </a:cubicBezTo>
                    <a:cubicBezTo>
                      <a:pt x="62" y="1204"/>
                      <a:pt x="74" y="1217"/>
                      <a:pt x="90" y="1217"/>
                    </a:cubicBezTo>
                    <a:cubicBezTo>
                      <a:pt x="660" y="1217"/>
                      <a:pt x="660" y="1217"/>
                      <a:pt x="660" y="1217"/>
                    </a:cubicBezTo>
                    <a:cubicBezTo>
                      <a:pt x="675" y="1217"/>
                      <a:pt x="688" y="1204"/>
                      <a:pt x="688" y="1189"/>
                    </a:cubicBezTo>
                    <a:cubicBezTo>
                      <a:pt x="750" y="1"/>
                      <a:pt x="750" y="1"/>
                      <a:pt x="750" y="1"/>
                    </a:cubicBezTo>
                    <a:cubicBezTo>
                      <a:pt x="750" y="0"/>
                      <a:pt x="750" y="0"/>
                      <a:pt x="75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F21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1" name="Rectangle 138"/>
              <p:cNvSpPr>
                <a:spLocks noChangeArrowheads="1"/>
              </p:cNvSpPr>
              <p:nvPr/>
            </p:nvSpPr>
            <p:spPr bwMode="auto">
              <a:xfrm>
                <a:off x="8797926" y="6026150"/>
                <a:ext cx="1768475" cy="52388"/>
              </a:xfrm>
              <a:prstGeom prst="rect">
                <a:avLst/>
              </a:prstGeom>
              <a:solidFill>
                <a:srgbClr val="BF21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2" name="Rectangle 139"/>
              <p:cNvSpPr>
                <a:spLocks noChangeArrowheads="1"/>
              </p:cNvSpPr>
              <p:nvPr/>
            </p:nvSpPr>
            <p:spPr bwMode="auto">
              <a:xfrm>
                <a:off x="8797926" y="5949950"/>
                <a:ext cx="1768475" cy="52388"/>
              </a:xfrm>
              <a:prstGeom prst="rect">
                <a:avLst/>
              </a:prstGeom>
              <a:solidFill>
                <a:srgbClr val="BF21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3" name="Rectangle 140"/>
              <p:cNvSpPr>
                <a:spLocks noChangeArrowheads="1"/>
              </p:cNvSpPr>
              <p:nvPr/>
            </p:nvSpPr>
            <p:spPr bwMode="auto">
              <a:xfrm>
                <a:off x="8926513" y="5838825"/>
                <a:ext cx="1509713" cy="111125"/>
              </a:xfrm>
              <a:prstGeom prst="rect">
                <a:avLst/>
              </a:prstGeom>
              <a:solidFill>
                <a:srgbClr val="A820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4" name="Freeform 141"/>
              <p:cNvSpPr/>
              <p:nvPr/>
            </p:nvSpPr>
            <p:spPr bwMode="auto">
              <a:xfrm>
                <a:off x="9313863" y="5783263"/>
                <a:ext cx="739775" cy="55563"/>
              </a:xfrm>
              <a:custGeom>
                <a:avLst/>
                <a:gdLst>
                  <a:gd name="T0" fmla="*/ 436 w 466"/>
                  <a:gd name="T1" fmla="*/ 0 h 35"/>
                  <a:gd name="T2" fmla="*/ 29 w 466"/>
                  <a:gd name="T3" fmla="*/ 0 h 35"/>
                  <a:gd name="T4" fmla="*/ 0 w 466"/>
                  <a:gd name="T5" fmla="*/ 35 h 35"/>
                  <a:gd name="T6" fmla="*/ 466 w 466"/>
                  <a:gd name="T7" fmla="*/ 35 h 35"/>
                  <a:gd name="T8" fmla="*/ 436 w 466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6" h="35">
                    <a:moveTo>
                      <a:pt x="436" y="0"/>
                    </a:moveTo>
                    <a:lnTo>
                      <a:pt x="29" y="0"/>
                    </a:lnTo>
                    <a:lnTo>
                      <a:pt x="0" y="35"/>
                    </a:lnTo>
                    <a:lnTo>
                      <a:pt x="466" y="35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rgbClr val="BF21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5" name="Rectangle 142"/>
              <p:cNvSpPr>
                <a:spLocks noChangeArrowheads="1"/>
              </p:cNvSpPr>
              <p:nvPr/>
            </p:nvSpPr>
            <p:spPr bwMode="auto">
              <a:xfrm>
                <a:off x="9318626" y="6078538"/>
                <a:ext cx="68263" cy="131763"/>
              </a:xfrm>
              <a:prstGeom prst="rect">
                <a:avLst/>
              </a:prstGeom>
              <a:solidFill>
                <a:srgbClr val="9420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6" name="Rectangle 143"/>
              <p:cNvSpPr>
                <a:spLocks noChangeArrowheads="1"/>
              </p:cNvSpPr>
              <p:nvPr/>
            </p:nvSpPr>
            <p:spPr bwMode="auto">
              <a:xfrm>
                <a:off x="9645651" y="6078538"/>
                <a:ext cx="69850" cy="131763"/>
              </a:xfrm>
              <a:prstGeom prst="rect">
                <a:avLst/>
              </a:prstGeom>
              <a:solidFill>
                <a:srgbClr val="9420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7" name="Rectangle 144"/>
              <p:cNvSpPr>
                <a:spLocks noChangeArrowheads="1"/>
              </p:cNvSpPr>
              <p:nvPr/>
            </p:nvSpPr>
            <p:spPr bwMode="auto">
              <a:xfrm>
                <a:off x="9983788" y="6078538"/>
                <a:ext cx="68263" cy="131763"/>
              </a:xfrm>
              <a:prstGeom prst="rect">
                <a:avLst/>
              </a:prstGeom>
              <a:solidFill>
                <a:srgbClr val="9420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18" name="Rectangle 145"/>
              <p:cNvSpPr>
                <a:spLocks noChangeArrowheads="1"/>
              </p:cNvSpPr>
              <p:nvPr/>
            </p:nvSpPr>
            <p:spPr bwMode="auto">
              <a:xfrm>
                <a:off x="9323388" y="6650038"/>
                <a:ext cx="719138" cy="9255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0" name="Rectangle 147"/>
              <p:cNvSpPr>
                <a:spLocks noChangeArrowheads="1"/>
              </p:cNvSpPr>
              <p:nvPr/>
            </p:nvSpPr>
            <p:spPr bwMode="auto">
              <a:xfrm>
                <a:off x="9377362" y="7427913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Rectangle 148"/>
              <p:cNvSpPr>
                <a:spLocks noChangeArrowheads="1"/>
              </p:cNvSpPr>
              <p:nvPr/>
            </p:nvSpPr>
            <p:spPr bwMode="auto">
              <a:xfrm>
                <a:off x="9423401" y="7427913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2" name="Rectangle 149"/>
              <p:cNvSpPr>
                <a:spLocks noChangeArrowheads="1"/>
              </p:cNvSpPr>
              <p:nvPr/>
            </p:nvSpPr>
            <p:spPr bwMode="auto">
              <a:xfrm>
                <a:off x="9463088" y="7427913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4" name="Rectangle 151"/>
              <p:cNvSpPr>
                <a:spLocks noChangeArrowheads="1"/>
              </p:cNvSpPr>
              <p:nvPr/>
            </p:nvSpPr>
            <p:spPr bwMode="auto">
              <a:xfrm>
                <a:off x="9675813" y="7427913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6" name="Rectangle 153"/>
              <p:cNvSpPr>
                <a:spLocks noChangeArrowheads="1"/>
              </p:cNvSpPr>
              <p:nvPr/>
            </p:nvSpPr>
            <p:spPr bwMode="auto">
              <a:xfrm>
                <a:off x="9869487" y="7427913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8" name="Freeform 155"/>
              <p:cNvSpPr/>
              <p:nvPr/>
            </p:nvSpPr>
            <p:spPr bwMode="auto">
              <a:xfrm>
                <a:off x="9531351" y="6757988"/>
                <a:ext cx="404813" cy="411163"/>
              </a:xfrm>
              <a:custGeom>
                <a:avLst/>
                <a:gdLst>
                  <a:gd name="T0" fmla="*/ 11 w 225"/>
                  <a:gd name="T1" fmla="*/ 32 h 229"/>
                  <a:gd name="T2" fmla="*/ 11 w 225"/>
                  <a:gd name="T3" fmla="*/ 95 h 229"/>
                  <a:gd name="T4" fmla="*/ 18 w 225"/>
                  <a:gd name="T5" fmla="*/ 118 h 229"/>
                  <a:gd name="T6" fmla="*/ 22 w 225"/>
                  <a:gd name="T7" fmla="*/ 137 h 229"/>
                  <a:gd name="T8" fmla="*/ 20 w 225"/>
                  <a:gd name="T9" fmla="*/ 171 h 229"/>
                  <a:gd name="T10" fmla="*/ 2 w 225"/>
                  <a:gd name="T11" fmla="*/ 211 h 229"/>
                  <a:gd name="T12" fmla="*/ 1 w 225"/>
                  <a:gd name="T13" fmla="*/ 229 h 229"/>
                  <a:gd name="T14" fmla="*/ 16 w 225"/>
                  <a:gd name="T15" fmla="*/ 208 h 229"/>
                  <a:gd name="T16" fmla="*/ 23 w 225"/>
                  <a:gd name="T17" fmla="*/ 208 h 229"/>
                  <a:gd name="T18" fmla="*/ 24 w 225"/>
                  <a:gd name="T19" fmla="*/ 225 h 229"/>
                  <a:gd name="T20" fmla="*/ 30 w 225"/>
                  <a:gd name="T21" fmla="*/ 225 h 229"/>
                  <a:gd name="T22" fmla="*/ 35 w 225"/>
                  <a:gd name="T23" fmla="*/ 225 h 229"/>
                  <a:gd name="T24" fmla="*/ 39 w 225"/>
                  <a:gd name="T25" fmla="*/ 186 h 229"/>
                  <a:gd name="T26" fmla="*/ 42 w 225"/>
                  <a:gd name="T27" fmla="*/ 159 h 229"/>
                  <a:gd name="T28" fmla="*/ 42 w 225"/>
                  <a:gd name="T29" fmla="*/ 125 h 229"/>
                  <a:gd name="T30" fmla="*/ 28 w 225"/>
                  <a:gd name="T31" fmla="*/ 105 h 229"/>
                  <a:gd name="T32" fmla="*/ 27 w 225"/>
                  <a:gd name="T33" fmla="*/ 70 h 229"/>
                  <a:gd name="T34" fmla="*/ 116 w 225"/>
                  <a:gd name="T35" fmla="*/ 85 h 229"/>
                  <a:gd name="T36" fmla="*/ 225 w 225"/>
                  <a:gd name="T37" fmla="*/ 25 h 229"/>
                  <a:gd name="T38" fmla="*/ 147 w 225"/>
                  <a:gd name="T39" fmla="*/ 2 h 229"/>
                  <a:gd name="T40" fmla="*/ 63 w 225"/>
                  <a:gd name="T41" fmla="*/ 23 h 229"/>
                  <a:gd name="T42" fmla="*/ 36 w 225"/>
                  <a:gd name="T43" fmla="*/ 44 h 229"/>
                  <a:gd name="T44" fmla="*/ 20 w 225"/>
                  <a:gd name="T45" fmla="*/ 32 h 229"/>
                  <a:gd name="T46" fmla="*/ 11 w 225"/>
                  <a:gd name="T47" fmla="*/ 32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25" h="229">
                    <a:moveTo>
                      <a:pt x="11" y="32"/>
                    </a:moveTo>
                    <a:cubicBezTo>
                      <a:pt x="11" y="32"/>
                      <a:pt x="11" y="76"/>
                      <a:pt x="11" y="95"/>
                    </a:cubicBezTo>
                    <a:cubicBezTo>
                      <a:pt x="11" y="107"/>
                      <a:pt x="15" y="113"/>
                      <a:pt x="18" y="118"/>
                    </a:cubicBezTo>
                    <a:cubicBezTo>
                      <a:pt x="22" y="125"/>
                      <a:pt x="22" y="130"/>
                      <a:pt x="22" y="137"/>
                    </a:cubicBezTo>
                    <a:cubicBezTo>
                      <a:pt x="22" y="144"/>
                      <a:pt x="20" y="171"/>
                      <a:pt x="20" y="171"/>
                    </a:cubicBezTo>
                    <a:cubicBezTo>
                      <a:pt x="20" y="171"/>
                      <a:pt x="4" y="208"/>
                      <a:pt x="2" y="211"/>
                    </a:cubicBezTo>
                    <a:cubicBezTo>
                      <a:pt x="0" y="214"/>
                      <a:pt x="1" y="229"/>
                      <a:pt x="1" y="229"/>
                    </a:cubicBezTo>
                    <a:cubicBezTo>
                      <a:pt x="1" y="229"/>
                      <a:pt x="11" y="213"/>
                      <a:pt x="16" y="208"/>
                    </a:cubicBezTo>
                    <a:cubicBezTo>
                      <a:pt x="23" y="208"/>
                      <a:pt x="23" y="208"/>
                      <a:pt x="23" y="208"/>
                    </a:cubicBezTo>
                    <a:cubicBezTo>
                      <a:pt x="24" y="225"/>
                      <a:pt x="24" y="225"/>
                      <a:pt x="24" y="225"/>
                    </a:cubicBezTo>
                    <a:cubicBezTo>
                      <a:pt x="30" y="225"/>
                      <a:pt x="30" y="225"/>
                      <a:pt x="30" y="225"/>
                    </a:cubicBezTo>
                    <a:cubicBezTo>
                      <a:pt x="35" y="225"/>
                      <a:pt x="35" y="225"/>
                      <a:pt x="35" y="225"/>
                    </a:cubicBezTo>
                    <a:cubicBezTo>
                      <a:pt x="35" y="225"/>
                      <a:pt x="38" y="194"/>
                      <a:pt x="39" y="186"/>
                    </a:cubicBezTo>
                    <a:cubicBezTo>
                      <a:pt x="39" y="178"/>
                      <a:pt x="42" y="159"/>
                      <a:pt x="42" y="159"/>
                    </a:cubicBezTo>
                    <a:cubicBezTo>
                      <a:pt x="42" y="159"/>
                      <a:pt x="42" y="132"/>
                      <a:pt x="42" y="125"/>
                    </a:cubicBezTo>
                    <a:cubicBezTo>
                      <a:pt x="42" y="119"/>
                      <a:pt x="30" y="111"/>
                      <a:pt x="28" y="105"/>
                    </a:cubicBezTo>
                    <a:cubicBezTo>
                      <a:pt x="26" y="100"/>
                      <a:pt x="27" y="77"/>
                      <a:pt x="27" y="70"/>
                    </a:cubicBezTo>
                    <a:cubicBezTo>
                      <a:pt x="27" y="70"/>
                      <a:pt x="74" y="90"/>
                      <a:pt x="116" y="85"/>
                    </a:cubicBezTo>
                    <a:cubicBezTo>
                      <a:pt x="158" y="79"/>
                      <a:pt x="199" y="70"/>
                      <a:pt x="225" y="25"/>
                    </a:cubicBezTo>
                    <a:cubicBezTo>
                      <a:pt x="225" y="25"/>
                      <a:pt x="203" y="0"/>
                      <a:pt x="147" y="2"/>
                    </a:cubicBezTo>
                    <a:cubicBezTo>
                      <a:pt x="90" y="4"/>
                      <a:pt x="72" y="18"/>
                      <a:pt x="63" y="23"/>
                    </a:cubicBezTo>
                    <a:cubicBezTo>
                      <a:pt x="55" y="29"/>
                      <a:pt x="39" y="42"/>
                      <a:pt x="36" y="44"/>
                    </a:cubicBezTo>
                    <a:cubicBezTo>
                      <a:pt x="30" y="48"/>
                      <a:pt x="25" y="42"/>
                      <a:pt x="20" y="32"/>
                    </a:cubicBezTo>
                    <a:cubicBezTo>
                      <a:pt x="14" y="21"/>
                      <a:pt x="11" y="28"/>
                      <a:pt x="11" y="32"/>
                    </a:cubicBezTo>
                    <a:close/>
                  </a:path>
                </a:pathLst>
              </a:custGeom>
              <a:solidFill>
                <a:srgbClr val="CF37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29" name="Line 156"/>
              <p:cNvSpPr>
                <a:spLocks noChangeShapeType="1"/>
              </p:cNvSpPr>
              <p:nvPr/>
            </p:nvSpPr>
            <p:spPr bwMode="auto">
              <a:xfrm>
                <a:off x="9547226" y="7008813"/>
                <a:ext cx="228600" cy="227013"/>
              </a:xfrm>
              <a:prstGeom prst="line">
                <a:avLst/>
              </a:prstGeom>
              <a:noFill/>
              <a:ln w="122238" cap="flat">
                <a:solidFill>
                  <a:srgbClr val="CC362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0" name="Line 157"/>
              <p:cNvSpPr>
                <a:spLocks noChangeShapeType="1"/>
              </p:cNvSpPr>
              <p:nvPr/>
            </p:nvSpPr>
            <p:spPr bwMode="auto">
              <a:xfrm flipH="1">
                <a:off x="9547226" y="7008813"/>
                <a:ext cx="228600" cy="227013"/>
              </a:xfrm>
              <a:prstGeom prst="line">
                <a:avLst/>
              </a:prstGeom>
              <a:noFill/>
              <a:ln w="122238" cap="flat">
                <a:solidFill>
                  <a:srgbClr val="CC362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1" name="Freeform 158"/>
              <p:cNvSpPr/>
              <p:nvPr/>
            </p:nvSpPr>
            <p:spPr bwMode="auto">
              <a:xfrm>
                <a:off x="9661526" y="7145338"/>
                <a:ext cx="28575" cy="65088"/>
              </a:xfrm>
              <a:custGeom>
                <a:avLst/>
                <a:gdLst>
                  <a:gd name="T0" fmla="*/ 2 w 16"/>
                  <a:gd name="T1" fmla="*/ 1 h 37"/>
                  <a:gd name="T2" fmla="*/ 2 w 16"/>
                  <a:gd name="T3" fmla="*/ 22 h 37"/>
                  <a:gd name="T4" fmla="*/ 13 w 16"/>
                  <a:gd name="T5" fmla="*/ 34 h 37"/>
                  <a:gd name="T6" fmla="*/ 15 w 16"/>
                  <a:gd name="T7" fmla="*/ 1 h 37"/>
                  <a:gd name="T8" fmla="*/ 1 w 16"/>
                  <a:gd name="T9" fmla="*/ 0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37">
                    <a:moveTo>
                      <a:pt x="2" y="1"/>
                    </a:moveTo>
                    <a:cubicBezTo>
                      <a:pt x="2" y="1"/>
                      <a:pt x="0" y="20"/>
                      <a:pt x="2" y="22"/>
                    </a:cubicBezTo>
                    <a:cubicBezTo>
                      <a:pt x="3" y="23"/>
                      <a:pt x="10" y="37"/>
                      <a:pt x="13" y="34"/>
                    </a:cubicBezTo>
                    <a:cubicBezTo>
                      <a:pt x="16" y="31"/>
                      <a:pt x="15" y="1"/>
                      <a:pt x="15" y="1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CF37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2" name="Rectangle 159"/>
              <p:cNvSpPr>
                <a:spLocks noChangeArrowheads="1"/>
              </p:cNvSpPr>
              <p:nvPr/>
            </p:nvSpPr>
            <p:spPr bwMode="auto">
              <a:xfrm>
                <a:off x="3225800" y="8051800"/>
                <a:ext cx="98425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3" name="Freeform 160"/>
              <p:cNvSpPr/>
              <p:nvPr/>
            </p:nvSpPr>
            <p:spPr bwMode="auto">
              <a:xfrm>
                <a:off x="3136900" y="7866063"/>
                <a:ext cx="103188" cy="419100"/>
              </a:xfrm>
              <a:custGeom>
                <a:avLst/>
                <a:gdLst>
                  <a:gd name="T0" fmla="*/ 57 w 57"/>
                  <a:gd name="T1" fmla="*/ 203 h 232"/>
                  <a:gd name="T2" fmla="*/ 28 w 57"/>
                  <a:gd name="T3" fmla="*/ 232 h 232"/>
                  <a:gd name="T4" fmla="*/ 0 w 57"/>
                  <a:gd name="T5" fmla="*/ 203 h 232"/>
                  <a:gd name="T6" fmla="*/ 0 w 57"/>
                  <a:gd name="T7" fmla="*/ 29 h 232"/>
                  <a:gd name="T8" fmla="*/ 28 w 57"/>
                  <a:gd name="T9" fmla="*/ 0 h 232"/>
                  <a:gd name="T10" fmla="*/ 57 w 57"/>
                  <a:gd name="T11" fmla="*/ 29 h 232"/>
                  <a:gd name="T12" fmla="*/ 57 w 57"/>
                  <a:gd name="T13" fmla="*/ 20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57" y="203"/>
                    </a:moveTo>
                    <a:cubicBezTo>
                      <a:pt x="57" y="219"/>
                      <a:pt x="44" y="232"/>
                      <a:pt x="28" y="232"/>
                    </a:cubicBezTo>
                    <a:cubicBezTo>
                      <a:pt x="12" y="232"/>
                      <a:pt x="0" y="219"/>
                      <a:pt x="0" y="203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13"/>
                      <a:pt x="12" y="0"/>
                      <a:pt x="28" y="0"/>
                    </a:cubicBezTo>
                    <a:cubicBezTo>
                      <a:pt x="44" y="0"/>
                      <a:pt x="57" y="13"/>
                      <a:pt x="57" y="29"/>
                    </a:cubicBezTo>
                    <a:lnTo>
                      <a:pt x="57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4" name="Rectangle 161"/>
              <p:cNvSpPr>
                <a:spLocks noChangeArrowheads="1"/>
              </p:cNvSpPr>
              <p:nvPr/>
            </p:nvSpPr>
            <p:spPr bwMode="auto">
              <a:xfrm>
                <a:off x="4400550" y="8051800"/>
                <a:ext cx="101600" cy="635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5" name="Freeform 162"/>
              <p:cNvSpPr/>
              <p:nvPr/>
            </p:nvSpPr>
            <p:spPr bwMode="auto">
              <a:xfrm>
                <a:off x="4487863" y="7866063"/>
                <a:ext cx="103188" cy="419100"/>
              </a:xfrm>
              <a:custGeom>
                <a:avLst/>
                <a:gdLst>
                  <a:gd name="T0" fmla="*/ 0 w 57"/>
                  <a:gd name="T1" fmla="*/ 203 h 232"/>
                  <a:gd name="T2" fmla="*/ 28 w 57"/>
                  <a:gd name="T3" fmla="*/ 232 h 232"/>
                  <a:gd name="T4" fmla="*/ 57 w 57"/>
                  <a:gd name="T5" fmla="*/ 203 h 232"/>
                  <a:gd name="T6" fmla="*/ 57 w 57"/>
                  <a:gd name="T7" fmla="*/ 30 h 232"/>
                  <a:gd name="T8" fmla="*/ 28 w 57"/>
                  <a:gd name="T9" fmla="*/ 0 h 232"/>
                  <a:gd name="T10" fmla="*/ 0 w 57"/>
                  <a:gd name="T11" fmla="*/ 30 h 232"/>
                  <a:gd name="T12" fmla="*/ 0 w 57"/>
                  <a:gd name="T13" fmla="*/ 203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" h="231">
                    <a:moveTo>
                      <a:pt x="0" y="203"/>
                    </a:moveTo>
                    <a:cubicBezTo>
                      <a:pt x="0" y="219"/>
                      <a:pt x="13" y="232"/>
                      <a:pt x="28" y="232"/>
                    </a:cubicBezTo>
                    <a:cubicBezTo>
                      <a:pt x="44" y="232"/>
                      <a:pt x="57" y="219"/>
                      <a:pt x="57" y="203"/>
                    </a:cubicBezTo>
                    <a:cubicBezTo>
                      <a:pt x="57" y="30"/>
                      <a:pt x="57" y="30"/>
                      <a:pt x="57" y="30"/>
                    </a:cubicBezTo>
                    <a:cubicBezTo>
                      <a:pt x="57" y="13"/>
                      <a:pt x="44" y="0"/>
                      <a:pt x="28" y="0"/>
                    </a:cubicBezTo>
                    <a:cubicBezTo>
                      <a:pt x="13" y="0"/>
                      <a:pt x="0" y="13"/>
                      <a:pt x="0" y="30"/>
                    </a:cubicBez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6" name="Freeform 163"/>
              <p:cNvSpPr/>
              <p:nvPr/>
            </p:nvSpPr>
            <p:spPr bwMode="auto">
              <a:xfrm>
                <a:off x="2978150" y="6002338"/>
                <a:ext cx="1768475" cy="180975"/>
              </a:xfrm>
              <a:custGeom>
                <a:avLst/>
                <a:gdLst>
                  <a:gd name="T0" fmla="*/ 972 w 1114"/>
                  <a:gd name="T1" fmla="*/ 114 h 114"/>
                  <a:gd name="T2" fmla="*/ 1043 w 1114"/>
                  <a:gd name="T3" fmla="*/ 56 h 114"/>
                  <a:gd name="T4" fmla="*/ 1114 w 1114"/>
                  <a:gd name="T5" fmla="*/ 15 h 114"/>
                  <a:gd name="T6" fmla="*/ 1114 w 1114"/>
                  <a:gd name="T7" fmla="*/ 0 h 114"/>
                  <a:gd name="T8" fmla="*/ 0 w 1114"/>
                  <a:gd name="T9" fmla="*/ 0 h 114"/>
                  <a:gd name="T10" fmla="*/ 0 w 1114"/>
                  <a:gd name="T11" fmla="*/ 15 h 114"/>
                  <a:gd name="T12" fmla="*/ 72 w 1114"/>
                  <a:gd name="T13" fmla="*/ 54 h 114"/>
                  <a:gd name="T14" fmla="*/ 134 w 1114"/>
                  <a:gd name="T15" fmla="*/ 114 h 114"/>
                  <a:gd name="T16" fmla="*/ 972 w 1114"/>
                  <a:gd name="T17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14" h="114">
                    <a:moveTo>
                      <a:pt x="972" y="114"/>
                    </a:moveTo>
                    <a:lnTo>
                      <a:pt x="1043" y="56"/>
                    </a:lnTo>
                    <a:lnTo>
                      <a:pt x="1114" y="15"/>
                    </a:lnTo>
                    <a:lnTo>
                      <a:pt x="1114" y="0"/>
                    </a:lnTo>
                    <a:lnTo>
                      <a:pt x="0" y="0"/>
                    </a:lnTo>
                    <a:lnTo>
                      <a:pt x="0" y="15"/>
                    </a:lnTo>
                    <a:lnTo>
                      <a:pt x="72" y="54"/>
                    </a:lnTo>
                    <a:lnTo>
                      <a:pt x="134" y="114"/>
                    </a:lnTo>
                    <a:lnTo>
                      <a:pt x="972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7" name="Freeform 164"/>
              <p:cNvSpPr/>
              <p:nvPr/>
            </p:nvSpPr>
            <p:spPr bwMode="auto">
              <a:xfrm>
                <a:off x="3187700" y="6078538"/>
                <a:ext cx="1350963" cy="2192338"/>
              </a:xfrm>
              <a:custGeom>
                <a:avLst/>
                <a:gdLst>
                  <a:gd name="T0" fmla="*/ 0 w 750"/>
                  <a:gd name="T1" fmla="*/ 0 h 1217"/>
                  <a:gd name="T2" fmla="*/ 0 w 750"/>
                  <a:gd name="T3" fmla="*/ 1 h 1217"/>
                  <a:gd name="T4" fmla="*/ 62 w 750"/>
                  <a:gd name="T5" fmla="*/ 1188 h 1217"/>
                  <a:gd name="T6" fmla="*/ 90 w 750"/>
                  <a:gd name="T7" fmla="*/ 1217 h 1217"/>
                  <a:gd name="T8" fmla="*/ 660 w 750"/>
                  <a:gd name="T9" fmla="*/ 1217 h 1217"/>
                  <a:gd name="T10" fmla="*/ 688 w 750"/>
                  <a:gd name="T11" fmla="*/ 1189 h 1217"/>
                  <a:gd name="T12" fmla="*/ 750 w 750"/>
                  <a:gd name="T13" fmla="*/ 1 h 1217"/>
                  <a:gd name="T14" fmla="*/ 750 w 750"/>
                  <a:gd name="T15" fmla="*/ 0 h 1217"/>
                  <a:gd name="T16" fmla="*/ 0 w 750"/>
                  <a:gd name="T17" fmla="*/ 0 h 1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0" h="1217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62" y="1188"/>
                      <a:pt x="62" y="1188"/>
                      <a:pt x="62" y="1188"/>
                    </a:cubicBezTo>
                    <a:cubicBezTo>
                      <a:pt x="62" y="1204"/>
                      <a:pt x="75" y="1217"/>
                      <a:pt x="90" y="1217"/>
                    </a:cubicBezTo>
                    <a:cubicBezTo>
                      <a:pt x="660" y="1217"/>
                      <a:pt x="660" y="1217"/>
                      <a:pt x="660" y="1217"/>
                    </a:cubicBezTo>
                    <a:cubicBezTo>
                      <a:pt x="676" y="1217"/>
                      <a:pt x="688" y="1204"/>
                      <a:pt x="688" y="1189"/>
                    </a:cubicBezTo>
                    <a:cubicBezTo>
                      <a:pt x="750" y="1"/>
                      <a:pt x="750" y="1"/>
                      <a:pt x="750" y="1"/>
                    </a:cubicBezTo>
                    <a:cubicBezTo>
                      <a:pt x="750" y="0"/>
                      <a:pt x="750" y="0"/>
                      <a:pt x="75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F25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8" name="Rectangle 165"/>
              <p:cNvSpPr>
                <a:spLocks noChangeArrowheads="1"/>
              </p:cNvSpPr>
              <p:nvPr/>
            </p:nvSpPr>
            <p:spPr bwMode="auto">
              <a:xfrm>
                <a:off x="2978150" y="6026150"/>
                <a:ext cx="1768475" cy="52388"/>
              </a:xfrm>
              <a:prstGeom prst="rect">
                <a:avLst/>
              </a:prstGeom>
              <a:solidFill>
                <a:srgbClr val="2F25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Rectangle 166"/>
              <p:cNvSpPr>
                <a:spLocks noChangeArrowheads="1"/>
              </p:cNvSpPr>
              <p:nvPr/>
            </p:nvSpPr>
            <p:spPr bwMode="auto">
              <a:xfrm>
                <a:off x="2978150" y="5949950"/>
                <a:ext cx="1768475" cy="52388"/>
              </a:xfrm>
              <a:prstGeom prst="rect">
                <a:avLst/>
              </a:prstGeom>
              <a:solidFill>
                <a:srgbClr val="2F25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0" name="Rectangle 167"/>
              <p:cNvSpPr>
                <a:spLocks noChangeArrowheads="1"/>
              </p:cNvSpPr>
              <p:nvPr/>
            </p:nvSpPr>
            <p:spPr bwMode="auto">
              <a:xfrm>
                <a:off x="3106738" y="5838825"/>
                <a:ext cx="1511300" cy="111125"/>
              </a:xfrm>
              <a:prstGeom prst="rect">
                <a:avLst/>
              </a:prstGeom>
              <a:solidFill>
                <a:srgbClr val="2A1E1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1" name="Freeform 168"/>
              <p:cNvSpPr/>
              <p:nvPr/>
            </p:nvSpPr>
            <p:spPr bwMode="auto">
              <a:xfrm>
                <a:off x="3494088" y="5783263"/>
                <a:ext cx="741363" cy="55563"/>
              </a:xfrm>
              <a:custGeom>
                <a:avLst/>
                <a:gdLst>
                  <a:gd name="T0" fmla="*/ 438 w 467"/>
                  <a:gd name="T1" fmla="*/ 0 h 35"/>
                  <a:gd name="T2" fmla="*/ 29 w 467"/>
                  <a:gd name="T3" fmla="*/ 0 h 35"/>
                  <a:gd name="T4" fmla="*/ 0 w 467"/>
                  <a:gd name="T5" fmla="*/ 35 h 35"/>
                  <a:gd name="T6" fmla="*/ 467 w 467"/>
                  <a:gd name="T7" fmla="*/ 35 h 35"/>
                  <a:gd name="T8" fmla="*/ 438 w 467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7" h="35">
                    <a:moveTo>
                      <a:pt x="438" y="0"/>
                    </a:moveTo>
                    <a:lnTo>
                      <a:pt x="29" y="0"/>
                    </a:lnTo>
                    <a:lnTo>
                      <a:pt x="0" y="35"/>
                    </a:lnTo>
                    <a:lnTo>
                      <a:pt x="467" y="35"/>
                    </a:lnTo>
                    <a:lnTo>
                      <a:pt x="438" y="0"/>
                    </a:lnTo>
                    <a:close/>
                  </a:path>
                </a:pathLst>
              </a:custGeom>
              <a:solidFill>
                <a:srgbClr val="2F25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Rectangle 169"/>
              <p:cNvSpPr>
                <a:spLocks noChangeArrowheads="1"/>
              </p:cNvSpPr>
              <p:nvPr/>
            </p:nvSpPr>
            <p:spPr bwMode="auto">
              <a:xfrm>
                <a:off x="3498850" y="6078538"/>
                <a:ext cx="68263" cy="1317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Rectangle 170"/>
              <p:cNvSpPr>
                <a:spLocks noChangeArrowheads="1"/>
              </p:cNvSpPr>
              <p:nvPr/>
            </p:nvSpPr>
            <p:spPr bwMode="auto">
              <a:xfrm>
                <a:off x="3829050" y="6078538"/>
                <a:ext cx="68263" cy="1317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4" name="Rectangle 171"/>
              <p:cNvSpPr>
                <a:spLocks noChangeArrowheads="1"/>
              </p:cNvSpPr>
              <p:nvPr/>
            </p:nvSpPr>
            <p:spPr bwMode="auto">
              <a:xfrm>
                <a:off x="4164013" y="6078538"/>
                <a:ext cx="68263" cy="1317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5" name="Rectangle 172"/>
              <p:cNvSpPr>
                <a:spLocks noChangeArrowheads="1"/>
              </p:cNvSpPr>
              <p:nvPr/>
            </p:nvSpPr>
            <p:spPr bwMode="auto">
              <a:xfrm>
                <a:off x="3505200" y="6650038"/>
                <a:ext cx="719138" cy="92551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Rectangle 173"/>
              <p:cNvSpPr>
                <a:spLocks noChangeArrowheads="1"/>
              </p:cNvSpPr>
              <p:nvPr/>
            </p:nvSpPr>
            <p:spPr bwMode="auto">
              <a:xfrm>
                <a:off x="3578428" y="7300731"/>
                <a:ext cx="560818" cy="1577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zh-CN" altLang="en-US" sz="735">
                    <a:solidFill>
                      <a:srgbClr val="000000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其他垃圾</a:t>
                </a:r>
                <a:endParaRPr lang="zh-CN" altLang="en-US" sz="1200">
                  <a:solidFill>
                    <a:prstClr val="black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endParaRPr>
              </a:p>
            </p:txBody>
          </p:sp>
          <p:sp>
            <p:nvSpPr>
              <p:cNvPr id="148" name="Rectangle 175"/>
              <p:cNvSpPr>
                <a:spLocks noChangeArrowheads="1"/>
              </p:cNvSpPr>
              <p:nvPr/>
            </p:nvSpPr>
            <p:spPr bwMode="auto">
              <a:xfrm>
                <a:off x="3792538" y="7427913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0" name="Rectangle 177"/>
              <p:cNvSpPr>
                <a:spLocks noChangeArrowheads="1"/>
              </p:cNvSpPr>
              <p:nvPr/>
            </p:nvSpPr>
            <p:spPr bwMode="auto">
              <a:xfrm>
                <a:off x="4024313" y="7427913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1" name="Rectangle 178"/>
              <p:cNvSpPr>
                <a:spLocks noChangeArrowheads="1"/>
              </p:cNvSpPr>
              <p:nvPr/>
            </p:nvSpPr>
            <p:spPr bwMode="auto">
              <a:xfrm>
                <a:off x="4060826" y="7427913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2" name="Oval 179"/>
              <p:cNvSpPr>
                <a:spLocks noChangeArrowheads="1"/>
              </p:cNvSpPr>
              <p:nvPr/>
            </p:nvSpPr>
            <p:spPr bwMode="auto">
              <a:xfrm>
                <a:off x="3775075" y="6750050"/>
                <a:ext cx="179388" cy="18097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3" name="Oval 180"/>
              <p:cNvSpPr>
                <a:spLocks noChangeArrowheads="1"/>
              </p:cNvSpPr>
              <p:nvPr/>
            </p:nvSpPr>
            <p:spPr bwMode="auto">
              <a:xfrm>
                <a:off x="3935413" y="6980238"/>
                <a:ext cx="155575" cy="15716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4" name="Rectangle 181"/>
              <p:cNvSpPr>
                <a:spLocks noChangeArrowheads="1"/>
              </p:cNvSpPr>
              <p:nvPr/>
            </p:nvSpPr>
            <p:spPr bwMode="auto">
              <a:xfrm>
                <a:off x="3890963" y="7081838"/>
                <a:ext cx="128588" cy="555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5" name="Freeform 182"/>
              <p:cNvSpPr/>
              <p:nvPr/>
            </p:nvSpPr>
            <p:spPr bwMode="auto">
              <a:xfrm>
                <a:off x="3886200" y="6788150"/>
                <a:ext cx="192088" cy="263525"/>
              </a:xfrm>
              <a:custGeom>
                <a:avLst/>
                <a:gdLst>
                  <a:gd name="T0" fmla="*/ 90 w 121"/>
                  <a:gd name="T1" fmla="*/ 166 h 166"/>
                  <a:gd name="T2" fmla="*/ 0 w 121"/>
                  <a:gd name="T3" fmla="*/ 19 h 166"/>
                  <a:gd name="T4" fmla="*/ 33 w 121"/>
                  <a:gd name="T5" fmla="*/ 0 h 166"/>
                  <a:gd name="T6" fmla="*/ 121 w 121"/>
                  <a:gd name="T7" fmla="*/ 145 h 166"/>
                  <a:gd name="T8" fmla="*/ 90 w 121"/>
                  <a:gd name="T9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0" h="166">
                    <a:moveTo>
                      <a:pt x="90" y="166"/>
                    </a:moveTo>
                    <a:lnTo>
                      <a:pt x="0" y="19"/>
                    </a:lnTo>
                    <a:lnTo>
                      <a:pt x="33" y="0"/>
                    </a:lnTo>
                    <a:lnTo>
                      <a:pt x="121" y="145"/>
                    </a:lnTo>
                    <a:lnTo>
                      <a:pt x="90" y="1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6" name="Rectangle 183"/>
              <p:cNvSpPr>
                <a:spLocks noChangeArrowheads="1"/>
              </p:cNvSpPr>
              <p:nvPr/>
            </p:nvSpPr>
            <p:spPr bwMode="auto">
              <a:xfrm>
                <a:off x="3890963" y="7081838"/>
                <a:ext cx="61913" cy="1190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7" name="Freeform 184"/>
              <p:cNvSpPr/>
              <p:nvPr/>
            </p:nvSpPr>
            <p:spPr bwMode="auto">
              <a:xfrm>
                <a:off x="3890963" y="7181850"/>
                <a:ext cx="96838" cy="71438"/>
              </a:xfrm>
              <a:custGeom>
                <a:avLst/>
                <a:gdLst>
                  <a:gd name="T0" fmla="*/ 0 w 53"/>
                  <a:gd name="T1" fmla="*/ 34 h 39"/>
                  <a:gd name="T2" fmla="*/ 0 w 53"/>
                  <a:gd name="T3" fmla="*/ 31 h 39"/>
                  <a:gd name="T4" fmla="*/ 0 w 53"/>
                  <a:gd name="T5" fmla="*/ 0 h 39"/>
                  <a:gd name="T6" fmla="*/ 47 w 53"/>
                  <a:gd name="T7" fmla="*/ 0 h 39"/>
                  <a:gd name="T8" fmla="*/ 50 w 53"/>
                  <a:gd name="T9" fmla="*/ 0 h 39"/>
                  <a:gd name="T10" fmla="*/ 51 w 53"/>
                  <a:gd name="T11" fmla="*/ 3 h 39"/>
                  <a:gd name="T12" fmla="*/ 49 w 53"/>
                  <a:gd name="T13" fmla="*/ 5 h 39"/>
                  <a:gd name="T14" fmla="*/ 9 w 53"/>
                  <a:gd name="T15" fmla="*/ 33 h 39"/>
                  <a:gd name="T16" fmla="*/ 5 w 53"/>
                  <a:gd name="T17" fmla="*/ 36 h 39"/>
                  <a:gd name="T18" fmla="*/ 0 w 53"/>
                  <a:gd name="T19" fmla="*/ 34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39">
                    <a:moveTo>
                      <a:pt x="0" y="34"/>
                    </a:moveTo>
                    <a:cubicBezTo>
                      <a:pt x="0" y="33"/>
                      <a:pt x="0" y="31"/>
                      <a:pt x="0" y="3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7" y="0"/>
                      <a:pt x="47" y="0"/>
                      <a:pt x="47" y="0"/>
                    </a:cubicBezTo>
                    <a:cubicBezTo>
                      <a:pt x="47" y="0"/>
                      <a:pt x="48" y="0"/>
                      <a:pt x="50" y="0"/>
                    </a:cubicBezTo>
                    <a:cubicBezTo>
                      <a:pt x="53" y="0"/>
                      <a:pt x="52" y="2"/>
                      <a:pt x="51" y="3"/>
                    </a:cubicBezTo>
                    <a:cubicBezTo>
                      <a:pt x="50" y="4"/>
                      <a:pt x="49" y="5"/>
                      <a:pt x="49" y="5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9" y="33"/>
                      <a:pt x="6" y="35"/>
                      <a:pt x="5" y="36"/>
                    </a:cubicBezTo>
                    <a:cubicBezTo>
                      <a:pt x="4" y="37"/>
                      <a:pt x="0" y="39"/>
                      <a:pt x="0" y="3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8" name="Oval 185"/>
              <p:cNvSpPr>
                <a:spLocks noChangeArrowheads="1"/>
              </p:cNvSpPr>
              <p:nvPr/>
            </p:nvSpPr>
            <p:spPr bwMode="auto">
              <a:xfrm>
                <a:off x="3640138" y="6980238"/>
                <a:ext cx="155575" cy="15716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59" name="Rectangle 186"/>
              <p:cNvSpPr>
                <a:spLocks noChangeArrowheads="1"/>
              </p:cNvSpPr>
              <p:nvPr/>
            </p:nvSpPr>
            <p:spPr bwMode="auto">
              <a:xfrm>
                <a:off x="3711575" y="7081838"/>
                <a:ext cx="128588" cy="555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0" name="Freeform 187"/>
              <p:cNvSpPr/>
              <p:nvPr/>
            </p:nvSpPr>
            <p:spPr bwMode="auto">
              <a:xfrm>
                <a:off x="3649663" y="6788150"/>
                <a:ext cx="195263" cy="263525"/>
              </a:xfrm>
              <a:custGeom>
                <a:avLst/>
                <a:gdLst>
                  <a:gd name="T0" fmla="*/ 33 w 123"/>
                  <a:gd name="T1" fmla="*/ 166 h 166"/>
                  <a:gd name="T2" fmla="*/ 123 w 123"/>
                  <a:gd name="T3" fmla="*/ 19 h 166"/>
                  <a:gd name="T4" fmla="*/ 90 w 123"/>
                  <a:gd name="T5" fmla="*/ 0 h 166"/>
                  <a:gd name="T6" fmla="*/ 0 w 123"/>
                  <a:gd name="T7" fmla="*/ 145 h 166"/>
                  <a:gd name="T8" fmla="*/ 33 w 123"/>
                  <a:gd name="T9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3" h="166">
                    <a:moveTo>
                      <a:pt x="33" y="166"/>
                    </a:moveTo>
                    <a:lnTo>
                      <a:pt x="123" y="19"/>
                    </a:lnTo>
                    <a:lnTo>
                      <a:pt x="90" y="0"/>
                    </a:lnTo>
                    <a:lnTo>
                      <a:pt x="0" y="145"/>
                    </a:lnTo>
                    <a:lnTo>
                      <a:pt x="33" y="1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1" name="Rectangle 188"/>
              <p:cNvSpPr>
                <a:spLocks noChangeArrowheads="1"/>
              </p:cNvSpPr>
              <p:nvPr/>
            </p:nvSpPr>
            <p:spPr bwMode="auto">
              <a:xfrm>
                <a:off x="3778250" y="7081838"/>
                <a:ext cx="61913" cy="119063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2" name="Freeform 189"/>
              <p:cNvSpPr/>
              <p:nvPr/>
            </p:nvSpPr>
            <p:spPr bwMode="auto">
              <a:xfrm>
                <a:off x="3743325" y="7181850"/>
                <a:ext cx="96838" cy="71438"/>
              </a:xfrm>
              <a:custGeom>
                <a:avLst/>
                <a:gdLst>
                  <a:gd name="T0" fmla="*/ 53 w 53"/>
                  <a:gd name="T1" fmla="*/ 34 h 39"/>
                  <a:gd name="T2" fmla="*/ 53 w 53"/>
                  <a:gd name="T3" fmla="*/ 31 h 39"/>
                  <a:gd name="T4" fmla="*/ 53 w 53"/>
                  <a:gd name="T5" fmla="*/ 0 h 39"/>
                  <a:gd name="T6" fmla="*/ 6 w 53"/>
                  <a:gd name="T7" fmla="*/ 0 h 39"/>
                  <a:gd name="T8" fmla="*/ 3 w 53"/>
                  <a:gd name="T9" fmla="*/ 0 h 39"/>
                  <a:gd name="T10" fmla="*/ 1 w 53"/>
                  <a:gd name="T11" fmla="*/ 3 h 39"/>
                  <a:gd name="T12" fmla="*/ 4 w 53"/>
                  <a:gd name="T13" fmla="*/ 5 h 39"/>
                  <a:gd name="T14" fmla="*/ 44 w 53"/>
                  <a:gd name="T15" fmla="*/ 33 h 39"/>
                  <a:gd name="T16" fmla="*/ 48 w 53"/>
                  <a:gd name="T17" fmla="*/ 36 h 39"/>
                  <a:gd name="T18" fmla="*/ 53 w 53"/>
                  <a:gd name="T19" fmla="*/ 34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39">
                    <a:moveTo>
                      <a:pt x="53" y="34"/>
                    </a:moveTo>
                    <a:cubicBezTo>
                      <a:pt x="53" y="33"/>
                      <a:pt x="53" y="31"/>
                      <a:pt x="53" y="31"/>
                    </a:cubicBezTo>
                    <a:cubicBezTo>
                      <a:pt x="53" y="0"/>
                      <a:pt x="53" y="0"/>
                      <a:pt x="53" y="0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4" y="0"/>
                      <a:pt x="3" y="0"/>
                    </a:cubicBezTo>
                    <a:cubicBezTo>
                      <a:pt x="0" y="0"/>
                      <a:pt x="1" y="2"/>
                      <a:pt x="1" y="3"/>
                    </a:cubicBezTo>
                    <a:cubicBezTo>
                      <a:pt x="2" y="4"/>
                      <a:pt x="4" y="5"/>
                      <a:pt x="4" y="5"/>
                    </a:cubicBezTo>
                    <a:cubicBezTo>
                      <a:pt x="44" y="33"/>
                      <a:pt x="44" y="33"/>
                      <a:pt x="44" y="33"/>
                    </a:cubicBezTo>
                    <a:cubicBezTo>
                      <a:pt x="44" y="33"/>
                      <a:pt x="47" y="35"/>
                      <a:pt x="48" y="36"/>
                    </a:cubicBezTo>
                    <a:cubicBezTo>
                      <a:pt x="49" y="37"/>
                      <a:pt x="53" y="39"/>
                      <a:pt x="53" y="34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3" name="Freeform 190"/>
              <p:cNvSpPr>
                <a:spLocks noEditPoints="1"/>
              </p:cNvSpPr>
              <p:nvPr/>
            </p:nvSpPr>
            <p:spPr bwMode="auto">
              <a:xfrm>
                <a:off x="3692525" y="6794500"/>
                <a:ext cx="344488" cy="295275"/>
              </a:xfrm>
              <a:custGeom>
                <a:avLst/>
                <a:gdLst>
                  <a:gd name="T0" fmla="*/ 184 w 192"/>
                  <a:gd name="T1" fmla="*/ 129 h 164"/>
                  <a:gd name="T2" fmla="*/ 138 w 192"/>
                  <a:gd name="T3" fmla="*/ 54 h 164"/>
                  <a:gd name="T4" fmla="*/ 123 w 192"/>
                  <a:gd name="T5" fmla="*/ 29 h 164"/>
                  <a:gd name="T6" fmla="*/ 97 w 192"/>
                  <a:gd name="T7" fmla="*/ 1 h 164"/>
                  <a:gd name="T8" fmla="*/ 64 w 192"/>
                  <a:gd name="T9" fmla="*/ 36 h 164"/>
                  <a:gd name="T10" fmla="*/ 54 w 192"/>
                  <a:gd name="T11" fmla="*/ 52 h 164"/>
                  <a:gd name="T12" fmla="*/ 54 w 192"/>
                  <a:gd name="T13" fmla="*/ 52 h 164"/>
                  <a:gd name="T14" fmla="*/ 7 w 192"/>
                  <a:gd name="T15" fmla="*/ 129 h 164"/>
                  <a:gd name="T16" fmla="*/ 3 w 192"/>
                  <a:gd name="T17" fmla="*/ 151 h 164"/>
                  <a:gd name="T18" fmla="*/ 27 w 192"/>
                  <a:gd name="T19" fmla="*/ 163 h 164"/>
                  <a:gd name="T20" fmla="*/ 27 w 192"/>
                  <a:gd name="T21" fmla="*/ 163 h 164"/>
                  <a:gd name="T22" fmla="*/ 37 w 192"/>
                  <a:gd name="T23" fmla="*/ 163 h 164"/>
                  <a:gd name="T24" fmla="*/ 37 w 192"/>
                  <a:gd name="T25" fmla="*/ 163 h 164"/>
                  <a:gd name="T26" fmla="*/ 86 w 192"/>
                  <a:gd name="T27" fmla="*/ 163 h 164"/>
                  <a:gd name="T28" fmla="*/ 86 w 192"/>
                  <a:gd name="T29" fmla="*/ 163 h 164"/>
                  <a:gd name="T30" fmla="*/ 104 w 192"/>
                  <a:gd name="T31" fmla="*/ 163 h 164"/>
                  <a:gd name="T32" fmla="*/ 106 w 192"/>
                  <a:gd name="T33" fmla="*/ 163 h 164"/>
                  <a:gd name="T34" fmla="*/ 106 w 192"/>
                  <a:gd name="T35" fmla="*/ 163 h 164"/>
                  <a:gd name="T36" fmla="*/ 154 w 192"/>
                  <a:gd name="T37" fmla="*/ 163 h 164"/>
                  <a:gd name="T38" fmla="*/ 154 w 192"/>
                  <a:gd name="T39" fmla="*/ 163 h 164"/>
                  <a:gd name="T40" fmla="*/ 165 w 192"/>
                  <a:gd name="T41" fmla="*/ 163 h 164"/>
                  <a:gd name="T42" fmla="*/ 165 w 192"/>
                  <a:gd name="T43" fmla="*/ 163 h 164"/>
                  <a:gd name="T44" fmla="*/ 188 w 192"/>
                  <a:gd name="T45" fmla="*/ 151 h 164"/>
                  <a:gd name="T46" fmla="*/ 184 w 192"/>
                  <a:gd name="T47" fmla="*/ 129 h 164"/>
                  <a:gd name="T48" fmla="*/ 86 w 192"/>
                  <a:gd name="T49" fmla="*/ 159 h 164"/>
                  <a:gd name="T50" fmla="*/ 86 w 192"/>
                  <a:gd name="T51" fmla="*/ 159 h 164"/>
                  <a:gd name="T52" fmla="*/ 106 w 192"/>
                  <a:gd name="T53" fmla="*/ 159 h 164"/>
                  <a:gd name="T54" fmla="*/ 106 w 192"/>
                  <a:gd name="T55" fmla="*/ 159 h 164"/>
                  <a:gd name="T56" fmla="*/ 104 w 192"/>
                  <a:gd name="T57" fmla="*/ 159 h 164"/>
                  <a:gd name="T58" fmla="*/ 86 w 192"/>
                  <a:gd name="T59" fmla="*/ 159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92" h="164">
                    <a:moveTo>
                      <a:pt x="184" y="129"/>
                    </a:moveTo>
                    <a:cubicBezTo>
                      <a:pt x="138" y="54"/>
                      <a:pt x="138" y="54"/>
                      <a:pt x="138" y="54"/>
                    </a:cubicBezTo>
                    <a:cubicBezTo>
                      <a:pt x="123" y="29"/>
                      <a:pt x="123" y="29"/>
                      <a:pt x="123" y="29"/>
                    </a:cubicBezTo>
                    <a:cubicBezTo>
                      <a:pt x="117" y="18"/>
                      <a:pt x="108" y="2"/>
                      <a:pt x="97" y="1"/>
                    </a:cubicBezTo>
                    <a:cubicBezTo>
                      <a:pt x="83" y="0"/>
                      <a:pt x="75" y="19"/>
                      <a:pt x="64" y="36"/>
                    </a:cubicBezTo>
                    <a:cubicBezTo>
                      <a:pt x="54" y="52"/>
                      <a:pt x="54" y="52"/>
                      <a:pt x="54" y="52"/>
                    </a:cubicBezTo>
                    <a:cubicBezTo>
                      <a:pt x="54" y="52"/>
                      <a:pt x="54" y="52"/>
                      <a:pt x="54" y="52"/>
                    </a:cubicBezTo>
                    <a:cubicBezTo>
                      <a:pt x="7" y="129"/>
                      <a:pt x="7" y="129"/>
                      <a:pt x="7" y="129"/>
                    </a:cubicBezTo>
                    <a:cubicBezTo>
                      <a:pt x="2" y="135"/>
                      <a:pt x="0" y="144"/>
                      <a:pt x="3" y="151"/>
                    </a:cubicBezTo>
                    <a:cubicBezTo>
                      <a:pt x="7" y="160"/>
                      <a:pt x="17" y="164"/>
                      <a:pt x="27" y="163"/>
                    </a:cubicBezTo>
                    <a:cubicBezTo>
                      <a:pt x="27" y="163"/>
                      <a:pt x="27" y="163"/>
                      <a:pt x="27" y="163"/>
                    </a:cubicBezTo>
                    <a:cubicBezTo>
                      <a:pt x="37" y="163"/>
                      <a:pt x="37" y="163"/>
                      <a:pt x="37" y="163"/>
                    </a:cubicBezTo>
                    <a:cubicBezTo>
                      <a:pt x="37" y="163"/>
                      <a:pt x="37" y="163"/>
                      <a:pt x="37" y="163"/>
                    </a:cubicBezTo>
                    <a:cubicBezTo>
                      <a:pt x="86" y="163"/>
                      <a:pt x="86" y="163"/>
                      <a:pt x="86" y="163"/>
                    </a:cubicBezTo>
                    <a:cubicBezTo>
                      <a:pt x="86" y="163"/>
                      <a:pt x="86" y="163"/>
                      <a:pt x="86" y="163"/>
                    </a:cubicBezTo>
                    <a:cubicBezTo>
                      <a:pt x="104" y="163"/>
                      <a:pt x="104" y="163"/>
                      <a:pt x="104" y="163"/>
                    </a:cubicBezTo>
                    <a:cubicBezTo>
                      <a:pt x="106" y="163"/>
                      <a:pt x="106" y="163"/>
                      <a:pt x="106" y="163"/>
                    </a:cubicBezTo>
                    <a:cubicBezTo>
                      <a:pt x="106" y="163"/>
                      <a:pt x="106" y="163"/>
                      <a:pt x="106" y="163"/>
                    </a:cubicBezTo>
                    <a:cubicBezTo>
                      <a:pt x="154" y="163"/>
                      <a:pt x="154" y="163"/>
                      <a:pt x="154" y="163"/>
                    </a:cubicBezTo>
                    <a:cubicBezTo>
                      <a:pt x="154" y="163"/>
                      <a:pt x="154" y="163"/>
                      <a:pt x="154" y="163"/>
                    </a:cubicBezTo>
                    <a:cubicBezTo>
                      <a:pt x="165" y="163"/>
                      <a:pt x="165" y="163"/>
                      <a:pt x="165" y="163"/>
                    </a:cubicBezTo>
                    <a:cubicBezTo>
                      <a:pt x="165" y="163"/>
                      <a:pt x="165" y="163"/>
                      <a:pt x="165" y="163"/>
                    </a:cubicBezTo>
                    <a:cubicBezTo>
                      <a:pt x="174" y="164"/>
                      <a:pt x="185" y="160"/>
                      <a:pt x="188" y="151"/>
                    </a:cubicBezTo>
                    <a:cubicBezTo>
                      <a:pt x="192" y="144"/>
                      <a:pt x="189" y="135"/>
                      <a:pt x="184" y="129"/>
                    </a:cubicBezTo>
                    <a:close/>
                    <a:moveTo>
                      <a:pt x="86" y="159"/>
                    </a:moveTo>
                    <a:cubicBezTo>
                      <a:pt x="86" y="159"/>
                      <a:pt x="86" y="159"/>
                      <a:pt x="86" y="159"/>
                    </a:cubicBezTo>
                    <a:cubicBezTo>
                      <a:pt x="106" y="159"/>
                      <a:pt x="106" y="159"/>
                      <a:pt x="106" y="159"/>
                    </a:cubicBezTo>
                    <a:cubicBezTo>
                      <a:pt x="106" y="159"/>
                      <a:pt x="106" y="159"/>
                      <a:pt x="106" y="159"/>
                    </a:cubicBezTo>
                    <a:cubicBezTo>
                      <a:pt x="104" y="159"/>
                      <a:pt x="104" y="159"/>
                      <a:pt x="104" y="159"/>
                    </a:cubicBezTo>
                    <a:lnTo>
                      <a:pt x="86" y="15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4" name="Freeform 191"/>
              <p:cNvSpPr/>
              <p:nvPr/>
            </p:nvSpPr>
            <p:spPr bwMode="auto">
              <a:xfrm>
                <a:off x="3646488" y="7053263"/>
                <a:ext cx="66675" cy="65088"/>
              </a:xfrm>
              <a:custGeom>
                <a:avLst/>
                <a:gdLst>
                  <a:gd name="T0" fmla="*/ 37 w 37"/>
                  <a:gd name="T1" fmla="*/ 16 h 36"/>
                  <a:gd name="T2" fmla="*/ 21 w 37"/>
                  <a:gd name="T3" fmla="*/ 23 h 36"/>
                  <a:gd name="T4" fmla="*/ 9 w 37"/>
                  <a:gd name="T5" fmla="*/ 36 h 36"/>
                  <a:gd name="T6" fmla="*/ 0 w 37"/>
                  <a:gd name="T7" fmla="*/ 24 h 36"/>
                  <a:gd name="T8" fmla="*/ 12 w 37"/>
                  <a:gd name="T9" fmla="*/ 11 h 36"/>
                  <a:gd name="T10" fmla="*/ 28 w 37"/>
                  <a:gd name="T11" fmla="*/ 2 h 36"/>
                  <a:gd name="T12" fmla="*/ 37 w 37"/>
                  <a:gd name="T13" fmla="*/ 1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" h="36">
                    <a:moveTo>
                      <a:pt x="37" y="16"/>
                    </a:moveTo>
                    <a:cubicBezTo>
                      <a:pt x="31" y="16"/>
                      <a:pt x="25" y="20"/>
                      <a:pt x="21" y="23"/>
                    </a:cubicBezTo>
                    <a:cubicBezTo>
                      <a:pt x="16" y="26"/>
                      <a:pt x="9" y="36"/>
                      <a:pt x="9" y="36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5" y="16"/>
                      <a:pt x="12" y="11"/>
                    </a:cubicBezTo>
                    <a:cubicBezTo>
                      <a:pt x="18" y="6"/>
                      <a:pt x="22" y="4"/>
                      <a:pt x="28" y="2"/>
                    </a:cubicBezTo>
                    <a:cubicBezTo>
                      <a:pt x="32" y="0"/>
                      <a:pt x="37" y="16"/>
                      <a:pt x="37" y="1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5" name="Freeform 192"/>
              <p:cNvSpPr/>
              <p:nvPr/>
            </p:nvSpPr>
            <p:spPr bwMode="auto">
              <a:xfrm>
                <a:off x="4017963" y="7013575"/>
                <a:ext cx="73025" cy="57150"/>
              </a:xfrm>
              <a:custGeom>
                <a:avLst/>
                <a:gdLst>
                  <a:gd name="T0" fmla="*/ 2 w 41"/>
                  <a:gd name="T1" fmla="*/ 14 h 32"/>
                  <a:gd name="T2" fmla="*/ 19 w 41"/>
                  <a:gd name="T3" fmla="*/ 11 h 32"/>
                  <a:gd name="T4" fmla="*/ 33 w 41"/>
                  <a:gd name="T5" fmla="*/ 0 h 32"/>
                  <a:gd name="T6" fmla="*/ 41 w 41"/>
                  <a:gd name="T7" fmla="*/ 16 h 32"/>
                  <a:gd name="T8" fmla="*/ 26 w 41"/>
                  <a:gd name="T9" fmla="*/ 26 h 32"/>
                  <a:gd name="T10" fmla="*/ 7 w 41"/>
                  <a:gd name="T11" fmla="*/ 32 h 32"/>
                  <a:gd name="T12" fmla="*/ 0 w 41"/>
                  <a:gd name="T13" fmla="*/ 14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32">
                    <a:moveTo>
                      <a:pt x="2" y="14"/>
                    </a:moveTo>
                    <a:cubicBezTo>
                      <a:pt x="7" y="15"/>
                      <a:pt x="14" y="13"/>
                      <a:pt x="19" y="11"/>
                    </a:cubicBezTo>
                    <a:cubicBezTo>
                      <a:pt x="24" y="8"/>
                      <a:pt x="33" y="0"/>
                      <a:pt x="33" y="0"/>
                    </a:cubicBezTo>
                    <a:cubicBezTo>
                      <a:pt x="41" y="16"/>
                      <a:pt x="41" y="16"/>
                      <a:pt x="41" y="16"/>
                    </a:cubicBezTo>
                    <a:cubicBezTo>
                      <a:pt x="41" y="16"/>
                      <a:pt x="34" y="22"/>
                      <a:pt x="26" y="26"/>
                    </a:cubicBezTo>
                    <a:cubicBezTo>
                      <a:pt x="19" y="30"/>
                      <a:pt x="13" y="31"/>
                      <a:pt x="7" y="32"/>
                    </a:cubicBezTo>
                    <a:cubicBezTo>
                      <a:pt x="3" y="32"/>
                      <a:pt x="0" y="14"/>
                      <a:pt x="0" y="1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6" name="Freeform 193"/>
              <p:cNvSpPr/>
              <p:nvPr/>
            </p:nvSpPr>
            <p:spPr bwMode="auto">
              <a:xfrm>
                <a:off x="3800475" y="6753225"/>
                <a:ext cx="73025" cy="65088"/>
              </a:xfrm>
              <a:custGeom>
                <a:avLst/>
                <a:gdLst>
                  <a:gd name="T0" fmla="*/ 25 w 41"/>
                  <a:gd name="T1" fmla="*/ 36 h 36"/>
                  <a:gd name="T2" fmla="*/ 15 w 41"/>
                  <a:gd name="T3" fmla="*/ 20 h 36"/>
                  <a:gd name="T4" fmla="*/ 0 w 41"/>
                  <a:gd name="T5" fmla="*/ 11 h 36"/>
                  <a:gd name="T6" fmla="*/ 12 w 41"/>
                  <a:gd name="T7" fmla="*/ 0 h 36"/>
                  <a:gd name="T8" fmla="*/ 27 w 41"/>
                  <a:gd name="T9" fmla="*/ 8 h 36"/>
                  <a:gd name="T10" fmla="*/ 39 w 41"/>
                  <a:gd name="T11" fmla="*/ 24 h 36"/>
                  <a:gd name="T12" fmla="*/ 25 w 41"/>
                  <a:gd name="T13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36">
                    <a:moveTo>
                      <a:pt x="25" y="36"/>
                    </a:moveTo>
                    <a:cubicBezTo>
                      <a:pt x="23" y="30"/>
                      <a:pt x="19" y="24"/>
                      <a:pt x="15" y="20"/>
                    </a:cubicBezTo>
                    <a:cubicBezTo>
                      <a:pt x="11" y="16"/>
                      <a:pt x="0" y="11"/>
                      <a:pt x="0" y="11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12" y="0"/>
                      <a:pt x="20" y="2"/>
                      <a:pt x="27" y="8"/>
                    </a:cubicBezTo>
                    <a:cubicBezTo>
                      <a:pt x="33" y="13"/>
                      <a:pt x="35" y="19"/>
                      <a:pt x="39" y="24"/>
                    </a:cubicBezTo>
                    <a:cubicBezTo>
                      <a:pt x="41" y="28"/>
                      <a:pt x="25" y="36"/>
                      <a:pt x="25" y="36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69" name="Rectangle 209"/>
              <p:cNvSpPr>
                <a:spLocks noChangeArrowheads="1"/>
              </p:cNvSpPr>
              <p:nvPr/>
            </p:nvSpPr>
            <p:spPr bwMode="auto">
              <a:xfrm>
                <a:off x="7399339" y="5241925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0" name="Rectangle 210"/>
              <p:cNvSpPr>
                <a:spLocks noChangeArrowheads="1"/>
              </p:cNvSpPr>
              <p:nvPr/>
            </p:nvSpPr>
            <p:spPr bwMode="auto">
              <a:xfrm>
                <a:off x="7461251" y="5241925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4" name="Rectangle 214"/>
              <p:cNvSpPr>
                <a:spLocks noChangeArrowheads="1"/>
              </p:cNvSpPr>
              <p:nvPr/>
            </p:nvSpPr>
            <p:spPr bwMode="auto">
              <a:xfrm>
                <a:off x="8040688" y="5241925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6" name="Freeform 216"/>
              <p:cNvSpPr/>
              <p:nvPr/>
            </p:nvSpPr>
            <p:spPr bwMode="auto">
              <a:xfrm>
                <a:off x="7485063" y="4724400"/>
                <a:ext cx="246063" cy="177800"/>
              </a:xfrm>
              <a:custGeom>
                <a:avLst/>
                <a:gdLst>
                  <a:gd name="T0" fmla="*/ 44 w 136"/>
                  <a:gd name="T1" fmla="*/ 0 h 99"/>
                  <a:gd name="T2" fmla="*/ 36 w 136"/>
                  <a:gd name="T3" fmla="*/ 0 h 99"/>
                  <a:gd name="T4" fmla="*/ 29 w 136"/>
                  <a:gd name="T5" fmla="*/ 0 h 99"/>
                  <a:gd name="T6" fmla="*/ 2 w 136"/>
                  <a:gd name="T7" fmla="*/ 59 h 99"/>
                  <a:gd name="T8" fmla="*/ 36 w 136"/>
                  <a:gd name="T9" fmla="*/ 99 h 99"/>
                  <a:gd name="T10" fmla="*/ 36 w 136"/>
                  <a:gd name="T11" fmla="*/ 99 h 99"/>
                  <a:gd name="T12" fmla="*/ 136 w 136"/>
                  <a:gd name="T13" fmla="*/ 99 h 99"/>
                  <a:gd name="T14" fmla="*/ 136 w 136"/>
                  <a:gd name="T15" fmla="*/ 0 h 99"/>
                  <a:gd name="T16" fmla="*/ 44 w 136"/>
                  <a:gd name="T17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6" h="99">
                    <a:moveTo>
                      <a:pt x="44" y="0"/>
                    </a:moveTo>
                    <a:cubicBezTo>
                      <a:pt x="36" y="0"/>
                      <a:pt x="36" y="0"/>
                      <a:pt x="36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29" y="0"/>
                      <a:pt x="0" y="29"/>
                      <a:pt x="2" y="59"/>
                    </a:cubicBezTo>
                    <a:cubicBezTo>
                      <a:pt x="4" y="87"/>
                      <a:pt x="28" y="98"/>
                      <a:pt x="36" y="99"/>
                    </a:cubicBezTo>
                    <a:cubicBezTo>
                      <a:pt x="36" y="99"/>
                      <a:pt x="36" y="99"/>
                      <a:pt x="36" y="99"/>
                    </a:cubicBezTo>
                    <a:cubicBezTo>
                      <a:pt x="136" y="99"/>
                      <a:pt x="136" y="99"/>
                      <a:pt x="136" y="99"/>
                    </a:cubicBezTo>
                    <a:cubicBezTo>
                      <a:pt x="136" y="0"/>
                      <a:pt x="136" y="0"/>
                      <a:pt x="136" y="0"/>
                    </a:cubicBez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58A5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7" name="Freeform 217"/>
              <p:cNvSpPr/>
              <p:nvPr/>
            </p:nvSpPr>
            <p:spPr bwMode="auto">
              <a:xfrm>
                <a:off x="7359651" y="4487863"/>
                <a:ext cx="279400" cy="347663"/>
              </a:xfrm>
              <a:custGeom>
                <a:avLst/>
                <a:gdLst>
                  <a:gd name="T0" fmla="*/ 65 w 155"/>
                  <a:gd name="T1" fmla="*/ 193 h 193"/>
                  <a:gd name="T2" fmla="*/ 73 w 155"/>
                  <a:gd name="T3" fmla="*/ 153 h 193"/>
                  <a:gd name="T4" fmla="*/ 124 w 155"/>
                  <a:gd name="T5" fmla="*/ 73 h 193"/>
                  <a:gd name="T6" fmla="*/ 155 w 155"/>
                  <a:gd name="T7" fmla="*/ 92 h 193"/>
                  <a:gd name="T8" fmla="*/ 105 w 155"/>
                  <a:gd name="T9" fmla="*/ 1 h 193"/>
                  <a:gd name="T10" fmla="*/ 0 w 155"/>
                  <a:gd name="T11" fmla="*/ 0 h 193"/>
                  <a:gd name="T12" fmla="*/ 38 w 155"/>
                  <a:gd name="T13" fmla="*/ 22 h 193"/>
                  <a:gd name="T14" fmla="*/ 11 w 155"/>
                  <a:gd name="T15" fmla="*/ 63 h 193"/>
                  <a:gd name="T16" fmla="*/ 8 w 155"/>
                  <a:gd name="T17" fmla="*/ 67 h 193"/>
                  <a:gd name="T18" fmla="*/ 8 w 155"/>
                  <a:gd name="T19" fmla="*/ 88 h 193"/>
                  <a:gd name="T20" fmla="*/ 10 w 155"/>
                  <a:gd name="T21" fmla="*/ 93 h 193"/>
                  <a:gd name="T22" fmla="*/ 65 w 155"/>
                  <a:gd name="T23" fmla="*/ 193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55" h="193">
                    <a:moveTo>
                      <a:pt x="65" y="193"/>
                    </a:moveTo>
                    <a:cubicBezTo>
                      <a:pt x="63" y="183"/>
                      <a:pt x="64" y="170"/>
                      <a:pt x="73" y="153"/>
                    </a:cubicBezTo>
                    <a:cubicBezTo>
                      <a:pt x="124" y="73"/>
                      <a:pt x="124" y="73"/>
                      <a:pt x="124" y="73"/>
                    </a:cubicBezTo>
                    <a:cubicBezTo>
                      <a:pt x="155" y="92"/>
                      <a:pt x="155" y="92"/>
                      <a:pt x="155" y="92"/>
                    </a:cubicBezTo>
                    <a:cubicBezTo>
                      <a:pt x="105" y="1"/>
                      <a:pt x="105" y="1"/>
                      <a:pt x="105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22"/>
                      <a:pt x="38" y="22"/>
                      <a:pt x="38" y="22"/>
                    </a:cubicBezTo>
                    <a:cubicBezTo>
                      <a:pt x="11" y="63"/>
                      <a:pt x="11" y="63"/>
                      <a:pt x="11" y="63"/>
                    </a:cubicBezTo>
                    <a:cubicBezTo>
                      <a:pt x="11" y="63"/>
                      <a:pt x="9" y="66"/>
                      <a:pt x="8" y="67"/>
                    </a:cubicBezTo>
                    <a:cubicBezTo>
                      <a:pt x="4" y="75"/>
                      <a:pt x="5" y="83"/>
                      <a:pt x="8" y="88"/>
                    </a:cubicBezTo>
                    <a:cubicBezTo>
                      <a:pt x="8" y="89"/>
                      <a:pt x="10" y="93"/>
                      <a:pt x="10" y="93"/>
                    </a:cubicBezTo>
                    <a:lnTo>
                      <a:pt x="65" y="193"/>
                    </a:lnTo>
                    <a:close/>
                  </a:path>
                </a:pathLst>
              </a:custGeom>
              <a:solidFill>
                <a:srgbClr val="58A5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8" name="Freeform 218"/>
              <p:cNvSpPr/>
              <p:nvPr/>
            </p:nvSpPr>
            <p:spPr bwMode="auto">
              <a:xfrm>
                <a:off x="7497763" y="4219575"/>
                <a:ext cx="250825" cy="284163"/>
              </a:xfrm>
              <a:custGeom>
                <a:avLst/>
                <a:gdLst>
                  <a:gd name="T0" fmla="*/ 132 w 139"/>
                  <a:gd name="T1" fmla="*/ 78 h 158"/>
                  <a:gd name="T2" fmla="*/ 136 w 139"/>
                  <a:gd name="T3" fmla="*/ 71 h 158"/>
                  <a:gd name="T4" fmla="*/ 139 w 139"/>
                  <a:gd name="T5" fmla="*/ 65 h 158"/>
                  <a:gd name="T6" fmla="*/ 101 w 139"/>
                  <a:gd name="T7" fmla="*/ 13 h 158"/>
                  <a:gd name="T8" fmla="*/ 49 w 139"/>
                  <a:gd name="T9" fmla="*/ 23 h 158"/>
                  <a:gd name="T10" fmla="*/ 49 w 139"/>
                  <a:gd name="T11" fmla="*/ 23 h 158"/>
                  <a:gd name="T12" fmla="*/ 0 w 139"/>
                  <a:gd name="T13" fmla="*/ 110 h 158"/>
                  <a:gd name="T14" fmla="*/ 87 w 139"/>
                  <a:gd name="T15" fmla="*/ 158 h 158"/>
                  <a:gd name="T16" fmla="*/ 132 w 139"/>
                  <a:gd name="T17" fmla="*/ 78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9" h="158">
                    <a:moveTo>
                      <a:pt x="132" y="78"/>
                    </a:moveTo>
                    <a:cubicBezTo>
                      <a:pt x="136" y="71"/>
                      <a:pt x="136" y="71"/>
                      <a:pt x="136" y="71"/>
                    </a:cubicBezTo>
                    <a:cubicBezTo>
                      <a:pt x="139" y="65"/>
                      <a:pt x="139" y="65"/>
                      <a:pt x="139" y="65"/>
                    </a:cubicBezTo>
                    <a:cubicBezTo>
                      <a:pt x="139" y="65"/>
                      <a:pt x="127" y="25"/>
                      <a:pt x="101" y="13"/>
                    </a:cubicBezTo>
                    <a:cubicBezTo>
                      <a:pt x="75" y="0"/>
                      <a:pt x="53" y="16"/>
                      <a:pt x="49" y="23"/>
                    </a:cubicBezTo>
                    <a:cubicBezTo>
                      <a:pt x="49" y="23"/>
                      <a:pt x="49" y="23"/>
                      <a:pt x="49" y="23"/>
                    </a:cubicBezTo>
                    <a:cubicBezTo>
                      <a:pt x="0" y="110"/>
                      <a:pt x="0" y="110"/>
                      <a:pt x="0" y="110"/>
                    </a:cubicBezTo>
                    <a:cubicBezTo>
                      <a:pt x="87" y="158"/>
                      <a:pt x="87" y="158"/>
                      <a:pt x="87" y="158"/>
                    </a:cubicBezTo>
                    <a:lnTo>
                      <a:pt x="132" y="78"/>
                    </a:lnTo>
                    <a:close/>
                  </a:path>
                </a:pathLst>
              </a:custGeom>
              <a:solidFill>
                <a:srgbClr val="58A5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79" name="Freeform 219"/>
              <p:cNvSpPr/>
              <p:nvPr/>
            </p:nvSpPr>
            <p:spPr bwMode="auto">
              <a:xfrm>
                <a:off x="7678738" y="4229100"/>
                <a:ext cx="361950" cy="230188"/>
              </a:xfrm>
              <a:custGeom>
                <a:avLst/>
                <a:gdLst>
                  <a:gd name="T0" fmla="*/ 0 w 201"/>
                  <a:gd name="T1" fmla="*/ 0 h 128"/>
                  <a:gd name="T2" fmla="*/ 32 w 201"/>
                  <a:gd name="T3" fmla="*/ 26 h 128"/>
                  <a:gd name="T4" fmla="*/ 78 w 201"/>
                  <a:gd name="T5" fmla="*/ 109 h 128"/>
                  <a:gd name="T6" fmla="*/ 46 w 201"/>
                  <a:gd name="T7" fmla="*/ 128 h 128"/>
                  <a:gd name="T8" fmla="*/ 150 w 201"/>
                  <a:gd name="T9" fmla="*/ 128 h 128"/>
                  <a:gd name="T10" fmla="*/ 201 w 201"/>
                  <a:gd name="T11" fmla="*/ 36 h 128"/>
                  <a:gd name="T12" fmla="*/ 163 w 201"/>
                  <a:gd name="T13" fmla="*/ 59 h 128"/>
                  <a:gd name="T14" fmla="*/ 141 w 201"/>
                  <a:gd name="T15" fmla="*/ 15 h 128"/>
                  <a:gd name="T16" fmla="*/ 139 w 201"/>
                  <a:gd name="T17" fmla="*/ 11 h 128"/>
                  <a:gd name="T18" fmla="*/ 120 w 201"/>
                  <a:gd name="T19" fmla="*/ 0 h 128"/>
                  <a:gd name="T20" fmla="*/ 115 w 201"/>
                  <a:gd name="T21" fmla="*/ 0 h 128"/>
                  <a:gd name="T22" fmla="*/ 0 w 201"/>
                  <a:gd name="T23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1" h="128">
                    <a:moveTo>
                      <a:pt x="0" y="0"/>
                    </a:moveTo>
                    <a:cubicBezTo>
                      <a:pt x="11" y="3"/>
                      <a:pt x="21" y="10"/>
                      <a:pt x="32" y="26"/>
                    </a:cubicBezTo>
                    <a:cubicBezTo>
                      <a:pt x="78" y="109"/>
                      <a:pt x="78" y="109"/>
                      <a:pt x="78" y="109"/>
                    </a:cubicBezTo>
                    <a:cubicBezTo>
                      <a:pt x="46" y="128"/>
                      <a:pt x="46" y="128"/>
                      <a:pt x="46" y="128"/>
                    </a:cubicBezTo>
                    <a:cubicBezTo>
                      <a:pt x="150" y="128"/>
                      <a:pt x="150" y="128"/>
                      <a:pt x="150" y="128"/>
                    </a:cubicBezTo>
                    <a:cubicBezTo>
                      <a:pt x="201" y="36"/>
                      <a:pt x="201" y="36"/>
                      <a:pt x="201" y="36"/>
                    </a:cubicBezTo>
                    <a:cubicBezTo>
                      <a:pt x="163" y="59"/>
                      <a:pt x="163" y="59"/>
                      <a:pt x="163" y="59"/>
                    </a:cubicBezTo>
                    <a:cubicBezTo>
                      <a:pt x="141" y="15"/>
                      <a:pt x="141" y="15"/>
                      <a:pt x="141" y="15"/>
                    </a:cubicBezTo>
                    <a:cubicBezTo>
                      <a:pt x="141" y="15"/>
                      <a:pt x="139" y="12"/>
                      <a:pt x="139" y="11"/>
                    </a:cubicBezTo>
                    <a:cubicBezTo>
                      <a:pt x="134" y="3"/>
                      <a:pt x="126" y="1"/>
                      <a:pt x="120" y="0"/>
                    </a:cubicBezTo>
                    <a:cubicBezTo>
                      <a:pt x="119" y="0"/>
                      <a:pt x="115" y="0"/>
                      <a:pt x="11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8A5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0" name="Freeform 220"/>
              <p:cNvSpPr/>
              <p:nvPr/>
            </p:nvSpPr>
            <p:spPr bwMode="auto">
              <a:xfrm>
                <a:off x="7885113" y="4456113"/>
                <a:ext cx="255588" cy="273050"/>
              </a:xfrm>
              <a:custGeom>
                <a:avLst/>
                <a:gdLst>
                  <a:gd name="T0" fmla="*/ 47 w 142"/>
                  <a:gd name="T1" fmla="*/ 130 h 152"/>
                  <a:gd name="T2" fmla="*/ 51 w 142"/>
                  <a:gd name="T3" fmla="*/ 137 h 152"/>
                  <a:gd name="T4" fmla="*/ 54 w 142"/>
                  <a:gd name="T5" fmla="*/ 143 h 152"/>
                  <a:gd name="T6" fmla="*/ 119 w 142"/>
                  <a:gd name="T7" fmla="*/ 136 h 152"/>
                  <a:gd name="T8" fmla="*/ 136 w 142"/>
                  <a:gd name="T9" fmla="*/ 86 h 152"/>
                  <a:gd name="T10" fmla="*/ 136 w 142"/>
                  <a:gd name="T11" fmla="*/ 86 h 152"/>
                  <a:gd name="T12" fmla="*/ 85 w 142"/>
                  <a:gd name="T13" fmla="*/ 0 h 152"/>
                  <a:gd name="T14" fmla="*/ 0 w 142"/>
                  <a:gd name="T15" fmla="*/ 51 h 152"/>
                  <a:gd name="T16" fmla="*/ 47 w 142"/>
                  <a:gd name="T17" fmla="*/ 130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2" h="152">
                    <a:moveTo>
                      <a:pt x="47" y="130"/>
                    </a:moveTo>
                    <a:cubicBezTo>
                      <a:pt x="51" y="137"/>
                      <a:pt x="51" y="137"/>
                      <a:pt x="51" y="137"/>
                    </a:cubicBezTo>
                    <a:cubicBezTo>
                      <a:pt x="54" y="143"/>
                      <a:pt x="54" y="143"/>
                      <a:pt x="54" y="143"/>
                    </a:cubicBezTo>
                    <a:cubicBezTo>
                      <a:pt x="54" y="143"/>
                      <a:pt x="94" y="152"/>
                      <a:pt x="119" y="136"/>
                    </a:cubicBezTo>
                    <a:cubicBezTo>
                      <a:pt x="142" y="120"/>
                      <a:pt x="140" y="93"/>
                      <a:pt x="136" y="86"/>
                    </a:cubicBezTo>
                    <a:cubicBezTo>
                      <a:pt x="136" y="86"/>
                      <a:pt x="136" y="86"/>
                      <a:pt x="136" y="86"/>
                    </a:cubicBezTo>
                    <a:cubicBezTo>
                      <a:pt x="85" y="0"/>
                      <a:pt x="85" y="0"/>
                      <a:pt x="85" y="0"/>
                    </a:cubicBezTo>
                    <a:cubicBezTo>
                      <a:pt x="0" y="51"/>
                      <a:pt x="0" y="51"/>
                      <a:pt x="0" y="51"/>
                    </a:cubicBezTo>
                    <a:lnTo>
                      <a:pt x="47" y="130"/>
                    </a:lnTo>
                    <a:close/>
                  </a:path>
                </a:pathLst>
              </a:custGeom>
              <a:solidFill>
                <a:srgbClr val="58A5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1" name="Freeform 221"/>
              <p:cNvSpPr/>
              <p:nvPr/>
            </p:nvSpPr>
            <p:spPr bwMode="auto">
              <a:xfrm>
                <a:off x="7777163" y="4660900"/>
                <a:ext cx="334963" cy="323850"/>
              </a:xfrm>
              <a:custGeom>
                <a:avLst/>
                <a:gdLst>
                  <a:gd name="T0" fmla="*/ 186 w 186"/>
                  <a:gd name="T1" fmla="*/ 26 h 180"/>
                  <a:gd name="T2" fmla="*/ 147 w 186"/>
                  <a:gd name="T3" fmla="*/ 40 h 180"/>
                  <a:gd name="T4" fmla="*/ 52 w 186"/>
                  <a:gd name="T5" fmla="*/ 37 h 180"/>
                  <a:gd name="T6" fmla="*/ 52 w 186"/>
                  <a:gd name="T7" fmla="*/ 0 h 180"/>
                  <a:gd name="T8" fmla="*/ 0 w 186"/>
                  <a:gd name="T9" fmla="*/ 90 h 180"/>
                  <a:gd name="T10" fmla="*/ 53 w 186"/>
                  <a:gd name="T11" fmla="*/ 180 h 180"/>
                  <a:gd name="T12" fmla="*/ 53 w 186"/>
                  <a:gd name="T13" fmla="*/ 136 h 180"/>
                  <a:gd name="T14" fmla="*/ 101 w 186"/>
                  <a:gd name="T15" fmla="*/ 139 h 180"/>
                  <a:gd name="T16" fmla="*/ 106 w 186"/>
                  <a:gd name="T17" fmla="*/ 139 h 180"/>
                  <a:gd name="T18" fmla="*/ 125 w 186"/>
                  <a:gd name="T19" fmla="*/ 129 h 180"/>
                  <a:gd name="T20" fmla="*/ 128 w 186"/>
                  <a:gd name="T21" fmla="*/ 124 h 180"/>
                  <a:gd name="T22" fmla="*/ 186 w 186"/>
                  <a:gd name="T23" fmla="*/ 26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180">
                    <a:moveTo>
                      <a:pt x="186" y="26"/>
                    </a:moveTo>
                    <a:cubicBezTo>
                      <a:pt x="178" y="33"/>
                      <a:pt x="166" y="38"/>
                      <a:pt x="147" y="40"/>
                    </a:cubicBezTo>
                    <a:cubicBezTo>
                      <a:pt x="52" y="37"/>
                      <a:pt x="52" y="37"/>
                      <a:pt x="52" y="37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53" y="180"/>
                      <a:pt x="53" y="180"/>
                      <a:pt x="53" y="180"/>
                    </a:cubicBezTo>
                    <a:cubicBezTo>
                      <a:pt x="53" y="136"/>
                      <a:pt x="53" y="136"/>
                      <a:pt x="53" y="136"/>
                    </a:cubicBezTo>
                    <a:cubicBezTo>
                      <a:pt x="101" y="139"/>
                      <a:pt x="101" y="139"/>
                      <a:pt x="101" y="139"/>
                    </a:cubicBezTo>
                    <a:cubicBezTo>
                      <a:pt x="101" y="139"/>
                      <a:pt x="105" y="139"/>
                      <a:pt x="106" y="139"/>
                    </a:cubicBezTo>
                    <a:cubicBezTo>
                      <a:pt x="115" y="139"/>
                      <a:pt x="121" y="134"/>
                      <a:pt x="125" y="129"/>
                    </a:cubicBezTo>
                    <a:cubicBezTo>
                      <a:pt x="125" y="128"/>
                      <a:pt x="128" y="124"/>
                      <a:pt x="128" y="124"/>
                    </a:cubicBezTo>
                    <a:lnTo>
                      <a:pt x="186" y="26"/>
                    </a:lnTo>
                    <a:close/>
                  </a:path>
                </a:pathLst>
              </a:custGeom>
              <a:solidFill>
                <a:srgbClr val="58A5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2" name="Freeform 222"/>
              <p:cNvSpPr>
                <a:spLocks noEditPoints="1"/>
              </p:cNvSpPr>
              <p:nvPr/>
            </p:nvSpPr>
            <p:spPr bwMode="auto">
              <a:xfrm>
                <a:off x="7153276" y="4065588"/>
                <a:ext cx="1181100" cy="1487488"/>
              </a:xfrm>
              <a:custGeom>
                <a:avLst/>
                <a:gdLst>
                  <a:gd name="T0" fmla="*/ 592 w 656"/>
                  <a:gd name="T1" fmla="*/ 0 h 826"/>
                  <a:gd name="T2" fmla="*/ 63 w 656"/>
                  <a:gd name="T3" fmla="*/ 0 h 826"/>
                  <a:gd name="T4" fmla="*/ 0 w 656"/>
                  <a:gd name="T5" fmla="*/ 74 h 826"/>
                  <a:gd name="T6" fmla="*/ 0 w 656"/>
                  <a:gd name="T7" fmla="*/ 752 h 826"/>
                  <a:gd name="T8" fmla="*/ 63 w 656"/>
                  <a:gd name="T9" fmla="*/ 826 h 826"/>
                  <a:gd name="T10" fmla="*/ 592 w 656"/>
                  <a:gd name="T11" fmla="*/ 826 h 826"/>
                  <a:gd name="T12" fmla="*/ 656 w 656"/>
                  <a:gd name="T13" fmla="*/ 752 h 826"/>
                  <a:gd name="T14" fmla="*/ 656 w 656"/>
                  <a:gd name="T15" fmla="*/ 74 h 826"/>
                  <a:gd name="T16" fmla="*/ 592 w 656"/>
                  <a:gd name="T17" fmla="*/ 0 h 826"/>
                  <a:gd name="T18" fmla="*/ 626 w 656"/>
                  <a:gd name="T19" fmla="*/ 731 h 826"/>
                  <a:gd name="T20" fmla="*/ 578 w 656"/>
                  <a:gd name="T21" fmla="*/ 801 h 826"/>
                  <a:gd name="T22" fmla="*/ 70 w 656"/>
                  <a:gd name="T23" fmla="*/ 801 h 826"/>
                  <a:gd name="T24" fmla="*/ 31 w 656"/>
                  <a:gd name="T25" fmla="*/ 731 h 826"/>
                  <a:gd name="T26" fmla="*/ 31 w 656"/>
                  <a:gd name="T27" fmla="*/ 97 h 826"/>
                  <a:gd name="T28" fmla="*/ 73 w 656"/>
                  <a:gd name="T29" fmla="*/ 27 h 826"/>
                  <a:gd name="T30" fmla="*/ 583 w 656"/>
                  <a:gd name="T31" fmla="*/ 27 h 826"/>
                  <a:gd name="T32" fmla="*/ 626 w 656"/>
                  <a:gd name="T33" fmla="*/ 97 h 826"/>
                  <a:gd name="T34" fmla="*/ 626 w 656"/>
                  <a:gd name="T35" fmla="*/ 731 h 8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56" h="825">
                    <a:moveTo>
                      <a:pt x="592" y="0"/>
                    </a:moveTo>
                    <a:cubicBezTo>
                      <a:pt x="63" y="0"/>
                      <a:pt x="63" y="0"/>
                      <a:pt x="63" y="0"/>
                    </a:cubicBezTo>
                    <a:cubicBezTo>
                      <a:pt x="19" y="0"/>
                      <a:pt x="0" y="33"/>
                      <a:pt x="0" y="74"/>
                    </a:cubicBezTo>
                    <a:cubicBezTo>
                      <a:pt x="0" y="752"/>
                      <a:pt x="0" y="752"/>
                      <a:pt x="0" y="752"/>
                    </a:cubicBezTo>
                    <a:cubicBezTo>
                      <a:pt x="0" y="793"/>
                      <a:pt x="19" y="826"/>
                      <a:pt x="63" y="826"/>
                    </a:cubicBezTo>
                    <a:cubicBezTo>
                      <a:pt x="592" y="826"/>
                      <a:pt x="592" y="826"/>
                      <a:pt x="592" y="826"/>
                    </a:cubicBezTo>
                    <a:cubicBezTo>
                      <a:pt x="636" y="826"/>
                      <a:pt x="656" y="793"/>
                      <a:pt x="656" y="752"/>
                    </a:cubicBezTo>
                    <a:cubicBezTo>
                      <a:pt x="656" y="74"/>
                      <a:pt x="656" y="74"/>
                      <a:pt x="656" y="74"/>
                    </a:cubicBezTo>
                    <a:cubicBezTo>
                      <a:pt x="656" y="33"/>
                      <a:pt x="636" y="0"/>
                      <a:pt x="592" y="0"/>
                    </a:cubicBezTo>
                    <a:close/>
                    <a:moveTo>
                      <a:pt x="626" y="731"/>
                    </a:moveTo>
                    <a:cubicBezTo>
                      <a:pt x="626" y="769"/>
                      <a:pt x="618" y="801"/>
                      <a:pt x="578" y="801"/>
                    </a:cubicBezTo>
                    <a:cubicBezTo>
                      <a:pt x="70" y="801"/>
                      <a:pt x="70" y="801"/>
                      <a:pt x="70" y="801"/>
                    </a:cubicBezTo>
                    <a:cubicBezTo>
                      <a:pt x="30" y="801"/>
                      <a:pt x="31" y="769"/>
                      <a:pt x="31" y="731"/>
                    </a:cubicBezTo>
                    <a:cubicBezTo>
                      <a:pt x="31" y="97"/>
                      <a:pt x="31" y="97"/>
                      <a:pt x="31" y="97"/>
                    </a:cubicBezTo>
                    <a:cubicBezTo>
                      <a:pt x="31" y="59"/>
                      <a:pt x="33" y="27"/>
                      <a:pt x="73" y="27"/>
                    </a:cubicBezTo>
                    <a:cubicBezTo>
                      <a:pt x="583" y="27"/>
                      <a:pt x="583" y="27"/>
                      <a:pt x="583" y="27"/>
                    </a:cubicBezTo>
                    <a:cubicBezTo>
                      <a:pt x="623" y="27"/>
                      <a:pt x="626" y="59"/>
                      <a:pt x="626" y="97"/>
                    </a:cubicBezTo>
                    <a:lnTo>
                      <a:pt x="626" y="731"/>
                    </a:lnTo>
                    <a:close/>
                  </a:path>
                </a:pathLst>
              </a:custGeom>
              <a:solidFill>
                <a:srgbClr val="1D44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3" name="Freeform 223"/>
              <p:cNvSpPr>
                <a:spLocks noEditPoints="1"/>
              </p:cNvSpPr>
              <p:nvPr/>
            </p:nvSpPr>
            <p:spPr bwMode="auto">
              <a:xfrm>
                <a:off x="9099551" y="4068763"/>
                <a:ext cx="1179513" cy="1489075"/>
              </a:xfrm>
              <a:custGeom>
                <a:avLst/>
                <a:gdLst>
                  <a:gd name="T0" fmla="*/ 591 w 655"/>
                  <a:gd name="T1" fmla="*/ 0 h 827"/>
                  <a:gd name="T2" fmla="*/ 62 w 655"/>
                  <a:gd name="T3" fmla="*/ 0 h 827"/>
                  <a:gd name="T4" fmla="*/ 0 w 655"/>
                  <a:gd name="T5" fmla="*/ 75 h 827"/>
                  <a:gd name="T6" fmla="*/ 0 w 655"/>
                  <a:gd name="T7" fmla="*/ 752 h 827"/>
                  <a:gd name="T8" fmla="*/ 62 w 655"/>
                  <a:gd name="T9" fmla="*/ 827 h 827"/>
                  <a:gd name="T10" fmla="*/ 591 w 655"/>
                  <a:gd name="T11" fmla="*/ 827 h 827"/>
                  <a:gd name="T12" fmla="*/ 655 w 655"/>
                  <a:gd name="T13" fmla="*/ 752 h 827"/>
                  <a:gd name="T14" fmla="*/ 655 w 655"/>
                  <a:gd name="T15" fmla="*/ 75 h 827"/>
                  <a:gd name="T16" fmla="*/ 591 w 655"/>
                  <a:gd name="T17" fmla="*/ 0 h 827"/>
                  <a:gd name="T18" fmla="*/ 625 w 655"/>
                  <a:gd name="T19" fmla="*/ 731 h 827"/>
                  <a:gd name="T20" fmla="*/ 577 w 655"/>
                  <a:gd name="T21" fmla="*/ 801 h 827"/>
                  <a:gd name="T22" fmla="*/ 69 w 655"/>
                  <a:gd name="T23" fmla="*/ 801 h 827"/>
                  <a:gd name="T24" fmla="*/ 31 w 655"/>
                  <a:gd name="T25" fmla="*/ 731 h 827"/>
                  <a:gd name="T26" fmla="*/ 31 w 655"/>
                  <a:gd name="T27" fmla="*/ 98 h 827"/>
                  <a:gd name="T28" fmla="*/ 73 w 655"/>
                  <a:gd name="T29" fmla="*/ 28 h 827"/>
                  <a:gd name="T30" fmla="*/ 582 w 655"/>
                  <a:gd name="T31" fmla="*/ 28 h 827"/>
                  <a:gd name="T32" fmla="*/ 625 w 655"/>
                  <a:gd name="T33" fmla="*/ 98 h 827"/>
                  <a:gd name="T34" fmla="*/ 625 w 655"/>
                  <a:gd name="T35" fmla="*/ 731 h 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55" h="826">
                    <a:moveTo>
                      <a:pt x="591" y="0"/>
                    </a:moveTo>
                    <a:cubicBezTo>
                      <a:pt x="62" y="0"/>
                      <a:pt x="62" y="0"/>
                      <a:pt x="62" y="0"/>
                    </a:cubicBezTo>
                    <a:cubicBezTo>
                      <a:pt x="18" y="0"/>
                      <a:pt x="0" y="33"/>
                      <a:pt x="0" y="75"/>
                    </a:cubicBezTo>
                    <a:cubicBezTo>
                      <a:pt x="0" y="752"/>
                      <a:pt x="0" y="752"/>
                      <a:pt x="0" y="752"/>
                    </a:cubicBezTo>
                    <a:cubicBezTo>
                      <a:pt x="0" y="793"/>
                      <a:pt x="18" y="827"/>
                      <a:pt x="62" y="827"/>
                    </a:cubicBezTo>
                    <a:cubicBezTo>
                      <a:pt x="591" y="827"/>
                      <a:pt x="591" y="827"/>
                      <a:pt x="591" y="827"/>
                    </a:cubicBezTo>
                    <a:cubicBezTo>
                      <a:pt x="636" y="827"/>
                      <a:pt x="655" y="793"/>
                      <a:pt x="655" y="752"/>
                    </a:cubicBezTo>
                    <a:cubicBezTo>
                      <a:pt x="655" y="75"/>
                      <a:pt x="655" y="75"/>
                      <a:pt x="655" y="75"/>
                    </a:cubicBezTo>
                    <a:cubicBezTo>
                      <a:pt x="655" y="33"/>
                      <a:pt x="636" y="0"/>
                      <a:pt x="591" y="0"/>
                    </a:cubicBezTo>
                    <a:close/>
                    <a:moveTo>
                      <a:pt x="625" y="731"/>
                    </a:moveTo>
                    <a:cubicBezTo>
                      <a:pt x="625" y="770"/>
                      <a:pt x="617" y="801"/>
                      <a:pt x="577" y="801"/>
                    </a:cubicBezTo>
                    <a:cubicBezTo>
                      <a:pt x="69" y="801"/>
                      <a:pt x="69" y="801"/>
                      <a:pt x="69" y="801"/>
                    </a:cubicBezTo>
                    <a:cubicBezTo>
                      <a:pt x="29" y="801"/>
                      <a:pt x="31" y="770"/>
                      <a:pt x="31" y="731"/>
                    </a:cubicBez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59"/>
                      <a:pt x="33" y="28"/>
                      <a:pt x="73" y="28"/>
                    </a:cubicBezTo>
                    <a:cubicBezTo>
                      <a:pt x="582" y="28"/>
                      <a:pt x="582" y="28"/>
                      <a:pt x="582" y="28"/>
                    </a:cubicBezTo>
                    <a:cubicBezTo>
                      <a:pt x="623" y="28"/>
                      <a:pt x="625" y="59"/>
                      <a:pt x="625" y="98"/>
                    </a:cubicBezTo>
                    <a:lnTo>
                      <a:pt x="625" y="731"/>
                    </a:lnTo>
                    <a:close/>
                  </a:path>
                </a:pathLst>
              </a:custGeom>
              <a:solidFill>
                <a:srgbClr val="BF21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4" name="Freeform 224"/>
              <p:cNvSpPr>
                <a:spLocks noEditPoints="1"/>
              </p:cNvSpPr>
              <p:nvPr/>
            </p:nvSpPr>
            <p:spPr bwMode="auto">
              <a:xfrm>
                <a:off x="3232151" y="4065588"/>
                <a:ext cx="1179513" cy="1487488"/>
              </a:xfrm>
              <a:custGeom>
                <a:avLst/>
                <a:gdLst>
                  <a:gd name="T0" fmla="*/ 592 w 655"/>
                  <a:gd name="T1" fmla="*/ 0 h 826"/>
                  <a:gd name="T2" fmla="*/ 63 w 655"/>
                  <a:gd name="T3" fmla="*/ 0 h 826"/>
                  <a:gd name="T4" fmla="*/ 0 w 655"/>
                  <a:gd name="T5" fmla="*/ 74 h 826"/>
                  <a:gd name="T6" fmla="*/ 0 w 655"/>
                  <a:gd name="T7" fmla="*/ 752 h 826"/>
                  <a:gd name="T8" fmla="*/ 63 w 655"/>
                  <a:gd name="T9" fmla="*/ 826 h 826"/>
                  <a:gd name="T10" fmla="*/ 592 w 655"/>
                  <a:gd name="T11" fmla="*/ 826 h 826"/>
                  <a:gd name="T12" fmla="*/ 655 w 655"/>
                  <a:gd name="T13" fmla="*/ 752 h 826"/>
                  <a:gd name="T14" fmla="*/ 655 w 655"/>
                  <a:gd name="T15" fmla="*/ 74 h 826"/>
                  <a:gd name="T16" fmla="*/ 592 w 655"/>
                  <a:gd name="T17" fmla="*/ 0 h 826"/>
                  <a:gd name="T18" fmla="*/ 626 w 655"/>
                  <a:gd name="T19" fmla="*/ 731 h 826"/>
                  <a:gd name="T20" fmla="*/ 577 w 655"/>
                  <a:gd name="T21" fmla="*/ 801 h 826"/>
                  <a:gd name="T22" fmla="*/ 70 w 655"/>
                  <a:gd name="T23" fmla="*/ 801 h 826"/>
                  <a:gd name="T24" fmla="*/ 31 w 655"/>
                  <a:gd name="T25" fmla="*/ 731 h 826"/>
                  <a:gd name="T26" fmla="*/ 31 w 655"/>
                  <a:gd name="T27" fmla="*/ 97 h 826"/>
                  <a:gd name="T28" fmla="*/ 73 w 655"/>
                  <a:gd name="T29" fmla="*/ 27 h 826"/>
                  <a:gd name="T30" fmla="*/ 583 w 655"/>
                  <a:gd name="T31" fmla="*/ 27 h 826"/>
                  <a:gd name="T32" fmla="*/ 626 w 655"/>
                  <a:gd name="T33" fmla="*/ 97 h 826"/>
                  <a:gd name="T34" fmla="*/ 626 w 655"/>
                  <a:gd name="T35" fmla="*/ 731 h 8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55" h="825">
                    <a:moveTo>
                      <a:pt x="592" y="0"/>
                    </a:moveTo>
                    <a:cubicBezTo>
                      <a:pt x="63" y="0"/>
                      <a:pt x="63" y="0"/>
                      <a:pt x="63" y="0"/>
                    </a:cubicBezTo>
                    <a:cubicBezTo>
                      <a:pt x="18" y="0"/>
                      <a:pt x="0" y="33"/>
                      <a:pt x="0" y="74"/>
                    </a:cubicBezTo>
                    <a:cubicBezTo>
                      <a:pt x="0" y="752"/>
                      <a:pt x="0" y="752"/>
                      <a:pt x="0" y="752"/>
                    </a:cubicBezTo>
                    <a:cubicBezTo>
                      <a:pt x="0" y="793"/>
                      <a:pt x="18" y="826"/>
                      <a:pt x="63" y="826"/>
                    </a:cubicBezTo>
                    <a:cubicBezTo>
                      <a:pt x="592" y="826"/>
                      <a:pt x="592" y="826"/>
                      <a:pt x="592" y="826"/>
                    </a:cubicBezTo>
                    <a:cubicBezTo>
                      <a:pt x="636" y="826"/>
                      <a:pt x="655" y="793"/>
                      <a:pt x="655" y="752"/>
                    </a:cubicBezTo>
                    <a:cubicBezTo>
                      <a:pt x="655" y="74"/>
                      <a:pt x="655" y="74"/>
                      <a:pt x="655" y="74"/>
                    </a:cubicBezTo>
                    <a:cubicBezTo>
                      <a:pt x="655" y="33"/>
                      <a:pt x="636" y="0"/>
                      <a:pt x="592" y="0"/>
                    </a:cubicBezTo>
                    <a:close/>
                    <a:moveTo>
                      <a:pt x="626" y="731"/>
                    </a:moveTo>
                    <a:cubicBezTo>
                      <a:pt x="626" y="769"/>
                      <a:pt x="618" y="801"/>
                      <a:pt x="577" y="801"/>
                    </a:cubicBezTo>
                    <a:cubicBezTo>
                      <a:pt x="70" y="801"/>
                      <a:pt x="70" y="801"/>
                      <a:pt x="70" y="801"/>
                    </a:cubicBezTo>
                    <a:cubicBezTo>
                      <a:pt x="29" y="801"/>
                      <a:pt x="31" y="769"/>
                      <a:pt x="31" y="731"/>
                    </a:cubicBezTo>
                    <a:cubicBezTo>
                      <a:pt x="31" y="97"/>
                      <a:pt x="31" y="97"/>
                      <a:pt x="31" y="97"/>
                    </a:cubicBezTo>
                    <a:cubicBezTo>
                      <a:pt x="31" y="59"/>
                      <a:pt x="33" y="27"/>
                      <a:pt x="73" y="27"/>
                    </a:cubicBezTo>
                    <a:cubicBezTo>
                      <a:pt x="583" y="27"/>
                      <a:pt x="583" y="27"/>
                      <a:pt x="583" y="27"/>
                    </a:cubicBezTo>
                    <a:cubicBezTo>
                      <a:pt x="623" y="27"/>
                      <a:pt x="626" y="59"/>
                      <a:pt x="626" y="97"/>
                    </a:cubicBezTo>
                    <a:lnTo>
                      <a:pt x="626" y="7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5" name="Freeform 225"/>
              <p:cNvSpPr>
                <a:spLocks noEditPoints="1"/>
              </p:cNvSpPr>
              <p:nvPr/>
            </p:nvSpPr>
            <p:spPr bwMode="auto">
              <a:xfrm>
                <a:off x="5192713" y="4068763"/>
                <a:ext cx="1179513" cy="1489075"/>
              </a:xfrm>
              <a:custGeom>
                <a:avLst/>
                <a:gdLst>
                  <a:gd name="T0" fmla="*/ 592 w 655"/>
                  <a:gd name="T1" fmla="*/ 0 h 827"/>
                  <a:gd name="T2" fmla="*/ 63 w 655"/>
                  <a:gd name="T3" fmla="*/ 0 h 827"/>
                  <a:gd name="T4" fmla="*/ 0 w 655"/>
                  <a:gd name="T5" fmla="*/ 75 h 827"/>
                  <a:gd name="T6" fmla="*/ 0 w 655"/>
                  <a:gd name="T7" fmla="*/ 752 h 827"/>
                  <a:gd name="T8" fmla="*/ 63 w 655"/>
                  <a:gd name="T9" fmla="*/ 827 h 827"/>
                  <a:gd name="T10" fmla="*/ 592 w 655"/>
                  <a:gd name="T11" fmla="*/ 827 h 827"/>
                  <a:gd name="T12" fmla="*/ 655 w 655"/>
                  <a:gd name="T13" fmla="*/ 752 h 827"/>
                  <a:gd name="T14" fmla="*/ 655 w 655"/>
                  <a:gd name="T15" fmla="*/ 75 h 827"/>
                  <a:gd name="T16" fmla="*/ 592 w 655"/>
                  <a:gd name="T17" fmla="*/ 0 h 827"/>
                  <a:gd name="T18" fmla="*/ 626 w 655"/>
                  <a:gd name="T19" fmla="*/ 731 h 827"/>
                  <a:gd name="T20" fmla="*/ 577 w 655"/>
                  <a:gd name="T21" fmla="*/ 801 h 827"/>
                  <a:gd name="T22" fmla="*/ 70 w 655"/>
                  <a:gd name="T23" fmla="*/ 801 h 827"/>
                  <a:gd name="T24" fmla="*/ 31 w 655"/>
                  <a:gd name="T25" fmla="*/ 731 h 827"/>
                  <a:gd name="T26" fmla="*/ 31 w 655"/>
                  <a:gd name="T27" fmla="*/ 98 h 827"/>
                  <a:gd name="T28" fmla="*/ 73 w 655"/>
                  <a:gd name="T29" fmla="*/ 28 h 827"/>
                  <a:gd name="T30" fmla="*/ 583 w 655"/>
                  <a:gd name="T31" fmla="*/ 28 h 827"/>
                  <a:gd name="T32" fmla="*/ 626 w 655"/>
                  <a:gd name="T33" fmla="*/ 98 h 827"/>
                  <a:gd name="T34" fmla="*/ 626 w 655"/>
                  <a:gd name="T35" fmla="*/ 731 h 8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55" h="826">
                    <a:moveTo>
                      <a:pt x="592" y="0"/>
                    </a:moveTo>
                    <a:cubicBezTo>
                      <a:pt x="63" y="0"/>
                      <a:pt x="63" y="0"/>
                      <a:pt x="63" y="0"/>
                    </a:cubicBezTo>
                    <a:cubicBezTo>
                      <a:pt x="18" y="0"/>
                      <a:pt x="0" y="33"/>
                      <a:pt x="0" y="75"/>
                    </a:cubicBezTo>
                    <a:cubicBezTo>
                      <a:pt x="0" y="752"/>
                      <a:pt x="0" y="752"/>
                      <a:pt x="0" y="752"/>
                    </a:cubicBezTo>
                    <a:cubicBezTo>
                      <a:pt x="0" y="793"/>
                      <a:pt x="18" y="827"/>
                      <a:pt x="63" y="827"/>
                    </a:cubicBezTo>
                    <a:cubicBezTo>
                      <a:pt x="592" y="827"/>
                      <a:pt x="592" y="827"/>
                      <a:pt x="592" y="827"/>
                    </a:cubicBezTo>
                    <a:cubicBezTo>
                      <a:pt x="636" y="827"/>
                      <a:pt x="655" y="793"/>
                      <a:pt x="655" y="752"/>
                    </a:cubicBezTo>
                    <a:cubicBezTo>
                      <a:pt x="655" y="75"/>
                      <a:pt x="655" y="75"/>
                      <a:pt x="655" y="75"/>
                    </a:cubicBezTo>
                    <a:cubicBezTo>
                      <a:pt x="655" y="33"/>
                      <a:pt x="636" y="0"/>
                      <a:pt x="592" y="0"/>
                    </a:cubicBezTo>
                    <a:close/>
                    <a:moveTo>
                      <a:pt x="626" y="731"/>
                    </a:moveTo>
                    <a:cubicBezTo>
                      <a:pt x="626" y="770"/>
                      <a:pt x="618" y="801"/>
                      <a:pt x="577" y="801"/>
                    </a:cubicBezTo>
                    <a:cubicBezTo>
                      <a:pt x="70" y="801"/>
                      <a:pt x="70" y="801"/>
                      <a:pt x="70" y="801"/>
                    </a:cubicBezTo>
                    <a:cubicBezTo>
                      <a:pt x="29" y="801"/>
                      <a:pt x="31" y="770"/>
                      <a:pt x="31" y="731"/>
                    </a:cubicBezTo>
                    <a:cubicBezTo>
                      <a:pt x="31" y="98"/>
                      <a:pt x="31" y="98"/>
                      <a:pt x="31" y="98"/>
                    </a:cubicBezTo>
                    <a:cubicBezTo>
                      <a:pt x="31" y="59"/>
                      <a:pt x="33" y="28"/>
                      <a:pt x="73" y="28"/>
                    </a:cubicBezTo>
                    <a:cubicBezTo>
                      <a:pt x="583" y="28"/>
                      <a:pt x="583" y="28"/>
                      <a:pt x="583" y="28"/>
                    </a:cubicBezTo>
                    <a:cubicBezTo>
                      <a:pt x="623" y="28"/>
                      <a:pt x="626" y="59"/>
                      <a:pt x="626" y="98"/>
                    </a:cubicBezTo>
                    <a:lnTo>
                      <a:pt x="626" y="731"/>
                    </a:lnTo>
                    <a:close/>
                  </a:path>
                </a:pathLst>
              </a:custGeom>
              <a:solidFill>
                <a:srgbClr val="623E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6" name="Rectangle 226"/>
              <p:cNvSpPr>
                <a:spLocks noChangeArrowheads="1"/>
              </p:cNvSpPr>
              <p:nvPr/>
            </p:nvSpPr>
            <p:spPr bwMode="auto">
              <a:xfrm>
                <a:off x="5516198" y="5070333"/>
                <a:ext cx="712904" cy="2008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zh-CN" altLang="en-US" sz="935">
                    <a:solidFill>
                      <a:srgbClr val="000000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厨余垃圾</a:t>
                </a:r>
                <a:endParaRPr lang="zh-CN" altLang="en-US" sz="935">
                  <a:solidFill>
                    <a:prstClr val="black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endParaRPr>
              </a:p>
            </p:txBody>
          </p:sp>
          <p:sp>
            <p:nvSpPr>
              <p:cNvPr id="187" name="Rectangle 227"/>
              <p:cNvSpPr>
                <a:spLocks noChangeArrowheads="1"/>
              </p:cNvSpPr>
              <p:nvPr/>
            </p:nvSpPr>
            <p:spPr bwMode="auto">
              <a:xfrm>
                <a:off x="5314952" y="5243512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88" name="Rectangle 228"/>
              <p:cNvSpPr>
                <a:spLocks noChangeArrowheads="1"/>
              </p:cNvSpPr>
              <p:nvPr/>
            </p:nvSpPr>
            <p:spPr bwMode="auto">
              <a:xfrm>
                <a:off x="5424489" y="5243512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4" name="Freeform 234"/>
              <p:cNvSpPr/>
              <p:nvPr/>
            </p:nvSpPr>
            <p:spPr bwMode="auto">
              <a:xfrm>
                <a:off x="5453063" y="4608513"/>
                <a:ext cx="582613" cy="66675"/>
              </a:xfrm>
              <a:custGeom>
                <a:avLst/>
                <a:gdLst>
                  <a:gd name="T0" fmla="*/ 0 w 324"/>
                  <a:gd name="T1" fmla="*/ 0 h 37"/>
                  <a:gd name="T2" fmla="*/ 89 w 324"/>
                  <a:gd name="T3" fmla="*/ 29 h 37"/>
                  <a:gd name="T4" fmla="*/ 201 w 324"/>
                  <a:gd name="T5" fmla="*/ 36 h 37"/>
                  <a:gd name="T6" fmla="*/ 285 w 324"/>
                  <a:gd name="T7" fmla="*/ 25 h 37"/>
                  <a:gd name="T8" fmla="*/ 324 w 324"/>
                  <a:gd name="T9" fmla="*/ 22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4" h="37">
                    <a:moveTo>
                      <a:pt x="0" y="0"/>
                    </a:moveTo>
                    <a:cubicBezTo>
                      <a:pt x="0" y="0"/>
                      <a:pt x="47" y="21"/>
                      <a:pt x="89" y="29"/>
                    </a:cubicBezTo>
                    <a:cubicBezTo>
                      <a:pt x="132" y="37"/>
                      <a:pt x="175" y="36"/>
                      <a:pt x="201" y="36"/>
                    </a:cubicBezTo>
                    <a:cubicBezTo>
                      <a:pt x="226" y="37"/>
                      <a:pt x="258" y="23"/>
                      <a:pt x="285" y="25"/>
                    </a:cubicBezTo>
                    <a:cubicBezTo>
                      <a:pt x="312" y="26"/>
                      <a:pt x="324" y="22"/>
                      <a:pt x="324" y="22"/>
                    </a:cubicBezTo>
                  </a:path>
                </a:pathLst>
              </a:custGeom>
              <a:noFill/>
              <a:ln w="41275" cap="flat">
                <a:solidFill>
                  <a:srgbClr val="BD7F37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5" name="Freeform 235"/>
              <p:cNvSpPr/>
              <p:nvPr/>
            </p:nvSpPr>
            <p:spPr bwMode="auto">
              <a:xfrm>
                <a:off x="5468938" y="4600575"/>
                <a:ext cx="36513" cy="49213"/>
              </a:xfrm>
              <a:custGeom>
                <a:avLst/>
                <a:gdLst>
                  <a:gd name="T0" fmla="*/ 23 w 23"/>
                  <a:gd name="T1" fmla="*/ 0 h 31"/>
                  <a:gd name="T2" fmla="*/ 19 w 23"/>
                  <a:gd name="T3" fmla="*/ 18 h 31"/>
                  <a:gd name="T4" fmla="*/ 0 w 23"/>
                  <a:gd name="T5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" h="31">
                    <a:moveTo>
                      <a:pt x="23" y="0"/>
                    </a:moveTo>
                    <a:lnTo>
                      <a:pt x="19" y="18"/>
                    </a:lnTo>
                    <a:lnTo>
                      <a:pt x="0" y="31"/>
                    </a:lnTo>
                  </a:path>
                </a:pathLst>
              </a:custGeom>
              <a:noFill/>
              <a:ln w="19050" cap="rnd">
                <a:solidFill>
                  <a:srgbClr val="BD7F37"/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6" name="Freeform 236"/>
              <p:cNvSpPr/>
              <p:nvPr/>
            </p:nvSpPr>
            <p:spPr bwMode="auto">
              <a:xfrm>
                <a:off x="5527676" y="4603750"/>
                <a:ext cx="26988" cy="74613"/>
              </a:xfrm>
              <a:custGeom>
                <a:avLst/>
                <a:gdLst>
                  <a:gd name="T0" fmla="*/ 17 w 17"/>
                  <a:gd name="T1" fmla="*/ 0 h 47"/>
                  <a:gd name="T2" fmla="*/ 17 w 17"/>
                  <a:gd name="T3" fmla="*/ 30 h 47"/>
                  <a:gd name="T4" fmla="*/ 0 w 17"/>
                  <a:gd name="T5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" h="47">
                    <a:moveTo>
                      <a:pt x="17" y="0"/>
                    </a:moveTo>
                    <a:lnTo>
                      <a:pt x="17" y="30"/>
                    </a:lnTo>
                    <a:lnTo>
                      <a:pt x="0" y="47"/>
                    </a:lnTo>
                  </a:path>
                </a:pathLst>
              </a:custGeom>
              <a:noFill/>
              <a:ln w="19050" cap="rnd">
                <a:solidFill>
                  <a:srgbClr val="BD7F37"/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7" name="Freeform 237"/>
              <p:cNvSpPr/>
              <p:nvPr/>
            </p:nvSpPr>
            <p:spPr bwMode="auto">
              <a:xfrm>
                <a:off x="5380038" y="4548188"/>
                <a:ext cx="130175" cy="84138"/>
              </a:xfrm>
              <a:custGeom>
                <a:avLst/>
                <a:gdLst>
                  <a:gd name="T0" fmla="*/ 65 w 72"/>
                  <a:gd name="T1" fmla="*/ 38 h 47"/>
                  <a:gd name="T2" fmla="*/ 31 w 72"/>
                  <a:gd name="T3" fmla="*/ 2 h 47"/>
                  <a:gd name="T4" fmla="*/ 28 w 72"/>
                  <a:gd name="T5" fmla="*/ 13 h 47"/>
                  <a:gd name="T6" fmla="*/ 8 w 72"/>
                  <a:gd name="T7" fmla="*/ 13 h 47"/>
                  <a:gd name="T8" fmla="*/ 10 w 72"/>
                  <a:gd name="T9" fmla="*/ 23 h 47"/>
                  <a:gd name="T10" fmla="*/ 1 w 72"/>
                  <a:gd name="T11" fmla="*/ 29 h 47"/>
                  <a:gd name="T12" fmla="*/ 7 w 72"/>
                  <a:gd name="T13" fmla="*/ 35 h 47"/>
                  <a:gd name="T14" fmla="*/ 0 w 72"/>
                  <a:gd name="T15" fmla="*/ 46 h 47"/>
                  <a:gd name="T16" fmla="*/ 59 w 72"/>
                  <a:gd name="T17" fmla="*/ 45 h 47"/>
                  <a:gd name="T18" fmla="*/ 65 w 72"/>
                  <a:gd name="T19" fmla="*/ 38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2" h="47">
                    <a:moveTo>
                      <a:pt x="65" y="38"/>
                    </a:moveTo>
                    <a:cubicBezTo>
                      <a:pt x="65" y="38"/>
                      <a:pt x="36" y="0"/>
                      <a:pt x="31" y="2"/>
                    </a:cubicBezTo>
                    <a:cubicBezTo>
                      <a:pt x="29" y="3"/>
                      <a:pt x="31" y="11"/>
                      <a:pt x="28" y="13"/>
                    </a:cubicBezTo>
                    <a:cubicBezTo>
                      <a:pt x="24" y="16"/>
                      <a:pt x="8" y="13"/>
                      <a:pt x="8" y="13"/>
                    </a:cubicBezTo>
                    <a:cubicBezTo>
                      <a:pt x="8" y="13"/>
                      <a:pt x="11" y="21"/>
                      <a:pt x="10" y="23"/>
                    </a:cubicBezTo>
                    <a:cubicBezTo>
                      <a:pt x="9" y="26"/>
                      <a:pt x="1" y="29"/>
                      <a:pt x="1" y="29"/>
                    </a:cubicBezTo>
                    <a:cubicBezTo>
                      <a:pt x="1" y="29"/>
                      <a:pt x="7" y="32"/>
                      <a:pt x="7" y="35"/>
                    </a:cubicBezTo>
                    <a:cubicBezTo>
                      <a:pt x="7" y="38"/>
                      <a:pt x="0" y="46"/>
                      <a:pt x="0" y="46"/>
                    </a:cubicBezTo>
                    <a:cubicBezTo>
                      <a:pt x="0" y="46"/>
                      <a:pt x="46" y="47"/>
                      <a:pt x="59" y="45"/>
                    </a:cubicBezTo>
                    <a:cubicBezTo>
                      <a:pt x="72" y="43"/>
                      <a:pt x="65" y="38"/>
                      <a:pt x="65" y="38"/>
                    </a:cubicBezTo>
                    <a:close/>
                  </a:path>
                </a:pathLst>
              </a:custGeom>
              <a:solidFill>
                <a:srgbClr val="B46B1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8" name="Freeform 238"/>
              <p:cNvSpPr/>
              <p:nvPr/>
            </p:nvSpPr>
            <p:spPr bwMode="auto">
              <a:xfrm>
                <a:off x="5908676" y="4562475"/>
                <a:ext cx="53975" cy="204788"/>
              </a:xfrm>
              <a:custGeom>
                <a:avLst/>
                <a:gdLst>
                  <a:gd name="T0" fmla="*/ 0 w 30"/>
                  <a:gd name="T1" fmla="*/ 0 h 114"/>
                  <a:gd name="T2" fmla="*/ 29 w 30"/>
                  <a:gd name="T3" fmla="*/ 51 h 114"/>
                  <a:gd name="T4" fmla="*/ 29 w 30"/>
                  <a:gd name="T5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" h="114">
                    <a:moveTo>
                      <a:pt x="0" y="0"/>
                    </a:moveTo>
                    <a:cubicBezTo>
                      <a:pt x="0" y="0"/>
                      <a:pt x="27" y="44"/>
                      <a:pt x="29" y="51"/>
                    </a:cubicBezTo>
                    <a:cubicBezTo>
                      <a:pt x="29" y="51"/>
                      <a:pt x="30" y="104"/>
                      <a:pt x="29" y="114"/>
                    </a:cubicBezTo>
                  </a:path>
                </a:pathLst>
              </a:custGeom>
              <a:noFill/>
              <a:ln w="41275" cap="rnd">
                <a:solidFill>
                  <a:srgbClr val="BD7F37"/>
                </a:solidFill>
                <a:prstDash val="solid"/>
                <a:rou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199" name="Freeform 239"/>
              <p:cNvSpPr/>
              <p:nvPr/>
            </p:nvSpPr>
            <p:spPr bwMode="auto">
              <a:xfrm>
                <a:off x="5959476" y="4540250"/>
                <a:ext cx="211138" cy="227013"/>
              </a:xfrm>
              <a:custGeom>
                <a:avLst/>
                <a:gdLst>
                  <a:gd name="T0" fmla="*/ 1 w 118"/>
                  <a:gd name="T1" fmla="*/ 25 h 126"/>
                  <a:gd name="T2" fmla="*/ 25 w 118"/>
                  <a:gd name="T3" fmla="*/ 0 h 126"/>
                  <a:gd name="T4" fmla="*/ 83 w 118"/>
                  <a:gd name="T5" fmla="*/ 15 h 126"/>
                  <a:gd name="T6" fmla="*/ 115 w 118"/>
                  <a:gd name="T7" fmla="*/ 44 h 126"/>
                  <a:gd name="T8" fmla="*/ 106 w 118"/>
                  <a:gd name="T9" fmla="*/ 50 h 126"/>
                  <a:gd name="T10" fmla="*/ 118 w 118"/>
                  <a:gd name="T11" fmla="*/ 53 h 126"/>
                  <a:gd name="T12" fmla="*/ 89 w 118"/>
                  <a:gd name="T13" fmla="*/ 107 h 126"/>
                  <a:gd name="T14" fmla="*/ 21 w 118"/>
                  <a:gd name="T15" fmla="*/ 97 h 126"/>
                  <a:gd name="T16" fmla="*/ 16 w 118"/>
                  <a:gd name="T17" fmla="*/ 56 h 126"/>
                  <a:gd name="T18" fmla="*/ 1 w 118"/>
                  <a:gd name="T19" fmla="*/ 25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8" h="125">
                    <a:moveTo>
                      <a:pt x="1" y="25"/>
                    </a:moveTo>
                    <a:cubicBezTo>
                      <a:pt x="0" y="17"/>
                      <a:pt x="1" y="0"/>
                      <a:pt x="25" y="0"/>
                    </a:cubicBezTo>
                    <a:cubicBezTo>
                      <a:pt x="51" y="0"/>
                      <a:pt x="69" y="9"/>
                      <a:pt x="83" y="15"/>
                    </a:cubicBezTo>
                    <a:cubicBezTo>
                      <a:pt x="101" y="24"/>
                      <a:pt x="115" y="38"/>
                      <a:pt x="115" y="44"/>
                    </a:cubicBezTo>
                    <a:cubicBezTo>
                      <a:pt x="116" y="51"/>
                      <a:pt x="105" y="46"/>
                      <a:pt x="106" y="50"/>
                    </a:cubicBezTo>
                    <a:cubicBezTo>
                      <a:pt x="106" y="53"/>
                      <a:pt x="118" y="49"/>
                      <a:pt x="118" y="53"/>
                    </a:cubicBezTo>
                    <a:cubicBezTo>
                      <a:pt x="118" y="76"/>
                      <a:pt x="109" y="92"/>
                      <a:pt x="89" y="107"/>
                    </a:cubicBezTo>
                    <a:cubicBezTo>
                      <a:pt x="64" y="126"/>
                      <a:pt x="22" y="126"/>
                      <a:pt x="21" y="97"/>
                    </a:cubicBezTo>
                    <a:cubicBezTo>
                      <a:pt x="21" y="81"/>
                      <a:pt x="19" y="69"/>
                      <a:pt x="16" y="56"/>
                    </a:cubicBezTo>
                    <a:cubicBezTo>
                      <a:pt x="15" y="48"/>
                      <a:pt x="3" y="43"/>
                      <a:pt x="1" y="25"/>
                    </a:cubicBezTo>
                    <a:close/>
                  </a:path>
                </a:pathLst>
              </a:custGeom>
              <a:solidFill>
                <a:srgbClr val="B46B1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0" name="Freeform 240"/>
              <p:cNvSpPr/>
              <p:nvPr/>
            </p:nvSpPr>
            <p:spPr bwMode="auto">
              <a:xfrm>
                <a:off x="5775326" y="4691063"/>
                <a:ext cx="100013" cy="119063"/>
              </a:xfrm>
              <a:custGeom>
                <a:avLst/>
                <a:gdLst>
                  <a:gd name="T0" fmla="*/ 2 w 56"/>
                  <a:gd name="T1" fmla="*/ 12 h 66"/>
                  <a:gd name="T2" fmla="*/ 15 w 56"/>
                  <a:gd name="T3" fmla="*/ 48 h 66"/>
                  <a:gd name="T4" fmla="*/ 56 w 56"/>
                  <a:gd name="T5" fmla="*/ 48 h 66"/>
                  <a:gd name="T6" fmla="*/ 25 w 56"/>
                  <a:gd name="T7" fmla="*/ 21 h 66"/>
                  <a:gd name="T8" fmla="*/ 2 w 56"/>
                  <a:gd name="T9" fmla="*/ 12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6">
                    <a:moveTo>
                      <a:pt x="2" y="12"/>
                    </a:moveTo>
                    <a:cubicBezTo>
                      <a:pt x="0" y="26"/>
                      <a:pt x="1" y="39"/>
                      <a:pt x="15" y="48"/>
                    </a:cubicBezTo>
                    <a:cubicBezTo>
                      <a:pt x="30" y="56"/>
                      <a:pt x="55" y="66"/>
                      <a:pt x="56" y="48"/>
                    </a:cubicBezTo>
                    <a:cubicBezTo>
                      <a:pt x="56" y="32"/>
                      <a:pt x="39" y="37"/>
                      <a:pt x="25" y="21"/>
                    </a:cubicBezTo>
                    <a:cubicBezTo>
                      <a:pt x="14" y="9"/>
                      <a:pt x="4" y="0"/>
                      <a:pt x="2" y="12"/>
                    </a:cubicBezTo>
                    <a:close/>
                  </a:path>
                </a:pathLst>
              </a:custGeom>
              <a:solidFill>
                <a:srgbClr val="B46B1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1" name="Freeform 241"/>
              <p:cNvSpPr/>
              <p:nvPr/>
            </p:nvSpPr>
            <p:spPr bwMode="auto">
              <a:xfrm>
                <a:off x="5780088" y="4937125"/>
                <a:ext cx="46038" cy="28575"/>
              </a:xfrm>
              <a:custGeom>
                <a:avLst/>
                <a:gdLst>
                  <a:gd name="T0" fmla="*/ 11 w 25"/>
                  <a:gd name="T1" fmla="*/ 3 h 16"/>
                  <a:gd name="T2" fmla="*/ 11 w 25"/>
                  <a:gd name="T3" fmla="*/ 12 h 16"/>
                  <a:gd name="T4" fmla="*/ 11 w 25"/>
                  <a:gd name="T5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" h="16">
                    <a:moveTo>
                      <a:pt x="11" y="3"/>
                    </a:moveTo>
                    <a:cubicBezTo>
                      <a:pt x="11" y="3"/>
                      <a:pt x="0" y="8"/>
                      <a:pt x="11" y="12"/>
                    </a:cubicBezTo>
                    <a:cubicBezTo>
                      <a:pt x="23" y="16"/>
                      <a:pt x="25" y="0"/>
                      <a:pt x="11" y="3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2" name="Freeform 242"/>
              <p:cNvSpPr>
                <a:spLocks noEditPoints="1"/>
              </p:cNvSpPr>
              <p:nvPr/>
            </p:nvSpPr>
            <p:spPr bwMode="auto">
              <a:xfrm>
                <a:off x="5537201" y="4214813"/>
                <a:ext cx="558800" cy="790575"/>
              </a:xfrm>
              <a:custGeom>
                <a:avLst/>
                <a:gdLst>
                  <a:gd name="T0" fmla="*/ 279 w 310"/>
                  <a:gd name="T1" fmla="*/ 335 h 439"/>
                  <a:gd name="T2" fmla="*/ 188 w 310"/>
                  <a:gd name="T3" fmla="*/ 227 h 439"/>
                  <a:gd name="T4" fmla="*/ 165 w 310"/>
                  <a:gd name="T5" fmla="*/ 227 h 439"/>
                  <a:gd name="T6" fmla="*/ 127 w 310"/>
                  <a:gd name="T7" fmla="*/ 144 h 439"/>
                  <a:gd name="T8" fmla="*/ 138 w 310"/>
                  <a:gd name="T9" fmla="*/ 88 h 439"/>
                  <a:gd name="T10" fmla="*/ 58 w 310"/>
                  <a:gd name="T11" fmla="*/ 59 h 439"/>
                  <a:gd name="T12" fmla="*/ 76 w 310"/>
                  <a:gd name="T13" fmla="*/ 38 h 439"/>
                  <a:gd name="T14" fmla="*/ 51 w 310"/>
                  <a:gd name="T15" fmla="*/ 109 h 439"/>
                  <a:gd name="T16" fmla="*/ 1 w 310"/>
                  <a:gd name="T17" fmla="*/ 176 h 439"/>
                  <a:gd name="T18" fmla="*/ 31 w 310"/>
                  <a:gd name="T19" fmla="*/ 164 h 439"/>
                  <a:gd name="T20" fmla="*/ 107 w 310"/>
                  <a:gd name="T21" fmla="*/ 243 h 439"/>
                  <a:gd name="T22" fmla="*/ 85 w 310"/>
                  <a:gd name="T23" fmla="*/ 221 h 439"/>
                  <a:gd name="T24" fmla="*/ 81 w 310"/>
                  <a:gd name="T25" fmla="*/ 249 h 439"/>
                  <a:gd name="T26" fmla="*/ 51 w 310"/>
                  <a:gd name="T27" fmla="*/ 215 h 439"/>
                  <a:gd name="T28" fmla="*/ 15 w 310"/>
                  <a:gd name="T29" fmla="*/ 308 h 439"/>
                  <a:gd name="T30" fmla="*/ 85 w 310"/>
                  <a:gd name="T31" fmla="*/ 389 h 439"/>
                  <a:gd name="T32" fmla="*/ 120 w 310"/>
                  <a:gd name="T33" fmla="*/ 354 h 439"/>
                  <a:gd name="T34" fmla="*/ 142 w 310"/>
                  <a:gd name="T35" fmla="*/ 262 h 439"/>
                  <a:gd name="T36" fmla="*/ 261 w 310"/>
                  <a:gd name="T37" fmla="*/ 336 h 439"/>
                  <a:gd name="T38" fmla="*/ 211 w 310"/>
                  <a:gd name="T39" fmla="*/ 352 h 439"/>
                  <a:gd name="T40" fmla="*/ 171 w 310"/>
                  <a:gd name="T41" fmla="*/ 361 h 439"/>
                  <a:gd name="T42" fmla="*/ 122 w 310"/>
                  <a:gd name="T43" fmla="*/ 381 h 439"/>
                  <a:gd name="T44" fmla="*/ 92 w 310"/>
                  <a:gd name="T45" fmla="*/ 419 h 439"/>
                  <a:gd name="T46" fmla="*/ 288 w 310"/>
                  <a:gd name="T47" fmla="*/ 366 h 439"/>
                  <a:gd name="T48" fmla="*/ 67 w 310"/>
                  <a:gd name="T49" fmla="*/ 105 h 439"/>
                  <a:gd name="T50" fmla="*/ 67 w 310"/>
                  <a:gd name="T51" fmla="*/ 105 h 439"/>
                  <a:gd name="T52" fmla="*/ 98 w 310"/>
                  <a:gd name="T53" fmla="*/ 331 h 439"/>
                  <a:gd name="T54" fmla="*/ 89 w 310"/>
                  <a:gd name="T55" fmla="*/ 333 h 439"/>
                  <a:gd name="T56" fmla="*/ 93 w 310"/>
                  <a:gd name="T57" fmla="*/ 352 h 439"/>
                  <a:gd name="T58" fmla="*/ 101 w 310"/>
                  <a:gd name="T59" fmla="*/ 369 h 439"/>
                  <a:gd name="T60" fmla="*/ 29 w 310"/>
                  <a:gd name="T61" fmla="*/ 339 h 439"/>
                  <a:gd name="T62" fmla="*/ 42 w 310"/>
                  <a:gd name="T63" fmla="*/ 309 h 439"/>
                  <a:gd name="T64" fmla="*/ 53 w 310"/>
                  <a:gd name="T65" fmla="*/ 336 h 439"/>
                  <a:gd name="T66" fmla="*/ 85 w 310"/>
                  <a:gd name="T67" fmla="*/ 340 h 439"/>
                  <a:gd name="T68" fmla="*/ 63 w 310"/>
                  <a:gd name="T69" fmla="*/ 317 h 439"/>
                  <a:gd name="T70" fmla="*/ 46 w 310"/>
                  <a:gd name="T71" fmla="*/ 286 h 439"/>
                  <a:gd name="T72" fmla="*/ 58 w 310"/>
                  <a:gd name="T73" fmla="*/ 258 h 439"/>
                  <a:gd name="T74" fmla="*/ 79 w 310"/>
                  <a:gd name="T75" fmla="*/ 282 h 439"/>
                  <a:gd name="T76" fmla="*/ 98 w 310"/>
                  <a:gd name="T77" fmla="*/ 271 h 439"/>
                  <a:gd name="T78" fmla="*/ 115 w 310"/>
                  <a:gd name="T79" fmla="*/ 319 h 439"/>
                  <a:gd name="T80" fmla="*/ 122 w 310"/>
                  <a:gd name="T81" fmla="*/ 248 h 439"/>
                  <a:gd name="T82" fmla="*/ 97 w 310"/>
                  <a:gd name="T83" fmla="*/ 196 h 439"/>
                  <a:gd name="T84" fmla="*/ 98 w 310"/>
                  <a:gd name="T85" fmla="*/ 153 h 439"/>
                  <a:gd name="T86" fmla="*/ 67 w 310"/>
                  <a:gd name="T87" fmla="*/ 159 h 439"/>
                  <a:gd name="T88" fmla="*/ 50 w 310"/>
                  <a:gd name="T89" fmla="*/ 137 h 439"/>
                  <a:gd name="T90" fmla="*/ 112 w 310"/>
                  <a:gd name="T91" fmla="*/ 140 h 439"/>
                  <a:gd name="T92" fmla="*/ 153 w 310"/>
                  <a:gd name="T93" fmla="*/ 245 h 439"/>
                  <a:gd name="T94" fmla="*/ 210 w 310"/>
                  <a:gd name="T95" fmla="*/ 415 h 439"/>
                  <a:gd name="T96" fmla="*/ 114 w 310"/>
                  <a:gd name="T97" fmla="*/ 407 h 439"/>
                  <a:gd name="T98" fmla="*/ 154 w 310"/>
                  <a:gd name="T99" fmla="*/ 392 h 439"/>
                  <a:gd name="T100" fmla="*/ 205 w 310"/>
                  <a:gd name="T101" fmla="*/ 370 h 439"/>
                  <a:gd name="T102" fmla="*/ 264 w 310"/>
                  <a:gd name="T103" fmla="*/ 365 h 4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10" h="439">
                    <a:moveTo>
                      <a:pt x="304" y="327"/>
                    </a:moveTo>
                    <a:cubicBezTo>
                      <a:pt x="298" y="335"/>
                      <a:pt x="279" y="335"/>
                      <a:pt x="279" y="335"/>
                    </a:cubicBezTo>
                    <a:cubicBezTo>
                      <a:pt x="275" y="333"/>
                      <a:pt x="205" y="277"/>
                      <a:pt x="205" y="277"/>
                    </a:cubicBezTo>
                    <a:cubicBezTo>
                      <a:pt x="204" y="242"/>
                      <a:pt x="194" y="237"/>
                      <a:pt x="188" y="227"/>
                    </a:cubicBezTo>
                    <a:cubicBezTo>
                      <a:pt x="181" y="218"/>
                      <a:pt x="150" y="188"/>
                      <a:pt x="150" y="188"/>
                    </a:cubicBezTo>
                    <a:cubicBezTo>
                      <a:pt x="149" y="198"/>
                      <a:pt x="170" y="224"/>
                      <a:pt x="165" y="227"/>
                    </a:cubicBezTo>
                    <a:cubicBezTo>
                      <a:pt x="161" y="230"/>
                      <a:pt x="144" y="203"/>
                      <a:pt x="142" y="200"/>
                    </a:cubicBezTo>
                    <a:cubicBezTo>
                      <a:pt x="140" y="197"/>
                      <a:pt x="125" y="175"/>
                      <a:pt x="127" y="144"/>
                    </a:cubicBezTo>
                    <a:cubicBezTo>
                      <a:pt x="128" y="114"/>
                      <a:pt x="161" y="92"/>
                      <a:pt x="161" y="92"/>
                    </a:cubicBezTo>
                    <a:cubicBezTo>
                      <a:pt x="186" y="83"/>
                      <a:pt x="138" y="88"/>
                      <a:pt x="138" y="88"/>
                    </a:cubicBezTo>
                    <a:cubicBezTo>
                      <a:pt x="110" y="88"/>
                      <a:pt x="75" y="100"/>
                      <a:pt x="65" y="104"/>
                    </a:cubicBezTo>
                    <a:cubicBezTo>
                      <a:pt x="61" y="96"/>
                      <a:pt x="57" y="67"/>
                      <a:pt x="58" y="59"/>
                    </a:cubicBezTo>
                    <a:cubicBezTo>
                      <a:pt x="59" y="50"/>
                      <a:pt x="76" y="48"/>
                      <a:pt x="76" y="48"/>
                    </a:cubicBezTo>
                    <a:cubicBezTo>
                      <a:pt x="83" y="44"/>
                      <a:pt x="76" y="38"/>
                      <a:pt x="76" y="38"/>
                    </a:cubicBezTo>
                    <a:cubicBezTo>
                      <a:pt x="34" y="0"/>
                      <a:pt x="30" y="29"/>
                      <a:pt x="30" y="29"/>
                    </a:cubicBezTo>
                    <a:cubicBezTo>
                      <a:pt x="22" y="52"/>
                      <a:pt x="51" y="109"/>
                      <a:pt x="51" y="109"/>
                    </a:cubicBezTo>
                    <a:cubicBezTo>
                      <a:pt x="31" y="122"/>
                      <a:pt x="9" y="159"/>
                      <a:pt x="9" y="159"/>
                    </a:cubicBezTo>
                    <a:cubicBezTo>
                      <a:pt x="5" y="164"/>
                      <a:pt x="2" y="168"/>
                      <a:pt x="1" y="176"/>
                    </a:cubicBezTo>
                    <a:cubicBezTo>
                      <a:pt x="0" y="184"/>
                      <a:pt x="6" y="181"/>
                      <a:pt x="9" y="179"/>
                    </a:cubicBezTo>
                    <a:cubicBezTo>
                      <a:pt x="12" y="177"/>
                      <a:pt x="16" y="166"/>
                      <a:pt x="31" y="164"/>
                    </a:cubicBezTo>
                    <a:cubicBezTo>
                      <a:pt x="46" y="162"/>
                      <a:pt x="55" y="167"/>
                      <a:pt x="75" y="185"/>
                    </a:cubicBezTo>
                    <a:cubicBezTo>
                      <a:pt x="98" y="206"/>
                      <a:pt x="104" y="234"/>
                      <a:pt x="107" y="243"/>
                    </a:cubicBezTo>
                    <a:cubicBezTo>
                      <a:pt x="111" y="251"/>
                      <a:pt x="102" y="254"/>
                      <a:pt x="99" y="246"/>
                    </a:cubicBezTo>
                    <a:cubicBezTo>
                      <a:pt x="96" y="241"/>
                      <a:pt x="93" y="232"/>
                      <a:pt x="85" y="221"/>
                    </a:cubicBezTo>
                    <a:cubicBezTo>
                      <a:pt x="77" y="209"/>
                      <a:pt x="71" y="221"/>
                      <a:pt x="75" y="226"/>
                    </a:cubicBezTo>
                    <a:cubicBezTo>
                      <a:pt x="78" y="231"/>
                      <a:pt x="84" y="246"/>
                      <a:pt x="81" y="249"/>
                    </a:cubicBezTo>
                    <a:cubicBezTo>
                      <a:pt x="78" y="253"/>
                      <a:pt x="62" y="251"/>
                      <a:pt x="58" y="251"/>
                    </a:cubicBezTo>
                    <a:cubicBezTo>
                      <a:pt x="54" y="251"/>
                      <a:pt x="56" y="219"/>
                      <a:pt x="51" y="215"/>
                    </a:cubicBezTo>
                    <a:cubicBezTo>
                      <a:pt x="45" y="211"/>
                      <a:pt x="37" y="233"/>
                      <a:pt x="33" y="246"/>
                    </a:cubicBezTo>
                    <a:cubicBezTo>
                      <a:pt x="26" y="264"/>
                      <a:pt x="17" y="291"/>
                      <a:pt x="15" y="308"/>
                    </a:cubicBezTo>
                    <a:cubicBezTo>
                      <a:pt x="11" y="356"/>
                      <a:pt x="36" y="374"/>
                      <a:pt x="44" y="384"/>
                    </a:cubicBezTo>
                    <a:cubicBezTo>
                      <a:pt x="53" y="396"/>
                      <a:pt x="81" y="391"/>
                      <a:pt x="85" y="389"/>
                    </a:cubicBezTo>
                    <a:cubicBezTo>
                      <a:pt x="90" y="387"/>
                      <a:pt x="113" y="371"/>
                      <a:pt x="118" y="369"/>
                    </a:cubicBezTo>
                    <a:cubicBezTo>
                      <a:pt x="124" y="366"/>
                      <a:pt x="122" y="357"/>
                      <a:pt x="120" y="354"/>
                    </a:cubicBezTo>
                    <a:cubicBezTo>
                      <a:pt x="119" y="351"/>
                      <a:pt x="121" y="262"/>
                      <a:pt x="121" y="262"/>
                    </a:cubicBezTo>
                    <a:cubicBezTo>
                      <a:pt x="121" y="262"/>
                      <a:pt x="125" y="261"/>
                      <a:pt x="142" y="262"/>
                    </a:cubicBezTo>
                    <a:cubicBezTo>
                      <a:pt x="158" y="262"/>
                      <a:pt x="172" y="264"/>
                      <a:pt x="186" y="277"/>
                    </a:cubicBezTo>
                    <a:cubicBezTo>
                      <a:pt x="200" y="290"/>
                      <a:pt x="250" y="328"/>
                      <a:pt x="261" y="336"/>
                    </a:cubicBezTo>
                    <a:cubicBezTo>
                      <a:pt x="267" y="341"/>
                      <a:pt x="266" y="347"/>
                      <a:pt x="266" y="347"/>
                    </a:cubicBezTo>
                    <a:cubicBezTo>
                      <a:pt x="262" y="357"/>
                      <a:pt x="221" y="352"/>
                      <a:pt x="211" y="352"/>
                    </a:cubicBezTo>
                    <a:cubicBezTo>
                      <a:pt x="201" y="353"/>
                      <a:pt x="193" y="361"/>
                      <a:pt x="193" y="361"/>
                    </a:cubicBezTo>
                    <a:cubicBezTo>
                      <a:pt x="193" y="361"/>
                      <a:pt x="184" y="359"/>
                      <a:pt x="171" y="361"/>
                    </a:cubicBezTo>
                    <a:cubicBezTo>
                      <a:pt x="159" y="362"/>
                      <a:pt x="152" y="378"/>
                      <a:pt x="152" y="378"/>
                    </a:cubicBezTo>
                    <a:cubicBezTo>
                      <a:pt x="152" y="378"/>
                      <a:pt x="137" y="377"/>
                      <a:pt x="122" y="381"/>
                    </a:cubicBezTo>
                    <a:cubicBezTo>
                      <a:pt x="107" y="384"/>
                      <a:pt x="105" y="400"/>
                      <a:pt x="96" y="407"/>
                    </a:cubicBezTo>
                    <a:cubicBezTo>
                      <a:pt x="87" y="413"/>
                      <a:pt x="81" y="415"/>
                      <a:pt x="92" y="419"/>
                    </a:cubicBezTo>
                    <a:cubicBezTo>
                      <a:pt x="103" y="423"/>
                      <a:pt x="138" y="439"/>
                      <a:pt x="176" y="432"/>
                    </a:cubicBezTo>
                    <a:cubicBezTo>
                      <a:pt x="228" y="422"/>
                      <a:pt x="263" y="399"/>
                      <a:pt x="288" y="366"/>
                    </a:cubicBezTo>
                    <a:cubicBezTo>
                      <a:pt x="308" y="341"/>
                      <a:pt x="310" y="319"/>
                      <a:pt x="304" y="327"/>
                    </a:cubicBezTo>
                    <a:close/>
                    <a:moveTo>
                      <a:pt x="67" y="105"/>
                    </a:moveTo>
                    <a:cubicBezTo>
                      <a:pt x="67" y="105"/>
                      <a:pt x="67" y="105"/>
                      <a:pt x="67" y="105"/>
                    </a:cubicBezTo>
                    <a:cubicBezTo>
                      <a:pt x="68" y="105"/>
                      <a:pt x="69" y="105"/>
                      <a:pt x="67" y="105"/>
                    </a:cubicBezTo>
                    <a:close/>
                    <a:moveTo>
                      <a:pt x="115" y="319"/>
                    </a:moveTo>
                    <a:cubicBezTo>
                      <a:pt x="114" y="336"/>
                      <a:pt x="101" y="331"/>
                      <a:pt x="98" y="331"/>
                    </a:cubicBezTo>
                    <a:cubicBezTo>
                      <a:pt x="95" y="331"/>
                      <a:pt x="101" y="324"/>
                      <a:pt x="97" y="323"/>
                    </a:cubicBezTo>
                    <a:cubicBezTo>
                      <a:pt x="92" y="322"/>
                      <a:pt x="88" y="329"/>
                      <a:pt x="89" y="333"/>
                    </a:cubicBezTo>
                    <a:cubicBezTo>
                      <a:pt x="90" y="337"/>
                      <a:pt x="95" y="338"/>
                      <a:pt x="106" y="346"/>
                    </a:cubicBezTo>
                    <a:cubicBezTo>
                      <a:pt x="118" y="353"/>
                      <a:pt x="100" y="352"/>
                      <a:pt x="93" y="352"/>
                    </a:cubicBezTo>
                    <a:cubicBezTo>
                      <a:pt x="85" y="352"/>
                      <a:pt x="88" y="361"/>
                      <a:pt x="95" y="361"/>
                    </a:cubicBezTo>
                    <a:cubicBezTo>
                      <a:pt x="101" y="362"/>
                      <a:pt x="105" y="367"/>
                      <a:pt x="101" y="369"/>
                    </a:cubicBezTo>
                    <a:cubicBezTo>
                      <a:pt x="98" y="371"/>
                      <a:pt x="79" y="380"/>
                      <a:pt x="61" y="379"/>
                    </a:cubicBezTo>
                    <a:cubicBezTo>
                      <a:pt x="43" y="377"/>
                      <a:pt x="33" y="353"/>
                      <a:pt x="29" y="339"/>
                    </a:cubicBezTo>
                    <a:cubicBezTo>
                      <a:pt x="25" y="325"/>
                      <a:pt x="28" y="312"/>
                      <a:pt x="28" y="312"/>
                    </a:cubicBezTo>
                    <a:cubicBezTo>
                      <a:pt x="29" y="306"/>
                      <a:pt x="40" y="307"/>
                      <a:pt x="42" y="309"/>
                    </a:cubicBezTo>
                    <a:cubicBezTo>
                      <a:pt x="46" y="313"/>
                      <a:pt x="40" y="317"/>
                      <a:pt x="48" y="320"/>
                    </a:cubicBezTo>
                    <a:cubicBezTo>
                      <a:pt x="55" y="323"/>
                      <a:pt x="52" y="333"/>
                      <a:pt x="53" y="336"/>
                    </a:cubicBezTo>
                    <a:cubicBezTo>
                      <a:pt x="53" y="339"/>
                      <a:pt x="48" y="346"/>
                      <a:pt x="68" y="348"/>
                    </a:cubicBezTo>
                    <a:cubicBezTo>
                      <a:pt x="88" y="350"/>
                      <a:pt x="87" y="344"/>
                      <a:pt x="85" y="340"/>
                    </a:cubicBezTo>
                    <a:cubicBezTo>
                      <a:pt x="84" y="336"/>
                      <a:pt x="71" y="336"/>
                      <a:pt x="65" y="335"/>
                    </a:cubicBezTo>
                    <a:cubicBezTo>
                      <a:pt x="60" y="334"/>
                      <a:pt x="61" y="328"/>
                      <a:pt x="63" y="317"/>
                    </a:cubicBezTo>
                    <a:cubicBezTo>
                      <a:pt x="64" y="307"/>
                      <a:pt x="49" y="307"/>
                      <a:pt x="47" y="307"/>
                    </a:cubicBezTo>
                    <a:cubicBezTo>
                      <a:pt x="44" y="306"/>
                      <a:pt x="46" y="286"/>
                      <a:pt x="46" y="286"/>
                    </a:cubicBezTo>
                    <a:cubicBezTo>
                      <a:pt x="46" y="286"/>
                      <a:pt x="54" y="284"/>
                      <a:pt x="55" y="279"/>
                    </a:cubicBezTo>
                    <a:cubicBezTo>
                      <a:pt x="57" y="274"/>
                      <a:pt x="58" y="258"/>
                      <a:pt x="58" y="258"/>
                    </a:cubicBezTo>
                    <a:cubicBezTo>
                      <a:pt x="58" y="258"/>
                      <a:pt x="85" y="255"/>
                      <a:pt x="85" y="260"/>
                    </a:cubicBezTo>
                    <a:cubicBezTo>
                      <a:pt x="84" y="264"/>
                      <a:pt x="87" y="273"/>
                      <a:pt x="79" y="282"/>
                    </a:cubicBezTo>
                    <a:cubicBezTo>
                      <a:pt x="71" y="290"/>
                      <a:pt x="73" y="298"/>
                      <a:pt x="80" y="295"/>
                    </a:cubicBezTo>
                    <a:cubicBezTo>
                      <a:pt x="87" y="292"/>
                      <a:pt x="96" y="280"/>
                      <a:pt x="98" y="271"/>
                    </a:cubicBezTo>
                    <a:cubicBezTo>
                      <a:pt x="101" y="263"/>
                      <a:pt x="105" y="261"/>
                      <a:pt x="110" y="268"/>
                    </a:cubicBezTo>
                    <a:cubicBezTo>
                      <a:pt x="115" y="274"/>
                      <a:pt x="115" y="301"/>
                      <a:pt x="115" y="319"/>
                    </a:cubicBezTo>
                    <a:close/>
                    <a:moveTo>
                      <a:pt x="153" y="245"/>
                    </a:moveTo>
                    <a:cubicBezTo>
                      <a:pt x="152" y="248"/>
                      <a:pt x="122" y="248"/>
                      <a:pt x="122" y="248"/>
                    </a:cubicBezTo>
                    <a:cubicBezTo>
                      <a:pt x="122" y="248"/>
                      <a:pt x="117" y="246"/>
                      <a:pt x="113" y="234"/>
                    </a:cubicBezTo>
                    <a:cubicBezTo>
                      <a:pt x="107" y="216"/>
                      <a:pt x="101" y="200"/>
                      <a:pt x="97" y="196"/>
                    </a:cubicBezTo>
                    <a:cubicBezTo>
                      <a:pt x="94" y="192"/>
                      <a:pt x="98" y="191"/>
                      <a:pt x="102" y="186"/>
                    </a:cubicBezTo>
                    <a:cubicBezTo>
                      <a:pt x="103" y="184"/>
                      <a:pt x="102" y="158"/>
                      <a:pt x="98" y="153"/>
                    </a:cubicBezTo>
                    <a:cubicBezTo>
                      <a:pt x="94" y="149"/>
                      <a:pt x="89" y="146"/>
                      <a:pt x="81" y="152"/>
                    </a:cubicBezTo>
                    <a:cubicBezTo>
                      <a:pt x="74" y="157"/>
                      <a:pt x="75" y="165"/>
                      <a:pt x="67" y="159"/>
                    </a:cubicBezTo>
                    <a:cubicBezTo>
                      <a:pt x="63" y="155"/>
                      <a:pt x="52" y="147"/>
                      <a:pt x="49" y="147"/>
                    </a:cubicBezTo>
                    <a:cubicBezTo>
                      <a:pt x="44" y="145"/>
                      <a:pt x="40" y="144"/>
                      <a:pt x="50" y="137"/>
                    </a:cubicBezTo>
                    <a:cubicBezTo>
                      <a:pt x="65" y="125"/>
                      <a:pt x="84" y="112"/>
                      <a:pt x="109" y="108"/>
                    </a:cubicBezTo>
                    <a:cubicBezTo>
                      <a:pt x="131" y="104"/>
                      <a:pt x="111" y="123"/>
                      <a:pt x="112" y="140"/>
                    </a:cubicBezTo>
                    <a:cubicBezTo>
                      <a:pt x="113" y="158"/>
                      <a:pt x="115" y="182"/>
                      <a:pt x="128" y="202"/>
                    </a:cubicBezTo>
                    <a:cubicBezTo>
                      <a:pt x="140" y="222"/>
                      <a:pt x="154" y="240"/>
                      <a:pt x="153" y="245"/>
                    </a:cubicBezTo>
                    <a:close/>
                    <a:moveTo>
                      <a:pt x="282" y="362"/>
                    </a:moveTo>
                    <a:cubicBezTo>
                      <a:pt x="273" y="379"/>
                      <a:pt x="244" y="400"/>
                      <a:pt x="210" y="415"/>
                    </a:cubicBezTo>
                    <a:cubicBezTo>
                      <a:pt x="180" y="428"/>
                      <a:pt x="139" y="426"/>
                      <a:pt x="120" y="422"/>
                    </a:cubicBezTo>
                    <a:cubicBezTo>
                      <a:pt x="104" y="418"/>
                      <a:pt x="112" y="411"/>
                      <a:pt x="114" y="407"/>
                    </a:cubicBezTo>
                    <a:cubicBezTo>
                      <a:pt x="114" y="407"/>
                      <a:pt x="124" y="389"/>
                      <a:pt x="133" y="389"/>
                    </a:cubicBezTo>
                    <a:cubicBezTo>
                      <a:pt x="140" y="389"/>
                      <a:pt x="149" y="398"/>
                      <a:pt x="154" y="392"/>
                    </a:cubicBezTo>
                    <a:cubicBezTo>
                      <a:pt x="159" y="386"/>
                      <a:pt x="170" y="373"/>
                      <a:pt x="180" y="375"/>
                    </a:cubicBezTo>
                    <a:cubicBezTo>
                      <a:pt x="190" y="377"/>
                      <a:pt x="198" y="376"/>
                      <a:pt x="205" y="370"/>
                    </a:cubicBezTo>
                    <a:cubicBezTo>
                      <a:pt x="211" y="364"/>
                      <a:pt x="222" y="360"/>
                      <a:pt x="235" y="365"/>
                    </a:cubicBezTo>
                    <a:cubicBezTo>
                      <a:pt x="248" y="370"/>
                      <a:pt x="259" y="369"/>
                      <a:pt x="264" y="365"/>
                    </a:cubicBezTo>
                    <a:cubicBezTo>
                      <a:pt x="269" y="360"/>
                      <a:pt x="288" y="352"/>
                      <a:pt x="282" y="362"/>
                    </a:cubicBezTo>
                    <a:close/>
                  </a:path>
                </a:pathLst>
              </a:custGeom>
              <a:solidFill>
                <a:srgbClr val="E09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3" name="Freeform 243"/>
              <p:cNvSpPr/>
              <p:nvPr/>
            </p:nvSpPr>
            <p:spPr bwMode="auto">
              <a:xfrm>
                <a:off x="5613401" y="4854575"/>
                <a:ext cx="44450" cy="28575"/>
              </a:xfrm>
              <a:custGeom>
                <a:avLst/>
                <a:gdLst>
                  <a:gd name="T0" fmla="*/ 12 w 25"/>
                  <a:gd name="T1" fmla="*/ 3 h 16"/>
                  <a:gd name="T2" fmla="*/ 12 w 25"/>
                  <a:gd name="T3" fmla="*/ 12 h 16"/>
                  <a:gd name="T4" fmla="*/ 12 w 25"/>
                  <a:gd name="T5" fmla="*/ 3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5" h="16">
                    <a:moveTo>
                      <a:pt x="12" y="3"/>
                    </a:moveTo>
                    <a:cubicBezTo>
                      <a:pt x="12" y="3"/>
                      <a:pt x="0" y="8"/>
                      <a:pt x="12" y="12"/>
                    </a:cubicBezTo>
                    <a:cubicBezTo>
                      <a:pt x="23" y="16"/>
                      <a:pt x="25" y="0"/>
                      <a:pt x="12" y="3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4" name="Freeform 244"/>
              <p:cNvSpPr/>
              <p:nvPr/>
            </p:nvSpPr>
            <p:spPr bwMode="auto">
              <a:xfrm>
                <a:off x="5897563" y="4930775"/>
                <a:ext cx="34925" cy="22225"/>
              </a:xfrm>
              <a:custGeom>
                <a:avLst/>
                <a:gdLst>
                  <a:gd name="T0" fmla="*/ 9 w 19"/>
                  <a:gd name="T1" fmla="*/ 0 h 12"/>
                  <a:gd name="T2" fmla="*/ 9 w 19"/>
                  <a:gd name="T3" fmla="*/ 9 h 12"/>
                  <a:gd name="T4" fmla="*/ 9 w 19"/>
                  <a:gd name="T5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2">
                    <a:moveTo>
                      <a:pt x="9" y="0"/>
                    </a:moveTo>
                    <a:cubicBezTo>
                      <a:pt x="4" y="0"/>
                      <a:pt x="0" y="7"/>
                      <a:pt x="9" y="9"/>
                    </a:cubicBezTo>
                    <a:cubicBezTo>
                      <a:pt x="18" y="12"/>
                      <a:pt x="19" y="0"/>
                      <a:pt x="9" y="0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5" name="Freeform 245"/>
              <p:cNvSpPr/>
              <p:nvPr/>
            </p:nvSpPr>
            <p:spPr bwMode="auto">
              <a:xfrm>
                <a:off x="5654676" y="4849813"/>
                <a:ext cx="33338" cy="20638"/>
              </a:xfrm>
              <a:custGeom>
                <a:avLst/>
                <a:gdLst>
                  <a:gd name="T0" fmla="*/ 9 w 19"/>
                  <a:gd name="T1" fmla="*/ 0 h 11"/>
                  <a:gd name="T2" fmla="*/ 9 w 19"/>
                  <a:gd name="T3" fmla="*/ 9 h 11"/>
                  <a:gd name="T4" fmla="*/ 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9" y="0"/>
                    </a:moveTo>
                    <a:cubicBezTo>
                      <a:pt x="4" y="0"/>
                      <a:pt x="0" y="7"/>
                      <a:pt x="9" y="9"/>
                    </a:cubicBezTo>
                    <a:cubicBezTo>
                      <a:pt x="18" y="11"/>
                      <a:pt x="19" y="0"/>
                      <a:pt x="9" y="0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6" name="Freeform 246"/>
              <p:cNvSpPr/>
              <p:nvPr/>
            </p:nvSpPr>
            <p:spPr bwMode="auto">
              <a:xfrm>
                <a:off x="5846763" y="4927600"/>
                <a:ext cx="49213" cy="26988"/>
              </a:xfrm>
              <a:custGeom>
                <a:avLst/>
                <a:gdLst>
                  <a:gd name="T0" fmla="*/ 11 w 27"/>
                  <a:gd name="T1" fmla="*/ 0 h 15"/>
                  <a:gd name="T2" fmla="*/ 1 w 27"/>
                  <a:gd name="T3" fmla="*/ 6 h 15"/>
                  <a:gd name="T4" fmla="*/ 18 w 27"/>
                  <a:gd name="T5" fmla="*/ 12 h 15"/>
                  <a:gd name="T6" fmla="*/ 11 w 27"/>
                  <a:gd name="T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15">
                    <a:moveTo>
                      <a:pt x="11" y="0"/>
                    </a:moveTo>
                    <a:cubicBezTo>
                      <a:pt x="8" y="0"/>
                      <a:pt x="0" y="0"/>
                      <a:pt x="1" y="6"/>
                    </a:cubicBezTo>
                    <a:cubicBezTo>
                      <a:pt x="3" y="15"/>
                      <a:pt x="15" y="14"/>
                      <a:pt x="18" y="12"/>
                    </a:cubicBezTo>
                    <a:cubicBezTo>
                      <a:pt x="21" y="10"/>
                      <a:pt x="27" y="0"/>
                      <a:pt x="11" y="0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7" name="Freeform 247"/>
              <p:cNvSpPr/>
              <p:nvPr/>
            </p:nvSpPr>
            <p:spPr bwMode="auto">
              <a:xfrm>
                <a:off x="5876926" y="4895850"/>
                <a:ext cx="44450" cy="30163"/>
              </a:xfrm>
              <a:custGeom>
                <a:avLst/>
                <a:gdLst>
                  <a:gd name="T0" fmla="*/ 14 w 24"/>
                  <a:gd name="T1" fmla="*/ 15 h 17"/>
                  <a:gd name="T2" fmla="*/ 21 w 24"/>
                  <a:gd name="T3" fmla="*/ 8 h 17"/>
                  <a:gd name="T4" fmla="*/ 5 w 24"/>
                  <a:gd name="T5" fmla="*/ 5 h 17"/>
                  <a:gd name="T6" fmla="*/ 14 w 24"/>
                  <a:gd name="T7" fmla="*/ 15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4" h="17">
                    <a:moveTo>
                      <a:pt x="14" y="15"/>
                    </a:moveTo>
                    <a:cubicBezTo>
                      <a:pt x="16" y="14"/>
                      <a:pt x="24" y="13"/>
                      <a:pt x="21" y="8"/>
                    </a:cubicBezTo>
                    <a:cubicBezTo>
                      <a:pt x="18" y="0"/>
                      <a:pt x="8" y="3"/>
                      <a:pt x="5" y="5"/>
                    </a:cubicBezTo>
                    <a:cubicBezTo>
                      <a:pt x="3" y="8"/>
                      <a:pt x="0" y="17"/>
                      <a:pt x="14" y="15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8" name="Freeform 248"/>
              <p:cNvSpPr/>
              <p:nvPr/>
            </p:nvSpPr>
            <p:spPr bwMode="auto">
              <a:xfrm>
                <a:off x="5935663" y="4884738"/>
                <a:ext cx="46038" cy="30163"/>
              </a:xfrm>
              <a:custGeom>
                <a:avLst/>
                <a:gdLst>
                  <a:gd name="T0" fmla="*/ 11 w 26"/>
                  <a:gd name="T1" fmla="*/ 3 h 17"/>
                  <a:gd name="T2" fmla="*/ 6 w 26"/>
                  <a:gd name="T3" fmla="*/ 14 h 17"/>
                  <a:gd name="T4" fmla="*/ 24 w 26"/>
                  <a:gd name="T5" fmla="*/ 10 h 17"/>
                  <a:gd name="T6" fmla="*/ 11 w 26"/>
                  <a:gd name="T7" fmla="*/ 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17">
                    <a:moveTo>
                      <a:pt x="11" y="3"/>
                    </a:moveTo>
                    <a:cubicBezTo>
                      <a:pt x="8" y="3"/>
                      <a:pt x="0" y="10"/>
                      <a:pt x="6" y="14"/>
                    </a:cubicBezTo>
                    <a:cubicBezTo>
                      <a:pt x="10" y="17"/>
                      <a:pt x="23" y="14"/>
                      <a:pt x="24" y="10"/>
                    </a:cubicBezTo>
                    <a:cubicBezTo>
                      <a:pt x="26" y="6"/>
                      <a:pt x="25" y="0"/>
                      <a:pt x="11" y="3"/>
                    </a:cubicBezTo>
                    <a:close/>
                  </a:path>
                </a:pathLst>
              </a:custGeom>
              <a:solidFill>
                <a:srgbClr val="6140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09" name="Rectangle 249"/>
              <p:cNvSpPr>
                <a:spLocks noChangeArrowheads="1"/>
              </p:cNvSpPr>
              <p:nvPr/>
            </p:nvSpPr>
            <p:spPr bwMode="auto">
              <a:xfrm>
                <a:off x="9369523" y="5103446"/>
                <a:ext cx="712904" cy="2008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zh-CN" altLang="en-US" sz="935">
                    <a:solidFill>
                      <a:srgbClr val="000000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有害垃圾</a:t>
                </a:r>
                <a:endParaRPr lang="zh-CN" altLang="en-US" sz="935">
                  <a:solidFill>
                    <a:prstClr val="black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endParaRPr>
              </a:p>
            </p:txBody>
          </p:sp>
          <p:sp>
            <p:nvSpPr>
              <p:cNvPr id="211" name="Rectangle 251"/>
              <p:cNvSpPr>
                <a:spLocks noChangeArrowheads="1"/>
              </p:cNvSpPr>
              <p:nvPr/>
            </p:nvSpPr>
            <p:spPr bwMode="auto">
              <a:xfrm>
                <a:off x="9290051" y="5246687"/>
                <a:ext cx="96" cy="258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zh-CN" altLang="zh-CN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18" name="Freeform 258"/>
              <p:cNvSpPr/>
              <p:nvPr/>
            </p:nvSpPr>
            <p:spPr bwMode="auto">
              <a:xfrm>
                <a:off x="9455151" y="4225925"/>
                <a:ext cx="622300" cy="628650"/>
              </a:xfrm>
              <a:custGeom>
                <a:avLst/>
                <a:gdLst>
                  <a:gd name="T0" fmla="*/ 16 w 345"/>
                  <a:gd name="T1" fmla="*/ 49 h 349"/>
                  <a:gd name="T2" fmla="*/ 16 w 345"/>
                  <a:gd name="T3" fmla="*/ 145 h 349"/>
                  <a:gd name="T4" fmla="*/ 28 w 345"/>
                  <a:gd name="T5" fmla="*/ 181 h 349"/>
                  <a:gd name="T6" fmla="*/ 34 w 345"/>
                  <a:gd name="T7" fmla="*/ 209 h 349"/>
                  <a:gd name="T8" fmla="*/ 30 w 345"/>
                  <a:gd name="T9" fmla="*/ 261 h 349"/>
                  <a:gd name="T10" fmla="*/ 2 w 345"/>
                  <a:gd name="T11" fmla="*/ 322 h 349"/>
                  <a:gd name="T12" fmla="*/ 1 w 345"/>
                  <a:gd name="T13" fmla="*/ 349 h 349"/>
                  <a:gd name="T14" fmla="*/ 24 w 345"/>
                  <a:gd name="T15" fmla="*/ 317 h 349"/>
                  <a:gd name="T16" fmla="*/ 36 w 345"/>
                  <a:gd name="T17" fmla="*/ 318 h 349"/>
                  <a:gd name="T18" fmla="*/ 36 w 345"/>
                  <a:gd name="T19" fmla="*/ 344 h 349"/>
                  <a:gd name="T20" fmla="*/ 46 w 345"/>
                  <a:gd name="T21" fmla="*/ 344 h 349"/>
                  <a:gd name="T22" fmla="*/ 54 w 345"/>
                  <a:gd name="T23" fmla="*/ 344 h 349"/>
                  <a:gd name="T24" fmla="*/ 59 w 345"/>
                  <a:gd name="T25" fmla="*/ 284 h 349"/>
                  <a:gd name="T26" fmla="*/ 64 w 345"/>
                  <a:gd name="T27" fmla="*/ 243 h 349"/>
                  <a:gd name="T28" fmla="*/ 64 w 345"/>
                  <a:gd name="T29" fmla="*/ 191 h 349"/>
                  <a:gd name="T30" fmla="*/ 43 w 345"/>
                  <a:gd name="T31" fmla="*/ 161 h 349"/>
                  <a:gd name="T32" fmla="*/ 41 w 345"/>
                  <a:gd name="T33" fmla="*/ 107 h 349"/>
                  <a:gd name="T34" fmla="*/ 178 w 345"/>
                  <a:gd name="T35" fmla="*/ 129 h 349"/>
                  <a:gd name="T36" fmla="*/ 345 w 345"/>
                  <a:gd name="T37" fmla="*/ 37 h 349"/>
                  <a:gd name="T38" fmla="*/ 224 w 345"/>
                  <a:gd name="T39" fmla="*/ 3 h 349"/>
                  <a:gd name="T40" fmla="*/ 97 w 345"/>
                  <a:gd name="T41" fmla="*/ 36 h 349"/>
                  <a:gd name="T42" fmla="*/ 54 w 345"/>
                  <a:gd name="T43" fmla="*/ 67 h 349"/>
                  <a:gd name="T44" fmla="*/ 30 w 345"/>
                  <a:gd name="T45" fmla="*/ 48 h 349"/>
                  <a:gd name="T46" fmla="*/ 16 w 345"/>
                  <a:gd name="T47" fmla="*/ 49 h 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45" h="349">
                    <a:moveTo>
                      <a:pt x="16" y="49"/>
                    </a:moveTo>
                    <a:cubicBezTo>
                      <a:pt x="16" y="49"/>
                      <a:pt x="17" y="116"/>
                      <a:pt x="16" y="145"/>
                    </a:cubicBezTo>
                    <a:cubicBezTo>
                      <a:pt x="16" y="164"/>
                      <a:pt x="23" y="173"/>
                      <a:pt x="28" y="181"/>
                    </a:cubicBezTo>
                    <a:cubicBezTo>
                      <a:pt x="34" y="190"/>
                      <a:pt x="34" y="199"/>
                      <a:pt x="34" y="209"/>
                    </a:cubicBezTo>
                    <a:cubicBezTo>
                      <a:pt x="34" y="219"/>
                      <a:pt x="30" y="261"/>
                      <a:pt x="30" y="261"/>
                    </a:cubicBezTo>
                    <a:cubicBezTo>
                      <a:pt x="30" y="261"/>
                      <a:pt x="5" y="318"/>
                      <a:pt x="2" y="322"/>
                    </a:cubicBezTo>
                    <a:cubicBezTo>
                      <a:pt x="0" y="326"/>
                      <a:pt x="1" y="349"/>
                      <a:pt x="1" y="349"/>
                    </a:cubicBezTo>
                    <a:cubicBezTo>
                      <a:pt x="1" y="349"/>
                      <a:pt x="17" y="326"/>
                      <a:pt x="24" y="317"/>
                    </a:cubicBezTo>
                    <a:cubicBezTo>
                      <a:pt x="36" y="318"/>
                      <a:pt x="36" y="318"/>
                      <a:pt x="36" y="318"/>
                    </a:cubicBezTo>
                    <a:cubicBezTo>
                      <a:pt x="36" y="344"/>
                      <a:pt x="36" y="344"/>
                      <a:pt x="36" y="344"/>
                    </a:cubicBezTo>
                    <a:cubicBezTo>
                      <a:pt x="46" y="344"/>
                      <a:pt x="46" y="344"/>
                      <a:pt x="46" y="344"/>
                    </a:cubicBezTo>
                    <a:cubicBezTo>
                      <a:pt x="54" y="344"/>
                      <a:pt x="54" y="344"/>
                      <a:pt x="54" y="344"/>
                    </a:cubicBezTo>
                    <a:cubicBezTo>
                      <a:pt x="54" y="344"/>
                      <a:pt x="58" y="296"/>
                      <a:pt x="59" y="284"/>
                    </a:cubicBezTo>
                    <a:cubicBezTo>
                      <a:pt x="60" y="271"/>
                      <a:pt x="64" y="243"/>
                      <a:pt x="64" y="243"/>
                    </a:cubicBezTo>
                    <a:cubicBezTo>
                      <a:pt x="64" y="243"/>
                      <a:pt x="64" y="201"/>
                      <a:pt x="64" y="191"/>
                    </a:cubicBezTo>
                    <a:cubicBezTo>
                      <a:pt x="64" y="181"/>
                      <a:pt x="46" y="169"/>
                      <a:pt x="43" y="161"/>
                    </a:cubicBezTo>
                    <a:cubicBezTo>
                      <a:pt x="39" y="152"/>
                      <a:pt x="41" y="117"/>
                      <a:pt x="41" y="107"/>
                    </a:cubicBezTo>
                    <a:cubicBezTo>
                      <a:pt x="41" y="107"/>
                      <a:pt x="112" y="138"/>
                      <a:pt x="178" y="129"/>
                    </a:cubicBezTo>
                    <a:cubicBezTo>
                      <a:pt x="241" y="121"/>
                      <a:pt x="304" y="107"/>
                      <a:pt x="345" y="37"/>
                    </a:cubicBezTo>
                    <a:cubicBezTo>
                      <a:pt x="345" y="37"/>
                      <a:pt x="310" y="0"/>
                      <a:pt x="224" y="3"/>
                    </a:cubicBezTo>
                    <a:cubicBezTo>
                      <a:pt x="138" y="6"/>
                      <a:pt x="110" y="27"/>
                      <a:pt x="97" y="36"/>
                    </a:cubicBezTo>
                    <a:cubicBezTo>
                      <a:pt x="84" y="44"/>
                      <a:pt x="59" y="64"/>
                      <a:pt x="54" y="67"/>
                    </a:cubicBezTo>
                    <a:cubicBezTo>
                      <a:pt x="45" y="73"/>
                      <a:pt x="38" y="64"/>
                      <a:pt x="30" y="48"/>
                    </a:cubicBezTo>
                    <a:cubicBezTo>
                      <a:pt x="21" y="32"/>
                      <a:pt x="16" y="43"/>
                      <a:pt x="16" y="49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19" name="Freeform 259"/>
              <p:cNvSpPr/>
              <p:nvPr/>
            </p:nvSpPr>
            <p:spPr bwMode="auto">
              <a:xfrm>
                <a:off x="9653588" y="4816475"/>
                <a:ext cx="42863" cy="101600"/>
              </a:xfrm>
              <a:custGeom>
                <a:avLst/>
                <a:gdLst>
                  <a:gd name="T0" fmla="*/ 2 w 24"/>
                  <a:gd name="T1" fmla="*/ 2 h 57"/>
                  <a:gd name="T2" fmla="*/ 2 w 24"/>
                  <a:gd name="T3" fmla="*/ 33 h 57"/>
                  <a:gd name="T4" fmla="*/ 20 w 24"/>
                  <a:gd name="T5" fmla="*/ 52 h 57"/>
                  <a:gd name="T6" fmla="*/ 23 w 24"/>
                  <a:gd name="T7" fmla="*/ 3 h 57"/>
                  <a:gd name="T8" fmla="*/ 2 w 24"/>
                  <a:gd name="T9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57">
                    <a:moveTo>
                      <a:pt x="2" y="2"/>
                    </a:moveTo>
                    <a:cubicBezTo>
                      <a:pt x="2" y="2"/>
                      <a:pt x="0" y="31"/>
                      <a:pt x="2" y="33"/>
                    </a:cubicBezTo>
                    <a:cubicBezTo>
                      <a:pt x="5" y="36"/>
                      <a:pt x="16" y="57"/>
                      <a:pt x="20" y="52"/>
                    </a:cubicBezTo>
                    <a:cubicBezTo>
                      <a:pt x="24" y="47"/>
                      <a:pt x="23" y="3"/>
                      <a:pt x="23" y="3"/>
                    </a:cubicBezTo>
                    <a:cubicBezTo>
                      <a:pt x="2" y="0"/>
                      <a:pt x="2" y="0"/>
                      <a:pt x="2" y="0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0" name="Line 260"/>
              <p:cNvSpPr>
                <a:spLocks noChangeShapeType="1"/>
              </p:cNvSpPr>
              <p:nvPr/>
            </p:nvSpPr>
            <p:spPr bwMode="auto">
              <a:xfrm>
                <a:off x="9480551" y="4610100"/>
                <a:ext cx="347663" cy="346075"/>
              </a:xfrm>
              <a:prstGeom prst="line">
                <a:avLst/>
              </a:prstGeom>
              <a:noFill/>
              <a:ln w="122238" cap="flat">
                <a:solidFill>
                  <a:srgbClr val="CC362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1" name="Line 261"/>
              <p:cNvSpPr>
                <a:spLocks noChangeShapeType="1"/>
              </p:cNvSpPr>
              <p:nvPr/>
            </p:nvSpPr>
            <p:spPr bwMode="auto">
              <a:xfrm flipH="1">
                <a:off x="9480551" y="4610100"/>
                <a:ext cx="347663" cy="346075"/>
              </a:xfrm>
              <a:prstGeom prst="line">
                <a:avLst/>
              </a:prstGeom>
              <a:noFill/>
              <a:ln w="122238" cap="flat">
                <a:solidFill>
                  <a:srgbClr val="CC3628"/>
                </a:solidFill>
                <a:prstDash val="solid"/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2" name="Rectangle 262"/>
              <p:cNvSpPr>
                <a:spLocks noChangeArrowheads="1"/>
              </p:cNvSpPr>
              <p:nvPr/>
            </p:nvSpPr>
            <p:spPr bwMode="auto">
              <a:xfrm>
                <a:off x="3484564" y="5070333"/>
                <a:ext cx="712904" cy="2008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zh-CN" altLang="en-US" sz="935">
                    <a:solidFill>
                      <a:srgbClr val="000000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其他垃圾</a:t>
                </a:r>
                <a:endParaRPr lang="zh-CN" altLang="en-US" sz="935">
                  <a:solidFill>
                    <a:prstClr val="black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endParaRPr>
              </a:p>
            </p:txBody>
          </p:sp>
          <p:sp>
            <p:nvSpPr>
              <p:cNvPr id="224" name="Oval 268"/>
              <p:cNvSpPr>
                <a:spLocks noChangeArrowheads="1"/>
              </p:cNvSpPr>
              <p:nvPr/>
            </p:nvSpPr>
            <p:spPr bwMode="auto">
              <a:xfrm>
                <a:off x="3675063" y="4229100"/>
                <a:ext cx="269875" cy="26987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5" name="Oval 269"/>
              <p:cNvSpPr>
                <a:spLocks noChangeArrowheads="1"/>
              </p:cNvSpPr>
              <p:nvPr/>
            </p:nvSpPr>
            <p:spPr bwMode="auto">
              <a:xfrm>
                <a:off x="3916363" y="4575175"/>
                <a:ext cx="234950" cy="23336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6" name="Rectangle 270"/>
              <p:cNvSpPr>
                <a:spLocks noChangeArrowheads="1"/>
              </p:cNvSpPr>
              <p:nvPr/>
            </p:nvSpPr>
            <p:spPr bwMode="auto">
              <a:xfrm>
                <a:off x="3851276" y="4725988"/>
                <a:ext cx="192088" cy="8413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7" name="Freeform 271"/>
              <p:cNvSpPr/>
              <p:nvPr/>
            </p:nvSpPr>
            <p:spPr bwMode="auto">
              <a:xfrm>
                <a:off x="3843338" y="4283075"/>
                <a:ext cx="292100" cy="395288"/>
              </a:xfrm>
              <a:custGeom>
                <a:avLst/>
                <a:gdLst>
                  <a:gd name="T0" fmla="*/ 135 w 184"/>
                  <a:gd name="T1" fmla="*/ 249 h 249"/>
                  <a:gd name="T2" fmla="*/ 0 w 184"/>
                  <a:gd name="T3" fmla="*/ 31 h 249"/>
                  <a:gd name="T4" fmla="*/ 49 w 184"/>
                  <a:gd name="T5" fmla="*/ 0 h 249"/>
                  <a:gd name="T6" fmla="*/ 184 w 184"/>
                  <a:gd name="T7" fmla="*/ 220 h 249"/>
                  <a:gd name="T8" fmla="*/ 135 w 184"/>
                  <a:gd name="T9" fmla="*/ 24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4" h="249">
                    <a:moveTo>
                      <a:pt x="135" y="249"/>
                    </a:moveTo>
                    <a:lnTo>
                      <a:pt x="0" y="31"/>
                    </a:lnTo>
                    <a:lnTo>
                      <a:pt x="49" y="0"/>
                    </a:lnTo>
                    <a:lnTo>
                      <a:pt x="184" y="220"/>
                    </a:lnTo>
                    <a:lnTo>
                      <a:pt x="135" y="24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8" name="Rectangle 272"/>
              <p:cNvSpPr>
                <a:spLocks noChangeArrowheads="1"/>
              </p:cNvSpPr>
              <p:nvPr/>
            </p:nvSpPr>
            <p:spPr bwMode="auto">
              <a:xfrm>
                <a:off x="3851276" y="4725988"/>
                <a:ext cx="90488" cy="1793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29" name="Freeform 273"/>
              <p:cNvSpPr/>
              <p:nvPr/>
            </p:nvSpPr>
            <p:spPr bwMode="auto">
              <a:xfrm>
                <a:off x="3851276" y="4876800"/>
                <a:ext cx="142875" cy="106363"/>
              </a:xfrm>
              <a:custGeom>
                <a:avLst/>
                <a:gdLst>
                  <a:gd name="T0" fmla="*/ 0 w 79"/>
                  <a:gd name="T1" fmla="*/ 52 h 59"/>
                  <a:gd name="T2" fmla="*/ 0 w 79"/>
                  <a:gd name="T3" fmla="*/ 47 h 59"/>
                  <a:gd name="T4" fmla="*/ 0 w 79"/>
                  <a:gd name="T5" fmla="*/ 0 h 59"/>
                  <a:gd name="T6" fmla="*/ 70 w 79"/>
                  <a:gd name="T7" fmla="*/ 0 h 59"/>
                  <a:gd name="T8" fmla="*/ 74 w 79"/>
                  <a:gd name="T9" fmla="*/ 0 h 59"/>
                  <a:gd name="T10" fmla="*/ 77 w 79"/>
                  <a:gd name="T11" fmla="*/ 5 h 59"/>
                  <a:gd name="T12" fmla="*/ 73 w 79"/>
                  <a:gd name="T13" fmla="*/ 7 h 59"/>
                  <a:gd name="T14" fmla="*/ 13 w 79"/>
                  <a:gd name="T15" fmla="*/ 50 h 59"/>
                  <a:gd name="T16" fmla="*/ 7 w 79"/>
                  <a:gd name="T17" fmla="*/ 54 h 59"/>
                  <a:gd name="T18" fmla="*/ 0 w 79"/>
                  <a:gd name="T19" fmla="*/ 52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9" h="59">
                    <a:moveTo>
                      <a:pt x="0" y="52"/>
                    </a:moveTo>
                    <a:cubicBezTo>
                      <a:pt x="0" y="50"/>
                      <a:pt x="0" y="47"/>
                      <a:pt x="0" y="4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0" y="0"/>
                      <a:pt x="70" y="0"/>
                      <a:pt x="70" y="0"/>
                    </a:cubicBezTo>
                    <a:cubicBezTo>
                      <a:pt x="70" y="0"/>
                      <a:pt x="72" y="0"/>
                      <a:pt x="74" y="0"/>
                    </a:cubicBezTo>
                    <a:cubicBezTo>
                      <a:pt x="79" y="0"/>
                      <a:pt x="78" y="4"/>
                      <a:pt x="77" y="5"/>
                    </a:cubicBezTo>
                    <a:cubicBezTo>
                      <a:pt x="75" y="6"/>
                      <a:pt x="73" y="7"/>
                      <a:pt x="73" y="7"/>
                    </a:cubicBezTo>
                    <a:cubicBezTo>
                      <a:pt x="13" y="50"/>
                      <a:pt x="13" y="50"/>
                      <a:pt x="13" y="50"/>
                    </a:cubicBezTo>
                    <a:cubicBezTo>
                      <a:pt x="13" y="50"/>
                      <a:pt x="8" y="53"/>
                      <a:pt x="7" y="54"/>
                    </a:cubicBezTo>
                    <a:cubicBezTo>
                      <a:pt x="5" y="55"/>
                      <a:pt x="0" y="59"/>
                      <a:pt x="0" y="5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0" name="Oval 274"/>
              <p:cNvSpPr>
                <a:spLocks noChangeArrowheads="1"/>
              </p:cNvSpPr>
              <p:nvPr/>
            </p:nvSpPr>
            <p:spPr bwMode="auto">
              <a:xfrm>
                <a:off x="3471863" y="4575175"/>
                <a:ext cx="234950" cy="23336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1" name="Rectangle 275"/>
              <p:cNvSpPr>
                <a:spLocks noChangeArrowheads="1"/>
              </p:cNvSpPr>
              <p:nvPr/>
            </p:nvSpPr>
            <p:spPr bwMode="auto">
              <a:xfrm>
                <a:off x="3579813" y="4725988"/>
                <a:ext cx="190500" cy="8413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2" name="Freeform 276"/>
              <p:cNvSpPr/>
              <p:nvPr/>
            </p:nvSpPr>
            <p:spPr bwMode="auto">
              <a:xfrm>
                <a:off x="3487738" y="4283075"/>
                <a:ext cx="292100" cy="395288"/>
              </a:xfrm>
              <a:custGeom>
                <a:avLst/>
                <a:gdLst>
                  <a:gd name="T0" fmla="*/ 50 w 184"/>
                  <a:gd name="T1" fmla="*/ 249 h 249"/>
                  <a:gd name="T2" fmla="*/ 184 w 184"/>
                  <a:gd name="T3" fmla="*/ 31 h 249"/>
                  <a:gd name="T4" fmla="*/ 135 w 184"/>
                  <a:gd name="T5" fmla="*/ 0 h 249"/>
                  <a:gd name="T6" fmla="*/ 0 w 184"/>
                  <a:gd name="T7" fmla="*/ 220 h 249"/>
                  <a:gd name="T8" fmla="*/ 50 w 184"/>
                  <a:gd name="T9" fmla="*/ 249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4" h="249">
                    <a:moveTo>
                      <a:pt x="50" y="249"/>
                    </a:moveTo>
                    <a:lnTo>
                      <a:pt x="184" y="31"/>
                    </a:lnTo>
                    <a:lnTo>
                      <a:pt x="135" y="0"/>
                    </a:lnTo>
                    <a:lnTo>
                      <a:pt x="0" y="220"/>
                    </a:lnTo>
                    <a:lnTo>
                      <a:pt x="50" y="24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3" name="Rectangle 277"/>
              <p:cNvSpPr>
                <a:spLocks noChangeArrowheads="1"/>
              </p:cNvSpPr>
              <p:nvPr/>
            </p:nvSpPr>
            <p:spPr bwMode="auto">
              <a:xfrm>
                <a:off x="3681413" y="4725988"/>
                <a:ext cx="88900" cy="1793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4" name="Freeform 278"/>
              <p:cNvSpPr/>
              <p:nvPr/>
            </p:nvSpPr>
            <p:spPr bwMode="auto">
              <a:xfrm>
                <a:off x="3629026" y="4876800"/>
                <a:ext cx="141288" cy="106363"/>
              </a:xfrm>
              <a:custGeom>
                <a:avLst/>
                <a:gdLst>
                  <a:gd name="T0" fmla="*/ 79 w 79"/>
                  <a:gd name="T1" fmla="*/ 52 h 59"/>
                  <a:gd name="T2" fmla="*/ 79 w 79"/>
                  <a:gd name="T3" fmla="*/ 47 h 59"/>
                  <a:gd name="T4" fmla="*/ 79 w 79"/>
                  <a:gd name="T5" fmla="*/ 0 h 59"/>
                  <a:gd name="T6" fmla="*/ 9 w 79"/>
                  <a:gd name="T7" fmla="*/ 0 h 59"/>
                  <a:gd name="T8" fmla="*/ 5 w 79"/>
                  <a:gd name="T9" fmla="*/ 0 h 59"/>
                  <a:gd name="T10" fmla="*/ 2 w 79"/>
                  <a:gd name="T11" fmla="*/ 5 h 59"/>
                  <a:gd name="T12" fmla="*/ 6 w 79"/>
                  <a:gd name="T13" fmla="*/ 7 h 59"/>
                  <a:gd name="T14" fmla="*/ 67 w 79"/>
                  <a:gd name="T15" fmla="*/ 50 h 59"/>
                  <a:gd name="T16" fmla="*/ 72 w 79"/>
                  <a:gd name="T17" fmla="*/ 54 h 59"/>
                  <a:gd name="T18" fmla="*/ 79 w 79"/>
                  <a:gd name="T19" fmla="*/ 52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9" h="59">
                    <a:moveTo>
                      <a:pt x="79" y="52"/>
                    </a:moveTo>
                    <a:cubicBezTo>
                      <a:pt x="79" y="50"/>
                      <a:pt x="79" y="47"/>
                      <a:pt x="79" y="47"/>
                    </a:cubicBezTo>
                    <a:cubicBezTo>
                      <a:pt x="79" y="0"/>
                      <a:pt x="79" y="0"/>
                      <a:pt x="79" y="0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9" y="0"/>
                      <a:pt x="7" y="0"/>
                      <a:pt x="5" y="0"/>
                    </a:cubicBezTo>
                    <a:cubicBezTo>
                      <a:pt x="0" y="0"/>
                      <a:pt x="1" y="4"/>
                      <a:pt x="2" y="5"/>
                    </a:cubicBezTo>
                    <a:cubicBezTo>
                      <a:pt x="4" y="6"/>
                      <a:pt x="6" y="7"/>
                      <a:pt x="6" y="7"/>
                    </a:cubicBezTo>
                    <a:cubicBezTo>
                      <a:pt x="67" y="50"/>
                      <a:pt x="67" y="50"/>
                      <a:pt x="67" y="50"/>
                    </a:cubicBezTo>
                    <a:cubicBezTo>
                      <a:pt x="67" y="50"/>
                      <a:pt x="71" y="53"/>
                      <a:pt x="72" y="54"/>
                    </a:cubicBezTo>
                    <a:cubicBezTo>
                      <a:pt x="74" y="55"/>
                      <a:pt x="79" y="59"/>
                      <a:pt x="79" y="52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5" name="Freeform 279"/>
              <p:cNvSpPr>
                <a:spLocks noEditPoints="1"/>
              </p:cNvSpPr>
              <p:nvPr/>
            </p:nvSpPr>
            <p:spPr bwMode="auto">
              <a:xfrm>
                <a:off x="3549651" y="4295775"/>
                <a:ext cx="520700" cy="444500"/>
              </a:xfrm>
              <a:custGeom>
                <a:avLst/>
                <a:gdLst>
                  <a:gd name="T0" fmla="*/ 277 w 289"/>
                  <a:gd name="T1" fmla="*/ 194 h 247"/>
                  <a:gd name="T2" fmla="*/ 208 w 289"/>
                  <a:gd name="T3" fmla="*/ 80 h 247"/>
                  <a:gd name="T4" fmla="*/ 186 w 289"/>
                  <a:gd name="T5" fmla="*/ 43 h 247"/>
                  <a:gd name="T6" fmla="*/ 147 w 289"/>
                  <a:gd name="T7" fmla="*/ 1 h 247"/>
                  <a:gd name="T8" fmla="*/ 97 w 289"/>
                  <a:gd name="T9" fmla="*/ 53 h 247"/>
                  <a:gd name="T10" fmla="*/ 82 w 289"/>
                  <a:gd name="T11" fmla="*/ 78 h 247"/>
                  <a:gd name="T12" fmla="*/ 82 w 289"/>
                  <a:gd name="T13" fmla="*/ 78 h 247"/>
                  <a:gd name="T14" fmla="*/ 12 w 289"/>
                  <a:gd name="T15" fmla="*/ 194 h 247"/>
                  <a:gd name="T16" fmla="*/ 5 w 289"/>
                  <a:gd name="T17" fmla="*/ 228 h 247"/>
                  <a:gd name="T18" fmla="*/ 40 w 289"/>
                  <a:gd name="T19" fmla="*/ 245 h 247"/>
                  <a:gd name="T20" fmla="*/ 40 w 289"/>
                  <a:gd name="T21" fmla="*/ 245 h 247"/>
                  <a:gd name="T22" fmla="*/ 56 w 289"/>
                  <a:gd name="T23" fmla="*/ 245 h 247"/>
                  <a:gd name="T24" fmla="*/ 56 w 289"/>
                  <a:gd name="T25" fmla="*/ 245 h 247"/>
                  <a:gd name="T26" fmla="*/ 129 w 289"/>
                  <a:gd name="T27" fmla="*/ 245 h 247"/>
                  <a:gd name="T28" fmla="*/ 129 w 289"/>
                  <a:gd name="T29" fmla="*/ 245 h 247"/>
                  <a:gd name="T30" fmla="*/ 156 w 289"/>
                  <a:gd name="T31" fmla="*/ 245 h 247"/>
                  <a:gd name="T32" fmla="*/ 160 w 289"/>
                  <a:gd name="T33" fmla="*/ 245 h 247"/>
                  <a:gd name="T34" fmla="*/ 160 w 289"/>
                  <a:gd name="T35" fmla="*/ 245 h 247"/>
                  <a:gd name="T36" fmla="*/ 233 w 289"/>
                  <a:gd name="T37" fmla="*/ 245 h 247"/>
                  <a:gd name="T38" fmla="*/ 233 w 289"/>
                  <a:gd name="T39" fmla="*/ 245 h 247"/>
                  <a:gd name="T40" fmla="*/ 249 w 289"/>
                  <a:gd name="T41" fmla="*/ 245 h 247"/>
                  <a:gd name="T42" fmla="*/ 249 w 289"/>
                  <a:gd name="T43" fmla="*/ 245 h 247"/>
                  <a:gd name="T44" fmla="*/ 284 w 289"/>
                  <a:gd name="T45" fmla="*/ 228 h 247"/>
                  <a:gd name="T46" fmla="*/ 277 w 289"/>
                  <a:gd name="T47" fmla="*/ 194 h 247"/>
                  <a:gd name="T48" fmla="*/ 129 w 289"/>
                  <a:gd name="T49" fmla="*/ 239 h 247"/>
                  <a:gd name="T50" fmla="*/ 129 w 289"/>
                  <a:gd name="T51" fmla="*/ 239 h 247"/>
                  <a:gd name="T52" fmla="*/ 160 w 289"/>
                  <a:gd name="T53" fmla="*/ 239 h 247"/>
                  <a:gd name="T54" fmla="*/ 160 w 289"/>
                  <a:gd name="T55" fmla="*/ 239 h 247"/>
                  <a:gd name="T56" fmla="*/ 157 w 289"/>
                  <a:gd name="T57" fmla="*/ 239 h 247"/>
                  <a:gd name="T58" fmla="*/ 129 w 289"/>
                  <a:gd name="T59" fmla="*/ 239 h 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289" h="246">
                    <a:moveTo>
                      <a:pt x="277" y="194"/>
                    </a:moveTo>
                    <a:cubicBezTo>
                      <a:pt x="208" y="80"/>
                      <a:pt x="208" y="80"/>
                      <a:pt x="208" y="80"/>
                    </a:cubicBezTo>
                    <a:cubicBezTo>
                      <a:pt x="186" y="43"/>
                      <a:pt x="186" y="43"/>
                      <a:pt x="186" y="43"/>
                    </a:cubicBezTo>
                    <a:cubicBezTo>
                      <a:pt x="176" y="27"/>
                      <a:pt x="163" y="2"/>
                      <a:pt x="147" y="1"/>
                    </a:cubicBezTo>
                    <a:cubicBezTo>
                      <a:pt x="126" y="0"/>
                      <a:pt x="113" y="29"/>
                      <a:pt x="97" y="53"/>
                    </a:cubicBezTo>
                    <a:cubicBezTo>
                      <a:pt x="82" y="78"/>
                      <a:pt x="82" y="78"/>
                      <a:pt x="82" y="78"/>
                    </a:cubicBezTo>
                    <a:cubicBezTo>
                      <a:pt x="82" y="78"/>
                      <a:pt x="82" y="78"/>
                      <a:pt x="82" y="78"/>
                    </a:cubicBezTo>
                    <a:cubicBezTo>
                      <a:pt x="12" y="194"/>
                      <a:pt x="12" y="194"/>
                      <a:pt x="12" y="194"/>
                    </a:cubicBezTo>
                    <a:cubicBezTo>
                      <a:pt x="4" y="203"/>
                      <a:pt x="0" y="216"/>
                      <a:pt x="5" y="228"/>
                    </a:cubicBezTo>
                    <a:cubicBezTo>
                      <a:pt x="11" y="241"/>
                      <a:pt x="26" y="247"/>
                      <a:pt x="40" y="245"/>
                    </a:cubicBezTo>
                    <a:cubicBezTo>
                      <a:pt x="40" y="245"/>
                      <a:pt x="40" y="245"/>
                      <a:pt x="40" y="245"/>
                    </a:cubicBezTo>
                    <a:cubicBezTo>
                      <a:pt x="56" y="245"/>
                      <a:pt x="56" y="245"/>
                      <a:pt x="56" y="245"/>
                    </a:cubicBezTo>
                    <a:cubicBezTo>
                      <a:pt x="56" y="245"/>
                      <a:pt x="56" y="245"/>
                      <a:pt x="56" y="245"/>
                    </a:cubicBezTo>
                    <a:cubicBezTo>
                      <a:pt x="129" y="245"/>
                      <a:pt x="129" y="245"/>
                      <a:pt x="129" y="245"/>
                    </a:cubicBezTo>
                    <a:cubicBezTo>
                      <a:pt x="129" y="245"/>
                      <a:pt x="129" y="245"/>
                      <a:pt x="129" y="245"/>
                    </a:cubicBezTo>
                    <a:cubicBezTo>
                      <a:pt x="156" y="245"/>
                      <a:pt x="156" y="245"/>
                      <a:pt x="156" y="245"/>
                    </a:cubicBezTo>
                    <a:cubicBezTo>
                      <a:pt x="160" y="245"/>
                      <a:pt x="160" y="245"/>
                      <a:pt x="160" y="245"/>
                    </a:cubicBezTo>
                    <a:cubicBezTo>
                      <a:pt x="160" y="245"/>
                      <a:pt x="160" y="245"/>
                      <a:pt x="160" y="245"/>
                    </a:cubicBezTo>
                    <a:cubicBezTo>
                      <a:pt x="233" y="245"/>
                      <a:pt x="233" y="245"/>
                      <a:pt x="233" y="245"/>
                    </a:cubicBezTo>
                    <a:cubicBezTo>
                      <a:pt x="233" y="245"/>
                      <a:pt x="233" y="245"/>
                      <a:pt x="233" y="245"/>
                    </a:cubicBezTo>
                    <a:cubicBezTo>
                      <a:pt x="249" y="245"/>
                      <a:pt x="249" y="245"/>
                      <a:pt x="249" y="245"/>
                    </a:cubicBezTo>
                    <a:cubicBezTo>
                      <a:pt x="249" y="245"/>
                      <a:pt x="249" y="245"/>
                      <a:pt x="249" y="245"/>
                    </a:cubicBezTo>
                    <a:cubicBezTo>
                      <a:pt x="263" y="247"/>
                      <a:pt x="278" y="241"/>
                      <a:pt x="284" y="228"/>
                    </a:cubicBezTo>
                    <a:cubicBezTo>
                      <a:pt x="289" y="216"/>
                      <a:pt x="285" y="203"/>
                      <a:pt x="277" y="194"/>
                    </a:cubicBezTo>
                    <a:close/>
                    <a:moveTo>
                      <a:pt x="129" y="239"/>
                    </a:moveTo>
                    <a:cubicBezTo>
                      <a:pt x="129" y="239"/>
                      <a:pt x="129" y="239"/>
                      <a:pt x="129" y="239"/>
                    </a:cubicBezTo>
                    <a:cubicBezTo>
                      <a:pt x="160" y="239"/>
                      <a:pt x="160" y="239"/>
                      <a:pt x="160" y="239"/>
                    </a:cubicBezTo>
                    <a:cubicBezTo>
                      <a:pt x="160" y="239"/>
                      <a:pt x="160" y="239"/>
                      <a:pt x="160" y="239"/>
                    </a:cubicBezTo>
                    <a:cubicBezTo>
                      <a:pt x="157" y="239"/>
                      <a:pt x="157" y="239"/>
                      <a:pt x="157" y="239"/>
                    </a:cubicBezTo>
                    <a:lnTo>
                      <a:pt x="129" y="23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6" name="Freeform 280"/>
              <p:cNvSpPr/>
              <p:nvPr/>
            </p:nvSpPr>
            <p:spPr bwMode="auto">
              <a:xfrm>
                <a:off x="3482976" y="4683125"/>
                <a:ext cx="98425" cy="96838"/>
              </a:xfrm>
              <a:custGeom>
                <a:avLst/>
                <a:gdLst>
                  <a:gd name="T0" fmla="*/ 55 w 55"/>
                  <a:gd name="T1" fmla="*/ 23 h 54"/>
                  <a:gd name="T2" fmla="*/ 31 w 55"/>
                  <a:gd name="T3" fmla="*/ 35 h 54"/>
                  <a:gd name="T4" fmla="*/ 14 w 55"/>
                  <a:gd name="T5" fmla="*/ 54 h 54"/>
                  <a:gd name="T6" fmla="*/ 0 w 55"/>
                  <a:gd name="T7" fmla="*/ 36 h 54"/>
                  <a:gd name="T8" fmla="*/ 18 w 55"/>
                  <a:gd name="T9" fmla="*/ 16 h 54"/>
                  <a:gd name="T10" fmla="*/ 41 w 55"/>
                  <a:gd name="T11" fmla="*/ 2 h 54"/>
                  <a:gd name="T12" fmla="*/ 55 w 55"/>
                  <a:gd name="T13" fmla="*/ 2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" h="54">
                    <a:moveTo>
                      <a:pt x="55" y="23"/>
                    </a:moveTo>
                    <a:cubicBezTo>
                      <a:pt x="47" y="23"/>
                      <a:pt x="37" y="31"/>
                      <a:pt x="31" y="35"/>
                    </a:cubicBezTo>
                    <a:cubicBezTo>
                      <a:pt x="24" y="40"/>
                      <a:pt x="14" y="54"/>
                      <a:pt x="14" y="54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7" y="24"/>
                      <a:pt x="18" y="16"/>
                    </a:cubicBezTo>
                    <a:cubicBezTo>
                      <a:pt x="27" y="8"/>
                      <a:pt x="32" y="5"/>
                      <a:pt x="41" y="2"/>
                    </a:cubicBezTo>
                    <a:cubicBezTo>
                      <a:pt x="47" y="0"/>
                      <a:pt x="55" y="24"/>
                      <a:pt x="55" y="24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7" name="Freeform 281"/>
              <p:cNvSpPr/>
              <p:nvPr/>
            </p:nvSpPr>
            <p:spPr bwMode="auto">
              <a:xfrm>
                <a:off x="4043363" y="4622800"/>
                <a:ext cx="107950" cy="88900"/>
              </a:xfrm>
              <a:custGeom>
                <a:avLst/>
                <a:gdLst>
                  <a:gd name="T0" fmla="*/ 1 w 60"/>
                  <a:gd name="T1" fmla="*/ 21 h 49"/>
                  <a:gd name="T2" fmla="*/ 28 w 60"/>
                  <a:gd name="T3" fmla="*/ 16 h 49"/>
                  <a:gd name="T4" fmla="*/ 49 w 60"/>
                  <a:gd name="T5" fmla="*/ 0 h 49"/>
                  <a:gd name="T6" fmla="*/ 60 w 60"/>
                  <a:gd name="T7" fmla="*/ 24 h 49"/>
                  <a:gd name="T8" fmla="*/ 38 w 60"/>
                  <a:gd name="T9" fmla="*/ 39 h 49"/>
                  <a:gd name="T10" fmla="*/ 9 w 60"/>
                  <a:gd name="T11" fmla="*/ 48 h 49"/>
                  <a:gd name="T12" fmla="*/ 0 w 60"/>
                  <a:gd name="T13" fmla="*/ 2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0" h="49">
                    <a:moveTo>
                      <a:pt x="1" y="21"/>
                    </a:moveTo>
                    <a:cubicBezTo>
                      <a:pt x="9" y="22"/>
                      <a:pt x="20" y="19"/>
                      <a:pt x="28" y="16"/>
                    </a:cubicBezTo>
                    <a:cubicBezTo>
                      <a:pt x="36" y="13"/>
                      <a:pt x="49" y="0"/>
                      <a:pt x="49" y="0"/>
                    </a:cubicBezTo>
                    <a:cubicBezTo>
                      <a:pt x="60" y="24"/>
                      <a:pt x="60" y="24"/>
                      <a:pt x="60" y="24"/>
                    </a:cubicBezTo>
                    <a:cubicBezTo>
                      <a:pt x="60" y="24"/>
                      <a:pt x="50" y="33"/>
                      <a:pt x="38" y="39"/>
                    </a:cubicBezTo>
                    <a:cubicBezTo>
                      <a:pt x="27" y="45"/>
                      <a:pt x="19" y="46"/>
                      <a:pt x="9" y="48"/>
                    </a:cubicBezTo>
                    <a:cubicBezTo>
                      <a:pt x="3" y="49"/>
                      <a:pt x="0" y="20"/>
                      <a:pt x="0" y="2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8" name="Freeform 282"/>
              <p:cNvSpPr/>
              <p:nvPr/>
            </p:nvSpPr>
            <p:spPr bwMode="auto">
              <a:xfrm>
                <a:off x="3713163" y="4232275"/>
                <a:ext cx="111125" cy="100013"/>
              </a:xfrm>
              <a:custGeom>
                <a:avLst/>
                <a:gdLst>
                  <a:gd name="T0" fmla="*/ 37 w 62"/>
                  <a:gd name="T1" fmla="*/ 54 h 55"/>
                  <a:gd name="T2" fmla="*/ 22 w 62"/>
                  <a:gd name="T3" fmla="*/ 30 h 55"/>
                  <a:gd name="T4" fmla="*/ 0 w 62"/>
                  <a:gd name="T5" fmla="*/ 17 h 55"/>
                  <a:gd name="T6" fmla="*/ 18 w 62"/>
                  <a:gd name="T7" fmla="*/ 0 h 55"/>
                  <a:gd name="T8" fmla="*/ 40 w 62"/>
                  <a:gd name="T9" fmla="*/ 12 h 55"/>
                  <a:gd name="T10" fmla="*/ 58 w 62"/>
                  <a:gd name="T11" fmla="*/ 37 h 55"/>
                  <a:gd name="T12" fmla="*/ 38 w 62"/>
                  <a:gd name="T13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" h="55">
                    <a:moveTo>
                      <a:pt x="37" y="54"/>
                    </a:moveTo>
                    <a:cubicBezTo>
                      <a:pt x="35" y="46"/>
                      <a:pt x="29" y="36"/>
                      <a:pt x="22" y="30"/>
                    </a:cubicBezTo>
                    <a:cubicBezTo>
                      <a:pt x="16" y="25"/>
                      <a:pt x="0" y="17"/>
                      <a:pt x="0" y="17"/>
                    </a:cubicBez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29" y="3"/>
                      <a:pt x="40" y="12"/>
                    </a:cubicBezTo>
                    <a:cubicBezTo>
                      <a:pt x="50" y="20"/>
                      <a:pt x="53" y="28"/>
                      <a:pt x="58" y="37"/>
                    </a:cubicBezTo>
                    <a:cubicBezTo>
                      <a:pt x="62" y="42"/>
                      <a:pt x="38" y="55"/>
                      <a:pt x="38" y="5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0960" tIns="30480" rIns="60960" bIns="30480" numCol="1" anchor="t" anchorCtr="0" compatLnSpc="1"/>
              <a:lstStyle/>
              <a:p>
                <a:endParaRPr lang="zh-CN" altLang="en-US" sz="1200">
                  <a:solidFill>
                    <a:prstClr val="black"/>
                  </a:solidFill>
                </a:endParaRPr>
              </a:p>
            </p:txBody>
          </p:sp>
          <p:sp>
            <p:nvSpPr>
              <p:cNvPr id="239" name="文本框 238"/>
              <p:cNvSpPr txBox="1"/>
              <p:nvPr/>
            </p:nvSpPr>
            <p:spPr>
              <a:xfrm>
                <a:off x="2660330" y="2957377"/>
                <a:ext cx="8215312" cy="473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1600" kern="3600" spc="400">
                    <a:solidFill>
                      <a:prstClr val="white"/>
                    </a:solidFill>
                    <a:latin typeface="思源黑体" panose="020B0500000000000000" pitchFamily="34" charset="-122"/>
                    <a:ea typeface="思源黑体" panose="020B0500000000000000" pitchFamily="34" charset="-122"/>
                  </a:rPr>
                  <a:t>生活垃圾定时定点分类投放</a:t>
                </a:r>
              </a:p>
            </p:txBody>
          </p:sp>
        </p:grpSp>
        <p:sp>
          <p:nvSpPr>
            <p:cNvPr id="240" name="Rectangle 207"/>
            <p:cNvSpPr>
              <a:spLocks noChangeArrowheads="1"/>
            </p:cNvSpPr>
            <p:nvPr/>
          </p:nvSpPr>
          <p:spPr bwMode="auto">
            <a:xfrm>
              <a:off x="6644689" y="3879463"/>
              <a:ext cx="601127" cy="1435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935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可回收垃圾</a:t>
              </a:r>
              <a:endParaRPr lang="zh-CN" altLang="en-US" sz="935">
                <a:solidFill>
                  <a:prstClr val="black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sp>
          <p:nvSpPr>
            <p:cNvPr id="241" name="Rectangle 106"/>
            <p:cNvSpPr>
              <a:spLocks noChangeArrowheads="1"/>
            </p:cNvSpPr>
            <p:nvPr/>
          </p:nvSpPr>
          <p:spPr bwMode="auto">
            <a:xfrm>
              <a:off x="5481615" y="5485147"/>
              <a:ext cx="378309" cy="11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735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厨余垃圾</a:t>
              </a:r>
              <a:endParaRPr lang="zh-CN" altLang="en-US" sz="1200">
                <a:solidFill>
                  <a:prstClr val="black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sp>
          <p:nvSpPr>
            <p:cNvPr id="242" name="Rectangle 77"/>
            <p:cNvSpPr>
              <a:spLocks noChangeArrowheads="1"/>
            </p:cNvSpPr>
            <p:nvPr/>
          </p:nvSpPr>
          <p:spPr bwMode="auto">
            <a:xfrm>
              <a:off x="6716009" y="5471822"/>
              <a:ext cx="472886" cy="11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735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可回收垃圾</a:t>
              </a:r>
              <a:endParaRPr lang="zh-CN" altLang="en-US" sz="1200">
                <a:solidFill>
                  <a:prstClr val="black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sp>
          <p:nvSpPr>
            <p:cNvPr id="243" name="Rectangle 146"/>
            <p:cNvSpPr>
              <a:spLocks noChangeArrowheads="1"/>
            </p:cNvSpPr>
            <p:nvPr/>
          </p:nvSpPr>
          <p:spPr bwMode="auto">
            <a:xfrm>
              <a:off x="8061162" y="5472043"/>
              <a:ext cx="378309" cy="112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zh-CN" altLang="en-US" sz="735">
                  <a:solidFill>
                    <a:srgbClr val="000000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有害垃圾</a:t>
              </a:r>
              <a:endParaRPr lang="zh-CN" altLang="en-US" sz="1200">
                <a:solidFill>
                  <a:prstClr val="black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矩形 255"/>
          <p:cNvSpPr/>
          <p:nvPr/>
        </p:nvSpPr>
        <p:spPr>
          <a:xfrm>
            <a:off x="660400" y="685800"/>
            <a:ext cx="355600" cy="360000"/>
          </a:xfrm>
          <a:prstGeom prst="rect">
            <a:avLst/>
          </a:prstGeom>
          <a:solidFill>
            <a:srgbClr val="77A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prstClr val="white"/>
              </a:solidFill>
            </a:endParaRPr>
          </a:p>
        </p:txBody>
      </p:sp>
      <p:cxnSp>
        <p:nvCxnSpPr>
          <p:cNvPr id="257" name="直接连接符 256"/>
          <p:cNvCxnSpPr/>
          <p:nvPr/>
        </p:nvCxnSpPr>
        <p:spPr>
          <a:xfrm>
            <a:off x="1016000" y="865800"/>
            <a:ext cx="812800" cy="0"/>
          </a:xfrm>
          <a:prstGeom prst="line">
            <a:avLst/>
          </a:prstGeom>
          <a:ln w="50800">
            <a:solidFill>
              <a:srgbClr val="77A1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846730" y="629838"/>
            <a:ext cx="4017446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>
              <a:defRPr/>
            </a:pPr>
            <a:r>
              <a:rPr lang="zh-CN" altLang="en-US" sz="2665" b="1" kern="0">
                <a:solidFill>
                  <a:srgbClr val="55B12D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分类标识 认清四色垃圾桶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270000" y="2108200"/>
          <a:ext cx="9652000" cy="2895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9333"/>
                <a:gridCol w="2116667"/>
                <a:gridCol w="4826000"/>
              </a:tblGrid>
              <a:tr h="579120">
                <a:tc>
                  <a:txBody>
                    <a:bodyPr/>
                    <a:lstStyle/>
                    <a:p>
                      <a:r>
                        <a:rPr lang="zh-CN" altLang="en-US" sz="1900" b="0" spc="600">
                          <a:ln>
                            <a:solidFill>
                              <a:srgbClr val="009944"/>
                            </a:solidFill>
                          </a:ln>
                          <a:solidFill>
                            <a:srgbClr val="009944"/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区域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900" b="0" spc="600">
                          <a:ln>
                            <a:solidFill>
                              <a:srgbClr val="009944"/>
                            </a:solidFill>
                          </a:ln>
                          <a:solidFill>
                            <a:srgbClr val="009944"/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分类方式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900" b="0" spc="600">
                          <a:ln>
                            <a:solidFill>
                              <a:srgbClr val="009944"/>
                            </a:solidFill>
                          </a:ln>
                          <a:solidFill>
                            <a:srgbClr val="009944"/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具体描述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zh-CN" altLang="en-US" sz="1600" b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</a:rPr>
                        <a:t>普通住宅小区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600" b="0" kern="120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三分法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600" b="0" kern="120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可回收垃圾、有害垃圾、其他垃圾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600" b="0" kern="120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机关、企事业单位及中小学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600" b="0" kern="120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四分法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kern="120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可回收垃圾、有害垃圾、其他垃圾、厨余垃圾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600" b="0" kern="120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公共场所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600" b="0" kern="120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二分法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600" b="0" kern="120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可回收垃圾、其他垃圾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600" b="0" kern="120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有条件的物管小区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CN" altLang="en-US" sz="1600" b="0" kern="120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四分法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b="0" kern="120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思源黑体" panose="020B0500000000000000" pitchFamily="34" charset="-122"/>
                          <a:ea typeface="思源黑体" panose="020B0500000000000000" pitchFamily="34" charset="-122"/>
                          <a:cs typeface="+mn-cs"/>
                        </a:rPr>
                        <a:t>可回收垃圾、有害垃圾、其他垃圾、厨余垃圾</a:t>
                      </a:r>
                    </a:p>
                  </a:txBody>
                  <a:tcPr marL="60960" marR="60960" marT="30480" marB="30480" anchor="ctr" anchorCtr="1">
                    <a:lnL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7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图片 17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84200"/>
            <a:ext cx="6858000" cy="685800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5588000" y="3221250"/>
            <a:ext cx="6471424" cy="918950"/>
            <a:chOff x="5588000" y="3221250"/>
            <a:chExt cx="6471424" cy="918950"/>
          </a:xfrm>
        </p:grpSpPr>
        <p:sp>
          <p:nvSpPr>
            <p:cNvPr id="176" name="矩形 175"/>
            <p:cNvSpPr/>
            <p:nvPr/>
          </p:nvSpPr>
          <p:spPr>
            <a:xfrm>
              <a:off x="5588000" y="3221250"/>
              <a:ext cx="965200" cy="918950"/>
            </a:xfrm>
            <a:prstGeom prst="rect">
              <a:avLst/>
            </a:prstGeom>
            <a:solidFill>
              <a:srgbClr val="77A1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4800">
                  <a:solidFill>
                    <a:prstClr val="whit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02</a:t>
              </a:r>
              <a:endParaRPr lang="zh-CN" altLang="en-US" sz="4800">
                <a:solidFill>
                  <a:prstClr val="white"/>
                </a:solidFill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sp>
          <p:nvSpPr>
            <p:cNvPr id="177" name="文本框 176"/>
            <p:cNvSpPr txBox="1"/>
            <p:nvPr/>
          </p:nvSpPr>
          <p:spPr>
            <a:xfrm>
              <a:off x="6858000" y="3311392"/>
              <a:ext cx="5201424" cy="738664"/>
            </a:xfrm>
            <a:prstGeom prst="rect">
              <a:avLst/>
            </a:prstGeom>
            <a:noFill/>
          </p:spPr>
          <p:txBody>
            <a:bodyPr wrap="none" lIns="60960" tIns="30480" rIns="60960" bIns="30480" rtlCol="0">
              <a:spAutoFit/>
            </a:bodyPr>
            <a:lstStyle/>
            <a:p>
              <a:pPr defTabSz="609600">
                <a:defRPr/>
              </a:pPr>
              <a:r>
                <a:rPr lang="zh-CN" altLang="en-US" sz="4400" b="1" kern="0" dirty="0">
                  <a:solidFill>
                    <a:srgbClr val="55B12D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垃圾分类的法律责任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矩形 255"/>
          <p:cNvSpPr/>
          <p:nvPr/>
        </p:nvSpPr>
        <p:spPr>
          <a:xfrm>
            <a:off x="660400" y="685800"/>
            <a:ext cx="355600" cy="360000"/>
          </a:xfrm>
          <a:prstGeom prst="rect">
            <a:avLst/>
          </a:prstGeom>
          <a:solidFill>
            <a:srgbClr val="77A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prstClr val="white"/>
              </a:solidFill>
            </a:endParaRPr>
          </a:p>
        </p:txBody>
      </p:sp>
      <p:cxnSp>
        <p:nvCxnSpPr>
          <p:cNvPr id="257" name="直接连接符 256"/>
          <p:cNvCxnSpPr/>
          <p:nvPr/>
        </p:nvCxnSpPr>
        <p:spPr>
          <a:xfrm>
            <a:off x="1016000" y="865800"/>
            <a:ext cx="812800" cy="0"/>
          </a:xfrm>
          <a:prstGeom prst="line">
            <a:avLst/>
          </a:prstGeom>
          <a:ln w="50800">
            <a:solidFill>
              <a:srgbClr val="77A1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846730" y="629838"/>
            <a:ext cx="3257623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>
              <a:defRPr/>
            </a:pPr>
            <a:r>
              <a:rPr lang="zh-CN" altLang="en-US" sz="2665" b="1" kern="0" dirty="0">
                <a:solidFill>
                  <a:srgbClr val="55B12D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垃圾分类的法律责任</a:t>
            </a:r>
          </a:p>
        </p:txBody>
      </p:sp>
      <p:sp>
        <p:nvSpPr>
          <p:cNvPr id="5" name="矩形 4"/>
          <p:cNvSpPr/>
          <p:nvPr/>
        </p:nvSpPr>
        <p:spPr>
          <a:xfrm>
            <a:off x="1066800" y="1733437"/>
            <a:ext cx="3454400" cy="711200"/>
          </a:xfrm>
          <a:prstGeom prst="rect">
            <a:avLst/>
          </a:prstGeom>
          <a:solidFill>
            <a:srgbClr val="77A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135" dirty="0">
                <a:solidFill>
                  <a:prstClr val="white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上海市生活垃圾管理条例</a:t>
            </a:r>
          </a:p>
        </p:txBody>
      </p:sp>
      <p:sp>
        <p:nvSpPr>
          <p:cNvPr id="3" name="矩形 2"/>
          <p:cNvSpPr/>
          <p:nvPr/>
        </p:nvSpPr>
        <p:spPr>
          <a:xfrm>
            <a:off x="1015999" y="2647457"/>
            <a:ext cx="3970779" cy="20617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0" indent="-3048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135" b="1" spc="200" dirty="0">
                <a:solidFill>
                  <a:srgbClr val="3C9D53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个人未按分类要求投放生活垃圾的行为，处以</a:t>
            </a:r>
            <a:r>
              <a:rPr lang="en-US" altLang="zh-CN" sz="2135" b="1" spc="200" dirty="0">
                <a:solidFill>
                  <a:srgbClr val="3C9D53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50</a:t>
            </a:r>
            <a:r>
              <a:rPr lang="zh-CN" altLang="en-US" sz="2135" b="1" spc="200" dirty="0">
                <a:solidFill>
                  <a:srgbClr val="3C9D53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元以上</a:t>
            </a:r>
            <a:r>
              <a:rPr lang="en-US" altLang="zh-CN" sz="2135" b="1" spc="200" dirty="0">
                <a:solidFill>
                  <a:srgbClr val="3C9D53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200</a:t>
            </a:r>
            <a:r>
              <a:rPr lang="zh-CN" altLang="en-US" sz="2135" b="1" spc="200" dirty="0">
                <a:solidFill>
                  <a:srgbClr val="3C9D53"/>
                </a:solidFill>
                <a:latin typeface="思源黑体" panose="020B0500000000000000" pitchFamily="34" charset="-122"/>
                <a:ea typeface="思源黑体" panose="020B0500000000000000" pitchFamily="34" charset="-122"/>
                <a:cs typeface="Times New Roman" panose="02020603050405020304" pitchFamily="18" charset="0"/>
              </a:rPr>
              <a:t>元以下罚款</a:t>
            </a:r>
            <a:endParaRPr lang="zh-CN" altLang="en-US" sz="2135" b="1" spc="200" dirty="0">
              <a:solidFill>
                <a:srgbClr val="3C9D53"/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6350000" y="1733437"/>
            <a:ext cx="3505200" cy="3962400"/>
            <a:chOff x="8382000" y="2628900"/>
            <a:chExt cx="5257800" cy="5943600"/>
          </a:xfrm>
        </p:grpSpPr>
        <p:sp>
          <p:nvSpPr>
            <p:cNvPr id="4" name="矩形 3"/>
            <p:cNvSpPr/>
            <p:nvPr/>
          </p:nvSpPr>
          <p:spPr>
            <a:xfrm>
              <a:off x="8382000" y="2628900"/>
              <a:ext cx="5257800" cy="5943600"/>
            </a:xfrm>
            <a:prstGeom prst="rect">
              <a:avLst/>
            </a:prstGeom>
            <a:solidFill>
              <a:srgbClr val="77A1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 sz="1200">
                <a:solidFill>
                  <a:prstClr val="white"/>
                </a:solidFill>
              </a:endParaRPr>
            </a:p>
          </p:txBody>
        </p:sp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9200" y="3162300"/>
              <a:ext cx="4374887" cy="4914900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矩形 255"/>
          <p:cNvSpPr/>
          <p:nvPr/>
        </p:nvSpPr>
        <p:spPr>
          <a:xfrm>
            <a:off x="660400" y="685800"/>
            <a:ext cx="355600" cy="360000"/>
          </a:xfrm>
          <a:prstGeom prst="rect">
            <a:avLst/>
          </a:prstGeom>
          <a:solidFill>
            <a:srgbClr val="77A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00">
              <a:solidFill>
                <a:prstClr val="white"/>
              </a:solidFill>
            </a:endParaRPr>
          </a:p>
        </p:txBody>
      </p:sp>
      <p:cxnSp>
        <p:nvCxnSpPr>
          <p:cNvPr id="257" name="直接连接符 256"/>
          <p:cNvCxnSpPr/>
          <p:nvPr/>
        </p:nvCxnSpPr>
        <p:spPr>
          <a:xfrm>
            <a:off x="1016000" y="865800"/>
            <a:ext cx="812800" cy="0"/>
          </a:xfrm>
          <a:prstGeom prst="line">
            <a:avLst/>
          </a:prstGeom>
          <a:ln w="50800">
            <a:solidFill>
              <a:srgbClr val="77A1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846730" y="629838"/>
            <a:ext cx="3257623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00">
              <a:defRPr/>
            </a:pPr>
            <a:r>
              <a:rPr lang="zh-CN" altLang="en-US" sz="2665" b="1" kern="0">
                <a:solidFill>
                  <a:srgbClr val="55B12D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垃圾分类的法律责任</a:t>
            </a:r>
          </a:p>
        </p:txBody>
      </p:sp>
      <p:sp>
        <p:nvSpPr>
          <p:cNvPr id="14" name="îṡ1îḍe"/>
          <p:cNvSpPr/>
          <p:nvPr/>
        </p:nvSpPr>
        <p:spPr bwMode="auto">
          <a:xfrm rot="5400000">
            <a:off x="5301094" y="2337638"/>
            <a:ext cx="327854" cy="376979"/>
          </a:xfrm>
          <a:custGeom>
            <a:avLst/>
            <a:gdLst>
              <a:gd name="connsiteX0" fmla="*/ 0 w 4017518"/>
              <a:gd name="connsiteY0" fmla="*/ 1747621 h 3495241"/>
              <a:gd name="connsiteX1" fmla="*/ 873810 w 4017518"/>
              <a:gd name="connsiteY1" fmla="*/ 1 h 3495241"/>
              <a:gd name="connsiteX2" fmla="*/ 3143708 w 4017518"/>
              <a:gd name="connsiteY2" fmla="*/ 1 h 3495241"/>
              <a:gd name="connsiteX3" fmla="*/ 4017518 w 4017518"/>
              <a:gd name="connsiteY3" fmla="*/ 1747621 h 3495241"/>
              <a:gd name="connsiteX4" fmla="*/ 3143708 w 4017518"/>
              <a:gd name="connsiteY4" fmla="*/ 3495240 h 3495241"/>
              <a:gd name="connsiteX5" fmla="*/ 873810 w 4017518"/>
              <a:gd name="connsiteY5" fmla="*/ 3495240 h 3495241"/>
              <a:gd name="connsiteX6" fmla="*/ 0 w 4017518"/>
              <a:gd name="connsiteY6" fmla="*/ 1747621 h 3495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17517" h="3495241">
                <a:moveTo>
                  <a:pt x="2008758" y="0"/>
                </a:moveTo>
                <a:lnTo>
                  <a:pt x="4017516" y="760215"/>
                </a:lnTo>
                <a:lnTo>
                  <a:pt x="4017516" y="2735026"/>
                </a:lnTo>
                <a:lnTo>
                  <a:pt x="2008758" y="3495241"/>
                </a:lnTo>
                <a:lnTo>
                  <a:pt x="2" y="2735026"/>
                </a:lnTo>
                <a:lnTo>
                  <a:pt x="2" y="760215"/>
                </a:lnTo>
                <a:lnTo>
                  <a:pt x="2008758" y="0"/>
                </a:lnTo>
                <a:close/>
              </a:path>
            </a:pathLst>
          </a:custGeom>
          <a:solidFill>
            <a:srgbClr val="77A162"/>
          </a:solidFill>
          <a:ln w="190500">
            <a:solidFill>
              <a:srgbClr val="77A16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65">
              <a:solidFill>
                <a:prstClr val="white"/>
              </a:solidFill>
            </a:endParaRPr>
          </a:p>
        </p:txBody>
      </p:sp>
      <p:sp>
        <p:nvSpPr>
          <p:cNvPr id="15" name="îṡ1îḍe"/>
          <p:cNvSpPr/>
          <p:nvPr/>
        </p:nvSpPr>
        <p:spPr bwMode="auto">
          <a:xfrm rot="5400000">
            <a:off x="5301094" y="3404456"/>
            <a:ext cx="327854" cy="376979"/>
          </a:xfrm>
          <a:custGeom>
            <a:avLst/>
            <a:gdLst>
              <a:gd name="connsiteX0" fmla="*/ 0 w 4017518"/>
              <a:gd name="connsiteY0" fmla="*/ 1747621 h 3495241"/>
              <a:gd name="connsiteX1" fmla="*/ 873810 w 4017518"/>
              <a:gd name="connsiteY1" fmla="*/ 1 h 3495241"/>
              <a:gd name="connsiteX2" fmla="*/ 3143708 w 4017518"/>
              <a:gd name="connsiteY2" fmla="*/ 1 h 3495241"/>
              <a:gd name="connsiteX3" fmla="*/ 4017518 w 4017518"/>
              <a:gd name="connsiteY3" fmla="*/ 1747621 h 3495241"/>
              <a:gd name="connsiteX4" fmla="*/ 3143708 w 4017518"/>
              <a:gd name="connsiteY4" fmla="*/ 3495240 h 3495241"/>
              <a:gd name="connsiteX5" fmla="*/ 873810 w 4017518"/>
              <a:gd name="connsiteY5" fmla="*/ 3495240 h 3495241"/>
              <a:gd name="connsiteX6" fmla="*/ 0 w 4017518"/>
              <a:gd name="connsiteY6" fmla="*/ 1747621 h 3495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17517" h="3495241">
                <a:moveTo>
                  <a:pt x="2008758" y="0"/>
                </a:moveTo>
                <a:lnTo>
                  <a:pt x="4017516" y="760215"/>
                </a:lnTo>
                <a:lnTo>
                  <a:pt x="4017516" y="2735026"/>
                </a:lnTo>
                <a:lnTo>
                  <a:pt x="2008758" y="3495241"/>
                </a:lnTo>
                <a:lnTo>
                  <a:pt x="2" y="2735026"/>
                </a:lnTo>
                <a:lnTo>
                  <a:pt x="2" y="760215"/>
                </a:lnTo>
                <a:lnTo>
                  <a:pt x="2008758" y="0"/>
                </a:lnTo>
                <a:close/>
              </a:path>
            </a:pathLst>
          </a:custGeom>
          <a:solidFill>
            <a:srgbClr val="77A162"/>
          </a:solidFill>
          <a:ln w="190500">
            <a:solidFill>
              <a:srgbClr val="77A16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65">
              <a:solidFill>
                <a:prstClr val="white"/>
              </a:solidFill>
            </a:endParaRPr>
          </a:p>
        </p:txBody>
      </p:sp>
      <p:sp>
        <p:nvSpPr>
          <p:cNvPr id="16" name="îṡ1îḍe"/>
          <p:cNvSpPr/>
          <p:nvPr/>
        </p:nvSpPr>
        <p:spPr bwMode="auto">
          <a:xfrm rot="5400000">
            <a:off x="5301094" y="4471274"/>
            <a:ext cx="327854" cy="376979"/>
          </a:xfrm>
          <a:custGeom>
            <a:avLst/>
            <a:gdLst>
              <a:gd name="connsiteX0" fmla="*/ 0 w 4017518"/>
              <a:gd name="connsiteY0" fmla="*/ 1747621 h 3495241"/>
              <a:gd name="connsiteX1" fmla="*/ 873810 w 4017518"/>
              <a:gd name="connsiteY1" fmla="*/ 1 h 3495241"/>
              <a:gd name="connsiteX2" fmla="*/ 3143708 w 4017518"/>
              <a:gd name="connsiteY2" fmla="*/ 1 h 3495241"/>
              <a:gd name="connsiteX3" fmla="*/ 4017518 w 4017518"/>
              <a:gd name="connsiteY3" fmla="*/ 1747621 h 3495241"/>
              <a:gd name="connsiteX4" fmla="*/ 3143708 w 4017518"/>
              <a:gd name="connsiteY4" fmla="*/ 3495240 h 3495241"/>
              <a:gd name="connsiteX5" fmla="*/ 873810 w 4017518"/>
              <a:gd name="connsiteY5" fmla="*/ 3495240 h 3495241"/>
              <a:gd name="connsiteX6" fmla="*/ 0 w 4017518"/>
              <a:gd name="connsiteY6" fmla="*/ 1747621 h 3495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17517" h="3495241">
                <a:moveTo>
                  <a:pt x="2008758" y="0"/>
                </a:moveTo>
                <a:lnTo>
                  <a:pt x="4017516" y="760215"/>
                </a:lnTo>
                <a:lnTo>
                  <a:pt x="4017516" y="2735026"/>
                </a:lnTo>
                <a:lnTo>
                  <a:pt x="2008758" y="3495241"/>
                </a:lnTo>
                <a:lnTo>
                  <a:pt x="2" y="2735026"/>
                </a:lnTo>
                <a:lnTo>
                  <a:pt x="2" y="760215"/>
                </a:lnTo>
                <a:lnTo>
                  <a:pt x="2008758" y="0"/>
                </a:lnTo>
                <a:close/>
              </a:path>
            </a:pathLst>
          </a:custGeom>
          <a:solidFill>
            <a:srgbClr val="77A162"/>
          </a:solidFill>
          <a:ln w="190500">
            <a:solidFill>
              <a:srgbClr val="77A16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65">
              <a:solidFill>
                <a:prstClr val="white"/>
              </a:solidFill>
            </a:endParaRPr>
          </a:p>
        </p:txBody>
      </p:sp>
      <p:sp>
        <p:nvSpPr>
          <p:cNvPr id="19" name="Rectangle 29"/>
          <p:cNvSpPr/>
          <p:nvPr/>
        </p:nvSpPr>
        <p:spPr>
          <a:xfrm>
            <a:off x="5994400" y="2117235"/>
            <a:ext cx="4271289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如个人</a:t>
            </a:r>
            <a:r>
              <a:rPr lang="zh-CN" altLang="en-US" sz="1600" dirty="0">
                <a:solidFill>
                  <a:srgbClr val="00B050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将湿垃圾与可回收物、干垃圾混投</a:t>
            </a:r>
            <a:r>
              <a:rPr lang="zh-CN" altLang="en-US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，</a:t>
            </a:r>
            <a:endParaRPr lang="en-US" altLang="zh-CN" sz="1600" dirty="0">
              <a:solidFill>
                <a:srgbClr val="323232"/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rgbClr val="00B050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首次违法的</a:t>
            </a:r>
            <a:r>
              <a:rPr lang="zh-CN" altLang="en-US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，处罚基准是</a:t>
            </a:r>
            <a:r>
              <a:rPr lang="en-US" altLang="zh-CN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50</a:t>
            </a:r>
            <a:r>
              <a:rPr lang="zh-CN" altLang="en-US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元以上</a:t>
            </a:r>
            <a:r>
              <a:rPr lang="en-US" altLang="zh-CN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100</a:t>
            </a:r>
            <a:r>
              <a:rPr lang="zh-CN" altLang="en-US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元以下</a:t>
            </a:r>
            <a:endParaRPr lang="en-GB" sz="1600" baseline="-25000" dirty="0">
              <a:solidFill>
                <a:srgbClr val="000000">
                  <a:lumMod val="65000"/>
                  <a:lumOff val="35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22" name="Rectangle 29"/>
          <p:cNvSpPr/>
          <p:nvPr/>
        </p:nvSpPr>
        <p:spPr>
          <a:xfrm>
            <a:off x="6027889" y="3337631"/>
            <a:ext cx="4374045" cy="73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如果</a:t>
            </a:r>
            <a:r>
              <a:rPr lang="zh-CN" altLang="en-US" sz="1600" dirty="0">
                <a:solidFill>
                  <a:srgbClr val="00B050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第二次及以上</a:t>
            </a:r>
            <a:r>
              <a:rPr lang="zh-CN" altLang="en-US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又发生违法行为的，</a:t>
            </a:r>
            <a:endParaRPr lang="en-US" altLang="zh-CN" sz="1600" dirty="0">
              <a:solidFill>
                <a:srgbClr val="323232"/>
              </a:solidFill>
              <a:latin typeface="思源黑体" panose="020B0500000000000000" pitchFamily="34" charset="-122"/>
              <a:ea typeface="思源黑体" panose="020B0500000000000000" pitchFamily="34" charset="-122"/>
            </a:endParaRPr>
          </a:p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处罚基准是</a:t>
            </a:r>
            <a:r>
              <a:rPr lang="en-US" altLang="zh-CN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100</a:t>
            </a:r>
            <a:r>
              <a:rPr lang="zh-CN" altLang="en-US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元以上至</a:t>
            </a:r>
            <a:r>
              <a:rPr lang="en-US" altLang="zh-CN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200</a:t>
            </a:r>
            <a:r>
              <a:rPr lang="zh-CN" altLang="en-US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元以下</a:t>
            </a:r>
            <a:endParaRPr lang="en-GB" sz="1600" baseline="-25000" dirty="0">
              <a:solidFill>
                <a:srgbClr val="000000">
                  <a:lumMod val="65000"/>
                  <a:lumOff val="35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25" name="Rectangle 29"/>
          <p:cNvSpPr/>
          <p:nvPr/>
        </p:nvSpPr>
        <p:spPr>
          <a:xfrm>
            <a:off x="6027889" y="4391728"/>
            <a:ext cx="46683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  <a:buClr>
                <a:srgbClr val="07AD2A"/>
              </a:buClr>
            </a:pPr>
            <a:r>
              <a:rPr lang="zh-CN" altLang="en-US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规定首次和再次违法分别处以</a:t>
            </a:r>
            <a:r>
              <a:rPr lang="en-US" altLang="zh-CN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50-150</a:t>
            </a:r>
            <a:r>
              <a:rPr lang="zh-CN" altLang="en-US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元、</a:t>
            </a:r>
            <a:r>
              <a:rPr lang="en-US" altLang="zh-CN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150-200</a:t>
            </a:r>
            <a:r>
              <a:rPr lang="zh-CN" altLang="en-US" sz="1600" dirty="0">
                <a:solidFill>
                  <a:srgbClr val="323232"/>
                </a:solidFill>
                <a:latin typeface="思源黑体" panose="020B0500000000000000" pitchFamily="34" charset="-122"/>
                <a:ea typeface="思源黑体" panose="020B0500000000000000" pitchFamily="34" charset="-122"/>
              </a:rPr>
              <a:t>元罚款，以体现过罚相当的原则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828800" y="2362200"/>
            <a:ext cx="2934064" cy="2551720"/>
            <a:chOff x="1828800" y="2362200"/>
            <a:chExt cx="2934064" cy="2551720"/>
          </a:xfrm>
        </p:grpSpPr>
        <p:sp>
          <p:nvSpPr>
            <p:cNvPr id="13" name="îṡ1îḍe"/>
            <p:cNvSpPr/>
            <p:nvPr/>
          </p:nvSpPr>
          <p:spPr bwMode="auto">
            <a:xfrm rot="5400000">
              <a:off x="2019972" y="2171028"/>
              <a:ext cx="2551720" cy="2934064"/>
            </a:xfrm>
            <a:custGeom>
              <a:avLst/>
              <a:gdLst>
                <a:gd name="connsiteX0" fmla="*/ 0 w 4017518"/>
                <a:gd name="connsiteY0" fmla="*/ 1747621 h 3495241"/>
                <a:gd name="connsiteX1" fmla="*/ 873810 w 4017518"/>
                <a:gd name="connsiteY1" fmla="*/ 1 h 3495241"/>
                <a:gd name="connsiteX2" fmla="*/ 3143708 w 4017518"/>
                <a:gd name="connsiteY2" fmla="*/ 1 h 3495241"/>
                <a:gd name="connsiteX3" fmla="*/ 4017518 w 4017518"/>
                <a:gd name="connsiteY3" fmla="*/ 1747621 h 3495241"/>
                <a:gd name="connsiteX4" fmla="*/ 3143708 w 4017518"/>
                <a:gd name="connsiteY4" fmla="*/ 3495240 h 3495241"/>
                <a:gd name="connsiteX5" fmla="*/ 873810 w 4017518"/>
                <a:gd name="connsiteY5" fmla="*/ 3495240 h 3495241"/>
                <a:gd name="connsiteX6" fmla="*/ 0 w 4017518"/>
                <a:gd name="connsiteY6" fmla="*/ 1747621 h 3495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17517" h="3495241">
                  <a:moveTo>
                    <a:pt x="2008758" y="0"/>
                  </a:moveTo>
                  <a:lnTo>
                    <a:pt x="4017516" y="760215"/>
                  </a:lnTo>
                  <a:lnTo>
                    <a:pt x="4017516" y="2735026"/>
                  </a:lnTo>
                  <a:lnTo>
                    <a:pt x="2008758" y="3495241"/>
                  </a:lnTo>
                  <a:lnTo>
                    <a:pt x="2" y="2735026"/>
                  </a:lnTo>
                  <a:lnTo>
                    <a:pt x="2" y="760215"/>
                  </a:lnTo>
                  <a:lnTo>
                    <a:pt x="2008758" y="0"/>
                  </a:lnTo>
                  <a:close/>
                </a:path>
              </a:pathLst>
            </a:custGeom>
            <a:solidFill>
              <a:srgbClr val="77A162"/>
            </a:solidFill>
            <a:ln w="317500">
              <a:solidFill>
                <a:srgbClr val="77A162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65">
                <a:solidFill>
                  <a:prstClr val="white"/>
                </a:solidFill>
              </a:endParaRPr>
            </a:p>
          </p:txBody>
        </p:sp>
        <p:pic>
          <p:nvPicPr>
            <p:cNvPr id="26" name="图片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86736" y="2818966"/>
              <a:ext cx="1395000" cy="1383750"/>
            </a:xfrm>
            <a:prstGeom prst="rect">
              <a:avLst/>
            </a:prstGeom>
          </p:spPr>
        </p:pic>
        <p:sp>
          <p:nvSpPr>
            <p:cNvPr id="27" name="文本框 26"/>
            <p:cNvSpPr txBox="1"/>
            <p:nvPr/>
          </p:nvSpPr>
          <p:spPr>
            <a:xfrm>
              <a:off x="2779810" y="4234773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>
                  <a:solidFill>
                    <a:prstClr val="white"/>
                  </a:solidFill>
                  <a:latin typeface="思源黑体" panose="020B0500000000000000" pitchFamily="34" charset="-122"/>
                  <a:ea typeface="思源黑体" panose="020B0500000000000000" pitchFamily="34" charset="-122"/>
                </a:rPr>
                <a:t>法律责任</a:t>
              </a: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9" grpId="0"/>
      <p:bldP spid="22" grpId="0"/>
      <p:bldP spid="2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845</Words>
  <Application>Microsoft Office PowerPoint</Application>
  <PresentationFormat>宽屏</PresentationFormat>
  <Paragraphs>197</Paragraphs>
  <Slides>19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??</vt:lpstr>
      <vt:lpstr>Meiryo</vt:lpstr>
      <vt:lpstr>思源黑体</vt:lpstr>
      <vt:lpstr>宋体</vt:lpstr>
      <vt:lpstr>微软雅黑</vt:lpstr>
      <vt:lpstr>Arial</vt:lpstr>
      <vt:lpstr>Calibri</vt:lpstr>
      <vt:lpstr>Calibri Light</vt:lpstr>
      <vt:lpstr>Times New Roman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2021-06-11T01:22:09Z</cp:lastPrinted>
  <dcterms:created xsi:type="dcterms:W3CDTF">2021-06-11T01:22:09Z</dcterms:created>
  <dcterms:modified xsi:type="dcterms:W3CDTF">2023-04-16T02:11:18Z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