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notesSlides/notesSlide1.xml" ContentType="application/vnd.openxmlformats-officedocument.presentationml.notesSlide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notesSlides/notesSlide2.xml" ContentType="application/vnd.openxmlformats-officedocument.presentationml.notesSlide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notesSlides/notesSlide3.xml" ContentType="application/vnd.openxmlformats-officedocument.presentationml.notesSlide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notesSlides/notesSlide4.xml" ContentType="application/vnd.openxmlformats-officedocument.presentationml.notesSlide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notesSlides/notesSlide5.xml" ContentType="application/vnd.openxmlformats-officedocument.presentationml.notesSlide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notesSlides/notesSlide6.xml" ContentType="application/vnd.openxmlformats-officedocument.presentationml.notesSlide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notesSlides/notesSlide7.xml" ContentType="application/vnd.openxmlformats-officedocument.presentationml.notesSlide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notesSlides/notesSlide8.xml" ContentType="application/vnd.openxmlformats-officedocument.presentationml.notesSlide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notesSlides/notesSlide9.xml" ContentType="application/vnd.openxmlformats-officedocument.presentationml.notesSlide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notesSlides/notesSlide10.xml" ContentType="application/vnd.openxmlformats-officedocument.presentationml.notesSlide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notesSlides/notesSlide11.xml" ContentType="application/vnd.openxmlformats-officedocument.presentationml.notesSlide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notesSlides/notesSlide12.xml" ContentType="application/vnd.openxmlformats-officedocument.presentationml.notesSlide+xml"/>
  <Override PartName="/ppt/tags/tag88.xml" ContentType="application/vnd.openxmlformats-officedocument.presentationml.tags+xml"/>
  <Override PartName="/ppt/notesSlides/notesSlide13.xml" ContentType="application/vnd.openxmlformats-officedocument.presentationml.notesSlide+xml"/>
  <Override PartName="/ppt/tags/tag89.xml" ContentType="application/vnd.openxmlformats-officedocument.presentationml.tags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3" r:id="rId2"/>
  </p:sldMasterIdLst>
  <p:notesMasterIdLst>
    <p:notesMasterId r:id="rId24"/>
  </p:notesMasterIdLst>
  <p:sldIdLst>
    <p:sldId id="256" r:id="rId3"/>
    <p:sldId id="488" r:id="rId4"/>
    <p:sldId id="496" r:id="rId5"/>
    <p:sldId id="259" r:id="rId6"/>
    <p:sldId id="401" r:id="rId7"/>
    <p:sldId id="497" r:id="rId8"/>
    <p:sldId id="404" r:id="rId9"/>
    <p:sldId id="374" r:id="rId10"/>
    <p:sldId id="498" r:id="rId11"/>
    <p:sldId id="416" r:id="rId12"/>
    <p:sldId id="482" r:id="rId13"/>
    <p:sldId id="483" r:id="rId14"/>
    <p:sldId id="484" r:id="rId15"/>
    <p:sldId id="485" r:id="rId16"/>
    <p:sldId id="499" r:id="rId17"/>
    <p:sldId id="380" r:id="rId18"/>
    <p:sldId id="384" r:id="rId19"/>
    <p:sldId id="500" r:id="rId20"/>
    <p:sldId id="431" r:id="rId21"/>
    <p:sldId id="433" r:id="rId22"/>
    <p:sldId id="501" r:id="rId23"/>
  </p:sldIdLst>
  <p:sldSz cx="9144000" cy="5143500" type="screen16x9"/>
  <p:notesSz cx="6858000" cy="9144000"/>
  <p:defaultTextStyle>
    <a:defPPr>
      <a:defRPr lang="zh-CN"/>
    </a:defPPr>
    <a:lvl1pPr marL="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DDEB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7853C-536D-4A76-A0AE-DD22124D55A5}" styleName="主题样式 1 - 强调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6314" autoAdjust="0"/>
  </p:normalViewPr>
  <p:slideViewPr>
    <p:cSldViewPr snapToGrid="0">
      <p:cViewPr varScale="1">
        <p:scale>
          <a:sx n="140" d="100"/>
          <a:sy n="140" d="100"/>
        </p:scale>
        <p:origin x="756" y="12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02D6BB-72D5-464A-833D-F6BD1685A45C}" type="datetimeFigureOut">
              <a:rPr lang="zh-CN" altLang="en-US" smtClean="0"/>
              <a:t>2023/4/18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399BE2-6899-48D1-9A6E-2A7A67EE9DD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480722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61E113-A2C5-4820-BB39-E27895781D32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601945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61E113-A2C5-4820-BB39-E27895781D32}" type="slidenum">
              <a:rPr lang="zh-CN" altLang="en-US" smtClean="0"/>
              <a:t>14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6367356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61E113-A2C5-4820-BB39-E27895781D32}" type="slidenum">
              <a:rPr lang="zh-CN" altLang="en-US" smtClean="0"/>
              <a:t>16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800715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61E113-A2C5-4820-BB39-E27895781D32}" type="slidenum">
              <a:rPr lang="zh-CN" altLang="en-US" smtClean="0"/>
              <a:t>17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7921247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61E113-A2C5-4820-BB39-E27895781D32}" type="slidenum">
              <a:rPr lang="zh-CN" altLang="en-US" smtClean="0"/>
              <a:t>19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1496660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61E113-A2C5-4820-BB39-E27895781D32}" type="slidenum">
              <a:rPr lang="zh-CN" altLang="en-US" smtClean="0"/>
              <a:t>20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3804362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zh-CN" altLang="en-US" dirty="0" smtClean="0"/>
              <a:t>模板来自于 优品</a:t>
            </a:r>
            <a:r>
              <a:rPr lang="en-US" altLang="zh-CN" dirty="0" smtClean="0"/>
              <a:t>PPT</a:t>
            </a:r>
            <a:r>
              <a:rPr lang="zh-CN" altLang="en-US" dirty="0" smtClean="0"/>
              <a:t> </a:t>
            </a:r>
            <a:r>
              <a:rPr lang="en-US" altLang="zh-CN" smtClean="0"/>
              <a:t>https://www.ypppt.com/</a:t>
            </a:r>
            <a:endParaRPr lang="zh-CN" altLang="en-US" dirty="0" smtClean="0"/>
          </a:p>
        </p:txBody>
      </p:sp>
      <p:sp>
        <p:nvSpPr>
          <p:cNvPr id="6148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5ED1824-6DB2-4029-B0DF-1D3CDCF11CDA}" type="slidenum">
              <a:rPr lang="zh-CN" altLang="en-US" smtClean="0">
                <a:solidFill>
                  <a:prstClr val="black"/>
                </a:solidFill>
                <a:latin typeface="Calibri" panose="020F0502020204030204" pitchFamily="34" charset="0"/>
                <a:ea typeface="宋体" panose="02010600030101010101" pitchFamily="2" charset="-122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21</a:t>
            </a:fld>
            <a:endParaRPr lang="zh-CN" altLang="en-US" smtClean="0">
              <a:solidFill>
                <a:prstClr val="black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5403533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61E113-A2C5-4820-BB39-E27895781D32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824934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61E113-A2C5-4820-BB39-E27895781D32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881043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61E113-A2C5-4820-BB39-E27895781D32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530525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61E113-A2C5-4820-BB39-E27895781D32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871541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https://www.ypppt.com/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61E113-A2C5-4820-BB39-E27895781D32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061587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61E113-A2C5-4820-BB39-E27895781D32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0491343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61E113-A2C5-4820-BB39-E27895781D32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327366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61E113-A2C5-4820-BB39-E27895781D32}" type="slidenum">
              <a:rPr lang="zh-CN" altLang="en-US" smtClean="0"/>
              <a:t>13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826472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tags" Target="../tags/tag3.xml"/><Relationship Id="rId7" Type="http://schemas.openxmlformats.org/officeDocument/2006/relationships/image" Target="../media/image12.emf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image" Target="../media/image11.emf"/><Relationship Id="rId5" Type="http://schemas.openxmlformats.org/officeDocument/2006/relationships/image" Target="../media/image10.jpeg"/><Relationship Id="rId4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tags" Target="../tags/tag6.xml"/><Relationship Id="rId7" Type="http://schemas.openxmlformats.org/officeDocument/2006/relationships/image" Target="../media/image14.png"/><Relationship Id="rId2" Type="http://schemas.openxmlformats.org/officeDocument/2006/relationships/tags" Target="../tags/tag5.xml"/><Relationship Id="rId1" Type="http://schemas.openxmlformats.org/officeDocument/2006/relationships/tags" Target="../tags/tag4.xml"/><Relationship Id="rId6" Type="http://schemas.openxmlformats.org/officeDocument/2006/relationships/image" Target="../media/image12.emf"/><Relationship Id="rId5" Type="http://schemas.openxmlformats.org/officeDocument/2006/relationships/image" Target="../media/image11.emf"/><Relationship Id="rId4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5.png"/><Relationship Id="rId7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10" Type="http://schemas.openxmlformats.org/officeDocument/2006/relationships/image" Target="../media/image9.png"/><Relationship Id="rId4" Type="http://schemas.openxmlformats.org/officeDocument/2006/relationships/image" Target="../media/image8.png"/><Relationship Id="rId9" Type="http://schemas.openxmlformats.org/officeDocument/2006/relationships/image" Target="../media/image7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4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2023/4/18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="">
      <p:transition spd="slow" advClick="0" advTm="3000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2023/4/18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="">
      <p:transition spd="slow" advClick="0" advTm="3000">
        <p:random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2023/4/18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="">
      <p:transition spd="slow" advClick="0" advTm="3000">
        <p:random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 userDrawn="1"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-1" y="0"/>
            <a:ext cx="9144001" cy="5143500"/>
          </a:xfrm>
          <a:prstGeom prst="rect">
            <a:avLst/>
          </a:prstGeom>
        </p:spPr>
      </p:pic>
      <p:pic>
        <p:nvPicPr>
          <p:cNvPr id="8" name="PA_图片 7"/>
          <p:cNvPicPr>
            <a:picLocks noChangeAspect="1"/>
          </p:cNvPicPr>
          <p:nvPr userDrawn="1">
            <p:custDataLst>
              <p:tags r:id="rId1"/>
            </p:custDataLst>
          </p:nvPr>
        </p:nvPicPr>
        <p:blipFill rotWithShape="1"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56588" b="32580"/>
          <a:stretch>
            <a:fillRect/>
          </a:stretch>
        </p:blipFill>
        <p:spPr>
          <a:xfrm rot="19953335">
            <a:off x="-1052969" y="530683"/>
            <a:ext cx="5289965" cy="85980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9" name="PA_图片 12"/>
          <p:cNvPicPr>
            <a:picLocks noChangeAspect="1"/>
          </p:cNvPicPr>
          <p:nvPr userDrawn="1">
            <p:custDataLst>
              <p:tags r:id="rId2"/>
            </p:custDataLst>
          </p:nvPr>
        </p:nvPicPr>
        <p:blipFill rotWithShape="1"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85110" t="50106" b="34163"/>
          <a:stretch>
            <a:fillRect/>
          </a:stretch>
        </p:blipFill>
        <p:spPr>
          <a:xfrm>
            <a:off x="6283664" y="103300"/>
            <a:ext cx="808941" cy="1282496"/>
          </a:xfrm>
          <a:custGeom>
            <a:avLst/>
            <a:gdLst>
              <a:gd name="connsiteX0" fmla="*/ 1470895 w 4570422"/>
              <a:gd name="connsiteY0" fmla="*/ 1562983 h 1978926"/>
              <a:gd name="connsiteX1" fmla="*/ 1470895 w 4570422"/>
              <a:gd name="connsiteY1" fmla="*/ 1910685 h 1978926"/>
              <a:gd name="connsiteX2" fmla="*/ 3163217 w 4570422"/>
              <a:gd name="connsiteY2" fmla="*/ 1910685 h 1978926"/>
              <a:gd name="connsiteX3" fmla="*/ 3163217 w 4570422"/>
              <a:gd name="connsiteY3" fmla="*/ 1562983 h 1978926"/>
              <a:gd name="connsiteX4" fmla="*/ 0 w 4570422"/>
              <a:gd name="connsiteY4" fmla="*/ 0 h 1978926"/>
              <a:gd name="connsiteX5" fmla="*/ 2057748 w 4570422"/>
              <a:gd name="connsiteY5" fmla="*/ 0 h 1978926"/>
              <a:gd name="connsiteX6" fmla="*/ 2057748 w 4570422"/>
              <a:gd name="connsiteY6" fmla="*/ 272954 h 1978926"/>
              <a:gd name="connsiteX7" fmla="*/ 3313342 w 4570422"/>
              <a:gd name="connsiteY7" fmla="*/ 272954 h 1978926"/>
              <a:gd name="connsiteX8" fmla="*/ 3313342 w 4570422"/>
              <a:gd name="connsiteY8" fmla="*/ 0 h 1978926"/>
              <a:gd name="connsiteX9" fmla="*/ 4570422 w 4570422"/>
              <a:gd name="connsiteY9" fmla="*/ 0 h 1978926"/>
              <a:gd name="connsiteX10" fmla="*/ 4570422 w 4570422"/>
              <a:gd name="connsiteY10" fmla="*/ 1978926 h 1978926"/>
              <a:gd name="connsiteX11" fmla="*/ 0 w 4570422"/>
              <a:gd name="connsiteY11" fmla="*/ 1978926 h 19789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4570422" h="1978926">
                <a:moveTo>
                  <a:pt x="1470895" y="1562983"/>
                </a:moveTo>
                <a:lnTo>
                  <a:pt x="1470895" y="1910685"/>
                </a:lnTo>
                <a:lnTo>
                  <a:pt x="3163217" y="1910685"/>
                </a:lnTo>
                <a:lnTo>
                  <a:pt x="3163217" y="1562983"/>
                </a:lnTo>
                <a:close/>
                <a:moveTo>
                  <a:pt x="0" y="0"/>
                </a:moveTo>
                <a:lnTo>
                  <a:pt x="2057748" y="0"/>
                </a:lnTo>
                <a:lnTo>
                  <a:pt x="2057748" y="272954"/>
                </a:lnTo>
                <a:lnTo>
                  <a:pt x="3313342" y="272954"/>
                </a:lnTo>
                <a:lnTo>
                  <a:pt x="3313342" y="0"/>
                </a:lnTo>
                <a:lnTo>
                  <a:pt x="4570422" y="0"/>
                </a:lnTo>
                <a:lnTo>
                  <a:pt x="4570422" y="1978926"/>
                </a:lnTo>
                <a:lnTo>
                  <a:pt x="0" y="1978926"/>
                </a:lnTo>
                <a:close/>
              </a:path>
            </a:pathLst>
          </a:cu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10" name="PA_图片 16"/>
          <p:cNvPicPr>
            <a:picLocks noChangeAspect="1"/>
          </p:cNvPicPr>
          <p:nvPr userDrawn="1">
            <p:custDataLst>
              <p:tags r:id="rId3"/>
            </p:custDataLst>
          </p:nvPr>
        </p:nvPicPr>
        <p:blipFill rotWithShape="1"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56588" b="32580"/>
          <a:stretch>
            <a:fillRect/>
          </a:stretch>
        </p:blipFill>
        <p:spPr>
          <a:xfrm rot="16986866">
            <a:off x="-696144" y="2128112"/>
            <a:ext cx="4096892" cy="66589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grpSp>
        <p:nvGrpSpPr>
          <p:cNvPr id="11" name="组合 10"/>
          <p:cNvGrpSpPr/>
          <p:nvPr userDrawn="1"/>
        </p:nvGrpSpPr>
        <p:grpSpPr>
          <a:xfrm>
            <a:off x="7828360" y="1682353"/>
            <a:ext cx="1141810" cy="2877740"/>
            <a:chOff x="10437813" y="2243138"/>
            <a:chExt cx="1522413" cy="3836986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12" name="Freeform 55"/>
            <p:cNvSpPr/>
            <p:nvPr/>
          </p:nvSpPr>
          <p:spPr bwMode="auto">
            <a:xfrm>
              <a:off x="10661651" y="4732337"/>
              <a:ext cx="479425" cy="100012"/>
            </a:xfrm>
            <a:custGeom>
              <a:avLst/>
              <a:gdLst>
                <a:gd name="T0" fmla="*/ 451 w 451"/>
                <a:gd name="T1" fmla="*/ 0 h 94"/>
                <a:gd name="T2" fmla="*/ 47 w 451"/>
                <a:gd name="T3" fmla="*/ 0 h 94"/>
                <a:gd name="T4" fmla="*/ 0 w 451"/>
                <a:gd name="T5" fmla="*/ 47 h 94"/>
                <a:gd name="T6" fmla="*/ 47 w 451"/>
                <a:gd name="T7" fmla="*/ 94 h 94"/>
                <a:gd name="T8" fmla="*/ 451 w 451"/>
                <a:gd name="T9" fmla="*/ 94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1" h="94">
                  <a:moveTo>
                    <a:pt x="451" y="0"/>
                  </a:moveTo>
                  <a:cubicBezTo>
                    <a:pt x="47" y="0"/>
                    <a:pt x="47" y="0"/>
                    <a:pt x="47" y="0"/>
                  </a:cubicBezTo>
                  <a:cubicBezTo>
                    <a:pt x="21" y="0"/>
                    <a:pt x="0" y="21"/>
                    <a:pt x="0" y="47"/>
                  </a:cubicBezTo>
                  <a:cubicBezTo>
                    <a:pt x="0" y="73"/>
                    <a:pt x="21" y="94"/>
                    <a:pt x="47" y="94"/>
                  </a:cubicBezTo>
                  <a:cubicBezTo>
                    <a:pt x="451" y="94"/>
                    <a:pt x="451" y="94"/>
                    <a:pt x="451" y="94"/>
                  </a:cubicBezTo>
                </a:path>
              </a:pathLst>
            </a:custGeom>
            <a:noFill/>
            <a:ln w="7938" cap="flat">
              <a:solidFill>
                <a:srgbClr val="5FB7E1"/>
              </a:solidFill>
              <a:prstDash val="solid"/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3" name="Freeform 56"/>
            <p:cNvSpPr/>
            <p:nvPr/>
          </p:nvSpPr>
          <p:spPr bwMode="auto">
            <a:xfrm>
              <a:off x="10699751" y="4630737"/>
              <a:ext cx="479425" cy="100012"/>
            </a:xfrm>
            <a:custGeom>
              <a:avLst/>
              <a:gdLst>
                <a:gd name="T0" fmla="*/ 0 w 450"/>
                <a:gd name="T1" fmla="*/ 0 h 94"/>
                <a:gd name="T2" fmla="*/ 403 w 450"/>
                <a:gd name="T3" fmla="*/ 0 h 94"/>
                <a:gd name="T4" fmla="*/ 450 w 450"/>
                <a:gd name="T5" fmla="*/ 47 h 94"/>
                <a:gd name="T6" fmla="*/ 403 w 450"/>
                <a:gd name="T7" fmla="*/ 94 h 94"/>
                <a:gd name="T8" fmla="*/ 0 w 450"/>
                <a:gd name="T9" fmla="*/ 94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0" h="94">
                  <a:moveTo>
                    <a:pt x="0" y="0"/>
                  </a:moveTo>
                  <a:cubicBezTo>
                    <a:pt x="403" y="0"/>
                    <a:pt x="403" y="0"/>
                    <a:pt x="403" y="0"/>
                  </a:cubicBezTo>
                  <a:cubicBezTo>
                    <a:pt x="429" y="0"/>
                    <a:pt x="450" y="21"/>
                    <a:pt x="450" y="47"/>
                  </a:cubicBezTo>
                  <a:cubicBezTo>
                    <a:pt x="450" y="73"/>
                    <a:pt x="429" y="94"/>
                    <a:pt x="403" y="94"/>
                  </a:cubicBezTo>
                  <a:cubicBezTo>
                    <a:pt x="0" y="94"/>
                    <a:pt x="0" y="94"/>
                    <a:pt x="0" y="94"/>
                  </a:cubicBezTo>
                </a:path>
              </a:pathLst>
            </a:custGeom>
            <a:noFill/>
            <a:ln w="7938" cap="flat">
              <a:solidFill>
                <a:srgbClr val="5FB7E1"/>
              </a:solidFill>
              <a:prstDash val="solid"/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4" name="Freeform 57"/>
            <p:cNvSpPr/>
            <p:nvPr/>
          </p:nvSpPr>
          <p:spPr bwMode="auto">
            <a:xfrm>
              <a:off x="11139488" y="4530725"/>
              <a:ext cx="820738" cy="100012"/>
            </a:xfrm>
            <a:custGeom>
              <a:avLst/>
              <a:gdLst>
                <a:gd name="T0" fmla="*/ 320 w 771"/>
                <a:gd name="T1" fmla="*/ 93 h 93"/>
                <a:gd name="T2" fmla="*/ 724 w 771"/>
                <a:gd name="T3" fmla="*/ 93 h 93"/>
                <a:gd name="T4" fmla="*/ 771 w 771"/>
                <a:gd name="T5" fmla="*/ 47 h 93"/>
                <a:gd name="T6" fmla="*/ 724 w 771"/>
                <a:gd name="T7" fmla="*/ 0 h 93"/>
                <a:gd name="T8" fmla="*/ 0 w 771"/>
                <a:gd name="T9" fmla="*/ 0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71" h="93">
                  <a:moveTo>
                    <a:pt x="320" y="93"/>
                  </a:moveTo>
                  <a:cubicBezTo>
                    <a:pt x="724" y="93"/>
                    <a:pt x="724" y="93"/>
                    <a:pt x="724" y="93"/>
                  </a:cubicBezTo>
                  <a:cubicBezTo>
                    <a:pt x="750" y="93"/>
                    <a:pt x="771" y="72"/>
                    <a:pt x="771" y="47"/>
                  </a:cubicBezTo>
                  <a:cubicBezTo>
                    <a:pt x="771" y="21"/>
                    <a:pt x="750" y="0"/>
                    <a:pt x="724" y="0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noFill/>
            <a:ln w="7938" cap="flat">
              <a:solidFill>
                <a:srgbClr val="5FB7E1"/>
              </a:solidFill>
              <a:prstDash val="solid"/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5" name="Freeform 58"/>
            <p:cNvSpPr/>
            <p:nvPr/>
          </p:nvSpPr>
          <p:spPr bwMode="auto">
            <a:xfrm>
              <a:off x="11107738" y="4530725"/>
              <a:ext cx="820738" cy="100012"/>
            </a:xfrm>
            <a:custGeom>
              <a:avLst/>
              <a:gdLst>
                <a:gd name="T0" fmla="*/ 320 w 771"/>
                <a:gd name="T1" fmla="*/ 93 h 93"/>
                <a:gd name="T2" fmla="*/ 724 w 771"/>
                <a:gd name="T3" fmla="*/ 93 h 93"/>
                <a:gd name="T4" fmla="*/ 771 w 771"/>
                <a:gd name="T5" fmla="*/ 47 h 93"/>
                <a:gd name="T6" fmla="*/ 724 w 771"/>
                <a:gd name="T7" fmla="*/ 0 h 93"/>
                <a:gd name="T8" fmla="*/ 0 w 771"/>
                <a:gd name="T9" fmla="*/ 0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71" h="93">
                  <a:moveTo>
                    <a:pt x="320" y="93"/>
                  </a:moveTo>
                  <a:cubicBezTo>
                    <a:pt x="724" y="93"/>
                    <a:pt x="724" y="93"/>
                    <a:pt x="724" y="93"/>
                  </a:cubicBezTo>
                  <a:cubicBezTo>
                    <a:pt x="750" y="93"/>
                    <a:pt x="771" y="72"/>
                    <a:pt x="771" y="47"/>
                  </a:cubicBezTo>
                  <a:cubicBezTo>
                    <a:pt x="771" y="21"/>
                    <a:pt x="750" y="0"/>
                    <a:pt x="724" y="0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noFill/>
            <a:ln w="7938" cap="flat">
              <a:solidFill>
                <a:srgbClr val="5FB7E1"/>
              </a:solidFill>
              <a:prstDash val="solid"/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6" name="Freeform 59"/>
            <p:cNvSpPr/>
            <p:nvPr/>
          </p:nvSpPr>
          <p:spPr bwMode="auto">
            <a:xfrm>
              <a:off x="11075988" y="4530725"/>
              <a:ext cx="819150" cy="100012"/>
            </a:xfrm>
            <a:custGeom>
              <a:avLst/>
              <a:gdLst>
                <a:gd name="T0" fmla="*/ 320 w 770"/>
                <a:gd name="T1" fmla="*/ 93 h 93"/>
                <a:gd name="T2" fmla="*/ 723 w 770"/>
                <a:gd name="T3" fmla="*/ 93 h 93"/>
                <a:gd name="T4" fmla="*/ 770 w 770"/>
                <a:gd name="T5" fmla="*/ 47 h 93"/>
                <a:gd name="T6" fmla="*/ 723 w 770"/>
                <a:gd name="T7" fmla="*/ 0 h 93"/>
                <a:gd name="T8" fmla="*/ 0 w 770"/>
                <a:gd name="T9" fmla="*/ 0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70" h="93">
                  <a:moveTo>
                    <a:pt x="320" y="93"/>
                  </a:moveTo>
                  <a:cubicBezTo>
                    <a:pt x="723" y="93"/>
                    <a:pt x="723" y="93"/>
                    <a:pt x="723" y="93"/>
                  </a:cubicBezTo>
                  <a:cubicBezTo>
                    <a:pt x="749" y="93"/>
                    <a:pt x="770" y="72"/>
                    <a:pt x="770" y="47"/>
                  </a:cubicBezTo>
                  <a:cubicBezTo>
                    <a:pt x="770" y="21"/>
                    <a:pt x="749" y="0"/>
                    <a:pt x="723" y="0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noFill/>
            <a:ln w="7938" cap="flat">
              <a:solidFill>
                <a:srgbClr val="5FB7E1"/>
              </a:solidFill>
              <a:prstDash val="solid"/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7" name="Freeform 60"/>
            <p:cNvSpPr/>
            <p:nvPr/>
          </p:nvSpPr>
          <p:spPr bwMode="auto">
            <a:xfrm>
              <a:off x="10458451" y="4530725"/>
              <a:ext cx="820738" cy="100012"/>
            </a:xfrm>
            <a:custGeom>
              <a:avLst/>
              <a:gdLst>
                <a:gd name="T0" fmla="*/ 451 w 771"/>
                <a:gd name="T1" fmla="*/ 94 h 94"/>
                <a:gd name="T2" fmla="*/ 47 w 771"/>
                <a:gd name="T3" fmla="*/ 94 h 94"/>
                <a:gd name="T4" fmla="*/ 0 w 771"/>
                <a:gd name="T5" fmla="*/ 47 h 94"/>
                <a:gd name="T6" fmla="*/ 47 w 771"/>
                <a:gd name="T7" fmla="*/ 0 h 94"/>
                <a:gd name="T8" fmla="*/ 771 w 771"/>
                <a:gd name="T9" fmla="*/ 0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71" h="94">
                  <a:moveTo>
                    <a:pt x="451" y="94"/>
                  </a:moveTo>
                  <a:cubicBezTo>
                    <a:pt x="47" y="94"/>
                    <a:pt x="47" y="94"/>
                    <a:pt x="47" y="94"/>
                  </a:cubicBezTo>
                  <a:cubicBezTo>
                    <a:pt x="21" y="94"/>
                    <a:pt x="0" y="73"/>
                    <a:pt x="0" y="47"/>
                  </a:cubicBezTo>
                  <a:cubicBezTo>
                    <a:pt x="0" y="21"/>
                    <a:pt x="21" y="0"/>
                    <a:pt x="47" y="0"/>
                  </a:cubicBezTo>
                  <a:cubicBezTo>
                    <a:pt x="771" y="0"/>
                    <a:pt x="771" y="0"/>
                    <a:pt x="771" y="0"/>
                  </a:cubicBezTo>
                </a:path>
              </a:pathLst>
            </a:custGeom>
            <a:noFill/>
            <a:ln w="7938" cap="flat">
              <a:solidFill>
                <a:srgbClr val="5FB7E1"/>
              </a:solidFill>
              <a:prstDash val="solid"/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8" name="Freeform 61"/>
            <p:cNvSpPr/>
            <p:nvPr/>
          </p:nvSpPr>
          <p:spPr bwMode="auto">
            <a:xfrm>
              <a:off x="10490201" y="4530725"/>
              <a:ext cx="820738" cy="100012"/>
            </a:xfrm>
            <a:custGeom>
              <a:avLst/>
              <a:gdLst>
                <a:gd name="T0" fmla="*/ 450 w 771"/>
                <a:gd name="T1" fmla="*/ 94 h 94"/>
                <a:gd name="T2" fmla="*/ 47 w 771"/>
                <a:gd name="T3" fmla="*/ 94 h 94"/>
                <a:gd name="T4" fmla="*/ 0 w 771"/>
                <a:gd name="T5" fmla="*/ 47 h 94"/>
                <a:gd name="T6" fmla="*/ 47 w 771"/>
                <a:gd name="T7" fmla="*/ 0 h 94"/>
                <a:gd name="T8" fmla="*/ 771 w 771"/>
                <a:gd name="T9" fmla="*/ 0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71" h="94">
                  <a:moveTo>
                    <a:pt x="450" y="94"/>
                  </a:moveTo>
                  <a:cubicBezTo>
                    <a:pt x="47" y="94"/>
                    <a:pt x="47" y="94"/>
                    <a:pt x="47" y="94"/>
                  </a:cubicBezTo>
                  <a:cubicBezTo>
                    <a:pt x="21" y="94"/>
                    <a:pt x="0" y="73"/>
                    <a:pt x="0" y="47"/>
                  </a:cubicBezTo>
                  <a:cubicBezTo>
                    <a:pt x="0" y="21"/>
                    <a:pt x="21" y="0"/>
                    <a:pt x="47" y="0"/>
                  </a:cubicBezTo>
                  <a:cubicBezTo>
                    <a:pt x="771" y="0"/>
                    <a:pt x="771" y="0"/>
                    <a:pt x="771" y="0"/>
                  </a:cubicBezTo>
                </a:path>
              </a:pathLst>
            </a:custGeom>
            <a:noFill/>
            <a:ln w="7938" cap="flat">
              <a:solidFill>
                <a:srgbClr val="5FB7E1"/>
              </a:solidFill>
              <a:prstDash val="solid"/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9" name="Freeform 62"/>
            <p:cNvSpPr/>
            <p:nvPr/>
          </p:nvSpPr>
          <p:spPr bwMode="auto">
            <a:xfrm>
              <a:off x="10883901" y="2616200"/>
              <a:ext cx="361950" cy="74612"/>
            </a:xfrm>
            <a:custGeom>
              <a:avLst/>
              <a:gdLst>
                <a:gd name="T0" fmla="*/ 339 w 339"/>
                <a:gd name="T1" fmla="*/ 0 h 70"/>
                <a:gd name="T2" fmla="*/ 35 w 339"/>
                <a:gd name="T3" fmla="*/ 0 h 70"/>
                <a:gd name="T4" fmla="*/ 0 w 339"/>
                <a:gd name="T5" fmla="*/ 35 h 70"/>
                <a:gd name="T6" fmla="*/ 35 w 339"/>
                <a:gd name="T7" fmla="*/ 70 h 70"/>
                <a:gd name="T8" fmla="*/ 339 w 339"/>
                <a:gd name="T9" fmla="*/ 70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39" h="70">
                  <a:moveTo>
                    <a:pt x="339" y="0"/>
                  </a:moveTo>
                  <a:cubicBezTo>
                    <a:pt x="35" y="0"/>
                    <a:pt x="35" y="0"/>
                    <a:pt x="35" y="0"/>
                  </a:cubicBezTo>
                  <a:cubicBezTo>
                    <a:pt x="15" y="0"/>
                    <a:pt x="0" y="15"/>
                    <a:pt x="0" y="35"/>
                  </a:cubicBezTo>
                  <a:cubicBezTo>
                    <a:pt x="0" y="54"/>
                    <a:pt x="15" y="70"/>
                    <a:pt x="35" y="70"/>
                  </a:cubicBezTo>
                  <a:cubicBezTo>
                    <a:pt x="339" y="70"/>
                    <a:pt x="339" y="70"/>
                    <a:pt x="339" y="70"/>
                  </a:cubicBezTo>
                </a:path>
              </a:pathLst>
            </a:custGeom>
            <a:noFill/>
            <a:ln w="7938" cap="flat">
              <a:solidFill>
                <a:srgbClr val="5FB7E1"/>
              </a:solidFill>
              <a:prstDash val="solid"/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0" name="Freeform 63"/>
            <p:cNvSpPr/>
            <p:nvPr/>
          </p:nvSpPr>
          <p:spPr bwMode="auto">
            <a:xfrm>
              <a:off x="10912476" y="2540000"/>
              <a:ext cx="360363" cy="76200"/>
            </a:xfrm>
            <a:custGeom>
              <a:avLst/>
              <a:gdLst>
                <a:gd name="T0" fmla="*/ 0 w 339"/>
                <a:gd name="T1" fmla="*/ 0 h 71"/>
                <a:gd name="T2" fmla="*/ 304 w 339"/>
                <a:gd name="T3" fmla="*/ 0 h 71"/>
                <a:gd name="T4" fmla="*/ 339 w 339"/>
                <a:gd name="T5" fmla="*/ 36 h 71"/>
                <a:gd name="T6" fmla="*/ 304 w 339"/>
                <a:gd name="T7" fmla="*/ 71 h 71"/>
                <a:gd name="T8" fmla="*/ 0 w 339"/>
                <a:gd name="T9" fmla="*/ 71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39" h="71">
                  <a:moveTo>
                    <a:pt x="0" y="0"/>
                  </a:moveTo>
                  <a:cubicBezTo>
                    <a:pt x="304" y="0"/>
                    <a:pt x="304" y="0"/>
                    <a:pt x="304" y="0"/>
                  </a:cubicBezTo>
                  <a:cubicBezTo>
                    <a:pt x="324" y="0"/>
                    <a:pt x="339" y="16"/>
                    <a:pt x="339" y="36"/>
                  </a:cubicBezTo>
                  <a:cubicBezTo>
                    <a:pt x="339" y="55"/>
                    <a:pt x="324" y="71"/>
                    <a:pt x="304" y="71"/>
                  </a:cubicBezTo>
                  <a:cubicBezTo>
                    <a:pt x="0" y="71"/>
                    <a:pt x="0" y="71"/>
                    <a:pt x="0" y="71"/>
                  </a:cubicBezTo>
                </a:path>
              </a:pathLst>
            </a:custGeom>
            <a:noFill/>
            <a:ln w="7938" cap="flat">
              <a:solidFill>
                <a:srgbClr val="5FB7E1"/>
              </a:solidFill>
              <a:prstDash val="solid"/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1" name="Freeform 64"/>
            <p:cNvSpPr/>
            <p:nvPr/>
          </p:nvSpPr>
          <p:spPr bwMode="auto">
            <a:xfrm>
              <a:off x="10731501" y="2465388"/>
              <a:ext cx="617538" cy="74612"/>
            </a:xfrm>
            <a:custGeom>
              <a:avLst/>
              <a:gdLst>
                <a:gd name="T0" fmla="*/ 339 w 580"/>
                <a:gd name="T1" fmla="*/ 70 h 70"/>
                <a:gd name="T2" fmla="*/ 35 w 580"/>
                <a:gd name="T3" fmla="*/ 70 h 70"/>
                <a:gd name="T4" fmla="*/ 0 w 580"/>
                <a:gd name="T5" fmla="*/ 35 h 70"/>
                <a:gd name="T6" fmla="*/ 35 w 580"/>
                <a:gd name="T7" fmla="*/ 0 h 70"/>
                <a:gd name="T8" fmla="*/ 580 w 580"/>
                <a:gd name="T9" fmla="*/ 0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0" h="70">
                  <a:moveTo>
                    <a:pt x="339" y="70"/>
                  </a:moveTo>
                  <a:cubicBezTo>
                    <a:pt x="35" y="70"/>
                    <a:pt x="35" y="70"/>
                    <a:pt x="35" y="70"/>
                  </a:cubicBezTo>
                  <a:cubicBezTo>
                    <a:pt x="16" y="70"/>
                    <a:pt x="0" y="55"/>
                    <a:pt x="0" y="35"/>
                  </a:cubicBezTo>
                  <a:cubicBezTo>
                    <a:pt x="0" y="16"/>
                    <a:pt x="16" y="0"/>
                    <a:pt x="35" y="0"/>
                  </a:cubicBezTo>
                  <a:cubicBezTo>
                    <a:pt x="580" y="0"/>
                    <a:pt x="580" y="0"/>
                    <a:pt x="580" y="0"/>
                  </a:cubicBezTo>
                </a:path>
              </a:pathLst>
            </a:custGeom>
            <a:noFill/>
            <a:ln w="7938" cap="flat">
              <a:solidFill>
                <a:srgbClr val="5FB7E1"/>
              </a:solidFill>
              <a:prstDash val="solid"/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2" name="Freeform 65"/>
            <p:cNvSpPr/>
            <p:nvPr/>
          </p:nvSpPr>
          <p:spPr bwMode="auto">
            <a:xfrm>
              <a:off x="10753726" y="2465388"/>
              <a:ext cx="617538" cy="74612"/>
            </a:xfrm>
            <a:custGeom>
              <a:avLst/>
              <a:gdLst>
                <a:gd name="T0" fmla="*/ 339 w 580"/>
                <a:gd name="T1" fmla="*/ 70 h 70"/>
                <a:gd name="T2" fmla="*/ 36 w 580"/>
                <a:gd name="T3" fmla="*/ 70 h 70"/>
                <a:gd name="T4" fmla="*/ 0 w 580"/>
                <a:gd name="T5" fmla="*/ 35 h 70"/>
                <a:gd name="T6" fmla="*/ 36 w 580"/>
                <a:gd name="T7" fmla="*/ 0 h 70"/>
                <a:gd name="T8" fmla="*/ 580 w 580"/>
                <a:gd name="T9" fmla="*/ 0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0" h="70">
                  <a:moveTo>
                    <a:pt x="339" y="70"/>
                  </a:moveTo>
                  <a:cubicBezTo>
                    <a:pt x="36" y="70"/>
                    <a:pt x="36" y="70"/>
                    <a:pt x="36" y="70"/>
                  </a:cubicBezTo>
                  <a:cubicBezTo>
                    <a:pt x="16" y="70"/>
                    <a:pt x="0" y="55"/>
                    <a:pt x="0" y="35"/>
                  </a:cubicBezTo>
                  <a:cubicBezTo>
                    <a:pt x="0" y="16"/>
                    <a:pt x="16" y="0"/>
                    <a:pt x="36" y="0"/>
                  </a:cubicBezTo>
                  <a:cubicBezTo>
                    <a:pt x="580" y="0"/>
                    <a:pt x="580" y="0"/>
                    <a:pt x="580" y="0"/>
                  </a:cubicBezTo>
                </a:path>
              </a:pathLst>
            </a:custGeom>
            <a:noFill/>
            <a:ln w="7938" cap="flat">
              <a:solidFill>
                <a:srgbClr val="5FB7E1"/>
              </a:solidFill>
              <a:prstDash val="solid"/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3" name="Freeform 76"/>
            <p:cNvSpPr/>
            <p:nvPr/>
          </p:nvSpPr>
          <p:spPr bwMode="auto">
            <a:xfrm>
              <a:off x="10594976" y="2243138"/>
              <a:ext cx="617538" cy="74612"/>
            </a:xfrm>
            <a:custGeom>
              <a:avLst/>
              <a:gdLst>
                <a:gd name="T0" fmla="*/ 241 w 580"/>
                <a:gd name="T1" fmla="*/ 70 h 70"/>
                <a:gd name="T2" fmla="*/ 545 w 580"/>
                <a:gd name="T3" fmla="*/ 70 h 70"/>
                <a:gd name="T4" fmla="*/ 580 w 580"/>
                <a:gd name="T5" fmla="*/ 35 h 70"/>
                <a:gd name="T6" fmla="*/ 545 w 580"/>
                <a:gd name="T7" fmla="*/ 0 h 70"/>
                <a:gd name="T8" fmla="*/ 0 w 580"/>
                <a:gd name="T9" fmla="*/ 0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0" h="70">
                  <a:moveTo>
                    <a:pt x="241" y="70"/>
                  </a:moveTo>
                  <a:cubicBezTo>
                    <a:pt x="545" y="70"/>
                    <a:pt x="545" y="70"/>
                    <a:pt x="545" y="70"/>
                  </a:cubicBezTo>
                  <a:cubicBezTo>
                    <a:pt x="564" y="70"/>
                    <a:pt x="580" y="55"/>
                    <a:pt x="580" y="35"/>
                  </a:cubicBezTo>
                  <a:cubicBezTo>
                    <a:pt x="580" y="16"/>
                    <a:pt x="564" y="0"/>
                    <a:pt x="545" y="0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noFill/>
            <a:ln w="7938" cap="flat">
              <a:solidFill>
                <a:srgbClr val="5FB7E1"/>
              </a:solidFill>
              <a:prstDash val="solid"/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4" name="Freeform 77"/>
            <p:cNvSpPr/>
            <p:nvPr/>
          </p:nvSpPr>
          <p:spPr bwMode="auto">
            <a:xfrm>
              <a:off x="10571163" y="2243138"/>
              <a:ext cx="617538" cy="74612"/>
            </a:xfrm>
            <a:custGeom>
              <a:avLst/>
              <a:gdLst>
                <a:gd name="T0" fmla="*/ 241 w 580"/>
                <a:gd name="T1" fmla="*/ 70 h 70"/>
                <a:gd name="T2" fmla="*/ 544 w 580"/>
                <a:gd name="T3" fmla="*/ 70 h 70"/>
                <a:gd name="T4" fmla="*/ 580 w 580"/>
                <a:gd name="T5" fmla="*/ 35 h 70"/>
                <a:gd name="T6" fmla="*/ 544 w 580"/>
                <a:gd name="T7" fmla="*/ 0 h 70"/>
                <a:gd name="T8" fmla="*/ 0 w 580"/>
                <a:gd name="T9" fmla="*/ 0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0" h="70">
                  <a:moveTo>
                    <a:pt x="241" y="70"/>
                  </a:moveTo>
                  <a:cubicBezTo>
                    <a:pt x="544" y="70"/>
                    <a:pt x="544" y="70"/>
                    <a:pt x="544" y="70"/>
                  </a:cubicBezTo>
                  <a:cubicBezTo>
                    <a:pt x="564" y="70"/>
                    <a:pt x="580" y="55"/>
                    <a:pt x="580" y="35"/>
                  </a:cubicBezTo>
                  <a:cubicBezTo>
                    <a:pt x="580" y="16"/>
                    <a:pt x="564" y="0"/>
                    <a:pt x="544" y="0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noFill/>
            <a:ln w="7938" cap="flat">
              <a:solidFill>
                <a:srgbClr val="5FB7E1"/>
              </a:solidFill>
              <a:prstDash val="solid"/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5" name="Freeform 78"/>
            <p:cNvSpPr/>
            <p:nvPr/>
          </p:nvSpPr>
          <p:spPr bwMode="auto">
            <a:xfrm>
              <a:off x="10787063" y="2317750"/>
              <a:ext cx="615950" cy="74612"/>
            </a:xfrm>
            <a:custGeom>
              <a:avLst/>
              <a:gdLst>
                <a:gd name="T0" fmla="*/ 202 w 580"/>
                <a:gd name="T1" fmla="*/ 0 h 70"/>
                <a:gd name="T2" fmla="*/ 35 w 580"/>
                <a:gd name="T3" fmla="*/ 0 h 70"/>
                <a:gd name="T4" fmla="*/ 0 w 580"/>
                <a:gd name="T5" fmla="*/ 35 h 70"/>
                <a:gd name="T6" fmla="*/ 35 w 580"/>
                <a:gd name="T7" fmla="*/ 70 h 70"/>
                <a:gd name="T8" fmla="*/ 580 w 580"/>
                <a:gd name="T9" fmla="*/ 70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0" h="70">
                  <a:moveTo>
                    <a:pt x="202" y="0"/>
                  </a:moveTo>
                  <a:cubicBezTo>
                    <a:pt x="35" y="0"/>
                    <a:pt x="35" y="0"/>
                    <a:pt x="35" y="0"/>
                  </a:cubicBezTo>
                  <a:cubicBezTo>
                    <a:pt x="15" y="0"/>
                    <a:pt x="0" y="15"/>
                    <a:pt x="0" y="35"/>
                  </a:cubicBezTo>
                  <a:cubicBezTo>
                    <a:pt x="0" y="54"/>
                    <a:pt x="15" y="70"/>
                    <a:pt x="35" y="70"/>
                  </a:cubicBezTo>
                  <a:cubicBezTo>
                    <a:pt x="580" y="70"/>
                    <a:pt x="580" y="70"/>
                    <a:pt x="580" y="70"/>
                  </a:cubicBezTo>
                </a:path>
              </a:pathLst>
            </a:custGeom>
            <a:noFill/>
            <a:ln w="7938" cap="flat">
              <a:solidFill>
                <a:srgbClr val="5FB7E1"/>
              </a:solidFill>
              <a:prstDash val="solid"/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6" name="Freeform 79"/>
            <p:cNvSpPr/>
            <p:nvPr/>
          </p:nvSpPr>
          <p:spPr bwMode="auto">
            <a:xfrm>
              <a:off x="10644188" y="3578225"/>
              <a:ext cx="617538" cy="436562"/>
            </a:xfrm>
            <a:custGeom>
              <a:avLst/>
              <a:gdLst>
                <a:gd name="T0" fmla="*/ 32 w 389"/>
                <a:gd name="T1" fmla="*/ 275 h 275"/>
                <a:gd name="T2" fmla="*/ 0 w 389"/>
                <a:gd name="T3" fmla="*/ 225 h 275"/>
                <a:gd name="T4" fmla="*/ 358 w 389"/>
                <a:gd name="T5" fmla="*/ 0 h 275"/>
                <a:gd name="T6" fmla="*/ 389 w 389"/>
                <a:gd name="T7" fmla="*/ 50 h 275"/>
                <a:gd name="T8" fmla="*/ 32 w 389"/>
                <a:gd name="T9" fmla="*/ 275 h 2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9" h="275">
                  <a:moveTo>
                    <a:pt x="32" y="275"/>
                  </a:moveTo>
                  <a:lnTo>
                    <a:pt x="0" y="225"/>
                  </a:lnTo>
                  <a:lnTo>
                    <a:pt x="358" y="0"/>
                  </a:lnTo>
                  <a:lnTo>
                    <a:pt x="389" y="50"/>
                  </a:lnTo>
                  <a:lnTo>
                    <a:pt x="32" y="275"/>
                  </a:lnTo>
                  <a:close/>
                </a:path>
              </a:pathLst>
            </a:custGeom>
            <a:solidFill>
              <a:srgbClr val="B5D2E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7" name="Freeform 80"/>
            <p:cNvSpPr/>
            <p:nvPr/>
          </p:nvSpPr>
          <p:spPr bwMode="auto">
            <a:xfrm>
              <a:off x="10531476" y="3948112"/>
              <a:ext cx="153988" cy="114300"/>
            </a:xfrm>
            <a:custGeom>
              <a:avLst/>
              <a:gdLst>
                <a:gd name="T0" fmla="*/ 0 w 97"/>
                <a:gd name="T1" fmla="*/ 72 h 72"/>
                <a:gd name="T2" fmla="*/ 77 w 97"/>
                <a:gd name="T3" fmla="*/ 0 h 72"/>
                <a:gd name="T4" fmla="*/ 97 w 97"/>
                <a:gd name="T5" fmla="*/ 32 h 72"/>
                <a:gd name="T6" fmla="*/ 0 w 97"/>
                <a:gd name="T7" fmla="*/ 72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7" h="72">
                  <a:moveTo>
                    <a:pt x="0" y="72"/>
                  </a:moveTo>
                  <a:lnTo>
                    <a:pt x="77" y="0"/>
                  </a:lnTo>
                  <a:lnTo>
                    <a:pt x="97" y="32"/>
                  </a:lnTo>
                  <a:lnTo>
                    <a:pt x="0" y="72"/>
                  </a:lnTo>
                  <a:close/>
                </a:path>
              </a:pathLst>
            </a:custGeom>
            <a:solidFill>
              <a:srgbClr val="E53A4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8" name="Freeform 81"/>
            <p:cNvSpPr/>
            <p:nvPr/>
          </p:nvSpPr>
          <p:spPr bwMode="auto">
            <a:xfrm>
              <a:off x="11171238" y="3657600"/>
              <a:ext cx="182563" cy="676275"/>
            </a:xfrm>
            <a:custGeom>
              <a:avLst/>
              <a:gdLst>
                <a:gd name="T0" fmla="*/ 0 w 115"/>
                <a:gd name="T1" fmla="*/ 418 h 426"/>
                <a:gd name="T2" fmla="*/ 58 w 115"/>
                <a:gd name="T3" fmla="*/ 426 h 426"/>
                <a:gd name="T4" fmla="*/ 115 w 115"/>
                <a:gd name="T5" fmla="*/ 8 h 426"/>
                <a:gd name="T6" fmla="*/ 57 w 115"/>
                <a:gd name="T7" fmla="*/ 0 h 426"/>
                <a:gd name="T8" fmla="*/ 0 w 115"/>
                <a:gd name="T9" fmla="*/ 418 h 4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5" h="426">
                  <a:moveTo>
                    <a:pt x="0" y="418"/>
                  </a:moveTo>
                  <a:lnTo>
                    <a:pt x="58" y="426"/>
                  </a:lnTo>
                  <a:lnTo>
                    <a:pt x="115" y="8"/>
                  </a:lnTo>
                  <a:lnTo>
                    <a:pt x="57" y="0"/>
                  </a:lnTo>
                  <a:lnTo>
                    <a:pt x="0" y="418"/>
                  </a:lnTo>
                  <a:close/>
                </a:path>
              </a:pathLst>
            </a:custGeom>
            <a:solidFill>
              <a:srgbClr val="B5D2E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9" name="Freeform 82"/>
            <p:cNvSpPr/>
            <p:nvPr/>
          </p:nvSpPr>
          <p:spPr bwMode="auto">
            <a:xfrm>
              <a:off x="11188701" y="4324350"/>
              <a:ext cx="60325" cy="166687"/>
            </a:xfrm>
            <a:custGeom>
              <a:avLst/>
              <a:gdLst>
                <a:gd name="T0" fmla="*/ 4 w 38"/>
                <a:gd name="T1" fmla="*/ 105 h 105"/>
                <a:gd name="T2" fmla="*/ 38 w 38"/>
                <a:gd name="T3" fmla="*/ 5 h 105"/>
                <a:gd name="T4" fmla="*/ 0 w 38"/>
                <a:gd name="T5" fmla="*/ 0 h 105"/>
                <a:gd name="T6" fmla="*/ 4 w 38"/>
                <a:gd name="T7" fmla="*/ 105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05">
                  <a:moveTo>
                    <a:pt x="4" y="105"/>
                  </a:moveTo>
                  <a:lnTo>
                    <a:pt x="38" y="5"/>
                  </a:lnTo>
                  <a:lnTo>
                    <a:pt x="0" y="0"/>
                  </a:lnTo>
                  <a:lnTo>
                    <a:pt x="4" y="105"/>
                  </a:lnTo>
                  <a:close/>
                </a:path>
              </a:pathLst>
            </a:custGeom>
            <a:solidFill>
              <a:srgbClr val="E53A4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0" name="Freeform 83"/>
            <p:cNvSpPr/>
            <p:nvPr/>
          </p:nvSpPr>
          <p:spPr bwMode="auto">
            <a:xfrm>
              <a:off x="11276013" y="3397250"/>
              <a:ext cx="163513" cy="227012"/>
            </a:xfrm>
            <a:custGeom>
              <a:avLst/>
              <a:gdLst>
                <a:gd name="T0" fmla="*/ 17 w 103"/>
                <a:gd name="T1" fmla="*/ 143 h 143"/>
                <a:gd name="T2" fmla="*/ 0 w 103"/>
                <a:gd name="T3" fmla="*/ 132 h 143"/>
                <a:gd name="T4" fmla="*/ 85 w 103"/>
                <a:gd name="T5" fmla="*/ 0 h 143"/>
                <a:gd name="T6" fmla="*/ 103 w 103"/>
                <a:gd name="T7" fmla="*/ 11 h 143"/>
                <a:gd name="T8" fmla="*/ 17 w 103"/>
                <a:gd name="T9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" h="143">
                  <a:moveTo>
                    <a:pt x="17" y="143"/>
                  </a:moveTo>
                  <a:lnTo>
                    <a:pt x="0" y="132"/>
                  </a:lnTo>
                  <a:lnTo>
                    <a:pt x="85" y="0"/>
                  </a:lnTo>
                  <a:lnTo>
                    <a:pt x="103" y="11"/>
                  </a:lnTo>
                  <a:lnTo>
                    <a:pt x="17" y="143"/>
                  </a:lnTo>
                  <a:close/>
                </a:path>
              </a:pathLst>
            </a:custGeom>
            <a:solidFill>
              <a:srgbClr val="BFE5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1" name="Freeform 84"/>
            <p:cNvSpPr/>
            <p:nvPr/>
          </p:nvSpPr>
          <p:spPr bwMode="auto">
            <a:xfrm>
              <a:off x="11118851" y="3513137"/>
              <a:ext cx="285750" cy="288925"/>
            </a:xfrm>
            <a:custGeom>
              <a:avLst/>
              <a:gdLst>
                <a:gd name="T0" fmla="*/ 234 w 269"/>
                <a:gd name="T1" fmla="*/ 199 h 270"/>
                <a:gd name="T2" fmla="*/ 70 w 269"/>
                <a:gd name="T3" fmla="*/ 235 h 270"/>
                <a:gd name="T4" fmla="*/ 35 w 269"/>
                <a:gd name="T5" fmla="*/ 71 h 270"/>
                <a:gd name="T6" fmla="*/ 198 w 269"/>
                <a:gd name="T7" fmla="*/ 36 h 270"/>
                <a:gd name="T8" fmla="*/ 234 w 269"/>
                <a:gd name="T9" fmla="*/ 199 h 2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9" h="270">
                  <a:moveTo>
                    <a:pt x="234" y="199"/>
                  </a:moveTo>
                  <a:cubicBezTo>
                    <a:pt x="198" y="254"/>
                    <a:pt x="125" y="270"/>
                    <a:pt x="70" y="235"/>
                  </a:cubicBezTo>
                  <a:cubicBezTo>
                    <a:pt x="15" y="199"/>
                    <a:pt x="0" y="126"/>
                    <a:pt x="35" y="71"/>
                  </a:cubicBezTo>
                  <a:cubicBezTo>
                    <a:pt x="70" y="16"/>
                    <a:pt x="143" y="0"/>
                    <a:pt x="198" y="36"/>
                  </a:cubicBezTo>
                  <a:cubicBezTo>
                    <a:pt x="253" y="71"/>
                    <a:pt x="269" y="144"/>
                    <a:pt x="234" y="199"/>
                  </a:cubicBezTo>
                </a:path>
              </a:pathLst>
            </a:custGeom>
            <a:solidFill>
              <a:srgbClr val="5D5C8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2" name="Freeform 85"/>
            <p:cNvSpPr/>
            <p:nvPr/>
          </p:nvSpPr>
          <p:spPr bwMode="auto">
            <a:xfrm>
              <a:off x="11202988" y="3600450"/>
              <a:ext cx="115888" cy="114300"/>
            </a:xfrm>
            <a:custGeom>
              <a:avLst/>
              <a:gdLst>
                <a:gd name="T0" fmla="*/ 94 w 108"/>
                <a:gd name="T1" fmla="*/ 80 h 108"/>
                <a:gd name="T2" fmla="*/ 29 w 108"/>
                <a:gd name="T3" fmla="*/ 94 h 108"/>
                <a:gd name="T4" fmla="*/ 14 w 108"/>
                <a:gd name="T5" fmla="*/ 28 h 108"/>
                <a:gd name="T6" fmla="*/ 80 w 108"/>
                <a:gd name="T7" fmla="*/ 14 h 108"/>
                <a:gd name="T8" fmla="*/ 94 w 108"/>
                <a:gd name="T9" fmla="*/ 80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108">
                  <a:moveTo>
                    <a:pt x="94" y="80"/>
                  </a:moveTo>
                  <a:cubicBezTo>
                    <a:pt x="80" y="102"/>
                    <a:pt x="51" y="108"/>
                    <a:pt x="29" y="94"/>
                  </a:cubicBezTo>
                  <a:cubicBezTo>
                    <a:pt x="7" y="80"/>
                    <a:pt x="0" y="50"/>
                    <a:pt x="14" y="28"/>
                  </a:cubicBezTo>
                  <a:cubicBezTo>
                    <a:pt x="29" y="6"/>
                    <a:pt x="58" y="0"/>
                    <a:pt x="80" y="14"/>
                  </a:cubicBezTo>
                  <a:cubicBezTo>
                    <a:pt x="102" y="28"/>
                    <a:pt x="108" y="58"/>
                    <a:pt x="94" y="80"/>
                  </a:cubicBezTo>
                </a:path>
              </a:pathLst>
            </a:custGeom>
            <a:solidFill>
              <a:srgbClr val="F7EC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3" name="Freeform 86"/>
            <p:cNvSpPr/>
            <p:nvPr/>
          </p:nvSpPr>
          <p:spPr bwMode="auto">
            <a:xfrm>
              <a:off x="10968038" y="3649662"/>
              <a:ext cx="407988" cy="314325"/>
            </a:xfrm>
            <a:custGeom>
              <a:avLst/>
              <a:gdLst>
                <a:gd name="T0" fmla="*/ 128 w 384"/>
                <a:gd name="T1" fmla="*/ 239 h 296"/>
                <a:gd name="T2" fmla="*/ 2 w 384"/>
                <a:gd name="T3" fmla="*/ 0 h 296"/>
                <a:gd name="T4" fmla="*/ 39 w 384"/>
                <a:gd name="T5" fmla="*/ 1 h 296"/>
                <a:gd name="T6" fmla="*/ 148 w 384"/>
                <a:gd name="T7" fmla="*/ 207 h 296"/>
                <a:gd name="T8" fmla="*/ 370 w 384"/>
                <a:gd name="T9" fmla="*/ 226 h 296"/>
                <a:gd name="T10" fmla="*/ 384 w 384"/>
                <a:gd name="T11" fmla="*/ 260 h 296"/>
                <a:gd name="T12" fmla="*/ 128 w 384"/>
                <a:gd name="T13" fmla="*/ 239 h 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84" h="296">
                  <a:moveTo>
                    <a:pt x="128" y="239"/>
                  </a:moveTo>
                  <a:cubicBezTo>
                    <a:pt x="47" y="186"/>
                    <a:pt x="0" y="97"/>
                    <a:pt x="2" y="0"/>
                  </a:cubicBezTo>
                  <a:cubicBezTo>
                    <a:pt x="39" y="1"/>
                    <a:pt x="39" y="1"/>
                    <a:pt x="39" y="1"/>
                  </a:cubicBezTo>
                  <a:cubicBezTo>
                    <a:pt x="37" y="85"/>
                    <a:pt x="78" y="162"/>
                    <a:pt x="148" y="207"/>
                  </a:cubicBezTo>
                  <a:cubicBezTo>
                    <a:pt x="214" y="250"/>
                    <a:pt x="297" y="257"/>
                    <a:pt x="370" y="226"/>
                  </a:cubicBezTo>
                  <a:cubicBezTo>
                    <a:pt x="384" y="260"/>
                    <a:pt x="384" y="260"/>
                    <a:pt x="384" y="260"/>
                  </a:cubicBezTo>
                  <a:cubicBezTo>
                    <a:pt x="300" y="296"/>
                    <a:pt x="205" y="288"/>
                    <a:pt x="128" y="239"/>
                  </a:cubicBezTo>
                </a:path>
              </a:pathLst>
            </a:custGeom>
            <a:solidFill>
              <a:srgbClr val="2DA4C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4" name="Freeform 87"/>
            <p:cNvSpPr/>
            <p:nvPr/>
          </p:nvSpPr>
          <p:spPr bwMode="auto">
            <a:xfrm>
              <a:off x="11314113" y="3328987"/>
              <a:ext cx="179388" cy="207962"/>
            </a:xfrm>
            <a:custGeom>
              <a:avLst/>
              <a:gdLst>
                <a:gd name="T0" fmla="*/ 154 w 168"/>
                <a:gd name="T1" fmla="*/ 80 h 196"/>
                <a:gd name="T2" fmla="*/ 155 w 168"/>
                <a:gd name="T3" fmla="*/ 80 h 196"/>
                <a:gd name="T4" fmla="*/ 155 w 168"/>
                <a:gd name="T5" fmla="*/ 78 h 196"/>
                <a:gd name="T6" fmla="*/ 155 w 168"/>
                <a:gd name="T7" fmla="*/ 78 h 196"/>
                <a:gd name="T8" fmla="*/ 140 w 168"/>
                <a:gd name="T9" fmla="*/ 14 h 196"/>
                <a:gd name="T10" fmla="*/ 76 w 168"/>
                <a:gd name="T11" fmla="*/ 27 h 196"/>
                <a:gd name="T12" fmla="*/ 76 w 168"/>
                <a:gd name="T13" fmla="*/ 27 h 196"/>
                <a:gd name="T14" fmla="*/ 75 w 168"/>
                <a:gd name="T15" fmla="*/ 28 h 196"/>
                <a:gd name="T16" fmla="*/ 75 w 168"/>
                <a:gd name="T17" fmla="*/ 28 h 196"/>
                <a:gd name="T18" fmla="*/ 75 w 168"/>
                <a:gd name="T19" fmla="*/ 29 h 196"/>
                <a:gd name="T20" fmla="*/ 0 w 168"/>
                <a:gd name="T21" fmla="*/ 145 h 196"/>
                <a:gd name="T22" fmla="*/ 79 w 168"/>
                <a:gd name="T23" fmla="*/ 196 h 196"/>
                <a:gd name="T24" fmla="*/ 154 w 168"/>
                <a:gd name="T25" fmla="*/ 80 h 196"/>
                <a:gd name="T26" fmla="*/ 154 w 168"/>
                <a:gd name="T27" fmla="*/ 80 h 1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68" h="196">
                  <a:moveTo>
                    <a:pt x="154" y="80"/>
                  </a:moveTo>
                  <a:cubicBezTo>
                    <a:pt x="155" y="80"/>
                    <a:pt x="155" y="80"/>
                    <a:pt x="155" y="80"/>
                  </a:cubicBezTo>
                  <a:cubicBezTo>
                    <a:pt x="155" y="78"/>
                    <a:pt x="155" y="78"/>
                    <a:pt x="155" y="78"/>
                  </a:cubicBezTo>
                  <a:cubicBezTo>
                    <a:pt x="155" y="78"/>
                    <a:pt x="155" y="78"/>
                    <a:pt x="155" y="78"/>
                  </a:cubicBezTo>
                  <a:cubicBezTo>
                    <a:pt x="168" y="56"/>
                    <a:pt x="162" y="28"/>
                    <a:pt x="140" y="14"/>
                  </a:cubicBezTo>
                  <a:cubicBezTo>
                    <a:pt x="119" y="0"/>
                    <a:pt x="90" y="6"/>
                    <a:pt x="76" y="27"/>
                  </a:cubicBezTo>
                  <a:cubicBezTo>
                    <a:pt x="76" y="27"/>
                    <a:pt x="76" y="27"/>
                    <a:pt x="76" y="27"/>
                  </a:cubicBezTo>
                  <a:cubicBezTo>
                    <a:pt x="75" y="28"/>
                    <a:pt x="75" y="28"/>
                    <a:pt x="75" y="28"/>
                  </a:cubicBezTo>
                  <a:cubicBezTo>
                    <a:pt x="75" y="28"/>
                    <a:pt x="75" y="28"/>
                    <a:pt x="75" y="28"/>
                  </a:cubicBezTo>
                  <a:cubicBezTo>
                    <a:pt x="75" y="29"/>
                    <a:pt x="75" y="29"/>
                    <a:pt x="75" y="29"/>
                  </a:cubicBezTo>
                  <a:cubicBezTo>
                    <a:pt x="0" y="145"/>
                    <a:pt x="0" y="145"/>
                    <a:pt x="0" y="145"/>
                  </a:cubicBezTo>
                  <a:cubicBezTo>
                    <a:pt x="79" y="196"/>
                    <a:pt x="79" y="196"/>
                    <a:pt x="79" y="196"/>
                  </a:cubicBezTo>
                  <a:cubicBezTo>
                    <a:pt x="154" y="80"/>
                    <a:pt x="154" y="80"/>
                    <a:pt x="154" y="80"/>
                  </a:cubicBezTo>
                  <a:cubicBezTo>
                    <a:pt x="154" y="80"/>
                    <a:pt x="154" y="80"/>
                    <a:pt x="154" y="80"/>
                  </a:cubicBezTo>
                </a:path>
              </a:pathLst>
            </a:custGeom>
            <a:solidFill>
              <a:srgbClr val="E53A4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5" name="Freeform 138"/>
            <p:cNvSpPr>
              <a:spLocks noEditPoints="1"/>
            </p:cNvSpPr>
            <p:nvPr/>
          </p:nvSpPr>
          <p:spPr bwMode="auto">
            <a:xfrm>
              <a:off x="10437813" y="5886449"/>
              <a:ext cx="919163" cy="193675"/>
            </a:xfrm>
            <a:custGeom>
              <a:avLst/>
              <a:gdLst>
                <a:gd name="T0" fmla="*/ 563 w 864"/>
                <a:gd name="T1" fmla="*/ 130 h 182"/>
                <a:gd name="T2" fmla="*/ 672 w 864"/>
                <a:gd name="T3" fmla="*/ 63 h 182"/>
                <a:gd name="T4" fmla="*/ 672 w 864"/>
                <a:gd name="T5" fmla="*/ 84 h 182"/>
                <a:gd name="T6" fmla="*/ 32 w 864"/>
                <a:gd name="T7" fmla="*/ 155 h 182"/>
                <a:gd name="T8" fmla="*/ 47 w 864"/>
                <a:gd name="T9" fmla="*/ 81 h 182"/>
                <a:gd name="T10" fmla="*/ 85 w 864"/>
                <a:gd name="T11" fmla="*/ 94 h 182"/>
                <a:gd name="T12" fmla="*/ 45 w 864"/>
                <a:gd name="T13" fmla="*/ 160 h 182"/>
                <a:gd name="T14" fmla="*/ 8 w 864"/>
                <a:gd name="T15" fmla="*/ 94 h 182"/>
                <a:gd name="T16" fmla="*/ 35 w 864"/>
                <a:gd name="T17" fmla="*/ 182 h 182"/>
                <a:gd name="T18" fmla="*/ 74 w 864"/>
                <a:gd name="T19" fmla="*/ 180 h 182"/>
                <a:gd name="T20" fmla="*/ 102 w 864"/>
                <a:gd name="T21" fmla="*/ 52 h 182"/>
                <a:gd name="T22" fmla="*/ 81 w 864"/>
                <a:gd name="T23" fmla="*/ 55 h 182"/>
                <a:gd name="T24" fmla="*/ 724 w 864"/>
                <a:gd name="T25" fmla="*/ 61 h 182"/>
                <a:gd name="T26" fmla="*/ 704 w 864"/>
                <a:gd name="T27" fmla="*/ 170 h 182"/>
                <a:gd name="T28" fmla="*/ 774 w 864"/>
                <a:gd name="T29" fmla="*/ 152 h 182"/>
                <a:gd name="T30" fmla="*/ 725 w 864"/>
                <a:gd name="T31" fmla="*/ 153 h 182"/>
                <a:gd name="T32" fmla="*/ 759 w 864"/>
                <a:gd name="T33" fmla="*/ 72 h 182"/>
                <a:gd name="T34" fmla="*/ 759 w 864"/>
                <a:gd name="T35" fmla="*/ 50 h 182"/>
                <a:gd name="T36" fmla="*/ 261 w 864"/>
                <a:gd name="T37" fmla="*/ 86 h 182"/>
                <a:gd name="T38" fmla="*/ 261 w 864"/>
                <a:gd name="T39" fmla="*/ 107 h 182"/>
                <a:gd name="T40" fmla="*/ 281 w 864"/>
                <a:gd name="T41" fmla="*/ 107 h 182"/>
                <a:gd name="T42" fmla="*/ 281 w 864"/>
                <a:gd name="T43" fmla="*/ 86 h 182"/>
                <a:gd name="T44" fmla="*/ 158 w 864"/>
                <a:gd name="T45" fmla="*/ 4 h 182"/>
                <a:gd name="T46" fmla="*/ 162 w 864"/>
                <a:gd name="T47" fmla="*/ 16 h 182"/>
                <a:gd name="T48" fmla="*/ 184 w 864"/>
                <a:gd name="T49" fmla="*/ 27 h 182"/>
                <a:gd name="T50" fmla="*/ 160 w 864"/>
                <a:gd name="T51" fmla="*/ 60 h 182"/>
                <a:gd name="T52" fmla="*/ 188 w 864"/>
                <a:gd name="T53" fmla="*/ 101 h 182"/>
                <a:gd name="T54" fmla="*/ 149 w 864"/>
                <a:gd name="T55" fmla="*/ 86 h 182"/>
                <a:gd name="T56" fmla="*/ 198 w 864"/>
                <a:gd name="T57" fmla="*/ 38 h 182"/>
                <a:gd name="T58" fmla="*/ 174 w 864"/>
                <a:gd name="T59" fmla="*/ 1 h 182"/>
                <a:gd name="T60" fmla="*/ 489 w 864"/>
                <a:gd name="T61" fmla="*/ 13 h 182"/>
                <a:gd name="T62" fmla="*/ 518 w 864"/>
                <a:gd name="T63" fmla="*/ 14 h 182"/>
                <a:gd name="T64" fmla="*/ 528 w 864"/>
                <a:gd name="T65" fmla="*/ 36 h 182"/>
                <a:gd name="T66" fmla="*/ 474 w 864"/>
                <a:gd name="T67" fmla="*/ 89 h 182"/>
                <a:gd name="T68" fmla="*/ 537 w 864"/>
                <a:gd name="T69" fmla="*/ 87 h 182"/>
                <a:gd name="T70" fmla="*/ 516 w 864"/>
                <a:gd name="T71" fmla="*/ 69 h 182"/>
                <a:gd name="T72" fmla="*/ 547 w 864"/>
                <a:gd name="T73" fmla="*/ 24 h 182"/>
                <a:gd name="T74" fmla="*/ 838 w 864"/>
                <a:gd name="T75" fmla="*/ 1 h 182"/>
                <a:gd name="T76" fmla="*/ 814 w 864"/>
                <a:gd name="T77" fmla="*/ 24 h 182"/>
                <a:gd name="T78" fmla="*/ 845 w 864"/>
                <a:gd name="T79" fmla="*/ 18 h 182"/>
                <a:gd name="T80" fmla="*/ 840 w 864"/>
                <a:gd name="T81" fmla="*/ 45 h 182"/>
                <a:gd name="T82" fmla="*/ 790 w 864"/>
                <a:gd name="T83" fmla="*/ 101 h 182"/>
                <a:gd name="T84" fmla="*/ 813 w 864"/>
                <a:gd name="T85" fmla="*/ 87 h 182"/>
                <a:gd name="T86" fmla="*/ 853 w 864"/>
                <a:gd name="T87" fmla="*/ 50 h 182"/>
                <a:gd name="T88" fmla="*/ 864 w 864"/>
                <a:gd name="T89" fmla="*/ 24 h 182"/>
                <a:gd name="T90" fmla="*/ 397 w 864"/>
                <a:gd name="T91" fmla="*/ 160 h 182"/>
                <a:gd name="T92" fmla="*/ 382 w 864"/>
                <a:gd name="T93" fmla="*/ 105 h 182"/>
                <a:gd name="T94" fmla="*/ 434 w 864"/>
                <a:gd name="T95" fmla="*/ 95 h 182"/>
                <a:gd name="T96" fmla="*/ 397 w 864"/>
                <a:gd name="T97" fmla="*/ 160 h 182"/>
                <a:gd name="T98" fmla="*/ 339 w 864"/>
                <a:gd name="T99" fmla="*/ 180 h 182"/>
                <a:gd name="T100" fmla="*/ 369 w 864"/>
                <a:gd name="T101" fmla="*/ 162 h 182"/>
                <a:gd name="T102" fmla="*/ 432 w 864"/>
                <a:gd name="T103" fmla="*/ 171 h 182"/>
                <a:gd name="T104" fmla="*/ 453 w 864"/>
                <a:gd name="T105" fmla="*/ 62 h 182"/>
                <a:gd name="T106" fmla="*/ 388 w 864"/>
                <a:gd name="T107" fmla="*/ 73 h 182"/>
                <a:gd name="T108" fmla="*/ 397 w 864"/>
                <a:gd name="T109" fmla="*/ 38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864" h="182">
                  <a:moveTo>
                    <a:pt x="672" y="109"/>
                  </a:moveTo>
                  <a:cubicBezTo>
                    <a:pt x="563" y="109"/>
                    <a:pt x="563" y="109"/>
                    <a:pt x="563" y="109"/>
                  </a:cubicBezTo>
                  <a:cubicBezTo>
                    <a:pt x="563" y="130"/>
                    <a:pt x="563" y="130"/>
                    <a:pt x="563" y="130"/>
                  </a:cubicBezTo>
                  <a:cubicBezTo>
                    <a:pt x="672" y="130"/>
                    <a:pt x="672" y="130"/>
                    <a:pt x="672" y="130"/>
                  </a:cubicBezTo>
                  <a:cubicBezTo>
                    <a:pt x="672" y="109"/>
                    <a:pt x="672" y="109"/>
                    <a:pt x="672" y="109"/>
                  </a:cubicBezTo>
                  <a:moveTo>
                    <a:pt x="672" y="63"/>
                  </a:moveTo>
                  <a:cubicBezTo>
                    <a:pt x="563" y="63"/>
                    <a:pt x="563" y="63"/>
                    <a:pt x="563" y="63"/>
                  </a:cubicBezTo>
                  <a:cubicBezTo>
                    <a:pt x="563" y="84"/>
                    <a:pt x="563" y="84"/>
                    <a:pt x="563" y="84"/>
                  </a:cubicBezTo>
                  <a:cubicBezTo>
                    <a:pt x="672" y="84"/>
                    <a:pt x="672" y="84"/>
                    <a:pt x="672" y="84"/>
                  </a:cubicBezTo>
                  <a:cubicBezTo>
                    <a:pt x="672" y="63"/>
                    <a:pt x="672" y="63"/>
                    <a:pt x="672" y="63"/>
                  </a:cubicBezTo>
                  <a:moveTo>
                    <a:pt x="45" y="160"/>
                  </a:moveTo>
                  <a:cubicBezTo>
                    <a:pt x="40" y="160"/>
                    <a:pt x="35" y="158"/>
                    <a:pt x="32" y="155"/>
                  </a:cubicBezTo>
                  <a:cubicBezTo>
                    <a:pt x="29" y="151"/>
                    <a:pt x="28" y="145"/>
                    <a:pt x="28" y="137"/>
                  </a:cubicBezTo>
                  <a:cubicBezTo>
                    <a:pt x="28" y="126"/>
                    <a:pt x="29" y="115"/>
                    <a:pt x="33" y="105"/>
                  </a:cubicBezTo>
                  <a:cubicBezTo>
                    <a:pt x="36" y="95"/>
                    <a:pt x="41" y="87"/>
                    <a:pt x="47" y="81"/>
                  </a:cubicBezTo>
                  <a:cubicBezTo>
                    <a:pt x="53" y="75"/>
                    <a:pt x="59" y="72"/>
                    <a:pt x="65" y="72"/>
                  </a:cubicBezTo>
                  <a:cubicBezTo>
                    <a:pt x="71" y="72"/>
                    <a:pt x="76" y="74"/>
                    <a:pt x="80" y="78"/>
                  </a:cubicBezTo>
                  <a:cubicBezTo>
                    <a:pt x="83" y="82"/>
                    <a:pt x="85" y="88"/>
                    <a:pt x="85" y="94"/>
                  </a:cubicBezTo>
                  <a:cubicBezTo>
                    <a:pt x="85" y="106"/>
                    <a:pt x="83" y="117"/>
                    <a:pt x="79" y="127"/>
                  </a:cubicBezTo>
                  <a:cubicBezTo>
                    <a:pt x="75" y="137"/>
                    <a:pt x="70" y="145"/>
                    <a:pt x="64" y="151"/>
                  </a:cubicBezTo>
                  <a:cubicBezTo>
                    <a:pt x="58" y="157"/>
                    <a:pt x="52" y="160"/>
                    <a:pt x="45" y="160"/>
                  </a:cubicBezTo>
                  <a:moveTo>
                    <a:pt x="61" y="50"/>
                  </a:moveTo>
                  <a:cubicBezTo>
                    <a:pt x="50" y="50"/>
                    <a:pt x="40" y="53"/>
                    <a:pt x="30" y="61"/>
                  </a:cubicBezTo>
                  <a:cubicBezTo>
                    <a:pt x="21" y="69"/>
                    <a:pt x="13" y="80"/>
                    <a:pt x="8" y="94"/>
                  </a:cubicBezTo>
                  <a:cubicBezTo>
                    <a:pt x="3" y="107"/>
                    <a:pt x="0" y="122"/>
                    <a:pt x="0" y="138"/>
                  </a:cubicBezTo>
                  <a:cubicBezTo>
                    <a:pt x="0" y="152"/>
                    <a:pt x="3" y="163"/>
                    <a:pt x="10" y="171"/>
                  </a:cubicBezTo>
                  <a:cubicBezTo>
                    <a:pt x="16" y="179"/>
                    <a:pt x="25" y="182"/>
                    <a:pt x="35" y="182"/>
                  </a:cubicBezTo>
                  <a:cubicBezTo>
                    <a:pt x="50" y="182"/>
                    <a:pt x="64" y="175"/>
                    <a:pt x="76" y="160"/>
                  </a:cubicBezTo>
                  <a:cubicBezTo>
                    <a:pt x="77" y="160"/>
                    <a:pt x="77" y="160"/>
                    <a:pt x="77" y="160"/>
                  </a:cubicBezTo>
                  <a:cubicBezTo>
                    <a:pt x="74" y="180"/>
                    <a:pt x="74" y="180"/>
                    <a:pt x="74" y="180"/>
                  </a:cubicBezTo>
                  <a:cubicBezTo>
                    <a:pt x="95" y="180"/>
                    <a:pt x="95" y="180"/>
                    <a:pt x="95" y="180"/>
                  </a:cubicBezTo>
                  <a:cubicBezTo>
                    <a:pt x="123" y="52"/>
                    <a:pt x="123" y="52"/>
                    <a:pt x="123" y="52"/>
                  </a:cubicBezTo>
                  <a:cubicBezTo>
                    <a:pt x="102" y="52"/>
                    <a:pt x="102" y="52"/>
                    <a:pt x="102" y="52"/>
                  </a:cubicBezTo>
                  <a:cubicBezTo>
                    <a:pt x="95" y="70"/>
                    <a:pt x="95" y="70"/>
                    <a:pt x="95" y="70"/>
                  </a:cubicBezTo>
                  <a:cubicBezTo>
                    <a:pt x="93" y="70"/>
                    <a:pt x="93" y="70"/>
                    <a:pt x="93" y="70"/>
                  </a:cubicBezTo>
                  <a:cubicBezTo>
                    <a:pt x="90" y="63"/>
                    <a:pt x="86" y="58"/>
                    <a:pt x="81" y="55"/>
                  </a:cubicBezTo>
                  <a:cubicBezTo>
                    <a:pt x="75" y="51"/>
                    <a:pt x="69" y="50"/>
                    <a:pt x="61" y="50"/>
                  </a:cubicBezTo>
                  <a:moveTo>
                    <a:pt x="759" y="50"/>
                  </a:moveTo>
                  <a:cubicBezTo>
                    <a:pt x="746" y="50"/>
                    <a:pt x="734" y="53"/>
                    <a:pt x="724" y="61"/>
                  </a:cubicBezTo>
                  <a:cubicBezTo>
                    <a:pt x="713" y="68"/>
                    <a:pt x="705" y="78"/>
                    <a:pt x="700" y="91"/>
                  </a:cubicBezTo>
                  <a:cubicBezTo>
                    <a:pt x="694" y="104"/>
                    <a:pt x="691" y="119"/>
                    <a:pt x="691" y="135"/>
                  </a:cubicBezTo>
                  <a:cubicBezTo>
                    <a:pt x="691" y="150"/>
                    <a:pt x="695" y="162"/>
                    <a:pt x="704" y="170"/>
                  </a:cubicBezTo>
                  <a:cubicBezTo>
                    <a:pt x="712" y="178"/>
                    <a:pt x="724" y="182"/>
                    <a:pt x="739" y="182"/>
                  </a:cubicBezTo>
                  <a:cubicBezTo>
                    <a:pt x="752" y="182"/>
                    <a:pt x="763" y="180"/>
                    <a:pt x="774" y="174"/>
                  </a:cubicBezTo>
                  <a:cubicBezTo>
                    <a:pt x="774" y="152"/>
                    <a:pt x="774" y="152"/>
                    <a:pt x="774" y="152"/>
                  </a:cubicBezTo>
                  <a:cubicBezTo>
                    <a:pt x="769" y="154"/>
                    <a:pt x="764" y="156"/>
                    <a:pt x="759" y="158"/>
                  </a:cubicBezTo>
                  <a:cubicBezTo>
                    <a:pt x="754" y="160"/>
                    <a:pt x="749" y="160"/>
                    <a:pt x="743" y="160"/>
                  </a:cubicBezTo>
                  <a:cubicBezTo>
                    <a:pt x="736" y="160"/>
                    <a:pt x="730" y="158"/>
                    <a:pt x="725" y="153"/>
                  </a:cubicBezTo>
                  <a:cubicBezTo>
                    <a:pt x="721" y="149"/>
                    <a:pt x="719" y="142"/>
                    <a:pt x="719" y="134"/>
                  </a:cubicBezTo>
                  <a:cubicBezTo>
                    <a:pt x="719" y="116"/>
                    <a:pt x="723" y="101"/>
                    <a:pt x="730" y="90"/>
                  </a:cubicBezTo>
                  <a:cubicBezTo>
                    <a:pt x="738" y="78"/>
                    <a:pt x="748" y="72"/>
                    <a:pt x="759" y="72"/>
                  </a:cubicBezTo>
                  <a:cubicBezTo>
                    <a:pt x="767" y="72"/>
                    <a:pt x="775" y="74"/>
                    <a:pt x="785" y="78"/>
                  </a:cubicBezTo>
                  <a:cubicBezTo>
                    <a:pt x="793" y="57"/>
                    <a:pt x="793" y="57"/>
                    <a:pt x="793" y="57"/>
                  </a:cubicBezTo>
                  <a:cubicBezTo>
                    <a:pt x="783" y="52"/>
                    <a:pt x="771" y="50"/>
                    <a:pt x="759" y="50"/>
                  </a:cubicBezTo>
                  <a:moveTo>
                    <a:pt x="281" y="42"/>
                  </a:moveTo>
                  <a:cubicBezTo>
                    <a:pt x="261" y="42"/>
                    <a:pt x="261" y="42"/>
                    <a:pt x="261" y="42"/>
                  </a:cubicBezTo>
                  <a:cubicBezTo>
                    <a:pt x="261" y="86"/>
                    <a:pt x="261" y="86"/>
                    <a:pt x="261" y="86"/>
                  </a:cubicBezTo>
                  <a:cubicBezTo>
                    <a:pt x="217" y="86"/>
                    <a:pt x="217" y="86"/>
                    <a:pt x="217" y="86"/>
                  </a:cubicBezTo>
                  <a:cubicBezTo>
                    <a:pt x="217" y="107"/>
                    <a:pt x="217" y="107"/>
                    <a:pt x="217" y="107"/>
                  </a:cubicBezTo>
                  <a:cubicBezTo>
                    <a:pt x="261" y="107"/>
                    <a:pt x="261" y="107"/>
                    <a:pt x="261" y="107"/>
                  </a:cubicBezTo>
                  <a:cubicBezTo>
                    <a:pt x="261" y="150"/>
                    <a:pt x="261" y="150"/>
                    <a:pt x="261" y="150"/>
                  </a:cubicBezTo>
                  <a:cubicBezTo>
                    <a:pt x="281" y="150"/>
                    <a:pt x="281" y="150"/>
                    <a:pt x="281" y="150"/>
                  </a:cubicBezTo>
                  <a:cubicBezTo>
                    <a:pt x="281" y="107"/>
                    <a:pt x="281" y="107"/>
                    <a:pt x="281" y="107"/>
                  </a:cubicBezTo>
                  <a:cubicBezTo>
                    <a:pt x="325" y="107"/>
                    <a:pt x="325" y="107"/>
                    <a:pt x="325" y="107"/>
                  </a:cubicBezTo>
                  <a:cubicBezTo>
                    <a:pt x="325" y="86"/>
                    <a:pt x="325" y="86"/>
                    <a:pt x="325" y="86"/>
                  </a:cubicBezTo>
                  <a:cubicBezTo>
                    <a:pt x="281" y="86"/>
                    <a:pt x="281" y="86"/>
                    <a:pt x="281" y="86"/>
                  </a:cubicBezTo>
                  <a:cubicBezTo>
                    <a:pt x="281" y="42"/>
                    <a:pt x="281" y="42"/>
                    <a:pt x="281" y="42"/>
                  </a:cubicBezTo>
                  <a:moveTo>
                    <a:pt x="174" y="1"/>
                  </a:moveTo>
                  <a:cubicBezTo>
                    <a:pt x="168" y="1"/>
                    <a:pt x="163" y="2"/>
                    <a:pt x="158" y="4"/>
                  </a:cubicBezTo>
                  <a:cubicBezTo>
                    <a:pt x="153" y="5"/>
                    <a:pt x="148" y="9"/>
                    <a:pt x="142" y="13"/>
                  </a:cubicBezTo>
                  <a:cubicBezTo>
                    <a:pt x="150" y="24"/>
                    <a:pt x="150" y="24"/>
                    <a:pt x="150" y="24"/>
                  </a:cubicBezTo>
                  <a:cubicBezTo>
                    <a:pt x="155" y="20"/>
                    <a:pt x="159" y="18"/>
                    <a:pt x="162" y="16"/>
                  </a:cubicBezTo>
                  <a:cubicBezTo>
                    <a:pt x="165" y="15"/>
                    <a:pt x="168" y="14"/>
                    <a:pt x="171" y="14"/>
                  </a:cubicBezTo>
                  <a:cubicBezTo>
                    <a:pt x="175" y="14"/>
                    <a:pt x="178" y="15"/>
                    <a:pt x="181" y="18"/>
                  </a:cubicBezTo>
                  <a:cubicBezTo>
                    <a:pt x="183" y="20"/>
                    <a:pt x="184" y="23"/>
                    <a:pt x="184" y="27"/>
                  </a:cubicBezTo>
                  <a:cubicBezTo>
                    <a:pt x="184" y="30"/>
                    <a:pt x="183" y="33"/>
                    <a:pt x="182" y="36"/>
                  </a:cubicBezTo>
                  <a:cubicBezTo>
                    <a:pt x="181" y="38"/>
                    <a:pt x="179" y="41"/>
                    <a:pt x="176" y="45"/>
                  </a:cubicBezTo>
                  <a:cubicBezTo>
                    <a:pt x="173" y="48"/>
                    <a:pt x="168" y="53"/>
                    <a:pt x="160" y="60"/>
                  </a:cubicBezTo>
                  <a:cubicBezTo>
                    <a:pt x="128" y="89"/>
                    <a:pt x="128" y="89"/>
                    <a:pt x="128" y="89"/>
                  </a:cubicBezTo>
                  <a:cubicBezTo>
                    <a:pt x="125" y="101"/>
                    <a:pt x="125" y="101"/>
                    <a:pt x="125" y="101"/>
                  </a:cubicBezTo>
                  <a:cubicBezTo>
                    <a:pt x="188" y="101"/>
                    <a:pt x="188" y="101"/>
                    <a:pt x="188" y="101"/>
                  </a:cubicBezTo>
                  <a:cubicBezTo>
                    <a:pt x="191" y="87"/>
                    <a:pt x="191" y="87"/>
                    <a:pt x="191" y="87"/>
                  </a:cubicBezTo>
                  <a:cubicBezTo>
                    <a:pt x="149" y="87"/>
                    <a:pt x="149" y="87"/>
                    <a:pt x="149" y="87"/>
                  </a:cubicBezTo>
                  <a:cubicBezTo>
                    <a:pt x="149" y="86"/>
                    <a:pt x="149" y="86"/>
                    <a:pt x="149" y="86"/>
                  </a:cubicBezTo>
                  <a:cubicBezTo>
                    <a:pt x="170" y="69"/>
                    <a:pt x="170" y="69"/>
                    <a:pt x="170" y="69"/>
                  </a:cubicBezTo>
                  <a:cubicBezTo>
                    <a:pt x="179" y="61"/>
                    <a:pt x="185" y="55"/>
                    <a:pt x="189" y="50"/>
                  </a:cubicBezTo>
                  <a:cubicBezTo>
                    <a:pt x="193" y="46"/>
                    <a:pt x="196" y="42"/>
                    <a:pt x="198" y="38"/>
                  </a:cubicBezTo>
                  <a:cubicBezTo>
                    <a:pt x="199" y="33"/>
                    <a:pt x="200" y="29"/>
                    <a:pt x="200" y="24"/>
                  </a:cubicBezTo>
                  <a:cubicBezTo>
                    <a:pt x="200" y="17"/>
                    <a:pt x="198" y="11"/>
                    <a:pt x="193" y="7"/>
                  </a:cubicBezTo>
                  <a:cubicBezTo>
                    <a:pt x="188" y="3"/>
                    <a:pt x="182" y="1"/>
                    <a:pt x="174" y="1"/>
                  </a:cubicBezTo>
                  <a:moveTo>
                    <a:pt x="520" y="1"/>
                  </a:moveTo>
                  <a:cubicBezTo>
                    <a:pt x="515" y="1"/>
                    <a:pt x="509" y="2"/>
                    <a:pt x="504" y="4"/>
                  </a:cubicBezTo>
                  <a:cubicBezTo>
                    <a:pt x="499" y="5"/>
                    <a:pt x="494" y="9"/>
                    <a:pt x="489" y="13"/>
                  </a:cubicBezTo>
                  <a:cubicBezTo>
                    <a:pt x="497" y="24"/>
                    <a:pt x="497" y="24"/>
                    <a:pt x="497" y="24"/>
                  </a:cubicBezTo>
                  <a:cubicBezTo>
                    <a:pt x="501" y="20"/>
                    <a:pt x="505" y="18"/>
                    <a:pt x="508" y="16"/>
                  </a:cubicBezTo>
                  <a:cubicBezTo>
                    <a:pt x="511" y="15"/>
                    <a:pt x="514" y="14"/>
                    <a:pt x="518" y="14"/>
                  </a:cubicBezTo>
                  <a:cubicBezTo>
                    <a:pt x="522" y="14"/>
                    <a:pt x="525" y="15"/>
                    <a:pt x="527" y="18"/>
                  </a:cubicBezTo>
                  <a:cubicBezTo>
                    <a:pt x="529" y="20"/>
                    <a:pt x="530" y="23"/>
                    <a:pt x="530" y="27"/>
                  </a:cubicBezTo>
                  <a:cubicBezTo>
                    <a:pt x="530" y="30"/>
                    <a:pt x="530" y="33"/>
                    <a:pt x="528" y="36"/>
                  </a:cubicBezTo>
                  <a:cubicBezTo>
                    <a:pt x="527" y="38"/>
                    <a:pt x="525" y="41"/>
                    <a:pt x="522" y="45"/>
                  </a:cubicBezTo>
                  <a:cubicBezTo>
                    <a:pt x="519" y="48"/>
                    <a:pt x="514" y="53"/>
                    <a:pt x="506" y="60"/>
                  </a:cubicBezTo>
                  <a:cubicBezTo>
                    <a:pt x="474" y="89"/>
                    <a:pt x="474" y="89"/>
                    <a:pt x="474" y="89"/>
                  </a:cubicBezTo>
                  <a:cubicBezTo>
                    <a:pt x="472" y="101"/>
                    <a:pt x="472" y="101"/>
                    <a:pt x="472" y="101"/>
                  </a:cubicBezTo>
                  <a:cubicBezTo>
                    <a:pt x="535" y="101"/>
                    <a:pt x="535" y="101"/>
                    <a:pt x="535" y="101"/>
                  </a:cubicBezTo>
                  <a:cubicBezTo>
                    <a:pt x="537" y="87"/>
                    <a:pt x="537" y="87"/>
                    <a:pt x="537" y="87"/>
                  </a:cubicBezTo>
                  <a:cubicBezTo>
                    <a:pt x="495" y="87"/>
                    <a:pt x="495" y="87"/>
                    <a:pt x="495" y="87"/>
                  </a:cubicBezTo>
                  <a:cubicBezTo>
                    <a:pt x="495" y="86"/>
                    <a:pt x="495" y="86"/>
                    <a:pt x="495" y="86"/>
                  </a:cubicBezTo>
                  <a:cubicBezTo>
                    <a:pt x="516" y="69"/>
                    <a:pt x="516" y="69"/>
                    <a:pt x="516" y="69"/>
                  </a:cubicBezTo>
                  <a:cubicBezTo>
                    <a:pt x="525" y="61"/>
                    <a:pt x="532" y="55"/>
                    <a:pt x="536" y="50"/>
                  </a:cubicBezTo>
                  <a:cubicBezTo>
                    <a:pt x="539" y="46"/>
                    <a:pt x="542" y="42"/>
                    <a:pt x="544" y="38"/>
                  </a:cubicBezTo>
                  <a:cubicBezTo>
                    <a:pt x="546" y="33"/>
                    <a:pt x="547" y="29"/>
                    <a:pt x="547" y="24"/>
                  </a:cubicBezTo>
                  <a:cubicBezTo>
                    <a:pt x="547" y="17"/>
                    <a:pt x="544" y="11"/>
                    <a:pt x="539" y="7"/>
                  </a:cubicBezTo>
                  <a:cubicBezTo>
                    <a:pt x="534" y="3"/>
                    <a:pt x="528" y="1"/>
                    <a:pt x="520" y="1"/>
                  </a:cubicBezTo>
                  <a:moveTo>
                    <a:pt x="838" y="1"/>
                  </a:moveTo>
                  <a:cubicBezTo>
                    <a:pt x="832" y="1"/>
                    <a:pt x="827" y="2"/>
                    <a:pt x="822" y="4"/>
                  </a:cubicBezTo>
                  <a:cubicBezTo>
                    <a:pt x="817" y="5"/>
                    <a:pt x="812" y="9"/>
                    <a:pt x="807" y="13"/>
                  </a:cubicBezTo>
                  <a:cubicBezTo>
                    <a:pt x="814" y="24"/>
                    <a:pt x="814" y="24"/>
                    <a:pt x="814" y="24"/>
                  </a:cubicBezTo>
                  <a:cubicBezTo>
                    <a:pt x="819" y="20"/>
                    <a:pt x="823" y="18"/>
                    <a:pt x="826" y="16"/>
                  </a:cubicBezTo>
                  <a:cubicBezTo>
                    <a:pt x="829" y="15"/>
                    <a:pt x="832" y="14"/>
                    <a:pt x="835" y="14"/>
                  </a:cubicBezTo>
                  <a:cubicBezTo>
                    <a:pt x="839" y="14"/>
                    <a:pt x="842" y="15"/>
                    <a:pt x="845" y="18"/>
                  </a:cubicBezTo>
                  <a:cubicBezTo>
                    <a:pt x="847" y="20"/>
                    <a:pt x="848" y="23"/>
                    <a:pt x="848" y="27"/>
                  </a:cubicBezTo>
                  <a:cubicBezTo>
                    <a:pt x="848" y="30"/>
                    <a:pt x="847" y="33"/>
                    <a:pt x="846" y="36"/>
                  </a:cubicBezTo>
                  <a:cubicBezTo>
                    <a:pt x="845" y="38"/>
                    <a:pt x="843" y="41"/>
                    <a:pt x="840" y="45"/>
                  </a:cubicBezTo>
                  <a:cubicBezTo>
                    <a:pt x="837" y="48"/>
                    <a:pt x="832" y="53"/>
                    <a:pt x="824" y="60"/>
                  </a:cubicBezTo>
                  <a:cubicBezTo>
                    <a:pt x="792" y="89"/>
                    <a:pt x="792" y="89"/>
                    <a:pt x="792" y="89"/>
                  </a:cubicBezTo>
                  <a:cubicBezTo>
                    <a:pt x="790" y="101"/>
                    <a:pt x="790" y="101"/>
                    <a:pt x="790" y="101"/>
                  </a:cubicBezTo>
                  <a:cubicBezTo>
                    <a:pt x="852" y="101"/>
                    <a:pt x="852" y="101"/>
                    <a:pt x="852" y="101"/>
                  </a:cubicBezTo>
                  <a:cubicBezTo>
                    <a:pt x="855" y="87"/>
                    <a:pt x="855" y="87"/>
                    <a:pt x="855" y="87"/>
                  </a:cubicBezTo>
                  <a:cubicBezTo>
                    <a:pt x="813" y="87"/>
                    <a:pt x="813" y="87"/>
                    <a:pt x="813" y="87"/>
                  </a:cubicBezTo>
                  <a:cubicBezTo>
                    <a:pt x="813" y="86"/>
                    <a:pt x="813" y="86"/>
                    <a:pt x="813" y="86"/>
                  </a:cubicBezTo>
                  <a:cubicBezTo>
                    <a:pt x="834" y="69"/>
                    <a:pt x="834" y="69"/>
                    <a:pt x="834" y="69"/>
                  </a:cubicBezTo>
                  <a:cubicBezTo>
                    <a:pt x="843" y="61"/>
                    <a:pt x="850" y="55"/>
                    <a:pt x="853" y="50"/>
                  </a:cubicBezTo>
                  <a:cubicBezTo>
                    <a:pt x="857" y="46"/>
                    <a:pt x="860" y="42"/>
                    <a:pt x="862" y="38"/>
                  </a:cubicBezTo>
                  <a:cubicBezTo>
                    <a:pt x="863" y="33"/>
                    <a:pt x="864" y="29"/>
                    <a:pt x="864" y="24"/>
                  </a:cubicBezTo>
                  <a:cubicBezTo>
                    <a:pt x="864" y="24"/>
                    <a:pt x="864" y="24"/>
                    <a:pt x="864" y="24"/>
                  </a:cubicBezTo>
                  <a:cubicBezTo>
                    <a:pt x="864" y="17"/>
                    <a:pt x="862" y="11"/>
                    <a:pt x="857" y="7"/>
                  </a:cubicBezTo>
                  <a:cubicBezTo>
                    <a:pt x="852" y="3"/>
                    <a:pt x="846" y="1"/>
                    <a:pt x="838" y="1"/>
                  </a:cubicBezTo>
                  <a:moveTo>
                    <a:pt x="397" y="160"/>
                  </a:moveTo>
                  <a:cubicBezTo>
                    <a:pt x="391" y="160"/>
                    <a:pt x="386" y="158"/>
                    <a:pt x="382" y="154"/>
                  </a:cubicBezTo>
                  <a:cubicBezTo>
                    <a:pt x="378" y="150"/>
                    <a:pt x="377" y="144"/>
                    <a:pt x="377" y="137"/>
                  </a:cubicBezTo>
                  <a:cubicBezTo>
                    <a:pt x="377" y="126"/>
                    <a:pt x="379" y="116"/>
                    <a:pt x="382" y="105"/>
                  </a:cubicBezTo>
                  <a:cubicBezTo>
                    <a:pt x="386" y="95"/>
                    <a:pt x="391" y="87"/>
                    <a:pt x="398" y="81"/>
                  </a:cubicBezTo>
                  <a:cubicBezTo>
                    <a:pt x="404" y="75"/>
                    <a:pt x="410" y="72"/>
                    <a:pt x="416" y="72"/>
                  </a:cubicBezTo>
                  <a:cubicBezTo>
                    <a:pt x="428" y="72"/>
                    <a:pt x="434" y="80"/>
                    <a:pt x="434" y="95"/>
                  </a:cubicBezTo>
                  <a:cubicBezTo>
                    <a:pt x="434" y="106"/>
                    <a:pt x="433" y="117"/>
                    <a:pt x="429" y="127"/>
                  </a:cubicBezTo>
                  <a:cubicBezTo>
                    <a:pt x="426" y="137"/>
                    <a:pt x="421" y="145"/>
                    <a:pt x="416" y="151"/>
                  </a:cubicBezTo>
                  <a:cubicBezTo>
                    <a:pt x="410" y="157"/>
                    <a:pt x="404" y="160"/>
                    <a:pt x="397" y="160"/>
                  </a:cubicBezTo>
                  <a:moveTo>
                    <a:pt x="405" y="0"/>
                  </a:moveTo>
                  <a:cubicBezTo>
                    <a:pt x="378" y="0"/>
                    <a:pt x="378" y="0"/>
                    <a:pt x="378" y="0"/>
                  </a:cubicBezTo>
                  <a:cubicBezTo>
                    <a:pt x="339" y="180"/>
                    <a:pt x="339" y="180"/>
                    <a:pt x="339" y="180"/>
                  </a:cubicBezTo>
                  <a:cubicBezTo>
                    <a:pt x="360" y="180"/>
                    <a:pt x="360" y="180"/>
                    <a:pt x="360" y="180"/>
                  </a:cubicBezTo>
                  <a:cubicBezTo>
                    <a:pt x="367" y="162"/>
                    <a:pt x="367" y="162"/>
                    <a:pt x="367" y="162"/>
                  </a:cubicBezTo>
                  <a:cubicBezTo>
                    <a:pt x="369" y="162"/>
                    <a:pt x="369" y="162"/>
                    <a:pt x="369" y="162"/>
                  </a:cubicBezTo>
                  <a:cubicBezTo>
                    <a:pt x="372" y="169"/>
                    <a:pt x="376" y="174"/>
                    <a:pt x="381" y="177"/>
                  </a:cubicBezTo>
                  <a:cubicBezTo>
                    <a:pt x="387" y="181"/>
                    <a:pt x="393" y="182"/>
                    <a:pt x="401" y="182"/>
                  </a:cubicBezTo>
                  <a:cubicBezTo>
                    <a:pt x="412" y="182"/>
                    <a:pt x="422" y="179"/>
                    <a:pt x="432" y="171"/>
                  </a:cubicBezTo>
                  <a:cubicBezTo>
                    <a:pt x="441" y="163"/>
                    <a:pt x="448" y="152"/>
                    <a:pt x="454" y="139"/>
                  </a:cubicBezTo>
                  <a:cubicBezTo>
                    <a:pt x="459" y="125"/>
                    <a:pt x="462" y="110"/>
                    <a:pt x="462" y="95"/>
                  </a:cubicBezTo>
                  <a:cubicBezTo>
                    <a:pt x="462" y="81"/>
                    <a:pt x="459" y="70"/>
                    <a:pt x="453" y="62"/>
                  </a:cubicBezTo>
                  <a:cubicBezTo>
                    <a:pt x="446" y="54"/>
                    <a:pt x="438" y="50"/>
                    <a:pt x="426" y="50"/>
                  </a:cubicBezTo>
                  <a:cubicBezTo>
                    <a:pt x="420" y="50"/>
                    <a:pt x="413" y="51"/>
                    <a:pt x="408" y="55"/>
                  </a:cubicBezTo>
                  <a:cubicBezTo>
                    <a:pt x="402" y="58"/>
                    <a:pt x="395" y="64"/>
                    <a:pt x="388" y="73"/>
                  </a:cubicBezTo>
                  <a:cubicBezTo>
                    <a:pt x="388" y="73"/>
                    <a:pt x="388" y="73"/>
                    <a:pt x="388" y="73"/>
                  </a:cubicBezTo>
                  <a:cubicBezTo>
                    <a:pt x="389" y="69"/>
                    <a:pt x="390" y="64"/>
                    <a:pt x="392" y="56"/>
                  </a:cubicBezTo>
                  <a:cubicBezTo>
                    <a:pt x="394" y="49"/>
                    <a:pt x="396" y="43"/>
                    <a:pt x="397" y="38"/>
                  </a:cubicBezTo>
                  <a:cubicBezTo>
                    <a:pt x="405" y="0"/>
                    <a:pt x="405" y="0"/>
                    <a:pt x="405" y="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pic>
        <p:nvPicPr>
          <p:cNvPr id="36" name="图片 35"/>
          <p:cNvPicPr>
            <a:picLocks noChangeAspect="1"/>
          </p:cNvPicPr>
          <p:nvPr userDrawn="1"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6362" y="1877021"/>
            <a:ext cx="1311007" cy="1311007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="">
      <p:transition spd="slow" advClick="0" advTm="3000">
        <p:random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 userDrawn="1"/>
        </p:nvSpPr>
        <p:spPr>
          <a:xfrm>
            <a:off x="3440824" y="0"/>
            <a:ext cx="1131176" cy="51435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100000">
                <a:schemeClr val="bg1">
                  <a:lumMod val="7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zh-CN" altLang="en-US"/>
          </a:p>
        </p:txBody>
      </p:sp>
      <p:pic>
        <p:nvPicPr>
          <p:cNvPr id="3" name="PA_图片 7"/>
          <p:cNvPicPr>
            <a:picLocks noChangeAspect="1"/>
          </p:cNvPicPr>
          <p:nvPr userDrawn="1">
            <p:custDataLst>
              <p:tags r:id="rId1"/>
            </p:custDataLst>
          </p:nvPr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56588" b="32580"/>
          <a:stretch>
            <a:fillRect/>
          </a:stretch>
        </p:blipFill>
        <p:spPr>
          <a:xfrm rot="19953335">
            <a:off x="-1206282" y="314642"/>
            <a:ext cx="5289965" cy="85980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4" name="PA_图片 12"/>
          <p:cNvPicPr>
            <a:picLocks noChangeAspect="1"/>
          </p:cNvPicPr>
          <p:nvPr userDrawn="1">
            <p:custDataLst>
              <p:tags r:id="rId2"/>
            </p:custDataLst>
          </p:nvPr>
        </p:nvPicPr>
        <p:blipFill rotWithShape="1"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85110" t="50106" b="34163"/>
          <a:stretch>
            <a:fillRect/>
          </a:stretch>
        </p:blipFill>
        <p:spPr>
          <a:xfrm>
            <a:off x="8511779" y="-25195"/>
            <a:ext cx="808941" cy="1282496"/>
          </a:xfrm>
          <a:custGeom>
            <a:avLst/>
            <a:gdLst>
              <a:gd name="connsiteX0" fmla="*/ 1470895 w 4570422"/>
              <a:gd name="connsiteY0" fmla="*/ 1562983 h 1978926"/>
              <a:gd name="connsiteX1" fmla="*/ 1470895 w 4570422"/>
              <a:gd name="connsiteY1" fmla="*/ 1910685 h 1978926"/>
              <a:gd name="connsiteX2" fmla="*/ 3163217 w 4570422"/>
              <a:gd name="connsiteY2" fmla="*/ 1910685 h 1978926"/>
              <a:gd name="connsiteX3" fmla="*/ 3163217 w 4570422"/>
              <a:gd name="connsiteY3" fmla="*/ 1562983 h 1978926"/>
              <a:gd name="connsiteX4" fmla="*/ 0 w 4570422"/>
              <a:gd name="connsiteY4" fmla="*/ 0 h 1978926"/>
              <a:gd name="connsiteX5" fmla="*/ 2057748 w 4570422"/>
              <a:gd name="connsiteY5" fmla="*/ 0 h 1978926"/>
              <a:gd name="connsiteX6" fmla="*/ 2057748 w 4570422"/>
              <a:gd name="connsiteY6" fmla="*/ 272954 h 1978926"/>
              <a:gd name="connsiteX7" fmla="*/ 3313342 w 4570422"/>
              <a:gd name="connsiteY7" fmla="*/ 272954 h 1978926"/>
              <a:gd name="connsiteX8" fmla="*/ 3313342 w 4570422"/>
              <a:gd name="connsiteY8" fmla="*/ 0 h 1978926"/>
              <a:gd name="connsiteX9" fmla="*/ 4570422 w 4570422"/>
              <a:gd name="connsiteY9" fmla="*/ 0 h 1978926"/>
              <a:gd name="connsiteX10" fmla="*/ 4570422 w 4570422"/>
              <a:gd name="connsiteY10" fmla="*/ 1978926 h 1978926"/>
              <a:gd name="connsiteX11" fmla="*/ 0 w 4570422"/>
              <a:gd name="connsiteY11" fmla="*/ 1978926 h 19789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4570422" h="1978926">
                <a:moveTo>
                  <a:pt x="1470895" y="1562983"/>
                </a:moveTo>
                <a:lnTo>
                  <a:pt x="1470895" y="1910685"/>
                </a:lnTo>
                <a:lnTo>
                  <a:pt x="3163217" y="1910685"/>
                </a:lnTo>
                <a:lnTo>
                  <a:pt x="3163217" y="1562983"/>
                </a:lnTo>
                <a:close/>
                <a:moveTo>
                  <a:pt x="0" y="0"/>
                </a:moveTo>
                <a:lnTo>
                  <a:pt x="2057748" y="0"/>
                </a:lnTo>
                <a:lnTo>
                  <a:pt x="2057748" y="272954"/>
                </a:lnTo>
                <a:lnTo>
                  <a:pt x="3313342" y="272954"/>
                </a:lnTo>
                <a:lnTo>
                  <a:pt x="3313342" y="0"/>
                </a:lnTo>
                <a:lnTo>
                  <a:pt x="4570422" y="0"/>
                </a:lnTo>
                <a:lnTo>
                  <a:pt x="4570422" y="1978926"/>
                </a:lnTo>
                <a:lnTo>
                  <a:pt x="0" y="1978926"/>
                </a:lnTo>
                <a:close/>
              </a:path>
            </a:pathLst>
          </a:cu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5" name="PA_图片 16"/>
          <p:cNvPicPr>
            <a:picLocks noChangeAspect="1"/>
          </p:cNvPicPr>
          <p:nvPr userDrawn="1">
            <p:custDataLst>
              <p:tags r:id="rId3"/>
            </p:custDataLst>
          </p:nvPr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7675" t="56588" b="32580"/>
          <a:stretch>
            <a:fillRect/>
          </a:stretch>
        </p:blipFill>
        <p:spPr>
          <a:xfrm rot="16986866">
            <a:off x="-1180797" y="3172602"/>
            <a:ext cx="3372779" cy="66589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grpSp>
        <p:nvGrpSpPr>
          <p:cNvPr id="6" name="组合 5"/>
          <p:cNvGrpSpPr/>
          <p:nvPr userDrawn="1"/>
        </p:nvGrpSpPr>
        <p:grpSpPr>
          <a:xfrm>
            <a:off x="7956353" y="3050987"/>
            <a:ext cx="1126331" cy="1941908"/>
            <a:chOff x="10458451" y="2243138"/>
            <a:chExt cx="1501775" cy="2589211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8" name="Freeform 55"/>
            <p:cNvSpPr/>
            <p:nvPr/>
          </p:nvSpPr>
          <p:spPr bwMode="auto">
            <a:xfrm>
              <a:off x="10661651" y="4732337"/>
              <a:ext cx="479425" cy="100012"/>
            </a:xfrm>
            <a:custGeom>
              <a:avLst/>
              <a:gdLst>
                <a:gd name="T0" fmla="*/ 451 w 451"/>
                <a:gd name="T1" fmla="*/ 0 h 94"/>
                <a:gd name="T2" fmla="*/ 47 w 451"/>
                <a:gd name="T3" fmla="*/ 0 h 94"/>
                <a:gd name="T4" fmla="*/ 0 w 451"/>
                <a:gd name="T5" fmla="*/ 47 h 94"/>
                <a:gd name="T6" fmla="*/ 47 w 451"/>
                <a:gd name="T7" fmla="*/ 94 h 94"/>
                <a:gd name="T8" fmla="*/ 451 w 451"/>
                <a:gd name="T9" fmla="*/ 94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1" h="94">
                  <a:moveTo>
                    <a:pt x="451" y="0"/>
                  </a:moveTo>
                  <a:cubicBezTo>
                    <a:pt x="47" y="0"/>
                    <a:pt x="47" y="0"/>
                    <a:pt x="47" y="0"/>
                  </a:cubicBezTo>
                  <a:cubicBezTo>
                    <a:pt x="21" y="0"/>
                    <a:pt x="0" y="21"/>
                    <a:pt x="0" y="47"/>
                  </a:cubicBezTo>
                  <a:cubicBezTo>
                    <a:pt x="0" y="73"/>
                    <a:pt x="21" y="94"/>
                    <a:pt x="47" y="94"/>
                  </a:cubicBezTo>
                  <a:cubicBezTo>
                    <a:pt x="451" y="94"/>
                    <a:pt x="451" y="94"/>
                    <a:pt x="451" y="94"/>
                  </a:cubicBezTo>
                </a:path>
              </a:pathLst>
            </a:custGeom>
            <a:noFill/>
            <a:ln w="7938" cap="flat">
              <a:solidFill>
                <a:srgbClr val="5FB7E1"/>
              </a:solidFill>
              <a:prstDash val="solid"/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" name="Freeform 56"/>
            <p:cNvSpPr/>
            <p:nvPr/>
          </p:nvSpPr>
          <p:spPr bwMode="auto">
            <a:xfrm>
              <a:off x="10699751" y="4630737"/>
              <a:ext cx="479425" cy="100012"/>
            </a:xfrm>
            <a:custGeom>
              <a:avLst/>
              <a:gdLst>
                <a:gd name="T0" fmla="*/ 0 w 450"/>
                <a:gd name="T1" fmla="*/ 0 h 94"/>
                <a:gd name="T2" fmla="*/ 403 w 450"/>
                <a:gd name="T3" fmla="*/ 0 h 94"/>
                <a:gd name="T4" fmla="*/ 450 w 450"/>
                <a:gd name="T5" fmla="*/ 47 h 94"/>
                <a:gd name="T6" fmla="*/ 403 w 450"/>
                <a:gd name="T7" fmla="*/ 94 h 94"/>
                <a:gd name="T8" fmla="*/ 0 w 450"/>
                <a:gd name="T9" fmla="*/ 94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0" h="94">
                  <a:moveTo>
                    <a:pt x="0" y="0"/>
                  </a:moveTo>
                  <a:cubicBezTo>
                    <a:pt x="403" y="0"/>
                    <a:pt x="403" y="0"/>
                    <a:pt x="403" y="0"/>
                  </a:cubicBezTo>
                  <a:cubicBezTo>
                    <a:pt x="429" y="0"/>
                    <a:pt x="450" y="21"/>
                    <a:pt x="450" y="47"/>
                  </a:cubicBezTo>
                  <a:cubicBezTo>
                    <a:pt x="450" y="73"/>
                    <a:pt x="429" y="94"/>
                    <a:pt x="403" y="94"/>
                  </a:cubicBezTo>
                  <a:cubicBezTo>
                    <a:pt x="0" y="94"/>
                    <a:pt x="0" y="94"/>
                    <a:pt x="0" y="94"/>
                  </a:cubicBezTo>
                </a:path>
              </a:pathLst>
            </a:custGeom>
            <a:noFill/>
            <a:ln w="7938" cap="flat">
              <a:solidFill>
                <a:srgbClr val="5FB7E1"/>
              </a:solidFill>
              <a:prstDash val="solid"/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0" name="Freeform 57"/>
            <p:cNvSpPr/>
            <p:nvPr/>
          </p:nvSpPr>
          <p:spPr bwMode="auto">
            <a:xfrm>
              <a:off x="11139488" y="4530725"/>
              <a:ext cx="820738" cy="100012"/>
            </a:xfrm>
            <a:custGeom>
              <a:avLst/>
              <a:gdLst>
                <a:gd name="T0" fmla="*/ 320 w 771"/>
                <a:gd name="T1" fmla="*/ 93 h 93"/>
                <a:gd name="T2" fmla="*/ 724 w 771"/>
                <a:gd name="T3" fmla="*/ 93 h 93"/>
                <a:gd name="T4" fmla="*/ 771 w 771"/>
                <a:gd name="T5" fmla="*/ 47 h 93"/>
                <a:gd name="T6" fmla="*/ 724 w 771"/>
                <a:gd name="T7" fmla="*/ 0 h 93"/>
                <a:gd name="T8" fmla="*/ 0 w 771"/>
                <a:gd name="T9" fmla="*/ 0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71" h="93">
                  <a:moveTo>
                    <a:pt x="320" y="93"/>
                  </a:moveTo>
                  <a:cubicBezTo>
                    <a:pt x="724" y="93"/>
                    <a:pt x="724" y="93"/>
                    <a:pt x="724" y="93"/>
                  </a:cubicBezTo>
                  <a:cubicBezTo>
                    <a:pt x="750" y="93"/>
                    <a:pt x="771" y="72"/>
                    <a:pt x="771" y="47"/>
                  </a:cubicBezTo>
                  <a:cubicBezTo>
                    <a:pt x="771" y="21"/>
                    <a:pt x="750" y="0"/>
                    <a:pt x="724" y="0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noFill/>
            <a:ln w="7938" cap="flat">
              <a:solidFill>
                <a:srgbClr val="5FB7E1"/>
              </a:solidFill>
              <a:prstDash val="solid"/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1" name="Freeform 58"/>
            <p:cNvSpPr/>
            <p:nvPr/>
          </p:nvSpPr>
          <p:spPr bwMode="auto">
            <a:xfrm>
              <a:off x="11107738" y="4530725"/>
              <a:ext cx="820738" cy="100012"/>
            </a:xfrm>
            <a:custGeom>
              <a:avLst/>
              <a:gdLst>
                <a:gd name="T0" fmla="*/ 320 w 771"/>
                <a:gd name="T1" fmla="*/ 93 h 93"/>
                <a:gd name="T2" fmla="*/ 724 w 771"/>
                <a:gd name="T3" fmla="*/ 93 h 93"/>
                <a:gd name="T4" fmla="*/ 771 w 771"/>
                <a:gd name="T5" fmla="*/ 47 h 93"/>
                <a:gd name="T6" fmla="*/ 724 w 771"/>
                <a:gd name="T7" fmla="*/ 0 h 93"/>
                <a:gd name="T8" fmla="*/ 0 w 771"/>
                <a:gd name="T9" fmla="*/ 0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71" h="93">
                  <a:moveTo>
                    <a:pt x="320" y="93"/>
                  </a:moveTo>
                  <a:cubicBezTo>
                    <a:pt x="724" y="93"/>
                    <a:pt x="724" y="93"/>
                    <a:pt x="724" y="93"/>
                  </a:cubicBezTo>
                  <a:cubicBezTo>
                    <a:pt x="750" y="93"/>
                    <a:pt x="771" y="72"/>
                    <a:pt x="771" y="47"/>
                  </a:cubicBezTo>
                  <a:cubicBezTo>
                    <a:pt x="771" y="21"/>
                    <a:pt x="750" y="0"/>
                    <a:pt x="724" y="0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noFill/>
            <a:ln w="7938" cap="flat">
              <a:solidFill>
                <a:srgbClr val="5FB7E1"/>
              </a:solidFill>
              <a:prstDash val="solid"/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2" name="Freeform 59"/>
            <p:cNvSpPr/>
            <p:nvPr/>
          </p:nvSpPr>
          <p:spPr bwMode="auto">
            <a:xfrm>
              <a:off x="11075988" y="4530725"/>
              <a:ext cx="819150" cy="100012"/>
            </a:xfrm>
            <a:custGeom>
              <a:avLst/>
              <a:gdLst>
                <a:gd name="T0" fmla="*/ 320 w 770"/>
                <a:gd name="T1" fmla="*/ 93 h 93"/>
                <a:gd name="T2" fmla="*/ 723 w 770"/>
                <a:gd name="T3" fmla="*/ 93 h 93"/>
                <a:gd name="T4" fmla="*/ 770 w 770"/>
                <a:gd name="T5" fmla="*/ 47 h 93"/>
                <a:gd name="T6" fmla="*/ 723 w 770"/>
                <a:gd name="T7" fmla="*/ 0 h 93"/>
                <a:gd name="T8" fmla="*/ 0 w 770"/>
                <a:gd name="T9" fmla="*/ 0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70" h="93">
                  <a:moveTo>
                    <a:pt x="320" y="93"/>
                  </a:moveTo>
                  <a:cubicBezTo>
                    <a:pt x="723" y="93"/>
                    <a:pt x="723" y="93"/>
                    <a:pt x="723" y="93"/>
                  </a:cubicBezTo>
                  <a:cubicBezTo>
                    <a:pt x="749" y="93"/>
                    <a:pt x="770" y="72"/>
                    <a:pt x="770" y="47"/>
                  </a:cubicBezTo>
                  <a:cubicBezTo>
                    <a:pt x="770" y="21"/>
                    <a:pt x="749" y="0"/>
                    <a:pt x="723" y="0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noFill/>
            <a:ln w="7938" cap="flat">
              <a:solidFill>
                <a:srgbClr val="5FB7E1"/>
              </a:solidFill>
              <a:prstDash val="solid"/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3" name="Freeform 60"/>
            <p:cNvSpPr/>
            <p:nvPr/>
          </p:nvSpPr>
          <p:spPr bwMode="auto">
            <a:xfrm>
              <a:off x="10458451" y="4530725"/>
              <a:ext cx="820738" cy="100012"/>
            </a:xfrm>
            <a:custGeom>
              <a:avLst/>
              <a:gdLst>
                <a:gd name="T0" fmla="*/ 451 w 771"/>
                <a:gd name="T1" fmla="*/ 94 h 94"/>
                <a:gd name="T2" fmla="*/ 47 w 771"/>
                <a:gd name="T3" fmla="*/ 94 h 94"/>
                <a:gd name="T4" fmla="*/ 0 w 771"/>
                <a:gd name="T5" fmla="*/ 47 h 94"/>
                <a:gd name="T6" fmla="*/ 47 w 771"/>
                <a:gd name="T7" fmla="*/ 0 h 94"/>
                <a:gd name="T8" fmla="*/ 771 w 771"/>
                <a:gd name="T9" fmla="*/ 0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71" h="94">
                  <a:moveTo>
                    <a:pt x="451" y="94"/>
                  </a:moveTo>
                  <a:cubicBezTo>
                    <a:pt x="47" y="94"/>
                    <a:pt x="47" y="94"/>
                    <a:pt x="47" y="94"/>
                  </a:cubicBezTo>
                  <a:cubicBezTo>
                    <a:pt x="21" y="94"/>
                    <a:pt x="0" y="73"/>
                    <a:pt x="0" y="47"/>
                  </a:cubicBezTo>
                  <a:cubicBezTo>
                    <a:pt x="0" y="21"/>
                    <a:pt x="21" y="0"/>
                    <a:pt x="47" y="0"/>
                  </a:cubicBezTo>
                  <a:cubicBezTo>
                    <a:pt x="771" y="0"/>
                    <a:pt x="771" y="0"/>
                    <a:pt x="771" y="0"/>
                  </a:cubicBezTo>
                </a:path>
              </a:pathLst>
            </a:custGeom>
            <a:noFill/>
            <a:ln w="7938" cap="flat">
              <a:solidFill>
                <a:srgbClr val="5FB7E1"/>
              </a:solidFill>
              <a:prstDash val="solid"/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4" name="Freeform 61"/>
            <p:cNvSpPr/>
            <p:nvPr/>
          </p:nvSpPr>
          <p:spPr bwMode="auto">
            <a:xfrm>
              <a:off x="10490201" y="4530725"/>
              <a:ext cx="820738" cy="100012"/>
            </a:xfrm>
            <a:custGeom>
              <a:avLst/>
              <a:gdLst>
                <a:gd name="T0" fmla="*/ 450 w 771"/>
                <a:gd name="T1" fmla="*/ 94 h 94"/>
                <a:gd name="T2" fmla="*/ 47 w 771"/>
                <a:gd name="T3" fmla="*/ 94 h 94"/>
                <a:gd name="T4" fmla="*/ 0 w 771"/>
                <a:gd name="T5" fmla="*/ 47 h 94"/>
                <a:gd name="T6" fmla="*/ 47 w 771"/>
                <a:gd name="T7" fmla="*/ 0 h 94"/>
                <a:gd name="T8" fmla="*/ 771 w 771"/>
                <a:gd name="T9" fmla="*/ 0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71" h="94">
                  <a:moveTo>
                    <a:pt x="450" y="94"/>
                  </a:moveTo>
                  <a:cubicBezTo>
                    <a:pt x="47" y="94"/>
                    <a:pt x="47" y="94"/>
                    <a:pt x="47" y="94"/>
                  </a:cubicBezTo>
                  <a:cubicBezTo>
                    <a:pt x="21" y="94"/>
                    <a:pt x="0" y="73"/>
                    <a:pt x="0" y="47"/>
                  </a:cubicBezTo>
                  <a:cubicBezTo>
                    <a:pt x="0" y="21"/>
                    <a:pt x="21" y="0"/>
                    <a:pt x="47" y="0"/>
                  </a:cubicBezTo>
                  <a:cubicBezTo>
                    <a:pt x="771" y="0"/>
                    <a:pt x="771" y="0"/>
                    <a:pt x="771" y="0"/>
                  </a:cubicBezTo>
                </a:path>
              </a:pathLst>
            </a:custGeom>
            <a:noFill/>
            <a:ln w="7938" cap="flat">
              <a:solidFill>
                <a:srgbClr val="5FB7E1"/>
              </a:solidFill>
              <a:prstDash val="solid"/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5" name="Freeform 62"/>
            <p:cNvSpPr/>
            <p:nvPr/>
          </p:nvSpPr>
          <p:spPr bwMode="auto">
            <a:xfrm>
              <a:off x="10883901" y="2616200"/>
              <a:ext cx="361950" cy="74612"/>
            </a:xfrm>
            <a:custGeom>
              <a:avLst/>
              <a:gdLst>
                <a:gd name="T0" fmla="*/ 339 w 339"/>
                <a:gd name="T1" fmla="*/ 0 h 70"/>
                <a:gd name="T2" fmla="*/ 35 w 339"/>
                <a:gd name="T3" fmla="*/ 0 h 70"/>
                <a:gd name="T4" fmla="*/ 0 w 339"/>
                <a:gd name="T5" fmla="*/ 35 h 70"/>
                <a:gd name="T6" fmla="*/ 35 w 339"/>
                <a:gd name="T7" fmla="*/ 70 h 70"/>
                <a:gd name="T8" fmla="*/ 339 w 339"/>
                <a:gd name="T9" fmla="*/ 70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39" h="70">
                  <a:moveTo>
                    <a:pt x="339" y="0"/>
                  </a:moveTo>
                  <a:cubicBezTo>
                    <a:pt x="35" y="0"/>
                    <a:pt x="35" y="0"/>
                    <a:pt x="35" y="0"/>
                  </a:cubicBezTo>
                  <a:cubicBezTo>
                    <a:pt x="15" y="0"/>
                    <a:pt x="0" y="15"/>
                    <a:pt x="0" y="35"/>
                  </a:cubicBezTo>
                  <a:cubicBezTo>
                    <a:pt x="0" y="54"/>
                    <a:pt x="15" y="70"/>
                    <a:pt x="35" y="70"/>
                  </a:cubicBezTo>
                  <a:cubicBezTo>
                    <a:pt x="339" y="70"/>
                    <a:pt x="339" y="70"/>
                    <a:pt x="339" y="70"/>
                  </a:cubicBezTo>
                </a:path>
              </a:pathLst>
            </a:custGeom>
            <a:noFill/>
            <a:ln w="7938" cap="flat">
              <a:solidFill>
                <a:srgbClr val="5FB7E1"/>
              </a:solidFill>
              <a:prstDash val="solid"/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6" name="Freeform 63"/>
            <p:cNvSpPr/>
            <p:nvPr/>
          </p:nvSpPr>
          <p:spPr bwMode="auto">
            <a:xfrm>
              <a:off x="10912476" y="2540000"/>
              <a:ext cx="360363" cy="76200"/>
            </a:xfrm>
            <a:custGeom>
              <a:avLst/>
              <a:gdLst>
                <a:gd name="T0" fmla="*/ 0 w 339"/>
                <a:gd name="T1" fmla="*/ 0 h 71"/>
                <a:gd name="T2" fmla="*/ 304 w 339"/>
                <a:gd name="T3" fmla="*/ 0 h 71"/>
                <a:gd name="T4" fmla="*/ 339 w 339"/>
                <a:gd name="T5" fmla="*/ 36 h 71"/>
                <a:gd name="T6" fmla="*/ 304 w 339"/>
                <a:gd name="T7" fmla="*/ 71 h 71"/>
                <a:gd name="T8" fmla="*/ 0 w 339"/>
                <a:gd name="T9" fmla="*/ 71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39" h="71">
                  <a:moveTo>
                    <a:pt x="0" y="0"/>
                  </a:moveTo>
                  <a:cubicBezTo>
                    <a:pt x="304" y="0"/>
                    <a:pt x="304" y="0"/>
                    <a:pt x="304" y="0"/>
                  </a:cubicBezTo>
                  <a:cubicBezTo>
                    <a:pt x="324" y="0"/>
                    <a:pt x="339" y="16"/>
                    <a:pt x="339" y="36"/>
                  </a:cubicBezTo>
                  <a:cubicBezTo>
                    <a:pt x="339" y="55"/>
                    <a:pt x="324" y="71"/>
                    <a:pt x="304" y="71"/>
                  </a:cubicBezTo>
                  <a:cubicBezTo>
                    <a:pt x="0" y="71"/>
                    <a:pt x="0" y="71"/>
                    <a:pt x="0" y="71"/>
                  </a:cubicBezTo>
                </a:path>
              </a:pathLst>
            </a:custGeom>
            <a:noFill/>
            <a:ln w="7938" cap="flat">
              <a:solidFill>
                <a:srgbClr val="5FB7E1"/>
              </a:solidFill>
              <a:prstDash val="solid"/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7" name="Freeform 64"/>
            <p:cNvSpPr/>
            <p:nvPr/>
          </p:nvSpPr>
          <p:spPr bwMode="auto">
            <a:xfrm>
              <a:off x="10731501" y="2465388"/>
              <a:ext cx="617538" cy="74612"/>
            </a:xfrm>
            <a:custGeom>
              <a:avLst/>
              <a:gdLst>
                <a:gd name="T0" fmla="*/ 339 w 580"/>
                <a:gd name="T1" fmla="*/ 70 h 70"/>
                <a:gd name="T2" fmla="*/ 35 w 580"/>
                <a:gd name="T3" fmla="*/ 70 h 70"/>
                <a:gd name="T4" fmla="*/ 0 w 580"/>
                <a:gd name="T5" fmla="*/ 35 h 70"/>
                <a:gd name="T6" fmla="*/ 35 w 580"/>
                <a:gd name="T7" fmla="*/ 0 h 70"/>
                <a:gd name="T8" fmla="*/ 580 w 580"/>
                <a:gd name="T9" fmla="*/ 0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0" h="70">
                  <a:moveTo>
                    <a:pt x="339" y="70"/>
                  </a:moveTo>
                  <a:cubicBezTo>
                    <a:pt x="35" y="70"/>
                    <a:pt x="35" y="70"/>
                    <a:pt x="35" y="70"/>
                  </a:cubicBezTo>
                  <a:cubicBezTo>
                    <a:pt x="16" y="70"/>
                    <a:pt x="0" y="55"/>
                    <a:pt x="0" y="35"/>
                  </a:cubicBezTo>
                  <a:cubicBezTo>
                    <a:pt x="0" y="16"/>
                    <a:pt x="16" y="0"/>
                    <a:pt x="35" y="0"/>
                  </a:cubicBezTo>
                  <a:cubicBezTo>
                    <a:pt x="580" y="0"/>
                    <a:pt x="580" y="0"/>
                    <a:pt x="580" y="0"/>
                  </a:cubicBezTo>
                </a:path>
              </a:pathLst>
            </a:custGeom>
            <a:noFill/>
            <a:ln w="7938" cap="flat">
              <a:solidFill>
                <a:srgbClr val="5FB7E1"/>
              </a:solidFill>
              <a:prstDash val="solid"/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8" name="Freeform 65"/>
            <p:cNvSpPr/>
            <p:nvPr/>
          </p:nvSpPr>
          <p:spPr bwMode="auto">
            <a:xfrm>
              <a:off x="10753726" y="2465388"/>
              <a:ext cx="617538" cy="74612"/>
            </a:xfrm>
            <a:custGeom>
              <a:avLst/>
              <a:gdLst>
                <a:gd name="T0" fmla="*/ 339 w 580"/>
                <a:gd name="T1" fmla="*/ 70 h 70"/>
                <a:gd name="T2" fmla="*/ 36 w 580"/>
                <a:gd name="T3" fmla="*/ 70 h 70"/>
                <a:gd name="T4" fmla="*/ 0 w 580"/>
                <a:gd name="T5" fmla="*/ 35 h 70"/>
                <a:gd name="T6" fmla="*/ 36 w 580"/>
                <a:gd name="T7" fmla="*/ 0 h 70"/>
                <a:gd name="T8" fmla="*/ 580 w 580"/>
                <a:gd name="T9" fmla="*/ 0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0" h="70">
                  <a:moveTo>
                    <a:pt x="339" y="70"/>
                  </a:moveTo>
                  <a:cubicBezTo>
                    <a:pt x="36" y="70"/>
                    <a:pt x="36" y="70"/>
                    <a:pt x="36" y="70"/>
                  </a:cubicBezTo>
                  <a:cubicBezTo>
                    <a:pt x="16" y="70"/>
                    <a:pt x="0" y="55"/>
                    <a:pt x="0" y="35"/>
                  </a:cubicBezTo>
                  <a:cubicBezTo>
                    <a:pt x="0" y="16"/>
                    <a:pt x="16" y="0"/>
                    <a:pt x="36" y="0"/>
                  </a:cubicBezTo>
                  <a:cubicBezTo>
                    <a:pt x="580" y="0"/>
                    <a:pt x="580" y="0"/>
                    <a:pt x="580" y="0"/>
                  </a:cubicBezTo>
                </a:path>
              </a:pathLst>
            </a:custGeom>
            <a:noFill/>
            <a:ln w="7938" cap="flat">
              <a:solidFill>
                <a:srgbClr val="5FB7E1"/>
              </a:solidFill>
              <a:prstDash val="solid"/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9" name="Freeform 76"/>
            <p:cNvSpPr/>
            <p:nvPr/>
          </p:nvSpPr>
          <p:spPr bwMode="auto">
            <a:xfrm>
              <a:off x="10594976" y="2243138"/>
              <a:ext cx="617538" cy="74612"/>
            </a:xfrm>
            <a:custGeom>
              <a:avLst/>
              <a:gdLst>
                <a:gd name="T0" fmla="*/ 241 w 580"/>
                <a:gd name="T1" fmla="*/ 70 h 70"/>
                <a:gd name="T2" fmla="*/ 545 w 580"/>
                <a:gd name="T3" fmla="*/ 70 h 70"/>
                <a:gd name="T4" fmla="*/ 580 w 580"/>
                <a:gd name="T5" fmla="*/ 35 h 70"/>
                <a:gd name="T6" fmla="*/ 545 w 580"/>
                <a:gd name="T7" fmla="*/ 0 h 70"/>
                <a:gd name="T8" fmla="*/ 0 w 580"/>
                <a:gd name="T9" fmla="*/ 0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0" h="70">
                  <a:moveTo>
                    <a:pt x="241" y="70"/>
                  </a:moveTo>
                  <a:cubicBezTo>
                    <a:pt x="545" y="70"/>
                    <a:pt x="545" y="70"/>
                    <a:pt x="545" y="70"/>
                  </a:cubicBezTo>
                  <a:cubicBezTo>
                    <a:pt x="564" y="70"/>
                    <a:pt x="580" y="55"/>
                    <a:pt x="580" y="35"/>
                  </a:cubicBezTo>
                  <a:cubicBezTo>
                    <a:pt x="580" y="16"/>
                    <a:pt x="564" y="0"/>
                    <a:pt x="545" y="0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noFill/>
            <a:ln w="7938" cap="flat">
              <a:solidFill>
                <a:srgbClr val="5FB7E1"/>
              </a:solidFill>
              <a:prstDash val="solid"/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0" name="Freeform 77"/>
            <p:cNvSpPr/>
            <p:nvPr/>
          </p:nvSpPr>
          <p:spPr bwMode="auto">
            <a:xfrm>
              <a:off x="10571163" y="2243138"/>
              <a:ext cx="617538" cy="74612"/>
            </a:xfrm>
            <a:custGeom>
              <a:avLst/>
              <a:gdLst>
                <a:gd name="T0" fmla="*/ 241 w 580"/>
                <a:gd name="T1" fmla="*/ 70 h 70"/>
                <a:gd name="T2" fmla="*/ 544 w 580"/>
                <a:gd name="T3" fmla="*/ 70 h 70"/>
                <a:gd name="T4" fmla="*/ 580 w 580"/>
                <a:gd name="T5" fmla="*/ 35 h 70"/>
                <a:gd name="T6" fmla="*/ 544 w 580"/>
                <a:gd name="T7" fmla="*/ 0 h 70"/>
                <a:gd name="T8" fmla="*/ 0 w 580"/>
                <a:gd name="T9" fmla="*/ 0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0" h="70">
                  <a:moveTo>
                    <a:pt x="241" y="70"/>
                  </a:moveTo>
                  <a:cubicBezTo>
                    <a:pt x="544" y="70"/>
                    <a:pt x="544" y="70"/>
                    <a:pt x="544" y="70"/>
                  </a:cubicBezTo>
                  <a:cubicBezTo>
                    <a:pt x="564" y="70"/>
                    <a:pt x="580" y="55"/>
                    <a:pt x="580" y="35"/>
                  </a:cubicBezTo>
                  <a:cubicBezTo>
                    <a:pt x="580" y="16"/>
                    <a:pt x="564" y="0"/>
                    <a:pt x="544" y="0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noFill/>
            <a:ln w="7938" cap="flat">
              <a:solidFill>
                <a:srgbClr val="5FB7E1"/>
              </a:solidFill>
              <a:prstDash val="solid"/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1" name="Freeform 78"/>
            <p:cNvSpPr/>
            <p:nvPr/>
          </p:nvSpPr>
          <p:spPr bwMode="auto">
            <a:xfrm>
              <a:off x="10787063" y="2317750"/>
              <a:ext cx="615950" cy="74612"/>
            </a:xfrm>
            <a:custGeom>
              <a:avLst/>
              <a:gdLst>
                <a:gd name="T0" fmla="*/ 202 w 580"/>
                <a:gd name="T1" fmla="*/ 0 h 70"/>
                <a:gd name="T2" fmla="*/ 35 w 580"/>
                <a:gd name="T3" fmla="*/ 0 h 70"/>
                <a:gd name="T4" fmla="*/ 0 w 580"/>
                <a:gd name="T5" fmla="*/ 35 h 70"/>
                <a:gd name="T6" fmla="*/ 35 w 580"/>
                <a:gd name="T7" fmla="*/ 70 h 70"/>
                <a:gd name="T8" fmla="*/ 580 w 580"/>
                <a:gd name="T9" fmla="*/ 70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0" h="70">
                  <a:moveTo>
                    <a:pt x="202" y="0"/>
                  </a:moveTo>
                  <a:cubicBezTo>
                    <a:pt x="35" y="0"/>
                    <a:pt x="35" y="0"/>
                    <a:pt x="35" y="0"/>
                  </a:cubicBezTo>
                  <a:cubicBezTo>
                    <a:pt x="15" y="0"/>
                    <a:pt x="0" y="15"/>
                    <a:pt x="0" y="35"/>
                  </a:cubicBezTo>
                  <a:cubicBezTo>
                    <a:pt x="0" y="54"/>
                    <a:pt x="15" y="70"/>
                    <a:pt x="35" y="70"/>
                  </a:cubicBezTo>
                  <a:cubicBezTo>
                    <a:pt x="580" y="70"/>
                    <a:pt x="580" y="70"/>
                    <a:pt x="580" y="70"/>
                  </a:cubicBezTo>
                </a:path>
              </a:pathLst>
            </a:custGeom>
            <a:noFill/>
            <a:ln w="7938" cap="flat">
              <a:solidFill>
                <a:srgbClr val="5FB7E1"/>
              </a:solidFill>
              <a:prstDash val="solid"/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2" name="Freeform 79"/>
            <p:cNvSpPr/>
            <p:nvPr/>
          </p:nvSpPr>
          <p:spPr bwMode="auto">
            <a:xfrm>
              <a:off x="10644188" y="3578225"/>
              <a:ext cx="617538" cy="436562"/>
            </a:xfrm>
            <a:custGeom>
              <a:avLst/>
              <a:gdLst>
                <a:gd name="T0" fmla="*/ 32 w 389"/>
                <a:gd name="T1" fmla="*/ 275 h 275"/>
                <a:gd name="T2" fmla="*/ 0 w 389"/>
                <a:gd name="T3" fmla="*/ 225 h 275"/>
                <a:gd name="T4" fmla="*/ 358 w 389"/>
                <a:gd name="T5" fmla="*/ 0 h 275"/>
                <a:gd name="T6" fmla="*/ 389 w 389"/>
                <a:gd name="T7" fmla="*/ 50 h 275"/>
                <a:gd name="T8" fmla="*/ 32 w 389"/>
                <a:gd name="T9" fmla="*/ 275 h 2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9" h="275">
                  <a:moveTo>
                    <a:pt x="32" y="275"/>
                  </a:moveTo>
                  <a:lnTo>
                    <a:pt x="0" y="225"/>
                  </a:lnTo>
                  <a:lnTo>
                    <a:pt x="358" y="0"/>
                  </a:lnTo>
                  <a:lnTo>
                    <a:pt x="389" y="50"/>
                  </a:lnTo>
                  <a:lnTo>
                    <a:pt x="32" y="275"/>
                  </a:lnTo>
                  <a:close/>
                </a:path>
              </a:pathLst>
            </a:custGeom>
            <a:solidFill>
              <a:srgbClr val="B5D2E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3" name="Freeform 80"/>
            <p:cNvSpPr/>
            <p:nvPr/>
          </p:nvSpPr>
          <p:spPr bwMode="auto">
            <a:xfrm>
              <a:off x="10531476" y="3948112"/>
              <a:ext cx="153988" cy="114300"/>
            </a:xfrm>
            <a:custGeom>
              <a:avLst/>
              <a:gdLst>
                <a:gd name="T0" fmla="*/ 0 w 97"/>
                <a:gd name="T1" fmla="*/ 72 h 72"/>
                <a:gd name="T2" fmla="*/ 77 w 97"/>
                <a:gd name="T3" fmla="*/ 0 h 72"/>
                <a:gd name="T4" fmla="*/ 97 w 97"/>
                <a:gd name="T5" fmla="*/ 32 h 72"/>
                <a:gd name="T6" fmla="*/ 0 w 97"/>
                <a:gd name="T7" fmla="*/ 72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7" h="72">
                  <a:moveTo>
                    <a:pt x="0" y="72"/>
                  </a:moveTo>
                  <a:lnTo>
                    <a:pt x="77" y="0"/>
                  </a:lnTo>
                  <a:lnTo>
                    <a:pt x="97" y="32"/>
                  </a:lnTo>
                  <a:lnTo>
                    <a:pt x="0" y="72"/>
                  </a:lnTo>
                  <a:close/>
                </a:path>
              </a:pathLst>
            </a:custGeom>
            <a:solidFill>
              <a:srgbClr val="E53A4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4" name="Freeform 81"/>
            <p:cNvSpPr/>
            <p:nvPr/>
          </p:nvSpPr>
          <p:spPr bwMode="auto">
            <a:xfrm>
              <a:off x="11171238" y="3657600"/>
              <a:ext cx="182563" cy="676275"/>
            </a:xfrm>
            <a:custGeom>
              <a:avLst/>
              <a:gdLst>
                <a:gd name="T0" fmla="*/ 0 w 115"/>
                <a:gd name="T1" fmla="*/ 418 h 426"/>
                <a:gd name="T2" fmla="*/ 58 w 115"/>
                <a:gd name="T3" fmla="*/ 426 h 426"/>
                <a:gd name="T4" fmla="*/ 115 w 115"/>
                <a:gd name="T5" fmla="*/ 8 h 426"/>
                <a:gd name="T6" fmla="*/ 57 w 115"/>
                <a:gd name="T7" fmla="*/ 0 h 426"/>
                <a:gd name="T8" fmla="*/ 0 w 115"/>
                <a:gd name="T9" fmla="*/ 418 h 4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5" h="426">
                  <a:moveTo>
                    <a:pt x="0" y="418"/>
                  </a:moveTo>
                  <a:lnTo>
                    <a:pt x="58" y="426"/>
                  </a:lnTo>
                  <a:lnTo>
                    <a:pt x="115" y="8"/>
                  </a:lnTo>
                  <a:lnTo>
                    <a:pt x="57" y="0"/>
                  </a:lnTo>
                  <a:lnTo>
                    <a:pt x="0" y="418"/>
                  </a:lnTo>
                  <a:close/>
                </a:path>
              </a:pathLst>
            </a:custGeom>
            <a:solidFill>
              <a:srgbClr val="B5D2E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5" name="Freeform 82"/>
            <p:cNvSpPr/>
            <p:nvPr/>
          </p:nvSpPr>
          <p:spPr bwMode="auto">
            <a:xfrm>
              <a:off x="11188701" y="4324350"/>
              <a:ext cx="60325" cy="166687"/>
            </a:xfrm>
            <a:custGeom>
              <a:avLst/>
              <a:gdLst>
                <a:gd name="T0" fmla="*/ 4 w 38"/>
                <a:gd name="T1" fmla="*/ 105 h 105"/>
                <a:gd name="T2" fmla="*/ 38 w 38"/>
                <a:gd name="T3" fmla="*/ 5 h 105"/>
                <a:gd name="T4" fmla="*/ 0 w 38"/>
                <a:gd name="T5" fmla="*/ 0 h 105"/>
                <a:gd name="T6" fmla="*/ 4 w 38"/>
                <a:gd name="T7" fmla="*/ 105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05">
                  <a:moveTo>
                    <a:pt x="4" y="105"/>
                  </a:moveTo>
                  <a:lnTo>
                    <a:pt x="38" y="5"/>
                  </a:lnTo>
                  <a:lnTo>
                    <a:pt x="0" y="0"/>
                  </a:lnTo>
                  <a:lnTo>
                    <a:pt x="4" y="105"/>
                  </a:lnTo>
                  <a:close/>
                </a:path>
              </a:pathLst>
            </a:custGeom>
            <a:solidFill>
              <a:srgbClr val="E53A4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6" name="Freeform 83"/>
            <p:cNvSpPr/>
            <p:nvPr/>
          </p:nvSpPr>
          <p:spPr bwMode="auto">
            <a:xfrm>
              <a:off x="11276013" y="3397250"/>
              <a:ext cx="163513" cy="227012"/>
            </a:xfrm>
            <a:custGeom>
              <a:avLst/>
              <a:gdLst>
                <a:gd name="T0" fmla="*/ 17 w 103"/>
                <a:gd name="T1" fmla="*/ 143 h 143"/>
                <a:gd name="T2" fmla="*/ 0 w 103"/>
                <a:gd name="T3" fmla="*/ 132 h 143"/>
                <a:gd name="T4" fmla="*/ 85 w 103"/>
                <a:gd name="T5" fmla="*/ 0 h 143"/>
                <a:gd name="T6" fmla="*/ 103 w 103"/>
                <a:gd name="T7" fmla="*/ 11 h 143"/>
                <a:gd name="T8" fmla="*/ 17 w 103"/>
                <a:gd name="T9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" h="143">
                  <a:moveTo>
                    <a:pt x="17" y="143"/>
                  </a:moveTo>
                  <a:lnTo>
                    <a:pt x="0" y="132"/>
                  </a:lnTo>
                  <a:lnTo>
                    <a:pt x="85" y="0"/>
                  </a:lnTo>
                  <a:lnTo>
                    <a:pt x="103" y="11"/>
                  </a:lnTo>
                  <a:lnTo>
                    <a:pt x="17" y="143"/>
                  </a:lnTo>
                  <a:close/>
                </a:path>
              </a:pathLst>
            </a:custGeom>
            <a:solidFill>
              <a:srgbClr val="BFE5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7" name="Freeform 84"/>
            <p:cNvSpPr/>
            <p:nvPr/>
          </p:nvSpPr>
          <p:spPr bwMode="auto">
            <a:xfrm>
              <a:off x="11118851" y="3513137"/>
              <a:ext cx="285750" cy="288925"/>
            </a:xfrm>
            <a:custGeom>
              <a:avLst/>
              <a:gdLst>
                <a:gd name="T0" fmla="*/ 234 w 269"/>
                <a:gd name="T1" fmla="*/ 199 h 270"/>
                <a:gd name="T2" fmla="*/ 70 w 269"/>
                <a:gd name="T3" fmla="*/ 235 h 270"/>
                <a:gd name="T4" fmla="*/ 35 w 269"/>
                <a:gd name="T5" fmla="*/ 71 h 270"/>
                <a:gd name="T6" fmla="*/ 198 w 269"/>
                <a:gd name="T7" fmla="*/ 36 h 270"/>
                <a:gd name="T8" fmla="*/ 234 w 269"/>
                <a:gd name="T9" fmla="*/ 199 h 2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9" h="270">
                  <a:moveTo>
                    <a:pt x="234" y="199"/>
                  </a:moveTo>
                  <a:cubicBezTo>
                    <a:pt x="198" y="254"/>
                    <a:pt x="125" y="270"/>
                    <a:pt x="70" y="235"/>
                  </a:cubicBezTo>
                  <a:cubicBezTo>
                    <a:pt x="15" y="199"/>
                    <a:pt x="0" y="126"/>
                    <a:pt x="35" y="71"/>
                  </a:cubicBezTo>
                  <a:cubicBezTo>
                    <a:pt x="70" y="16"/>
                    <a:pt x="143" y="0"/>
                    <a:pt x="198" y="36"/>
                  </a:cubicBezTo>
                  <a:cubicBezTo>
                    <a:pt x="253" y="71"/>
                    <a:pt x="269" y="144"/>
                    <a:pt x="234" y="199"/>
                  </a:cubicBezTo>
                </a:path>
              </a:pathLst>
            </a:custGeom>
            <a:solidFill>
              <a:srgbClr val="5D5C8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8" name="Freeform 85"/>
            <p:cNvSpPr/>
            <p:nvPr/>
          </p:nvSpPr>
          <p:spPr bwMode="auto">
            <a:xfrm>
              <a:off x="11202988" y="3600450"/>
              <a:ext cx="115888" cy="114300"/>
            </a:xfrm>
            <a:custGeom>
              <a:avLst/>
              <a:gdLst>
                <a:gd name="T0" fmla="*/ 94 w 108"/>
                <a:gd name="T1" fmla="*/ 80 h 108"/>
                <a:gd name="T2" fmla="*/ 29 w 108"/>
                <a:gd name="T3" fmla="*/ 94 h 108"/>
                <a:gd name="T4" fmla="*/ 14 w 108"/>
                <a:gd name="T5" fmla="*/ 28 h 108"/>
                <a:gd name="T6" fmla="*/ 80 w 108"/>
                <a:gd name="T7" fmla="*/ 14 h 108"/>
                <a:gd name="T8" fmla="*/ 94 w 108"/>
                <a:gd name="T9" fmla="*/ 80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108">
                  <a:moveTo>
                    <a:pt x="94" y="80"/>
                  </a:moveTo>
                  <a:cubicBezTo>
                    <a:pt x="80" y="102"/>
                    <a:pt x="51" y="108"/>
                    <a:pt x="29" y="94"/>
                  </a:cubicBezTo>
                  <a:cubicBezTo>
                    <a:pt x="7" y="80"/>
                    <a:pt x="0" y="50"/>
                    <a:pt x="14" y="28"/>
                  </a:cubicBezTo>
                  <a:cubicBezTo>
                    <a:pt x="29" y="6"/>
                    <a:pt x="58" y="0"/>
                    <a:pt x="80" y="14"/>
                  </a:cubicBezTo>
                  <a:cubicBezTo>
                    <a:pt x="102" y="28"/>
                    <a:pt x="108" y="58"/>
                    <a:pt x="94" y="80"/>
                  </a:cubicBezTo>
                </a:path>
              </a:pathLst>
            </a:custGeom>
            <a:solidFill>
              <a:srgbClr val="F7EC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9" name="Freeform 86"/>
            <p:cNvSpPr/>
            <p:nvPr/>
          </p:nvSpPr>
          <p:spPr bwMode="auto">
            <a:xfrm>
              <a:off x="10968038" y="3649662"/>
              <a:ext cx="407988" cy="314325"/>
            </a:xfrm>
            <a:custGeom>
              <a:avLst/>
              <a:gdLst>
                <a:gd name="T0" fmla="*/ 128 w 384"/>
                <a:gd name="T1" fmla="*/ 239 h 296"/>
                <a:gd name="T2" fmla="*/ 2 w 384"/>
                <a:gd name="T3" fmla="*/ 0 h 296"/>
                <a:gd name="T4" fmla="*/ 39 w 384"/>
                <a:gd name="T5" fmla="*/ 1 h 296"/>
                <a:gd name="T6" fmla="*/ 148 w 384"/>
                <a:gd name="T7" fmla="*/ 207 h 296"/>
                <a:gd name="T8" fmla="*/ 370 w 384"/>
                <a:gd name="T9" fmla="*/ 226 h 296"/>
                <a:gd name="T10" fmla="*/ 384 w 384"/>
                <a:gd name="T11" fmla="*/ 260 h 296"/>
                <a:gd name="T12" fmla="*/ 128 w 384"/>
                <a:gd name="T13" fmla="*/ 239 h 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84" h="296">
                  <a:moveTo>
                    <a:pt x="128" y="239"/>
                  </a:moveTo>
                  <a:cubicBezTo>
                    <a:pt x="47" y="186"/>
                    <a:pt x="0" y="97"/>
                    <a:pt x="2" y="0"/>
                  </a:cubicBezTo>
                  <a:cubicBezTo>
                    <a:pt x="39" y="1"/>
                    <a:pt x="39" y="1"/>
                    <a:pt x="39" y="1"/>
                  </a:cubicBezTo>
                  <a:cubicBezTo>
                    <a:pt x="37" y="85"/>
                    <a:pt x="78" y="162"/>
                    <a:pt x="148" y="207"/>
                  </a:cubicBezTo>
                  <a:cubicBezTo>
                    <a:pt x="214" y="250"/>
                    <a:pt x="297" y="257"/>
                    <a:pt x="370" y="226"/>
                  </a:cubicBezTo>
                  <a:cubicBezTo>
                    <a:pt x="384" y="260"/>
                    <a:pt x="384" y="260"/>
                    <a:pt x="384" y="260"/>
                  </a:cubicBezTo>
                  <a:cubicBezTo>
                    <a:pt x="300" y="296"/>
                    <a:pt x="205" y="288"/>
                    <a:pt x="128" y="239"/>
                  </a:cubicBezTo>
                </a:path>
              </a:pathLst>
            </a:custGeom>
            <a:solidFill>
              <a:srgbClr val="2DA4C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0" name="Freeform 87"/>
            <p:cNvSpPr/>
            <p:nvPr/>
          </p:nvSpPr>
          <p:spPr bwMode="auto">
            <a:xfrm>
              <a:off x="11314113" y="3328987"/>
              <a:ext cx="179388" cy="207962"/>
            </a:xfrm>
            <a:custGeom>
              <a:avLst/>
              <a:gdLst>
                <a:gd name="T0" fmla="*/ 154 w 168"/>
                <a:gd name="T1" fmla="*/ 80 h 196"/>
                <a:gd name="T2" fmla="*/ 155 w 168"/>
                <a:gd name="T3" fmla="*/ 80 h 196"/>
                <a:gd name="T4" fmla="*/ 155 w 168"/>
                <a:gd name="T5" fmla="*/ 78 h 196"/>
                <a:gd name="T6" fmla="*/ 155 w 168"/>
                <a:gd name="T7" fmla="*/ 78 h 196"/>
                <a:gd name="T8" fmla="*/ 140 w 168"/>
                <a:gd name="T9" fmla="*/ 14 h 196"/>
                <a:gd name="T10" fmla="*/ 76 w 168"/>
                <a:gd name="T11" fmla="*/ 27 h 196"/>
                <a:gd name="T12" fmla="*/ 76 w 168"/>
                <a:gd name="T13" fmla="*/ 27 h 196"/>
                <a:gd name="T14" fmla="*/ 75 w 168"/>
                <a:gd name="T15" fmla="*/ 28 h 196"/>
                <a:gd name="T16" fmla="*/ 75 w 168"/>
                <a:gd name="T17" fmla="*/ 28 h 196"/>
                <a:gd name="T18" fmla="*/ 75 w 168"/>
                <a:gd name="T19" fmla="*/ 29 h 196"/>
                <a:gd name="T20" fmla="*/ 0 w 168"/>
                <a:gd name="T21" fmla="*/ 145 h 196"/>
                <a:gd name="T22" fmla="*/ 79 w 168"/>
                <a:gd name="T23" fmla="*/ 196 h 196"/>
                <a:gd name="T24" fmla="*/ 154 w 168"/>
                <a:gd name="T25" fmla="*/ 80 h 196"/>
                <a:gd name="T26" fmla="*/ 154 w 168"/>
                <a:gd name="T27" fmla="*/ 80 h 1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68" h="196">
                  <a:moveTo>
                    <a:pt x="154" y="80"/>
                  </a:moveTo>
                  <a:cubicBezTo>
                    <a:pt x="155" y="80"/>
                    <a:pt x="155" y="80"/>
                    <a:pt x="155" y="80"/>
                  </a:cubicBezTo>
                  <a:cubicBezTo>
                    <a:pt x="155" y="78"/>
                    <a:pt x="155" y="78"/>
                    <a:pt x="155" y="78"/>
                  </a:cubicBezTo>
                  <a:cubicBezTo>
                    <a:pt x="155" y="78"/>
                    <a:pt x="155" y="78"/>
                    <a:pt x="155" y="78"/>
                  </a:cubicBezTo>
                  <a:cubicBezTo>
                    <a:pt x="168" y="56"/>
                    <a:pt x="162" y="28"/>
                    <a:pt x="140" y="14"/>
                  </a:cubicBezTo>
                  <a:cubicBezTo>
                    <a:pt x="119" y="0"/>
                    <a:pt x="90" y="6"/>
                    <a:pt x="76" y="27"/>
                  </a:cubicBezTo>
                  <a:cubicBezTo>
                    <a:pt x="76" y="27"/>
                    <a:pt x="76" y="27"/>
                    <a:pt x="76" y="27"/>
                  </a:cubicBezTo>
                  <a:cubicBezTo>
                    <a:pt x="75" y="28"/>
                    <a:pt x="75" y="28"/>
                    <a:pt x="75" y="28"/>
                  </a:cubicBezTo>
                  <a:cubicBezTo>
                    <a:pt x="75" y="28"/>
                    <a:pt x="75" y="28"/>
                    <a:pt x="75" y="28"/>
                  </a:cubicBezTo>
                  <a:cubicBezTo>
                    <a:pt x="75" y="29"/>
                    <a:pt x="75" y="29"/>
                    <a:pt x="75" y="29"/>
                  </a:cubicBezTo>
                  <a:cubicBezTo>
                    <a:pt x="0" y="145"/>
                    <a:pt x="0" y="145"/>
                    <a:pt x="0" y="145"/>
                  </a:cubicBezTo>
                  <a:cubicBezTo>
                    <a:pt x="79" y="196"/>
                    <a:pt x="79" y="196"/>
                    <a:pt x="79" y="196"/>
                  </a:cubicBezTo>
                  <a:cubicBezTo>
                    <a:pt x="154" y="80"/>
                    <a:pt x="154" y="80"/>
                    <a:pt x="154" y="80"/>
                  </a:cubicBezTo>
                  <a:cubicBezTo>
                    <a:pt x="154" y="80"/>
                    <a:pt x="154" y="80"/>
                    <a:pt x="154" y="80"/>
                  </a:cubicBezTo>
                </a:path>
              </a:pathLst>
            </a:custGeom>
            <a:solidFill>
              <a:srgbClr val="E53A4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pic>
        <p:nvPicPr>
          <p:cNvPr id="32" name="图片 31"/>
          <p:cNvPicPr>
            <a:picLocks noChangeAspect="1"/>
          </p:cNvPicPr>
          <p:nvPr userDrawn="1"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-14903"/>
            <a:ext cx="810793" cy="810793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="">
      <p:transition spd="slow" advClick="0" advTm="3000">
        <p:random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="">
      <p:transition spd="slow" advClick="0" advTm="3000">
        <p:random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2023/4/18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27400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2023/4/18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057596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2023/4/18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058667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2023/4/18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592008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2023/4/18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94292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2023/4/18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="">
      <p:transition spd="slow" advClick="0" advTm="3000">
        <p:random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2023/4/18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744176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2023/4/18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171166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2023/4/18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783971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2023/4/18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992892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2023/4/18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732519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2023/4/18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97924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2023/4/18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="">
      <p:transition spd="slow" advClick="0" advTm="3000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2023/4/18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="">
      <p:transition spd="slow" advClick="0" advTm="3000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2023/4/18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="">
      <p:transition spd="slow" advClick="0" advTm="3000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2023/4/18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="">
      <p:transition spd="slow" advClick="0" advTm="3000"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6200000">
            <a:off x="2000251" y="-2000251"/>
            <a:ext cx="5143502" cy="9144001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54169" y="1042867"/>
            <a:ext cx="3128352" cy="2858666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809678" y="2858665"/>
            <a:ext cx="2193824" cy="2858666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 userDrawn="1"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285520" y="-386467"/>
            <a:ext cx="2683537" cy="2858666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 userDrawn="1"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2154938" y="-1068955"/>
            <a:ext cx="4834126" cy="7281412"/>
          </a:xfrm>
          <a:prstGeom prst="rect">
            <a:avLst/>
          </a:prstGeom>
        </p:spPr>
      </p:pic>
      <p:pic>
        <p:nvPicPr>
          <p:cNvPr id="17" name="图片 16"/>
          <p:cNvPicPr>
            <a:picLocks noChangeAspect="1"/>
          </p:cNvPicPr>
          <p:nvPr userDrawn="1"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52427" y="-11962"/>
            <a:ext cx="2120558" cy="2005070"/>
          </a:xfrm>
          <a:prstGeom prst="rect">
            <a:avLst/>
          </a:prstGeom>
        </p:spPr>
      </p:pic>
      <p:pic>
        <p:nvPicPr>
          <p:cNvPr id="18" name="图片 17"/>
          <p:cNvPicPr>
            <a:picLocks noChangeAspect="1"/>
          </p:cNvPicPr>
          <p:nvPr userDrawn="1"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268521" y="3706028"/>
            <a:ext cx="2475707" cy="2858666"/>
          </a:xfrm>
          <a:prstGeom prst="rect">
            <a:avLst/>
          </a:prstGeom>
        </p:spPr>
      </p:pic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2023/4/18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6" name="矩形: 圆角 5"/>
          <p:cNvSpPr/>
          <p:nvPr userDrawn="1"/>
        </p:nvSpPr>
        <p:spPr>
          <a:xfrm>
            <a:off x="451748" y="473695"/>
            <a:ext cx="8240504" cy="4196111"/>
          </a:xfrm>
          <a:prstGeom prst="roundRect">
            <a:avLst>
              <a:gd name="adj" fmla="val 10390"/>
            </a:avLst>
          </a:prstGeom>
          <a:solidFill>
            <a:schemeClr val="bg1"/>
          </a:solidFill>
          <a:ln w="76200">
            <a:solidFill>
              <a:srgbClr val="DDEBE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zh-CN" altLang="en-US">
              <a:latin typeface="字魂100号-方方先锋体" panose="00000500000000000000" pitchFamily="2" charset="-122"/>
              <a:ea typeface="字魂100号-方方先锋体" panose="00000500000000000000" pitchFamily="2" charset="-122"/>
              <a:sym typeface="字魂100号-方方先锋体" panose="00000500000000000000" pitchFamily="2" charset="-122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="">
      <p:transition spd="slow" advClick="0" advTm="3000"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图片 14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6200000">
            <a:off x="2000251" y="-2000251"/>
            <a:ext cx="5143502" cy="9144001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="">
      <p:transition spd="slow" advClick="0" advTm="3000"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图片 15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6200000">
            <a:off x="2000251" y="-2000251"/>
            <a:ext cx="5143502" cy="9144001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2154937" y="-1068956"/>
            <a:ext cx="4834126" cy="7281412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97840" y="55644"/>
            <a:ext cx="7548320" cy="5032213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 userDrawn="1"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54169" y="1042866"/>
            <a:ext cx="3128352" cy="2858666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 userDrawn="1"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809679" y="2858664"/>
            <a:ext cx="2193824" cy="2858666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 userDrawn="1"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285521" y="-386468"/>
            <a:ext cx="2683537" cy="2858666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 userDrawn="1"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52426" y="-11963"/>
            <a:ext cx="2120558" cy="2005070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 userDrawn="1"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268520" y="3706027"/>
            <a:ext cx="2475707" cy="2858666"/>
          </a:xfrm>
          <a:prstGeom prst="rect">
            <a:avLst/>
          </a:prstGeom>
        </p:spPr>
      </p:pic>
      <p:sp>
        <p:nvSpPr>
          <p:cNvPr id="15" name="灯片编号占位符 3"/>
          <p:cNvSpPr txBox="1"/>
          <p:nvPr userDrawn="1"/>
        </p:nvSpPr>
        <p:spPr>
          <a:xfrm>
            <a:off x="6457949" y="4767262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18" name="图片 17"/>
          <p:cNvPicPr>
            <a:picLocks noChangeAspect="1"/>
          </p:cNvPicPr>
          <p:nvPr userDrawn="1"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994806" y="1725786"/>
            <a:ext cx="3161924" cy="4472543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="">
      <p:transition spd="slow" advClick="0" advTm="3000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  <a:t>2023/4/18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="">
      <p:transition spd="slow" advClick="0" advTm="3000">
        <p:random/>
      </p:transition>
    </mc:Fallback>
  </mc:AlternateConten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2023/4/18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53319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tags" Target="../tags/tag14.xml"/><Relationship Id="rId13" Type="http://schemas.openxmlformats.org/officeDocument/2006/relationships/image" Target="../media/image4.png"/><Relationship Id="rId18" Type="http://schemas.openxmlformats.org/officeDocument/2006/relationships/image" Target="../media/image16.png"/><Relationship Id="rId3" Type="http://schemas.openxmlformats.org/officeDocument/2006/relationships/tags" Target="../tags/tag9.xml"/><Relationship Id="rId7" Type="http://schemas.openxmlformats.org/officeDocument/2006/relationships/tags" Target="../tags/tag13.xml"/><Relationship Id="rId12" Type="http://schemas.openxmlformats.org/officeDocument/2006/relationships/image" Target="../media/image3.png"/><Relationship Id="rId17" Type="http://schemas.openxmlformats.org/officeDocument/2006/relationships/image" Target="../media/image7.png"/><Relationship Id="rId2" Type="http://schemas.openxmlformats.org/officeDocument/2006/relationships/tags" Target="../tags/tag8.xml"/><Relationship Id="rId16" Type="http://schemas.openxmlformats.org/officeDocument/2006/relationships/image" Target="../media/image6.png"/><Relationship Id="rId1" Type="http://schemas.openxmlformats.org/officeDocument/2006/relationships/tags" Target="../tags/tag7.xml"/><Relationship Id="rId6" Type="http://schemas.openxmlformats.org/officeDocument/2006/relationships/tags" Target="../tags/tag12.xml"/><Relationship Id="rId11" Type="http://schemas.openxmlformats.org/officeDocument/2006/relationships/image" Target="../media/image2.png"/><Relationship Id="rId5" Type="http://schemas.openxmlformats.org/officeDocument/2006/relationships/tags" Target="../tags/tag11.xml"/><Relationship Id="rId15" Type="http://schemas.openxmlformats.org/officeDocument/2006/relationships/image" Target="../media/image15.png"/><Relationship Id="rId10" Type="http://schemas.openxmlformats.org/officeDocument/2006/relationships/slideLayout" Target="../slideLayouts/slideLayout8.xml"/><Relationship Id="rId4" Type="http://schemas.openxmlformats.org/officeDocument/2006/relationships/tags" Target="../tags/tag10.xml"/><Relationship Id="rId9" Type="http://schemas.openxmlformats.org/officeDocument/2006/relationships/tags" Target="../tags/tag15.xml"/><Relationship Id="rId1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tags" Target="../tags/tag39.xml"/><Relationship Id="rId7" Type="http://schemas.openxmlformats.org/officeDocument/2006/relationships/image" Target="../media/image20.png"/><Relationship Id="rId2" Type="http://schemas.openxmlformats.org/officeDocument/2006/relationships/tags" Target="../tags/tag38.xml"/><Relationship Id="rId1" Type="http://schemas.openxmlformats.org/officeDocument/2006/relationships/tags" Target="../tags/tag37.xml"/><Relationship Id="rId6" Type="http://schemas.openxmlformats.org/officeDocument/2006/relationships/notesSlide" Target="../notesSlides/notesSlide6.xml"/><Relationship Id="rId5" Type="http://schemas.openxmlformats.org/officeDocument/2006/relationships/slideLayout" Target="../slideLayouts/slideLayout7.xml"/><Relationship Id="rId4" Type="http://schemas.openxmlformats.org/officeDocument/2006/relationships/tags" Target="../tags/tag4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tags" Target="../tags/tag43.xml"/><Relationship Id="rId7" Type="http://schemas.openxmlformats.org/officeDocument/2006/relationships/image" Target="../media/image22.png"/><Relationship Id="rId2" Type="http://schemas.openxmlformats.org/officeDocument/2006/relationships/tags" Target="../tags/tag42.xml"/><Relationship Id="rId1" Type="http://schemas.openxmlformats.org/officeDocument/2006/relationships/tags" Target="../tags/tag41.xml"/><Relationship Id="rId6" Type="http://schemas.openxmlformats.org/officeDocument/2006/relationships/notesSlide" Target="../notesSlides/notesSlide7.xml"/><Relationship Id="rId5" Type="http://schemas.openxmlformats.org/officeDocument/2006/relationships/slideLayout" Target="../slideLayouts/slideLayout7.xml"/><Relationship Id="rId4" Type="http://schemas.openxmlformats.org/officeDocument/2006/relationships/tags" Target="../tags/tag4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tags" Target="../tags/tag47.xml"/><Relationship Id="rId2" Type="http://schemas.openxmlformats.org/officeDocument/2006/relationships/tags" Target="../tags/tag46.xml"/><Relationship Id="rId1" Type="http://schemas.openxmlformats.org/officeDocument/2006/relationships/tags" Target="../tags/tag45.xml"/><Relationship Id="rId6" Type="http://schemas.openxmlformats.org/officeDocument/2006/relationships/notesSlide" Target="../notesSlides/notesSlide8.xml"/><Relationship Id="rId5" Type="http://schemas.openxmlformats.org/officeDocument/2006/relationships/slideLayout" Target="../slideLayouts/slideLayout7.xml"/><Relationship Id="rId4" Type="http://schemas.openxmlformats.org/officeDocument/2006/relationships/tags" Target="../tags/tag4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tags" Target="../tags/tag51.xml"/><Relationship Id="rId7" Type="http://schemas.openxmlformats.org/officeDocument/2006/relationships/image" Target="../media/image23.png"/><Relationship Id="rId2" Type="http://schemas.openxmlformats.org/officeDocument/2006/relationships/tags" Target="../tags/tag50.xml"/><Relationship Id="rId1" Type="http://schemas.openxmlformats.org/officeDocument/2006/relationships/tags" Target="../tags/tag49.xml"/><Relationship Id="rId6" Type="http://schemas.openxmlformats.org/officeDocument/2006/relationships/notesSlide" Target="../notesSlides/notesSlide9.xml"/><Relationship Id="rId5" Type="http://schemas.openxmlformats.org/officeDocument/2006/relationships/slideLayout" Target="../slideLayouts/slideLayout7.xml"/><Relationship Id="rId4" Type="http://schemas.openxmlformats.org/officeDocument/2006/relationships/tags" Target="../tags/tag5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tags" Target="../tags/tag55.xml"/><Relationship Id="rId7" Type="http://schemas.openxmlformats.org/officeDocument/2006/relationships/image" Target="../media/image24.png"/><Relationship Id="rId2" Type="http://schemas.openxmlformats.org/officeDocument/2006/relationships/tags" Target="../tags/tag54.xml"/><Relationship Id="rId1" Type="http://schemas.openxmlformats.org/officeDocument/2006/relationships/tags" Target="../tags/tag53.xml"/><Relationship Id="rId6" Type="http://schemas.openxmlformats.org/officeDocument/2006/relationships/notesSlide" Target="../notesSlides/notesSlide10.xml"/><Relationship Id="rId5" Type="http://schemas.openxmlformats.org/officeDocument/2006/relationships/slideLayout" Target="../slideLayouts/slideLayout7.xml"/><Relationship Id="rId4" Type="http://schemas.openxmlformats.org/officeDocument/2006/relationships/tags" Target="../tags/tag5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9.xml"/><Relationship Id="rId1" Type="http://schemas.openxmlformats.org/officeDocument/2006/relationships/tags" Target="../tags/tag5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tags" Target="../tags/tag60.xml"/><Relationship Id="rId7" Type="http://schemas.openxmlformats.org/officeDocument/2006/relationships/image" Target="../media/image25.png"/><Relationship Id="rId2" Type="http://schemas.openxmlformats.org/officeDocument/2006/relationships/tags" Target="../tags/tag59.xml"/><Relationship Id="rId1" Type="http://schemas.openxmlformats.org/officeDocument/2006/relationships/tags" Target="../tags/tag58.xml"/><Relationship Id="rId6" Type="http://schemas.openxmlformats.org/officeDocument/2006/relationships/notesSlide" Target="../notesSlides/notesSlide11.xml"/><Relationship Id="rId5" Type="http://schemas.openxmlformats.org/officeDocument/2006/relationships/slideLayout" Target="../slideLayouts/slideLayout7.xml"/><Relationship Id="rId4" Type="http://schemas.openxmlformats.org/officeDocument/2006/relationships/tags" Target="../tags/tag61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tags" Target="../tags/tag69.xml"/><Relationship Id="rId13" Type="http://schemas.openxmlformats.org/officeDocument/2006/relationships/tags" Target="../tags/tag74.xml"/><Relationship Id="rId18" Type="http://schemas.openxmlformats.org/officeDocument/2006/relationships/tags" Target="../tags/tag79.xml"/><Relationship Id="rId26" Type="http://schemas.openxmlformats.org/officeDocument/2006/relationships/tags" Target="../tags/tag87.xml"/><Relationship Id="rId3" Type="http://schemas.openxmlformats.org/officeDocument/2006/relationships/tags" Target="../tags/tag64.xml"/><Relationship Id="rId21" Type="http://schemas.openxmlformats.org/officeDocument/2006/relationships/tags" Target="../tags/tag82.xml"/><Relationship Id="rId7" Type="http://schemas.openxmlformats.org/officeDocument/2006/relationships/tags" Target="../tags/tag68.xml"/><Relationship Id="rId12" Type="http://schemas.openxmlformats.org/officeDocument/2006/relationships/tags" Target="../tags/tag73.xml"/><Relationship Id="rId17" Type="http://schemas.openxmlformats.org/officeDocument/2006/relationships/tags" Target="../tags/tag78.xml"/><Relationship Id="rId25" Type="http://schemas.openxmlformats.org/officeDocument/2006/relationships/tags" Target="../tags/tag86.xml"/><Relationship Id="rId2" Type="http://schemas.openxmlformats.org/officeDocument/2006/relationships/tags" Target="../tags/tag63.xml"/><Relationship Id="rId16" Type="http://schemas.openxmlformats.org/officeDocument/2006/relationships/tags" Target="../tags/tag77.xml"/><Relationship Id="rId20" Type="http://schemas.openxmlformats.org/officeDocument/2006/relationships/tags" Target="../tags/tag81.xml"/><Relationship Id="rId1" Type="http://schemas.openxmlformats.org/officeDocument/2006/relationships/tags" Target="../tags/tag62.xml"/><Relationship Id="rId6" Type="http://schemas.openxmlformats.org/officeDocument/2006/relationships/tags" Target="../tags/tag67.xml"/><Relationship Id="rId11" Type="http://schemas.openxmlformats.org/officeDocument/2006/relationships/tags" Target="../tags/tag72.xml"/><Relationship Id="rId24" Type="http://schemas.openxmlformats.org/officeDocument/2006/relationships/tags" Target="../tags/tag85.xml"/><Relationship Id="rId5" Type="http://schemas.openxmlformats.org/officeDocument/2006/relationships/tags" Target="../tags/tag66.xml"/><Relationship Id="rId15" Type="http://schemas.openxmlformats.org/officeDocument/2006/relationships/tags" Target="../tags/tag76.xml"/><Relationship Id="rId23" Type="http://schemas.openxmlformats.org/officeDocument/2006/relationships/tags" Target="../tags/tag84.xml"/><Relationship Id="rId28" Type="http://schemas.openxmlformats.org/officeDocument/2006/relationships/notesSlide" Target="../notesSlides/notesSlide12.xml"/><Relationship Id="rId10" Type="http://schemas.openxmlformats.org/officeDocument/2006/relationships/tags" Target="../tags/tag71.xml"/><Relationship Id="rId19" Type="http://schemas.openxmlformats.org/officeDocument/2006/relationships/tags" Target="../tags/tag80.xml"/><Relationship Id="rId4" Type="http://schemas.openxmlformats.org/officeDocument/2006/relationships/tags" Target="../tags/tag65.xml"/><Relationship Id="rId9" Type="http://schemas.openxmlformats.org/officeDocument/2006/relationships/tags" Target="../tags/tag70.xml"/><Relationship Id="rId14" Type="http://schemas.openxmlformats.org/officeDocument/2006/relationships/tags" Target="../tags/tag75.xml"/><Relationship Id="rId22" Type="http://schemas.openxmlformats.org/officeDocument/2006/relationships/tags" Target="../tags/tag83.xml"/><Relationship Id="rId27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9.xml"/><Relationship Id="rId1" Type="http://schemas.openxmlformats.org/officeDocument/2006/relationships/tags" Target="../tags/tag88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.xml"/><Relationship Id="rId3" Type="http://schemas.openxmlformats.org/officeDocument/2006/relationships/tags" Target="../tags/tag18.xml"/><Relationship Id="rId7" Type="http://schemas.openxmlformats.org/officeDocument/2006/relationships/tags" Target="../tags/tag22.xml"/><Relationship Id="rId2" Type="http://schemas.openxmlformats.org/officeDocument/2006/relationships/tags" Target="../tags/tag17.xml"/><Relationship Id="rId1" Type="http://schemas.openxmlformats.org/officeDocument/2006/relationships/tags" Target="../tags/tag16.xml"/><Relationship Id="rId6" Type="http://schemas.openxmlformats.org/officeDocument/2006/relationships/tags" Target="../tags/tag21.xml"/><Relationship Id="rId5" Type="http://schemas.openxmlformats.org/officeDocument/2006/relationships/tags" Target="../tags/tag20.xml"/><Relationship Id="rId10" Type="http://schemas.openxmlformats.org/officeDocument/2006/relationships/image" Target="../media/image17.png"/><Relationship Id="rId4" Type="http://schemas.openxmlformats.org/officeDocument/2006/relationships/tags" Target="../tags/tag19.xml"/><Relationship Id="rId9" Type="http://schemas.openxmlformats.org/officeDocument/2006/relationships/notesSlide" Target="../notesSlides/notesSlide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89.xml"/><Relationship Id="rId4" Type="http://schemas.openxmlformats.org/officeDocument/2006/relationships/image" Target="../media/image27.pn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pppt.com/jiaocheng/" TargetMode="External"/><Relationship Id="rId3" Type="http://schemas.openxmlformats.org/officeDocument/2006/relationships/hyperlink" Target="https://www.ypppt.com/moban/" TargetMode="External"/><Relationship Id="rId7" Type="http://schemas.openxmlformats.org/officeDocument/2006/relationships/hyperlink" Target="http://www.ypppt.com/sucai/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1.xml"/><Relationship Id="rId6" Type="http://schemas.openxmlformats.org/officeDocument/2006/relationships/hyperlink" Target="https://www.ypppt.com/tubiao/" TargetMode="External"/><Relationship Id="rId11" Type="http://schemas.openxmlformats.org/officeDocument/2006/relationships/hyperlink" Target="https://www.ypppt.com/kejian/" TargetMode="External"/><Relationship Id="rId5" Type="http://schemas.openxmlformats.org/officeDocument/2006/relationships/hyperlink" Target="https://www.ypppt.com/beijing/" TargetMode="External"/><Relationship Id="rId10" Type="http://schemas.openxmlformats.org/officeDocument/2006/relationships/hyperlink" Target="http://www.ypppt.com/gushi/" TargetMode="External"/><Relationship Id="rId4" Type="http://schemas.openxmlformats.org/officeDocument/2006/relationships/hyperlink" Target="https://www.ypppt.com/jieri/" TargetMode="External"/><Relationship Id="rId9" Type="http://schemas.openxmlformats.org/officeDocument/2006/relationships/hyperlink" Target="http://www.ypppt.com/ziti/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9.xml"/><Relationship Id="rId1" Type="http://schemas.openxmlformats.org/officeDocument/2006/relationships/tags" Target="../tags/tag2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25.xml"/><Relationship Id="rId1" Type="http://schemas.openxmlformats.org/officeDocument/2006/relationships/tags" Target="../tags/tag24.xml"/><Relationship Id="rId5" Type="http://schemas.openxmlformats.org/officeDocument/2006/relationships/image" Target="../media/image18.png"/><Relationship Id="rId4" Type="http://schemas.openxmlformats.org/officeDocument/2006/relationships/notesSlide" Target="../notesSlides/notesSlid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27.xml"/><Relationship Id="rId1" Type="http://schemas.openxmlformats.org/officeDocument/2006/relationships/tags" Target="../tags/tag26.xml"/><Relationship Id="rId4" Type="http://schemas.openxmlformats.org/officeDocument/2006/relationships/notesSlide" Target="../notesSlides/notesSlide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9.xml"/><Relationship Id="rId1" Type="http://schemas.openxmlformats.org/officeDocument/2006/relationships/tags" Target="../tags/tag2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tags" Target="../tags/tag31.xml"/><Relationship Id="rId7" Type="http://schemas.openxmlformats.org/officeDocument/2006/relationships/notesSlide" Target="../notesSlides/notesSlide4.xml"/><Relationship Id="rId2" Type="http://schemas.openxmlformats.org/officeDocument/2006/relationships/tags" Target="../tags/tag30.xml"/><Relationship Id="rId1" Type="http://schemas.openxmlformats.org/officeDocument/2006/relationships/tags" Target="../tags/tag29.xml"/><Relationship Id="rId6" Type="http://schemas.openxmlformats.org/officeDocument/2006/relationships/slideLayout" Target="../slideLayouts/slideLayout7.xml"/><Relationship Id="rId5" Type="http://schemas.openxmlformats.org/officeDocument/2006/relationships/tags" Target="../tags/tag33.xml"/><Relationship Id="rId4" Type="http://schemas.openxmlformats.org/officeDocument/2006/relationships/tags" Target="../tags/tag3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35.xml"/><Relationship Id="rId1" Type="http://schemas.openxmlformats.org/officeDocument/2006/relationships/tags" Target="../tags/tag34.xml"/><Relationship Id="rId5" Type="http://schemas.openxmlformats.org/officeDocument/2006/relationships/image" Target="../media/image19.png"/><Relationship Id="rId4" Type="http://schemas.openxmlformats.org/officeDocument/2006/relationships/notesSlide" Target="../notesSlides/notesSlide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9.xml"/><Relationship Id="rId1" Type="http://schemas.openxmlformats.org/officeDocument/2006/relationships/tags" Target="../tags/tag3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图片 39"/>
          <p:cNvPicPr>
            <a:picLocks noChangeAspect="1"/>
          </p:cNvPicPr>
          <p:nvPr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54169" y="1042867"/>
            <a:ext cx="3128352" cy="2858666"/>
          </a:xfrm>
          <a:prstGeom prst="rect">
            <a:avLst/>
          </a:prstGeom>
        </p:spPr>
      </p:pic>
      <p:pic>
        <p:nvPicPr>
          <p:cNvPr id="39" name="图片 38"/>
          <p:cNvPicPr>
            <a:picLocks noChangeAspect="1"/>
          </p:cNvPicPr>
          <p:nvPr/>
        </p:nvPicPr>
        <p:blipFill>
          <a:blip r:embed="rId1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809678" y="2858665"/>
            <a:ext cx="2193824" cy="2858666"/>
          </a:xfrm>
          <a:prstGeom prst="rect">
            <a:avLst/>
          </a:prstGeom>
        </p:spPr>
      </p:pic>
      <p:sp>
        <p:nvSpPr>
          <p:cNvPr id="57" name="矩形: 圆角 56"/>
          <p:cNvSpPr/>
          <p:nvPr/>
        </p:nvSpPr>
        <p:spPr>
          <a:xfrm>
            <a:off x="930944" y="530067"/>
            <a:ext cx="7282113" cy="4083366"/>
          </a:xfrm>
          <a:prstGeom prst="roundRect">
            <a:avLst/>
          </a:prstGeom>
          <a:solidFill>
            <a:schemeClr val="bg1"/>
          </a:solidFill>
          <a:ln w="76200">
            <a:solidFill>
              <a:srgbClr val="DDEBE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zh-CN" altLang="en-US">
              <a:latin typeface="微软雅黑"/>
              <a:ea typeface="微软雅黑"/>
              <a:sym typeface="微软雅黑"/>
            </a:endParaRPr>
          </a:p>
        </p:txBody>
      </p:sp>
      <p:pic>
        <p:nvPicPr>
          <p:cNvPr id="42" name="图片 41"/>
          <p:cNvPicPr>
            <a:picLocks noChangeAspect="1"/>
          </p:cNvPicPr>
          <p:nvPr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091767" y="87610"/>
            <a:ext cx="2683537" cy="2858666"/>
          </a:xfrm>
          <a:prstGeom prst="rect">
            <a:avLst/>
          </a:prstGeom>
        </p:spPr>
      </p:pic>
      <p:pic>
        <p:nvPicPr>
          <p:cNvPr id="51" name="图片 50"/>
          <p:cNvPicPr>
            <a:picLocks noChangeAspect="1"/>
          </p:cNvPicPr>
          <p:nvPr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2154938" y="-1068955"/>
            <a:ext cx="4834126" cy="7281412"/>
          </a:xfrm>
          <a:prstGeom prst="rect">
            <a:avLst/>
          </a:prstGeom>
        </p:spPr>
      </p:pic>
      <p:pic>
        <p:nvPicPr>
          <p:cNvPr id="56" name="图片 55"/>
          <p:cNvPicPr>
            <a:picLocks noChangeAspect="1"/>
          </p:cNvPicPr>
          <p:nvPr/>
        </p:nvPicPr>
        <p:blipFill>
          <a:blip r:embed="rId1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67801" y="2946069"/>
            <a:ext cx="1654406" cy="1654406"/>
          </a:xfrm>
          <a:prstGeom prst="rect">
            <a:avLst/>
          </a:prstGeom>
        </p:spPr>
      </p:pic>
      <p:grpSp>
        <p:nvGrpSpPr>
          <p:cNvPr id="35" name="组合 34"/>
          <p:cNvGrpSpPr/>
          <p:nvPr/>
        </p:nvGrpSpPr>
        <p:grpSpPr>
          <a:xfrm>
            <a:off x="550695" y="530067"/>
            <a:ext cx="8753326" cy="3616327"/>
            <a:chOff x="1075516" y="1332826"/>
            <a:chExt cx="10186334" cy="3530779"/>
          </a:xfrm>
        </p:grpSpPr>
        <p:sp>
          <p:nvSpPr>
            <p:cNvPr id="25" name="PA-矩形 8"/>
            <p:cNvSpPr/>
            <p:nvPr>
              <p:custDataLst>
                <p:tags r:id="rId1"/>
              </p:custDataLst>
            </p:nvPr>
          </p:nvSpPr>
          <p:spPr>
            <a:xfrm>
              <a:off x="1075516" y="2943164"/>
              <a:ext cx="1859364" cy="991636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zh-CN" altLang="en-US" sz="6000" b="1" kern="10" dirty="0">
                  <a:ln w="38100">
                    <a:noFill/>
                  </a:ln>
                  <a:solidFill>
                    <a:srgbClr val="9CC9ED"/>
                  </a:solidFill>
                  <a:latin typeface="微软雅黑"/>
                  <a:ea typeface="微软雅黑"/>
                  <a:cs typeface="+mn-ea"/>
                  <a:sym typeface="微软雅黑"/>
                </a:rPr>
                <a:t>为</a:t>
              </a:r>
            </a:p>
          </p:txBody>
        </p:sp>
        <p:sp>
          <p:nvSpPr>
            <p:cNvPr id="26" name="PA-矩形 8"/>
            <p:cNvSpPr/>
            <p:nvPr>
              <p:custDataLst>
                <p:tags r:id="rId2"/>
              </p:custDataLst>
            </p:nvPr>
          </p:nvSpPr>
          <p:spPr>
            <a:xfrm>
              <a:off x="5911460" y="3210878"/>
              <a:ext cx="175750" cy="1652727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endParaRPr lang="zh-CN" altLang="en-US" sz="10400" b="1" kern="10" dirty="0">
                <a:ln w="38100">
                  <a:noFill/>
                </a:ln>
                <a:solidFill>
                  <a:srgbClr val="A67531"/>
                </a:solidFill>
                <a:latin typeface="微软雅黑"/>
                <a:ea typeface="微软雅黑"/>
                <a:cs typeface="+mn-ea"/>
                <a:sym typeface="微软雅黑"/>
              </a:endParaRPr>
            </a:p>
          </p:txBody>
        </p:sp>
        <p:sp>
          <p:nvSpPr>
            <p:cNvPr id="27" name="PA-矩形 8"/>
            <p:cNvSpPr/>
            <p:nvPr>
              <p:custDataLst>
                <p:tags r:id="rId3"/>
              </p:custDataLst>
            </p:nvPr>
          </p:nvSpPr>
          <p:spPr>
            <a:xfrm>
              <a:off x="1583005" y="2943065"/>
              <a:ext cx="3608507" cy="1081785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zh-CN" altLang="en-US" sz="6600" b="1" kern="10" dirty="0">
                  <a:ln w="38100">
                    <a:noFill/>
                  </a:ln>
                  <a:solidFill>
                    <a:srgbClr val="FCC2D1"/>
                  </a:solidFill>
                  <a:latin typeface="微软雅黑"/>
                  <a:ea typeface="微软雅黑"/>
                  <a:cs typeface="+mn-ea"/>
                  <a:sym typeface="微软雅黑"/>
                </a:rPr>
                <a:t>中国</a:t>
              </a:r>
            </a:p>
          </p:txBody>
        </p:sp>
        <p:sp>
          <p:nvSpPr>
            <p:cNvPr id="28" name="PA-矩形 8"/>
            <p:cNvSpPr/>
            <p:nvPr>
              <p:custDataLst>
                <p:tags r:id="rId4"/>
              </p:custDataLst>
            </p:nvPr>
          </p:nvSpPr>
          <p:spPr>
            <a:xfrm>
              <a:off x="7810110" y="3210878"/>
              <a:ext cx="175750" cy="1652727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endParaRPr lang="zh-CN" altLang="en-US" sz="10400" b="1" kern="10" dirty="0">
                <a:ln w="38100">
                  <a:noFill/>
                </a:ln>
                <a:solidFill>
                  <a:srgbClr val="A67531"/>
                </a:solidFill>
                <a:latin typeface="微软雅黑"/>
                <a:ea typeface="微软雅黑"/>
                <a:cs typeface="+mn-ea"/>
                <a:sym typeface="微软雅黑"/>
              </a:endParaRPr>
            </a:p>
          </p:txBody>
        </p:sp>
        <p:sp>
          <p:nvSpPr>
            <p:cNvPr id="29" name="PA-矩形 8"/>
            <p:cNvSpPr/>
            <p:nvPr>
              <p:custDataLst>
                <p:tags r:id="rId5"/>
              </p:custDataLst>
            </p:nvPr>
          </p:nvSpPr>
          <p:spPr>
            <a:xfrm>
              <a:off x="2287415" y="2943064"/>
              <a:ext cx="8974435" cy="1081785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zh-CN" altLang="en-US" sz="6600" b="1" kern="10" dirty="0">
                  <a:ln w="38100">
                    <a:noFill/>
                  </a:ln>
                  <a:solidFill>
                    <a:srgbClr val="A67531"/>
                  </a:solidFill>
                  <a:latin typeface="微软雅黑"/>
                  <a:ea typeface="微软雅黑"/>
                  <a:cs typeface="+mn-ea"/>
                  <a:sym typeface="微软雅黑"/>
                </a:rPr>
                <a:t>加油而读书</a:t>
              </a:r>
            </a:p>
          </p:txBody>
        </p:sp>
        <p:sp>
          <p:nvSpPr>
            <p:cNvPr id="30" name="PA-矩形 8"/>
            <p:cNvSpPr/>
            <p:nvPr>
              <p:custDataLst>
                <p:tags r:id="rId6"/>
              </p:custDataLst>
            </p:nvPr>
          </p:nvSpPr>
          <p:spPr>
            <a:xfrm rot="21355156">
              <a:off x="1264884" y="1361564"/>
              <a:ext cx="3508773" cy="1382280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zh-CN" altLang="en-US" sz="8600" b="1" kern="10" dirty="0">
                  <a:ln w="38100">
                    <a:noFill/>
                  </a:ln>
                  <a:solidFill>
                    <a:srgbClr val="FF0000"/>
                  </a:solidFill>
                  <a:latin typeface="微软雅黑"/>
                  <a:ea typeface="微软雅黑"/>
                  <a:cs typeface="+mn-ea"/>
                  <a:sym typeface="微软雅黑"/>
                </a:rPr>
                <a:t>缅怀</a:t>
              </a:r>
            </a:p>
          </p:txBody>
        </p:sp>
        <p:sp>
          <p:nvSpPr>
            <p:cNvPr id="31" name="PA-矩形 8"/>
            <p:cNvSpPr/>
            <p:nvPr>
              <p:custDataLst>
                <p:tags r:id="rId7"/>
              </p:custDataLst>
            </p:nvPr>
          </p:nvSpPr>
          <p:spPr>
            <a:xfrm>
              <a:off x="3654544" y="1494373"/>
              <a:ext cx="175750" cy="1652727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endParaRPr lang="zh-CN" altLang="en-US" sz="10400" b="1" kern="10" dirty="0">
                <a:ln w="38100">
                  <a:noFill/>
                </a:ln>
                <a:solidFill>
                  <a:srgbClr val="A67531"/>
                </a:solidFill>
                <a:latin typeface="微软雅黑"/>
                <a:ea typeface="微软雅黑"/>
                <a:cs typeface="+mn-ea"/>
                <a:sym typeface="微软雅黑"/>
              </a:endParaRPr>
            </a:p>
          </p:txBody>
        </p:sp>
        <p:sp>
          <p:nvSpPr>
            <p:cNvPr id="32" name="PA-矩形 8"/>
            <p:cNvSpPr/>
            <p:nvPr>
              <p:custDataLst>
                <p:tags r:id="rId8"/>
              </p:custDataLst>
            </p:nvPr>
          </p:nvSpPr>
          <p:spPr>
            <a:xfrm>
              <a:off x="3824283" y="1332826"/>
              <a:ext cx="3508773" cy="1382280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zh-CN" altLang="en-US" sz="8600" b="1" kern="10" dirty="0">
                  <a:ln w="38100">
                    <a:noFill/>
                  </a:ln>
                  <a:solidFill>
                    <a:schemeClr val="accent3"/>
                  </a:solidFill>
                  <a:latin typeface="微软雅黑"/>
                  <a:ea typeface="微软雅黑"/>
                  <a:cs typeface="+mn-ea"/>
                  <a:sym typeface="微软雅黑"/>
                </a:rPr>
                <a:t>先烈</a:t>
              </a:r>
            </a:p>
          </p:txBody>
        </p:sp>
        <p:sp>
          <p:nvSpPr>
            <p:cNvPr id="33" name="PA-矩形 8"/>
            <p:cNvSpPr/>
            <p:nvPr>
              <p:custDataLst>
                <p:tags r:id="rId9"/>
              </p:custDataLst>
            </p:nvPr>
          </p:nvSpPr>
          <p:spPr>
            <a:xfrm>
              <a:off x="5553192" y="1494373"/>
              <a:ext cx="175750" cy="1652727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endParaRPr lang="zh-CN" altLang="en-US" sz="10400" b="1" kern="10" dirty="0">
                <a:ln w="38100">
                  <a:noFill/>
                </a:ln>
                <a:solidFill>
                  <a:srgbClr val="A67531"/>
                </a:solidFill>
                <a:latin typeface="微软雅黑"/>
                <a:ea typeface="微软雅黑"/>
                <a:cs typeface="+mn-ea"/>
                <a:sym typeface="微软雅黑"/>
              </a:endParaRPr>
            </a:p>
          </p:txBody>
        </p:sp>
      </p:grpSp>
      <p:pic>
        <p:nvPicPr>
          <p:cNvPr id="36" name="图片 35"/>
          <p:cNvPicPr>
            <a:picLocks noChangeAspect="1"/>
          </p:cNvPicPr>
          <p:nvPr/>
        </p:nvPicPr>
        <p:blipFill>
          <a:blip r:embed="rId1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925094" y="127990"/>
            <a:ext cx="2120558" cy="2005070"/>
          </a:xfrm>
          <a:prstGeom prst="rect">
            <a:avLst/>
          </a:prstGeom>
          <a:ln>
            <a:noFill/>
          </a:ln>
        </p:spPr>
      </p:pic>
      <p:pic>
        <p:nvPicPr>
          <p:cNvPr id="41" name="图片 40"/>
          <p:cNvPicPr>
            <a:picLocks noChangeAspect="1"/>
          </p:cNvPicPr>
          <p:nvPr/>
        </p:nvPicPr>
        <p:blipFill>
          <a:blip r:embed="rId1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934043" y="3714167"/>
            <a:ext cx="2475707" cy="2858666"/>
          </a:xfrm>
          <a:prstGeom prst="rect">
            <a:avLst/>
          </a:prstGeom>
        </p:spPr>
      </p:pic>
      <p:pic>
        <p:nvPicPr>
          <p:cNvPr id="54" name="图片 53"/>
          <p:cNvPicPr>
            <a:picLocks noChangeAspect="1"/>
          </p:cNvPicPr>
          <p:nvPr/>
        </p:nvPicPr>
        <p:blipFill>
          <a:blip r:embed="rId1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53727" y="-271869"/>
            <a:ext cx="2629470" cy="262947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A-矩形 2"/>
          <p:cNvSpPr/>
          <p:nvPr>
            <p:custDataLst>
              <p:tags r:id="rId1"/>
            </p:custDataLst>
          </p:nvPr>
        </p:nvSpPr>
        <p:spPr>
          <a:xfrm>
            <a:off x="793627" y="829185"/>
            <a:ext cx="1273426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r>
              <a:rPr lang="en-US" altLang="zh-CN" sz="2100" noProof="1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/>
                <a:ea typeface="微软雅黑"/>
                <a:cs typeface="+mn-ea"/>
                <a:sym typeface="微软雅黑"/>
              </a:rPr>
              <a:t>(1</a:t>
            </a:r>
            <a:r>
              <a:rPr lang="zh-CN" altLang="en-US" sz="2100" noProof="1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/>
                <a:ea typeface="微软雅黑"/>
                <a:cs typeface="+mn-ea"/>
                <a:sym typeface="微软雅黑"/>
              </a:rPr>
              <a:t>）泛读 </a:t>
            </a:r>
            <a:endParaRPr lang="zh-CN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/>
              <a:ea typeface="微软雅黑"/>
              <a:cs typeface="+mn-ea"/>
              <a:sym typeface="微软雅黑"/>
            </a:endParaRPr>
          </a:p>
        </p:txBody>
      </p:sp>
      <p:sp>
        <p:nvSpPr>
          <p:cNvPr id="4" name="PA-矩形 3"/>
          <p:cNvSpPr/>
          <p:nvPr>
            <p:custDataLst>
              <p:tags r:id="rId2"/>
            </p:custDataLst>
          </p:nvPr>
        </p:nvSpPr>
        <p:spPr>
          <a:xfrm>
            <a:off x="793627" y="1221600"/>
            <a:ext cx="3575174" cy="2008242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/>
                <a:ea typeface="微软雅黑"/>
                <a:cs typeface="+mn-ea"/>
                <a:sym typeface="微软雅黑"/>
              </a:rPr>
              <a:t>泛读就是广泛阅读，指读书的面要广，要广泛涉猎各方面的知识，具备一般常识。不仅要读自然科学方面的书，也要读社会科学方面的书，古今中外各种不同风格的优秀作品都应广泛地阅读，以博采众家之长，开拓思路。 </a:t>
            </a:r>
          </a:p>
        </p:txBody>
      </p:sp>
      <p:sp>
        <p:nvSpPr>
          <p:cNvPr id="7" name="PA-矩形 6"/>
          <p:cNvSpPr/>
          <p:nvPr>
            <p:custDataLst>
              <p:tags r:id="rId3"/>
            </p:custDataLst>
          </p:nvPr>
        </p:nvSpPr>
        <p:spPr>
          <a:xfrm>
            <a:off x="4696555" y="2375543"/>
            <a:ext cx="1485022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2100" noProof="1">
                <a:solidFill>
                  <a:srgbClr val="6BCB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/>
                <a:ea typeface="微软雅黑"/>
                <a:cs typeface="+mn-ea"/>
                <a:sym typeface="微软雅黑"/>
              </a:rPr>
              <a:t>（</a:t>
            </a:r>
            <a:r>
              <a:rPr lang="en-US" altLang="zh-CN" sz="2100" noProof="1">
                <a:solidFill>
                  <a:srgbClr val="6BCB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/>
                <a:ea typeface="微软雅黑"/>
                <a:cs typeface="+mn-ea"/>
                <a:sym typeface="微软雅黑"/>
              </a:rPr>
              <a:t>2</a:t>
            </a:r>
            <a:r>
              <a:rPr lang="zh-CN" altLang="en-US" sz="2100" noProof="1">
                <a:solidFill>
                  <a:srgbClr val="6BCB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/>
                <a:ea typeface="微软雅黑"/>
                <a:cs typeface="+mn-ea"/>
                <a:sym typeface="微软雅黑"/>
              </a:rPr>
              <a:t>）精读 </a:t>
            </a:r>
            <a:endParaRPr lang="zh-CN" altLang="en-US" dirty="0">
              <a:solidFill>
                <a:srgbClr val="6BCB9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/>
              <a:ea typeface="微软雅黑"/>
              <a:cs typeface="+mn-ea"/>
              <a:sym typeface="微软雅黑"/>
            </a:endParaRPr>
          </a:p>
        </p:txBody>
      </p:sp>
      <p:sp>
        <p:nvSpPr>
          <p:cNvPr id="8" name="PA-矩形 7"/>
          <p:cNvSpPr/>
          <p:nvPr>
            <p:custDataLst>
              <p:tags r:id="rId4"/>
            </p:custDataLst>
          </p:nvPr>
        </p:nvSpPr>
        <p:spPr>
          <a:xfrm>
            <a:off x="4781774" y="2812277"/>
            <a:ext cx="3840732" cy="2008242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/>
                <a:ea typeface="微软雅黑"/>
                <a:cs typeface="+mn-ea"/>
                <a:sym typeface="微软雅黑"/>
              </a:rPr>
              <a:t>要细读多思，反复琢磨，反复研究，边分析边评价，务求明白透彻，了解于心，以便吸取精华。对本专业的书籍及名篇佳作应该采取这种方法。只有精心研究，细细咀嚼，文章的“微言精义”，才能“愈挖愈出，愈研愈精”。可以说，精读是最重要的一种读书方法</a:t>
            </a:r>
            <a:r>
              <a:rPr lang="en-US" altLang="zh-CN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/>
                <a:ea typeface="微软雅黑"/>
                <a:cs typeface="+mn-ea"/>
                <a:sym typeface="微软雅黑"/>
              </a:rPr>
              <a:t>. </a:t>
            </a:r>
            <a:endParaRPr lang="zh-CN" altLang="en-US" dirty="0">
              <a:solidFill>
                <a:schemeClr val="tx1">
                  <a:lumMod val="85000"/>
                  <a:lumOff val="15000"/>
                </a:schemeClr>
              </a:solidFill>
              <a:latin typeface="微软雅黑"/>
              <a:ea typeface="微软雅黑"/>
              <a:cs typeface="+mn-ea"/>
              <a:sym typeface="微软雅黑"/>
            </a:endParaRPr>
          </a:p>
        </p:txBody>
      </p:sp>
      <p:pic>
        <p:nvPicPr>
          <p:cNvPr id="11" name="图片 10"/>
          <p:cNvPicPr>
            <a:picLocks noChangeAspect="1"/>
          </p:cNvPicPr>
          <p:nvPr/>
        </p:nvPicPr>
        <p:blipFill rotWithShape="1"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5937520" y="363144"/>
            <a:ext cx="2745491" cy="2518754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4375" y="2146334"/>
            <a:ext cx="3857625" cy="257175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7" grpId="0"/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A-矩形 2"/>
          <p:cNvSpPr/>
          <p:nvPr>
            <p:custDataLst>
              <p:tags r:id="rId1"/>
            </p:custDataLst>
          </p:nvPr>
        </p:nvSpPr>
        <p:spPr>
          <a:xfrm>
            <a:off x="548879" y="817694"/>
            <a:ext cx="1485022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2100" noProof="1">
                <a:solidFill>
                  <a:srgbClr val="A6753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/>
                <a:ea typeface="微软雅黑"/>
                <a:cs typeface="+mn-ea"/>
                <a:sym typeface="微软雅黑"/>
              </a:rPr>
              <a:t>（</a:t>
            </a:r>
            <a:r>
              <a:rPr lang="en-US" altLang="zh-CN" sz="2100" noProof="1">
                <a:solidFill>
                  <a:srgbClr val="A6753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/>
                <a:ea typeface="微软雅黑"/>
                <a:cs typeface="+mn-ea"/>
                <a:sym typeface="微软雅黑"/>
              </a:rPr>
              <a:t>3</a:t>
            </a:r>
            <a:r>
              <a:rPr lang="zh-CN" altLang="en-US" sz="2100" noProof="1">
                <a:solidFill>
                  <a:srgbClr val="A6753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/>
                <a:ea typeface="微软雅黑"/>
                <a:cs typeface="+mn-ea"/>
                <a:sym typeface="微软雅黑"/>
              </a:rPr>
              <a:t>）通读 </a:t>
            </a:r>
            <a:endParaRPr lang="zh-CN" altLang="en-US" dirty="0">
              <a:solidFill>
                <a:srgbClr val="A6753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/>
              <a:ea typeface="微软雅黑"/>
              <a:cs typeface="+mn-ea"/>
              <a:sym typeface="微软雅黑"/>
            </a:endParaRPr>
          </a:p>
        </p:txBody>
      </p:sp>
      <p:sp>
        <p:nvSpPr>
          <p:cNvPr id="4" name="PA-矩形 3"/>
          <p:cNvSpPr/>
          <p:nvPr>
            <p:custDataLst>
              <p:tags r:id="rId2"/>
            </p:custDataLst>
          </p:nvPr>
        </p:nvSpPr>
        <p:spPr>
          <a:xfrm>
            <a:off x="698500" y="1309894"/>
            <a:ext cx="3597506" cy="1792798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>
              <a:lnSpc>
                <a:spcPct val="200000"/>
              </a:lnSpc>
            </a:pPr>
            <a:r>
              <a:rPr lang="zh-CN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/>
                <a:ea typeface="微软雅黑"/>
                <a:cs typeface="+mn-ea"/>
                <a:sym typeface="微软雅黑"/>
              </a:rPr>
              <a:t>即对书报杂志从头到尾阅读，通览一遍，意在读懂，读通，了解全貌，以求一个完整的印象，取得“鸟瞰全景”的效果。对比较重要的书报杂志可采取这种方法。 </a:t>
            </a:r>
          </a:p>
        </p:txBody>
      </p:sp>
      <p:sp>
        <p:nvSpPr>
          <p:cNvPr id="7" name="PA-矩形 6"/>
          <p:cNvSpPr/>
          <p:nvPr>
            <p:custDataLst>
              <p:tags r:id="rId3"/>
            </p:custDataLst>
          </p:nvPr>
        </p:nvSpPr>
        <p:spPr>
          <a:xfrm>
            <a:off x="4696555" y="817694"/>
            <a:ext cx="1485022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2100" noProof="1">
                <a:solidFill>
                  <a:srgbClr val="F977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/>
                <a:ea typeface="微软雅黑"/>
                <a:cs typeface="+mn-ea"/>
                <a:sym typeface="微软雅黑"/>
              </a:rPr>
              <a:t>（</a:t>
            </a:r>
            <a:r>
              <a:rPr lang="en-US" altLang="zh-CN" sz="2100" noProof="1">
                <a:solidFill>
                  <a:srgbClr val="F977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/>
                <a:ea typeface="微软雅黑"/>
                <a:cs typeface="+mn-ea"/>
                <a:sym typeface="微软雅黑"/>
              </a:rPr>
              <a:t>4</a:t>
            </a:r>
            <a:r>
              <a:rPr lang="zh-CN" altLang="en-US" sz="2100" noProof="1">
                <a:solidFill>
                  <a:srgbClr val="F977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/>
                <a:ea typeface="微软雅黑"/>
                <a:cs typeface="+mn-ea"/>
                <a:sym typeface="微软雅黑"/>
              </a:rPr>
              <a:t>）跳读 </a:t>
            </a:r>
            <a:endParaRPr lang="zh-CN" altLang="en-US" dirty="0">
              <a:solidFill>
                <a:srgbClr val="F9775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/>
              <a:ea typeface="微软雅黑"/>
              <a:cs typeface="+mn-ea"/>
              <a:sym typeface="微软雅黑"/>
            </a:endParaRPr>
          </a:p>
        </p:txBody>
      </p:sp>
      <p:sp>
        <p:nvSpPr>
          <p:cNvPr id="8" name="PA-矩形 7"/>
          <p:cNvSpPr/>
          <p:nvPr>
            <p:custDataLst>
              <p:tags r:id="rId4"/>
            </p:custDataLst>
          </p:nvPr>
        </p:nvSpPr>
        <p:spPr>
          <a:xfrm>
            <a:off x="4696555" y="1309894"/>
            <a:ext cx="3925952" cy="2223686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>
              <a:lnSpc>
                <a:spcPct val="200000"/>
              </a:lnSpc>
            </a:pPr>
            <a:r>
              <a:rPr lang="zh-CN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/>
                <a:ea typeface="微软雅黑"/>
                <a:cs typeface="+mn-ea"/>
                <a:sym typeface="微软雅黑"/>
              </a:rPr>
              <a:t>这是一种跳跃式的读书方法。可以把书中无关紧要的内容放在一边，抓住书的筋骨脉络阅读，重点掌握各个段落的观点。有时读书遇到疑问处，反复思考不得其解时，也可以跳过去，向后继续读，就可前后贯通了。</a:t>
            </a:r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42592" y="1649065"/>
            <a:ext cx="6107925" cy="407195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7" grpId="0"/>
      <p:bldP spid="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A-矩形 2"/>
          <p:cNvSpPr/>
          <p:nvPr>
            <p:custDataLst>
              <p:tags r:id="rId1"/>
            </p:custDataLst>
          </p:nvPr>
        </p:nvSpPr>
        <p:spPr>
          <a:xfrm>
            <a:off x="848793" y="686054"/>
            <a:ext cx="1485022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2100" noProof="1">
                <a:solidFill>
                  <a:srgbClr val="9CC9E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/>
                <a:ea typeface="微软雅黑"/>
                <a:cs typeface="+mn-ea"/>
                <a:sym typeface="微软雅黑"/>
              </a:rPr>
              <a:t>（</a:t>
            </a:r>
            <a:r>
              <a:rPr lang="en-US" altLang="zh-CN" sz="2100" noProof="1">
                <a:solidFill>
                  <a:srgbClr val="9CC9E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/>
                <a:ea typeface="微软雅黑"/>
                <a:cs typeface="+mn-ea"/>
                <a:sym typeface="微软雅黑"/>
              </a:rPr>
              <a:t>5</a:t>
            </a:r>
            <a:r>
              <a:rPr lang="zh-CN" altLang="en-US" sz="2100" noProof="1">
                <a:solidFill>
                  <a:srgbClr val="9CC9E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/>
                <a:ea typeface="微软雅黑"/>
                <a:cs typeface="+mn-ea"/>
                <a:sym typeface="微软雅黑"/>
              </a:rPr>
              <a:t>）速读 </a:t>
            </a:r>
            <a:endParaRPr lang="zh-CN" altLang="en-US" dirty="0">
              <a:solidFill>
                <a:srgbClr val="9CC9E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/>
              <a:ea typeface="微软雅黑"/>
              <a:cs typeface="+mn-ea"/>
              <a:sym typeface="微软雅黑"/>
            </a:endParaRPr>
          </a:p>
        </p:txBody>
      </p:sp>
      <p:sp>
        <p:nvSpPr>
          <p:cNvPr id="4" name="PA-矩形 3"/>
          <p:cNvSpPr/>
          <p:nvPr>
            <p:custDataLst>
              <p:tags r:id="rId2"/>
            </p:custDataLst>
          </p:nvPr>
        </p:nvSpPr>
        <p:spPr>
          <a:xfrm>
            <a:off x="848792" y="996523"/>
            <a:ext cx="3294366" cy="3339376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>
              <a:lnSpc>
                <a:spcPct val="250000"/>
              </a:lnSpc>
            </a:pPr>
            <a:r>
              <a:rPr lang="zh-CN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/>
                <a:ea typeface="微软雅黑"/>
                <a:cs typeface="+mn-ea"/>
                <a:sym typeface="微软雅黑"/>
              </a:rPr>
              <a:t>这是一种</a:t>
            </a:r>
            <a:r>
              <a:rPr lang="zh-CN" altLang="en-US" sz="1500" b="1" dirty="0">
                <a:solidFill>
                  <a:srgbClr val="9CC9ED"/>
                </a:solidFill>
                <a:latin typeface="微软雅黑"/>
                <a:ea typeface="微软雅黑"/>
                <a:cs typeface="+mn-ea"/>
                <a:sym typeface="微软雅黑"/>
              </a:rPr>
              <a:t>快速读书</a:t>
            </a:r>
            <a:r>
              <a:rPr lang="zh-CN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/>
                <a:ea typeface="微软雅黑"/>
                <a:cs typeface="+mn-ea"/>
                <a:sym typeface="微软雅黑"/>
              </a:rPr>
              <a:t>的方法，即陶渊明提倡的“好读书，不求甚解”。可以采取</a:t>
            </a:r>
            <a:r>
              <a:rPr lang="en-US" altLang="zh-CN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/>
                <a:ea typeface="微软雅黑"/>
                <a:cs typeface="+mn-ea"/>
                <a:sym typeface="微软雅黑"/>
              </a:rPr>
              <a:t>"</a:t>
            </a:r>
            <a:r>
              <a:rPr lang="zh-CN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/>
                <a:ea typeface="微软雅黑"/>
                <a:cs typeface="+mn-ea"/>
                <a:sym typeface="微软雅黑"/>
              </a:rPr>
              <a:t>扫描法”，一目十行，对文章迅速浏览一遍，只了解文章大意即可。这种方法可以加快阅读速度，扩大阅读量，适用于阅读同类的书籍或参考书等。 </a:t>
            </a:r>
          </a:p>
        </p:txBody>
      </p:sp>
      <p:sp>
        <p:nvSpPr>
          <p:cNvPr id="7" name="PA-矩形 6"/>
          <p:cNvSpPr/>
          <p:nvPr>
            <p:custDataLst>
              <p:tags r:id="rId3"/>
            </p:custDataLst>
          </p:nvPr>
        </p:nvSpPr>
        <p:spPr>
          <a:xfrm>
            <a:off x="4876800" y="686054"/>
            <a:ext cx="1485022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2100" noProof="1">
                <a:solidFill>
                  <a:srgbClr val="E7533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/>
                <a:ea typeface="微软雅黑"/>
                <a:cs typeface="+mn-ea"/>
                <a:sym typeface="微软雅黑"/>
              </a:rPr>
              <a:t>（</a:t>
            </a:r>
            <a:r>
              <a:rPr lang="en-US" altLang="zh-CN" sz="2100" noProof="1">
                <a:solidFill>
                  <a:srgbClr val="E7533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/>
                <a:ea typeface="微软雅黑"/>
                <a:cs typeface="+mn-ea"/>
                <a:sym typeface="微软雅黑"/>
              </a:rPr>
              <a:t>6</a:t>
            </a:r>
            <a:r>
              <a:rPr lang="zh-CN" altLang="en-US" sz="2100" noProof="1">
                <a:solidFill>
                  <a:srgbClr val="E7533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/>
                <a:ea typeface="微软雅黑"/>
                <a:cs typeface="+mn-ea"/>
                <a:sym typeface="微软雅黑"/>
              </a:rPr>
              <a:t>）略读 </a:t>
            </a:r>
            <a:endParaRPr lang="zh-CN" altLang="en-US" dirty="0">
              <a:solidFill>
                <a:srgbClr val="E7533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/>
              <a:ea typeface="微软雅黑"/>
              <a:cs typeface="+mn-ea"/>
              <a:sym typeface="微软雅黑"/>
            </a:endParaRPr>
          </a:p>
        </p:txBody>
      </p:sp>
      <p:sp>
        <p:nvSpPr>
          <p:cNvPr id="8" name="PA-矩形 7"/>
          <p:cNvSpPr/>
          <p:nvPr>
            <p:custDataLst>
              <p:tags r:id="rId4"/>
            </p:custDataLst>
          </p:nvPr>
        </p:nvSpPr>
        <p:spPr>
          <a:xfrm>
            <a:off x="4876800" y="996523"/>
            <a:ext cx="3294366" cy="3877985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>
              <a:lnSpc>
                <a:spcPct val="250000"/>
              </a:lnSpc>
            </a:pPr>
            <a:r>
              <a:rPr lang="zh-CN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/>
                <a:ea typeface="微软雅黑"/>
                <a:cs typeface="+mn-ea"/>
                <a:sym typeface="微软雅黑"/>
              </a:rPr>
              <a:t>这是一种</a:t>
            </a:r>
            <a:r>
              <a:rPr lang="zh-CN" altLang="en-US" sz="1500" b="1" dirty="0">
                <a:solidFill>
                  <a:srgbClr val="E7533D"/>
                </a:solidFill>
                <a:latin typeface="微软雅黑"/>
                <a:ea typeface="微软雅黑"/>
                <a:cs typeface="+mn-ea"/>
                <a:sym typeface="微软雅黑"/>
              </a:rPr>
              <a:t>粗略读书</a:t>
            </a:r>
            <a:r>
              <a:rPr lang="zh-CN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/>
                <a:ea typeface="微软雅黑"/>
                <a:cs typeface="+mn-ea"/>
                <a:sym typeface="微软雅黑"/>
              </a:rPr>
              <a:t>的方法。阅读时可以随便翻翻，略观大意；也可以只抓住评论的关键性语句，弄清主要观点，了解主要事实或典型事例。而这一部分内容常常在文章的开头或结尾，所以重点看标题、导语或结尾，就可大致了解，达到阅读目的。 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7" grpId="0"/>
      <p:bldP spid="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A-矩形 2"/>
          <p:cNvSpPr/>
          <p:nvPr>
            <p:custDataLst>
              <p:tags r:id="rId1"/>
            </p:custDataLst>
          </p:nvPr>
        </p:nvSpPr>
        <p:spPr>
          <a:xfrm>
            <a:off x="3586979" y="969023"/>
            <a:ext cx="1492235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2100" b="1" noProof="1">
                <a:solidFill>
                  <a:srgbClr val="FCC2D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/>
                <a:ea typeface="微软雅黑"/>
                <a:cs typeface="+mn-ea"/>
                <a:sym typeface="微软雅黑"/>
              </a:rPr>
              <a:t>（</a:t>
            </a:r>
            <a:r>
              <a:rPr lang="en-US" altLang="zh-CN" sz="2100" b="1" noProof="1">
                <a:solidFill>
                  <a:srgbClr val="FCC2D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/>
                <a:ea typeface="微软雅黑"/>
                <a:cs typeface="+mn-ea"/>
                <a:sym typeface="微软雅黑"/>
              </a:rPr>
              <a:t>7</a:t>
            </a:r>
            <a:r>
              <a:rPr lang="zh-CN" altLang="en-US" sz="2100" b="1" noProof="1">
                <a:solidFill>
                  <a:srgbClr val="FCC2D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/>
                <a:ea typeface="微软雅黑"/>
                <a:cs typeface="+mn-ea"/>
                <a:sym typeface="微软雅黑"/>
              </a:rPr>
              <a:t>）再读 </a:t>
            </a:r>
            <a:endParaRPr lang="zh-CN" altLang="en-US" dirty="0">
              <a:solidFill>
                <a:srgbClr val="FCC2D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/>
              <a:ea typeface="微软雅黑"/>
              <a:cs typeface="+mn-ea"/>
              <a:sym typeface="微软雅黑"/>
            </a:endParaRPr>
          </a:p>
        </p:txBody>
      </p:sp>
      <p:sp>
        <p:nvSpPr>
          <p:cNvPr id="4" name="PA-矩形 3"/>
          <p:cNvSpPr/>
          <p:nvPr>
            <p:custDataLst>
              <p:tags r:id="rId2"/>
            </p:custDataLst>
          </p:nvPr>
        </p:nvSpPr>
        <p:spPr>
          <a:xfrm>
            <a:off x="3586978" y="1436054"/>
            <a:ext cx="4402694" cy="1177245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/>
                <a:ea typeface="微软雅黑"/>
                <a:cs typeface="+mn-ea"/>
                <a:sym typeface="微软雅黑"/>
              </a:rPr>
              <a:t>有价值的书刊杂志不能只读一遍，可以重复学习，“温故而知新”。著名思想家、文学家伏尔斯泰认为“重读一本旧书，就仿佛老友重逢”。重复是学习之母。重复学习，有利于对知识加深理解，也是加深记忆的强化剂。 </a:t>
            </a:r>
          </a:p>
        </p:txBody>
      </p:sp>
      <p:sp>
        <p:nvSpPr>
          <p:cNvPr id="7" name="PA-矩形 6"/>
          <p:cNvSpPr/>
          <p:nvPr>
            <p:custDataLst>
              <p:tags r:id="rId3"/>
            </p:custDataLst>
          </p:nvPr>
        </p:nvSpPr>
        <p:spPr>
          <a:xfrm>
            <a:off x="3586979" y="2777013"/>
            <a:ext cx="1492235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2100" b="1" noProof="1">
                <a:solidFill>
                  <a:srgbClr val="FEE9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/>
                <a:ea typeface="微软雅黑"/>
                <a:cs typeface="+mn-ea"/>
                <a:sym typeface="微软雅黑"/>
              </a:rPr>
              <a:t>（</a:t>
            </a:r>
            <a:r>
              <a:rPr lang="en-US" altLang="zh-CN" sz="2100" b="1" noProof="1">
                <a:solidFill>
                  <a:srgbClr val="FEE9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/>
                <a:ea typeface="微软雅黑"/>
                <a:cs typeface="+mn-ea"/>
                <a:sym typeface="微软雅黑"/>
              </a:rPr>
              <a:t>8</a:t>
            </a:r>
            <a:r>
              <a:rPr lang="zh-CN" altLang="en-US" sz="2100" b="1" noProof="1">
                <a:solidFill>
                  <a:srgbClr val="FEE9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/>
                <a:ea typeface="微软雅黑"/>
                <a:cs typeface="+mn-ea"/>
                <a:sym typeface="微软雅黑"/>
              </a:rPr>
              <a:t>）写读 </a:t>
            </a:r>
            <a:endParaRPr lang="zh-CN" altLang="en-US" dirty="0">
              <a:solidFill>
                <a:srgbClr val="FEE9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/>
              <a:ea typeface="微软雅黑"/>
              <a:cs typeface="+mn-ea"/>
              <a:sym typeface="微软雅黑"/>
            </a:endParaRPr>
          </a:p>
        </p:txBody>
      </p:sp>
      <p:sp>
        <p:nvSpPr>
          <p:cNvPr id="8" name="PA-矩形 7"/>
          <p:cNvSpPr/>
          <p:nvPr>
            <p:custDataLst>
              <p:tags r:id="rId4"/>
            </p:custDataLst>
          </p:nvPr>
        </p:nvSpPr>
        <p:spPr>
          <a:xfrm>
            <a:off x="3586979" y="3169428"/>
            <a:ext cx="4572009" cy="1177245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/>
                <a:ea typeface="微软雅黑"/>
                <a:cs typeface="+mn-ea"/>
                <a:sym typeface="微软雅黑"/>
              </a:rPr>
              <a:t>古人云：“不动笔墨不读书”，俗语也有“好记性不如烂笔头”之说。读书与作摘录、记心得、写文章结合起来，手脑共用，不仅能积累大量的材料，而且能有效地提高写作水平，并且能增强阅读能力，将知识转化为技能和技巧。 </a:t>
            </a:r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372983" y="571491"/>
            <a:ext cx="4572009" cy="4572009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7" grpId="0"/>
      <p:bldP spid="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A-矩形 2"/>
          <p:cNvSpPr/>
          <p:nvPr>
            <p:custDataLst>
              <p:tags r:id="rId1"/>
            </p:custDataLst>
          </p:nvPr>
        </p:nvSpPr>
        <p:spPr>
          <a:xfrm>
            <a:off x="890317" y="775855"/>
            <a:ext cx="1754327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2100" noProof="1">
                <a:solidFill>
                  <a:srgbClr val="A6753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/>
                <a:ea typeface="微软雅黑"/>
                <a:cs typeface="+mn-ea"/>
                <a:sym typeface="微软雅黑"/>
              </a:rPr>
              <a:t>（</a:t>
            </a:r>
            <a:r>
              <a:rPr lang="en-US" altLang="zh-CN" sz="2100" noProof="1">
                <a:solidFill>
                  <a:srgbClr val="A6753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/>
                <a:ea typeface="微软雅黑"/>
                <a:cs typeface="+mn-ea"/>
                <a:sym typeface="微软雅黑"/>
              </a:rPr>
              <a:t>9</a:t>
            </a:r>
            <a:r>
              <a:rPr lang="zh-CN" altLang="en-US" sz="2100" noProof="1">
                <a:solidFill>
                  <a:srgbClr val="A6753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/>
                <a:ea typeface="微软雅黑"/>
                <a:cs typeface="+mn-ea"/>
                <a:sym typeface="微软雅黑"/>
              </a:rPr>
              <a:t>）序例读 </a:t>
            </a:r>
            <a:endParaRPr lang="zh-CN" altLang="en-US" dirty="0">
              <a:solidFill>
                <a:srgbClr val="A6753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/>
              <a:ea typeface="微软雅黑"/>
              <a:cs typeface="+mn-ea"/>
              <a:sym typeface="微软雅黑"/>
            </a:endParaRPr>
          </a:p>
        </p:txBody>
      </p:sp>
      <p:sp>
        <p:nvSpPr>
          <p:cNvPr id="4" name="PA-矩形 3"/>
          <p:cNvSpPr/>
          <p:nvPr>
            <p:custDataLst>
              <p:tags r:id="rId2"/>
            </p:custDataLst>
          </p:nvPr>
        </p:nvSpPr>
        <p:spPr>
          <a:xfrm>
            <a:off x="950726" y="1040384"/>
            <a:ext cx="3294366" cy="1546577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>
              <a:lnSpc>
                <a:spcPct val="200000"/>
              </a:lnSpc>
            </a:pPr>
            <a:r>
              <a:rPr lang="zh-CN" alt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/>
                <a:ea typeface="微软雅黑"/>
                <a:cs typeface="+mn-ea"/>
                <a:sym typeface="微软雅黑"/>
              </a:rPr>
              <a:t>读书之前可以先读书的序言和凡例，了解内容概要，明确写书的纲领和目的，有指导地进行阅读。读书之后，也可以再次读书序和凡例，以便加深理解，巩固提高。 </a:t>
            </a:r>
          </a:p>
        </p:txBody>
      </p:sp>
      <p:sp>
        <p:nvSpPr>
          <p:cNvPr id="7" name="PA-矩形 6"/>
          <p:cNvSpPr/>
          <p:nvPr>
            <p:custDataLst>
              <p:tags r:id="rId3"/>
            </p:custDataLst>
          </p:nvPr>
        </p:nvSpPr>
        <p:spPr>
          <a:xfrm>
            <a:off x="4898909" y="2138858"/>
            <a:ext cx="1754327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2100" noProof="1">
                <a:solidFill>
                  <a:srgbClr val="6BCB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/>
                <a:ea typeface="微软雅黑"/>
                <a:cs typeface="+mn-ea"/>
                <a:sym typeface="微软雅黑"/>
              </a:rPr>
              <a:t>（</a:t>
            </a:r>
            <a:r>
              <a:rPr lang="en-US" altLang="zh-CN" sz="2100" noProof="1">
                <a:solidFill>
                  <a:srgbClr val="6BCB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/>
                <a:ea typeface="微软雅黑"/>
                <a:cs typeface="+mn-ea"/>
                <a:sym typeface="微软雅黑"/>
              </a:rPr>
              <a:t>10</a:t>
            </a:r>
            <a:r>
              <a:rPr lang="zh-CN" altLang="en-US" sz="2100" noProof="1">
                <a:solidFill>
                  <a:srgbClr val="6BCB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/>
                <a:ea typeface="微软雅黑"/>
                <a:cs typeface="+mn-ea"/>
                <a:sym typeface="微软雅黑"/>
              </a:rPr>
              <a:t>）选读  </a:t>
            </a:r>
            <a:endParaRPr lang="zh-CN" altLang="en-US" dirty="0">
              <a:solidFill>
                <a:srgbClr val="6BCB9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/>
              <a:ea typeface="微软雅黑"/>
              <a:cs typeface="+mn-ea"/>
              <a:sym typeface="微软雅黑"/>
            </a:endParaRPr>
          </a:p>
        </p:txBody>
      </p:sp>
      <p:sp>
        <p:nvSpPr>
          <p:cNvPr id="8" name="PA-矩形 7"/>
          <p:cNvSpPr/>
          <p:nvPr>
            <p:custDataLst>
              <p:tags r:id="rId4"/>
            </p:custDataLst>
          </p:nvPr>
        </p:nvSpPr>
        <p:spPr>
          <a:xfrm>
            <a:off x="4983263" y="2571750"/>
            <a:ext cx="3294366" cy="1915909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>
              <a:lnSpc>
                <a:spcPct val="200000"/>
              </a:lnSpc>
            </a:pPr>
            <a:r>
              <a:rPr lang="zh-CN" alt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/>
                <a:ea typeface="微软雅黑"/>
                <a:cs typeface="+mn-ea"/>
                <a:sym typeface="微软雅黑"/>
              </a:rPr>
              <a:t>就是读书时要有所选择。古往今来，人类的文化宝藏极为丰富。一个人的精力毕竟有限，如果不加选择，就不会收到好的效果。可以结合自己的情况，有针对性地选择书目，进行阅读，这样才能达到事半功倍的效果。</a:t>
            </a:r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586291" y="2138858"/>
            <a:ext cx="2985709" cy="322158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7" grpId="0"/>
      <p:bldP spid="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-矩形 8"/>
          <p:cNvSpPr/>
          <p:nvPr>
            <p:custDataLst>
              <p:tags r:id="rId1"/>
            </p:custDataLst>
          </p:nvPr>
        </p:nvSpPr>
        <p:spPr>
          <a:xfrm>
            <a:off x="2963868" y="1836659"/>
            <a:ext cx="3216265" cy="992579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zh-CN" altLang="en-US" sz="6000" kern="10" dirty="0">
                <a:solidFill>
                  <a:srgbClr val="6BCB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/>
                <a:ea typeface="微软雅黑"/>
                <a:cs typeface="+mn-ea"/>
                <a:sym typeface="微软雅黑"/>
              </a:rPr>
              <a:t>怎</a:t>
            </a:r>
            <a:r>
              <a:rPr lang="zh-CN" altLang="en-US" sz="6000" kern="10" dirty="0">
                <a:solidFill>
                  <a:srgbClr val="E7533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/>
                <a:ea typeface="微软雅黑"/>
                <a:cs typeface="+mn-ea"/>
                <a:sym typeface="微软雅黑"/>
              </a:rPr>
              <a:t>样</a:t>
            </a:r>
            <a:r>
              <a:rPr lang="zh-CN" altLang="en-US" sz="6000" kern="10" dirty="0">
                <a:solidFill>
                  <a:srgbClr val="9CC9E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/>
                <a:ea typeface="微软雅黑"/>
                <a:cs typeface="+mn-ea"/>
                <a:sym typeface="微软雅黑"/>
              </a:rPr>
              <a:t>读</a:t>
            </a:r>
            <a:r>
              <a:rPr lang="zh-CN" altLang="en-US" sz="6000" kern="10" dirty="0">
                <a:solidFill>
                  <a:srgbClr val="6BCB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/>
                <a:ea typeface="微软雅黑"/>
                <a:cs typeface="+mn-ea"/>
                <a:sym typeface="微软雅黑"/>
              </a:rPr>
              <a:t>书</a:t>
            </a:r>
            <a:endParaRPr lang="zh-CN" altLang="en-US" sz="6000" kern="10" dirty="0">
              <a:solidFill>
                <a:srgbClr val="A6753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/>
              <a:ea typeface="微软雅黑"/>
              <a:cs typeface="+mn-ea"/>
              <a:sym typeface="微软雅黑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PA-文本框 5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4701382" y="3405137"/>
            <a:ext cx="3441699" cy="1361911"/>
          </a:xfrm>
          <a:prstGeom prst="rect">
            <a:avLst/>
          </a:prstGeom>
          <a:noFill/>
          <a:ln>
            <a:noFill/>
          </a:ln>
        </p:spPr>
        <p:txBody>
          <a:bodyPr wrap="square" lIns="68580" tIns="34290" rIns="68580" bIns="3429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200000"/>
              </a:lnSpc>
            </a:pPr>
            <a:r>
              <a:rPr lang="zh-CN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/>
                <a:ea typeface="微软雅黑"/>
                <a:cs typeface="+mn-ea"/>
                <a:sym typeface="微软雅黑"/>
              </a:rPr>
              <a:t>同学们在适当娱乐、温习功课之后，可根据自己的兴趣，大量阅读，多读书，读好书。 </a:t>
            </a:r>
          </a:p>
        </p:txBody>
      </p:sp>
      <p:sp>
        <p:nvSpPr>
          <p:cNvPr id="41987" name="PA-矩形 16390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754856" y="623480"/>
            <a:ext cx="3086100" cy="4798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zh-CN" altLang="en-US" sz="3300" b="1" dirty="0">
                <a:solidFill>
                  <a:srgbClr val="6BCB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/>
                <a:ea typeface="微软雅黑"/>
                <a:cs typeface="+mn-ea"/>
                <a:sym typeface="微软雅黑"/>
              </a:rPr>
              <a:t>读</a:t>
            </a:r>
            <a:r>
              <a:rPr lang="zh-CN" altLang="en-US" sz="3300" b="1" dirty="0">
                <a:solidFill>
                  <a:srgbClr val="A6753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/>
                <a:ea typeface="微软雅黑"/>
                <a:cs typeface="+mn-ea"/>
                <a:sym typeface="微软雅黑"/>
              </a:rPr>
              <a:t>书</a:t>
            </a:r>
            <a:r>
              <a:rPr lang="zh-CN" altLang="en-US" sz="3300" b="1" dirty="0">
                <a:solidFill>
                  <a:srgbClr val="9CC9E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/>
                <a:ea typeface="微软雅黑"/>
                <a:cs typeface="+mn-ea"/>
                <a:sym typeface="微软雅黑"/>
              </a:rPr>
              <a:t>的</a:t>
            </a:r>
            <a:r>
              <a:rPr lang="zh-CN" altLang="en-US" sz="3300" b="1" dirty="0">
                <a:solidFill>
                  <a:srgbClr val="FCC2D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/>
                <a:ea typeface="微软雅黑"/>
                <a:cs typeface="+mn-ea"/>
                <a:sym typeface="微软雅黑"/>
              </a:rPr>
              <a:t>时</a:t>
            </a:r>
            <a:r>
              <a:rPr lang="zh-CN" altLang="en-US" sz="3300" b="1" dirty="0">
                <a:solidFill>
                  <a:srgbClr val="E7533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/>
                <a:ea typeface="微软雅黑"/>
                <a:cs typeface="+mn-ea"/>
                <a:sym typeface="微软雅黑"/>
              </a:rPr>
              <a:t>间</a:t>
            </a:r>
            <a:r>
              <a:rPr lang="zh-CN" altLang="en-US" sz="3300" b="1" dirty="0">
                <a:solidFill>
                  <a:srgbClr val="FEE9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/>
                <a:ea typeface="微软雅黑"/>
                <a:cs typeface="+mn-ea"/>
                <a:sym typeface="微软雅黑"/>
              </a:rPr>
              <a:t>：</a:t>
            </a:r>
          </a:p>
        </p:txBody>
      </p:sp>
      <p:sp>
        <p:nvSpPr>
          <p:cNvPr id="2" name="PA-矩形 1"/>
          <p:cNvSpPr/>
          <p:nvPr>
            <p:custDataLst>
              <p:tags r:id="rId3"/>
            </p:custDataLst>
          </p:nvPr>
        </p:nvSpPr>
        <p:spPr>
          <a:xfrm>
            <a:off x="952500" y="1079500"/>
            <a:ext cx="3365501" cy="1669688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ctr">
              <a:lnSpc>
                <a:spcPct val="200000"/>
              </a:lnSpc>
            </a:pPr>
            <a:r>
              <a:rPr lang="zh-CN" altLang="en-US" sz="2400" b="1" dirty="0">
                <a:solidFill>
                  <a:srgbClr val="6BCB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/>
                <a:ea typeface="微软雅黑"/>
                <a:cs typeface="+mn-ea"/>
                <a:sym typeface="微软雅黑"/>
              </a:rPr>
              <a:t> 零星时间阅读法</a:t>
            </a:r>
            <a:endParaRPr lang="en-US" altLang="zh-CN" b="1" dirty="0">
              <a:solidFill>
                <a:srgbClr val="6BCB9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/>
              <a:ea typeface="微软雅黑"/>
              <a:cs typeface="+mn-ea"/>
              <a:sym typeface="微软雅黑"/>
            </a:endParaRPr>
          </a:p>
          <a:p>
            <a:pPr algn="ctr">
              <a:lnSpc>
                <a:spcPct val="200000"/>
              </a:lnSpc>
            </a:pPr>
            <a:r>
              <a:rPr lang="zh-CN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/>
                <a:ea typeface="微软雅黑"/>
                <a:cs typeface="+mn-ea"/>
                <a:sym typeface="微软雅黑"/>
              </a:rPr>
              <a:t>要善于利用课余之时间阅读，如课间、睡前、午休等，积少成多。　</a:t>
            </a:r>
            <a:r>
              <a:rPr lang="zh-CN" altLang="en-US" dirty="0">
                <a:latin typeface="微软雅黑"/>
                <a:ea typeface="微软雅黑"/>
                <a:cs typeface="+mn-ea"/>
                <a:sym typeface="微软雅黑"/>
              </a:rPr>
              <a:t>　</a:t>
            </a:r>
            <a:endParaRPr lang="zh-CN" altLang="en-US" dirty="0">
              <a:latin typeface="微软雅黑"/>
              <a:ea typeface="微软雅黑"/>
              <a:sym typeface="微软雅黑"/>
            </a:endParaRPr>
          </a:p>
        </p:txBody>
      </p:sp>
      <p:sp>
        <p:nvSpPr>
          <p:cNvPr id="3" name="PA-矩形 2"/>
          <p:cNvSpPr/>
          <p:nvPr>
            <p:custDataLst>
              <p:tags r:id="rId4"/>
            </p:custDataLst>
          </p:nvPr>
        </p:nvSpPr>
        <p:spPr>
          <a:xfrm>
            <a:off x="754857" y="2666473"/>
            <a:ext cx="3563144" cy="1669688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ctr">
              <a:lnSpc>
                <a:spcPct val="200000"/>
              </a:lnSpc>
            </a:pPr>
            <a:r>
              <a:rPr lang="zh-CN" altLang="en-US" dirty="0">
                <a:solidFill>
                  <a:srgbClr val="E7533D"/>
                </a:solidFill>
                <a:latin typeface="微软雅黑"/>
                <a:ea typeface="微软雅黑"/>
                <a:cs typeface="+mn-ea"/>
                <a:sym typeface="微软雅黑"/>
              </a:rPr>
              <a:t>　 </a:t>
            </a:r>
            <a:r>
              <a:rPr lang="zh-CN" altLang="en-US" sz="2400" b="1" dirty="0">
                <a:solidFill>
                  <a:srgbClr val="E7533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/>
                <a:ea typeface="微软雅黑"/>
                <a:cs typeface="+mn-ea"/>
                <a:sym typeface="微软雅黑"/>
              </a:rPr>
              <a:t>整段时间阅读法</a:t>
            </a:r>
            <a:endParaRPr lang="en-US" altLang="zh-CN" sz="2400" b="1" dirty="0">
              <a:solidFill>
                <a:srgbClr val="E7533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/>
              <a:ea typeface="微软雅黑"/>
              <a:cs typeface="+mn-ea"/>
              <a:sym typeface="微软雅黑"/>
            </a:endParaRPr>
          </a:p>
          <a:p>
            <a:pPr algn="ctr">
              <a:lnSpc>
                <a:spcPct val="200000"/>
              </a:lnSpc>
            </a:pPr>
            <a:r>
              <a:rPr lang="zh-CN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/>
                <a:ea typeface="微软雅黑"/>
                <a:cs typeface="+mn-ea"/>
                <a:sym typeface="微软雅黑"/>
              </a:rPr>
              <a:t>周六、周日，寒暑假、节假日对于爱读书的学生来说，是十分珍贵的。</a:t>
            </a:r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826001" y="623480"/>
            <a:ext cx="2967375" cy="296737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9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9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19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19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19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6" grpId="0"/>
      <p:bldP spid="41987" grpId="0"/>
      <p:bldP spid="2" grpId="0"/>
      <p:bldP spid="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PA-矩形 2"/>
          <p:cNvSpPr>
            <a:spLocks noGrp="1" noChangeArrowheads="1"/>
          </p:cNvSpPr>
          <p:nvPr>
            <p:ph type="title" idx="4294967295"/>
            <p:custDataLst>
              <p:tags r:id="rId1"/>
            </p:custDataLst>
          </p:nvPr>
        </p:nvSpPr>
        <p:spPr>
          <a:xfrm>
            <a:off x="0" y="370097"/>
            <a:ext cx="7886700" cy="994172"/>
          </a:xfrm>
        </p:spPr>
        <p:txBody>
          <a:bodyPr/>
          <a:lstStyle/>
          <a:p>
            <a:r>
              <a:rPr lang="en-US" altLang="zh-CN" noProof="1">
                <a:effectLst>
                  <a:outerShdw blurRad="38100" dist="38100" dir="2700000">
                    <a:srgbClr val="C0C0C0"/>
                  </a:outerShdw>
                </a:effectLst>
                <a:latin typeface="微软雅黑"/>
                <a:ea typeface="微软雅黑"/>
                <a:cs typeface="+mn-ea"/>
                <a:sym typeface="微软雅黑"/>
              </a:rPr>
              <a:t> </a:t>
            </a:r>
            <a:endParaRPr lang="zh-CN" altLang="en-US" noProof="1">
              <a:effectLst>
                <a:outerShdw blurRad="38100" dist="38100" dir="2700000">
                  <a:srgbClr val="C0C0C0"/>
                </a:outerShdw>
              </a:effectLst>
              <a:latin typeface="微软雅黑"/>
              <a:ea typeface="微软雅黑"/>
              <a:cs typeface="+mn-ea"/>
              <a:sym typeface="微软雅黑"/>
            </a:endParaRPr>
          </a:p>
        </p:txBody>
      </p:sp>
      <p:sp>
        <p:nvSpPr>
          <p:cNvPr id="2" name="PA-矩形 1"/>
          <p:cNvSpPr/>
          <p:nvPr>
            <p:custDataLst>
              <p:tags r:id="rId2"/>
            </p:custDataLst>
          </p:nvPr>
        </p:nvSpPr>
        <p:spPr>
          <a:xfrm>
            <a:off x="653545" y="508209"/>
            <a:ext cx="5444039" cy="577081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3300" b="1" noProof="1">
                <a:solidFill>
                  <a:srgbClr val="A6753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/>
                <a:ea typeface="微软雅黑"/>
                <a:cs typeface="+mn-ea"/>
                <a:sym typeface="微软雅黑"/>
              </a:rPr>
              <a:t>读</a:t>
            </a:r>
            <a:r>
              <a:rPr lang="zh-CN" altLang="en-US" sz="3300" b="1" noProof="1">
                <a:solidFill>
                  <a:srgbClr val="F977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/>
                <a:ea typeface="微软雅黑"/>
                <a:cs typeface="+mn-ea"/>
                <a:sym typeface="微软雅黑"/>
              </a:rPr>
              <a:t>书</a:t>
            </a:r>
            <a:r>
              <a:rPr lang="zh-CN" altLang="en-US" sz="3300" b="1" noProof="1">
                <a:solidFill>
                  <a:srgbClr val="FCC2D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/>
                <a:ea typeface="微软雅黑"/>
                <a:cs typeface="+mn-ea"/>
                <a:sym typeface="微软雅黑"/>
              </a:rPr>
              <a:t>的</a:t>
            </a:r>
            <a:r>
              <a:rPr lang="zh-CN" altLang="en-US" sz="3300" b="1" noProof="1">
                <a:solidFill>
                  <a:srgbClr val="9CC9E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/>
                <a:ea typeface="微软雅黑"/>
                <a:cs typeface="+mn-ea"/>
                <a:sym typeface="微软雅黑"/>
              </a:rPr>
              <a:t>时</a:t>
            </a:r>
            <a:r>
              <a:rPr lang="zh-CN" altLang="en-US" sz="3300" b="1" noProof="1">
                <a:solidFill>
                  <a:srgbClr val="FEE9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/>
                <a:ea typeface="微软雅黑"/>
                <a:cs typeface="+mn-ea"/>
                <a:sym typeface="微软雅黑"/>
              </a:rPr>
              <a:t>候</a:t>
            </a:r>
            <a:r>
              <a:rPr lang="zh-CN" altLang="en-US" sz="3300" b="1" noProof="1">
                <a:solidFill>
                  <a:srgbClr val="6BCB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/>
                <a:ea typeface="微软雅黑"/>
                <a:cs typeface="+mn-ea"/>
                <a:sym typeface="微软雅黑"/>
              </a:rPr>
              <a:t>应</a:t>
            </a:r>
            <a:r>
              <a:rPr lang="zh-CN" altLang="en-US" sz="3300" b="1" noProof="1">
                <a:solidFill>
                  <a:srgbClr val="E7533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/>
                <a:ea typeface="微软雅黑"/>
                <a:cs typeface="+mn-ea"/>
                <a:sym typeface="微软雅黑"/>
              </a:rPr>
              <a:t>该</a:t>
            </a:r>
            <a:r>
              <a:rPr lang="zh-CN" altLang="en-US" sz="3300" b="1" noProof="1">
                <a:solidFill>
                  <a:srgbClr val="F977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/>
                <a:ea typeface="微软雅黑"/>
                <a:cs typeface="+mn-ea"/>
                <a:sym typeface="微软雅黑"/>
              </a:rPr>
              <a:t>注</a:t>
            </a:r>
            <a:r>
              <a:rPr lang="zh-CN" altLang="en-US" sz="3300" b="1" noProof="1">
                <a:solidFill>
                  <a:srgbClr val="FCC2D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/>
                <a:ea typeface="微软雅黑"/>
                <a:cs typeface="+mn-ea"/>
                <a:sym typeface="微软雅黑"/>
              </a:rPr>
              <a:t>意</a:t>
            </a:r>
            <a:r>
              <a:rPr lang="zh-CN" altLang="en-US" sz="3300" b="1" noProof="1">
                <a:solidFill>
                  <a:srgbClr val="9CC9E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/>
                <a:ea typeface="微软雅黑"/>
                <a:cs typeface="+mn-ea"/>
                <a:sym typeface="微软雅黑"/>
              </a:rPr>
              <a:t>什</a:t>
            </a:r>
            <a:r>
              <a:rPr lang="zh-CN" altLang="en-US" sz="3300" b="1" noProof="1">
                <a:solidFill>
                  <a:srgbClr val="FEE9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/>
                <a:ea typeface="微软雅黑"/>
                <a:cs typeface="+mn-ea"/>
                <a:sym typeface="微软雅黑"/>
              </a:rPr>
              <a:t>么</a:t>
            </a:r>
            <a:r>
              <a:rPr lang="zh-CN" altLang="en-US" sz="3300" b="1" noProof="1">
                <a:solidFill>
                  <a:srgbClr val="A6753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/>
                <a:ea typeface="微软雅黑"/>
                <a:cs typeface="+mn-ea"/>
                <a:sym typeface="微软雅黑"/>
              </a:rPr>
              <a:t>？ </a:t>
            </a:r>
            <a:endParaRPr lang="zh-CN" altLang="en-US" sz="3300" b="1" dirty="0">
              <a:solidFill>
                <a:srgbClr val="A6753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/>
              <a:ea typeface="微软雅黑"/>
              <a:cs typeface="+mn-ea"/>
              <a:sym typeface="微软雅黑"/>
            </a:endParaRPr>
          </a:p>
        </p:txBody>
      </p:sp>
      <p:grpSp>
        <p:nvGrpSpPr>
          <p:cNvPr id="4" name="PA-组合 3"/>
          <p:cNvGrpSpPr/>
          <p:nvPr>
            <p:custDataLst>
              <p:tags r:id="rId3"/>
            </p:custDataLst>
          </p:nvPr>
        </p:nvGrpSpPr>
        <p:grpSpPr>
          <a:xfrm>
            <a:off x="1054496" y="1384473"/>
            <a:ext cx="577081" cy="577081"/>
            <a:chOff x="1628789" y="1717626"/>
            <a:chExt cx="769441" cy="769441"/>
          </a:xfrm>
        </p:grpSpPr>
        <p:sp>
          <p:nvSpPr>
            <p:cNvPr id="3" name="PA-椭圆 2"/>
            <p:cNvSpPr/>
            <p:nvPr>
              <p:custDataLst>
                <p:tags r:id="rId25"/>
              </p:custDataLst>
            </p:nvPr>
          </p:nvSpPr>
          <p:spPr>
            <a:xfrm>
              <a:off x="1628789" y="1717626"/>
              <a:ext cx="769441" cy="769441"/>
            </a:xfrm>
            <a:prstGeom prst="ellipse">
              <a:avLst/>
            </a:prstGeom>
            <a:solidFill>
              <a:srgbClr val="FEE902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>
                    <a:lumMod val="85000"/>
                    <a:lumOff val="15000"/>
                  </a:schemeClr>
                </a:solidFill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12" name="PA-pay-card_40365"/>
            <p:cNvSpPr>
              <a:spLocks noChangeAspect="1"/>
            </p:cNvSpPr>
            <p:nvPr>
              <p:custDataLst>
                <p:tags r:id="rId26"/>
              </p:custDataLst>
            </p:nvPr>
          </p:nvSpPr>
          <p:spPr bwMode="auto">
            <a:xfrm>
              <a:off x="1812586" y="1958635"/>
              <a:ext cx="462892" cy="314837"/>
            </a:xfrm>
            <a:custGeom>
              <a:avLst/>
              <a:gdLst>
                <a:gd name="connsiteX0" fmla="*/ 0 w 537912"/>
                <a:gd name="connsiteY0" fmla="*/ 232162 h 365863"/>
                <a:gd name="connsiteX1" fmla="*/ 537912 w 537912"/>
                <a:gd name="connsiteY1" fmla="*/ 232162 h 365863"/>
                <a:gd name="connsiteX2" fmla="*/ 537912 w 537912"/>
                <a:gd name="connsiteY2" fmla="*/ 322370 h 365863"/>
                <a:gd name="connsiteX3" fmla="*/ 495913 w 537912"/>
                <a:gd name="connsiteY3" fmla="*/ 365863 h 365863"/>
                <a:gd name="connsiteX4" fmla="*/ 43614 w 537912"/>
                <a:gd name="connsiteY4" fmla="*/ 365863 h 365863"/>
                <a:gd name="connsiteX5" fmla="*/ 0 w 537912"/>
                <a:gd name="connsiteY5" fmla="*/ 322370 h 365863"/>
                <a:gd name="connsiteX6" fmla="*/ 495922 w 537912"/>
                <a:gd name="connsiteY6" fmla="*/ 136958 h 365863"/>
                <a:gd name="connsiteX7" fmla="*/ 471697 w 537912"/>
                <a:gd name="connsiteY7" fmla="*/ 161166 h 365863"/>
                <a:gd name="connsiteX8" fmla="*/ 495922 w 537912"/>
                <a:gd name="connsiteY8" fmla="*/ 183760 h 365863"/>
                <a:gd name="connsiteX9" fmla="*/ 518532 w 537912"/>
                <a:gd name="connsiteY9" fmla="*/ 161166 h 365863"/>
                <a:gd name="connsiteX10" fmla="*/ 495922 w 537912"/>
                <a:gd name="connsiteY10" fmla="*/ 136958 h 365863"/>
                <a:gd name="connsiteX11" fmla="*/ 135774 w 537912"/>
                <a:gd name="connsiteY11" fmla="*/ 104680 h 365863"/>
                <a:gd name="connsiteX12" fmla="*/ 537912 w 537912"/>
                <a:gd name="connsiteY12" fmla="*/ 104680 h 365863"/>
                <a:gd name="connsiteX13" fmla="*/ 537912 w 537912"/>
                <a:gd name="connsiteY13" fmla="*/ 217652 h 365863"/>
                <a:gd name="connsiteX14" fmla="*/ 135774 w 537912"/>
                <a:gd name="connsiteY14" fmla="*/ 217652 h 365863"/>
                <a:gd name="connsiteX15" fmla="*/ 0 w 537912"/>
                <a:gd name="connsiteY15" fmla="*/ 104680 h 365863"/>
                <a:gd name="connsiteX16" fmla="*/ 112972 w 537912"/>
                <a:gd name="connsiteY16" fmla="*/ 104680 h 365863"/>
                <a:gd name="connsiteX17" fmla="*/ 112972 w 537912"/>
                <a:gd name="connsiteY17" fmla="*/ 217652 h 365863"/>
                <a:gd name="connsiteX18" fmla="*/ 0 w 537912"/>
                <a:gd name="connsiteY18" fmla="*/ 217652 h 365863"/>
                <a:gd name="connsiteX19" fmla="*/ 43614 w 537912"/>
                <a:gd name="connsiteY19" fmla="*/ 0 h 365863"/>
                <a:gd name="connsiteX20" fmla="*/ 495913 w 537912"/>
                <a:gd name="connsiteY20" fmla="*/ 0 h 365863"/>
                <a:gd name="connsiteX21" fmla="*/ 537912 w 537912"/>
                <a:gd name="connsiteY21" fmla="*/ 43502 h 365863"/>
                <a:gd name="connsiteX22" fmla="*/ 537912 w 537912"/>
                <a:gd name="connsiteY22" fmla="*/ 88616 h 365863"/>
                <a:gd name="connsiteX23" fmla="*/ 0 w 537912"/>
                <a:gd name="connsiteY23" fmla="*/ 88616 h 365863"/>
                <a:gd name="connsiteX24" fmla="*/ 0 w 537912"/>
                <a:gd name="connsiteY24" fmla="*/ 43502 h 365863"/>
                <a:gd name="connsiteX25" fmla="*/ 43614 w 537912"/>
                <a:gd name="connsiteY25" fmla="*/ 0 h 3658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</a:cxnLst>
              <a:rect l="l" t="t" r="r" b="b"/>
              <a:pathLst>
                <a:path w="537912" h="365863">
                  <a:moveTo>
                    <a:pt x="0" y="232162"/>
                  </a:moveTo>
                  <a:lnTo>
                    <a:pt x="537912" y="232162"/>
                  </a:lnTo>
                  <a:lnTo>
                    <a:pt x="537912" y="322370"/>
                  </a:lnTo>
                  <a:cubicBezTo>
                    <a:pt x="537912" y="346533"/>
                    <a:pt x="518528" y="365863"/>
                    <a:pt x="495913" y="365863"/>
                  </a:cubicBezTo>
                  <a:lnTo>
                    <a:pt x="43614" y="365863"/>
                  </a:lnTo>
                  <a:cubicBezTo>
                    <a:pt x="19384" y="365863"/>
                    <a:pt x="0" y="346533"/>
                    <a:pt x="0" y="322370"/>
                  </a:cubicBezTo>
                  <a:close/>
                  <a:moveTo>
                    <a:pt x="495922" y="136958"/>
                  </a:moveTo>
                  <a:cubicBezTo>
                    <a:pt x="483002" y="136958"/>
                    <a:pt x="471697" y="148255"/>
                    <a:pt x="471697" y="161166"/>
                  </a:cubicBezTo>
                  <a:cubicBezTo>
                    <a:pt x="471697" y="174077"/>
                    <a:pt x="483002" y="183760"/>
                    <a:pt x="495922" y="183760"/>
                  </a:cubicBezTo>
                  <a:cubicBezTo>
                    <a:pt x="508842" y="183760"/>
                    <a:pt x="518532" y="174077"/>
                    <a:pt x="518532" y="161166"/>
                  </a:cubicBezTo>
                  <a:cubicBezTo>
                    <a:pt x="518532" y="148255"/>
                    <a:pt x="508842" y="136958"/>
                    <a:pt x="495922" y="136958"/>
                  </a:cubicBezTo>
                  <a:close/>
                  <a:moveTo>
                    <a:pt x="135774" y="104680"/>
                  </a:moveTo>
                  <a:lnTo>
                    <a:pt x="537912" y="104680"/>
                  </a:lnTo>
                  <a:lnTo>
                    <a:pt x="537912" y="217652"/>
                  </a:lnTo>
                  <a:lnTo>
                    <a:pt x="135774" y="217652"/>
                  </a:lnTo>
                  <a:close/>
                  <a:moveTo>
                    <a:pt x="0" y="104680"/>
                  </a:moveTo>
                  <a:lnTo>
                    <a:pt x="112972" y="104680"/>
                  </a:lnTo>
                  <a:lnTo>
                    <a:pt x="112972" y="217652"/>
                  </a:lnTo>
                  <a:lnTo>
                    <a:pt x="0" y="217652"/>
                  </a:lnTo>
                  <a:close/>
                  <a:moveTo>
                    <a:pt x="43614" y="0"/>
                  </a:moveTo>
                  <a:lnTo>
                    <a:pt x="495913" y="0"/>
                  </a:lnTo>
                  <a:cubicBezTo>
                    <a:pt x="518528" y="0"/>
                    <a:pt x="537912" y="19334"/>
                    <a:pt x="537912" y="43502"/>
                  </a:cubicBezTo>
                  <a:lnTo>
                    <a:pt x="537912" y="88616"/>
                  </a:lnTo>
                  <a:lnTo>
                    <a:pt x="0" y="88616"/>
                  </a:lnTo>
                  <a:lnTo>
                    <a:pt x="0" y="43502"/>
                  </a:lnTo>
                  <a:cubicBezTo>
                    <a:pt x="0" y="19334"/>
                    <a:pt x="19384" y="0"/>
                    <a:pt x="43614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/>
            <a:lstStyle/>
            <a:p>
              <a:endParaRPr lang="zh-CN" altLang="en-US">
                <a:latin typeface="微软雅黑"/>
                <a:ea typeface="微软雅黑"/>
                <a:sym typeface="微软雅黑"/>
              </a:endParaRPr>
            </a:p>
          </p:txBody>
        </p:sp>
      </p:grpSp>
      <p:grpSp>
        <p:nvGrpSpPr>
          <p:cNvPr id="5" name="PA-组合 4"/>
          <p:cNvGrpSpPr/>
          <p:nvPr>
            <p:custDataLst>
              <p:tags r:id="rId4"/>
            </p:custDataLst>
          </p:nvPr>
        </p:nvGrpSpPr>
        <p:grpSpPr>
          <a:xfrm>
            <a:off x="1054496" y="2436594"/>
            <a:ext cx="577081" cy="577081"/>
            <a:chOff x="1506037" y="3220988"/>
            <a:chExt cx="769441" cy="769441"/>
          </a:xfrm>
        </p:grpSpPr>
        <p:sp>
          <p:nvSpPr>
            <p:cNvPr id="9" name="PA-椭圆 8"/>
            <p:cNvSpPr/>
            <p:nvPr>
              <p:custDataLst>
                <p:tags r:id="rId23"/>
              </p:custDataLst>
            </p:nvPr>
          </p:nvSpPr>
          <p:spPr>
            <a:xfrm>
              <a:off x="1506037" y="3220988"/>
              <a:ext cx="769441" cy="769441"/>
            </a:xfrm>
            <a:prstGeom prst="ellipse">
              <a:avLst/>
            </a:prstGeom>
            <a:solidFill>
              <a:srgbClr val="FCC2D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>
                    <a:lumMod val="85000"/>
                    <a:lumOff val="15000"/>
                  </a:schemeClr>
                </a:solidFill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18" name="PA-pay-card_40365"/>
            <p:cNvSpPr>
              <a:spLocks noChangeAspect="1"/>
            </p:cNvSpPr>
            <p:nvPr>
              <p:custDataLst>
                <p:tags r:id="rId24"/>
              </p:custDataLst>
            </p:nvPr>
          </p:nvSpPr>
          <p:spPr bwMode="auto">
            <a:xfrm>
              <a:off x="1707006" y="3374262"/>
              <a:ext cx="367501" cy="462892"/>
            </a:xfrm>
            <a:custGeom>
              <a:avLst/>
              <a:gdLst>
                <a:gd name="T0" fmla="*/ 638 w 654"/>
                <a:gd name="T1" fmla="*/ 670 h 825"/>
                <a:gd name="T2" fmla="*/ 654 w 654"/>
                <a:gd name="T3" fmla="*/ 668 h 825"/>
                <a:gd name="T4" fmla="*/ 654 w 654"/>
                <a:gd name="T5" fmla="*/ 0 h 825"/>
                <a:gd name="T6" fmla="*/ 93 w 654"/>
                <a:gd name="T7" fmla="*/ 0 h 825"/>
                <a:gd name="T8" fmla="*/ 0 w 654"/>
                <a:gd name="T9" fmla="*/ 93 h 825"/>
                <a:gd name="T10" fmla="*/ 0 w 654"/>
                <a:gd name="T11" fmla="*/ 750 h 825"/>
                <a:gd name="T12" fmla="*/ 1 w 654"/>
                <a:gd name="T13" fmla="*/ 749 h 825"/>
                <a:gd name="T14" fmla="*/ 93 w 654"/>
                <a:gd name="T15" fmla="*/ 825 h 825"/>
                <a:gd name="T16" fmla="*/ 638 w 654"/>
                <a:gd name="T17" fmla="*/ 825 h 825"/>
                <a:gd name="T18" fmla="*/ 638 w 654"/>
                <a:gd name="T19" fmla="*/ 794 h 825"/>
                <a:gd name="T20" fmla="*/ 621 w 654"/>
                <a:gd name="T21" fmla="*/ 732 h 825"/>
                <a:gd name="T22" fmla="*/ 638 w 654"/>
                <a:gd name="T23" fmla="*/ 670 h 825"/>
                <a:gd name="T24" fmla="*/ 93 w 654"/>
                <a:gd name="T25" fmla="*/ 31 h 825"/>
                <a:gd name="T26" fmla="*/ 105 w 654"/>
                <a:gd name="T27" fmla="*/ 31 h 825"/>
                <a:gd name="T28" fmla="*/ 105 w 654"/>
                <a:gd name="T29" fmla="*/ 377 h 825"/>
                <a:gd name="T30" fmla="*/ 171 w 654"/>
                <a:gd name="T31" fmla="*/ 281 h 825"/>
                <a:gd name="T32" fmla="*/ 237 w 654"/>
                <a:gd name="T33" fmla="*/ 377 h 825"/>
                <a:gd name="T34" fmla="*/ 237 w 654"/>
                <a:gd name="T35" fmla="*/ 31 h 825"/>
                <a:gd name="T36" fmla="*/ 623 w 654"/>
                <a:gd name="T37" fmla="*/ 31 h 825"/>
                <a:gd name="T38" fmla="*/ 623 w 654"/>
                <a:gd name="T39" fmla="*/ 638 h 825"/>
                <a:gd name="T40" fmla="*/ 93 w 654"/>
                <a:gd name="T41" fmla="*/ 638 h 825"/>
                <a:gd name="T42" fmla="*/ 31 w 654"/>
                <a:gd name="T43" fmla="*/ 663 h 825"/>
                <a:gd name="T44" fmla="*/ 31 w 654"/>
                <a:gd name="T45" fmla="*/ 93 h 825"/>
                <a:gd name="T46" fmla="*/ 93 w 654"/>
                <a:gd name="T47" fmla="*/ 31 h 8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654" h="825">
                  <a:moveTo>
                    <a:pt x="638" y="670"/>
                  </a:moveTo>
                  <a:lnTo>
                    <a:pt x="654" y="668"/>
                  </a:lnTo>
                  <a:lnTo>
                    <a:pt x="654" y="0"/>
                  </a:lnTo>
                  <a:lnTo>
                    <a:pt x="93" y="0"/>
                  </a:lnTo>
                  <a:cubicBezTo>
                    <a:pt x="42" y="0"/>
                    <a:pt x="0" y="42"/>
                    <a:pt x="0" y="93"/>
                  </a:cubicBezTo>
                  <a:lnTo>
                    <a:pt x="0" y="750"/>
                  </a:lnTo>
                  <a:lnTo>
                    <a:pt x="1" y="749"/>
                  </a:lnTo>
                  <a:cubicBezTo>
                    <a:pt x="10" y="792"/>
                    <a:pt x="47" y="825"/>
                    <a:pt x="93" y="825"/>
                  </a:cubicBezTo>
                  <a:lnTo>
                    <a:pt x="638" y="825"/>
                  </a:lnTo>
                  <a:lnTo>
                    <a:pt x="638" y="794"/>
                  </a:lnTo>
                  <a:cubicBezTo>
                    <a:pt x="633" y="794"/>
                    <a:pt x="621" y="772"/>
                    <a:pt x="621" y="732"/>
                  </a:cubicBezTo>
                  <a:cubicBezTo>
                    <a:pt x="621" y="692"/>
                    <a:pt x="633" y="671"/>
                    <a:pt x="638" y="670"/>
                  </a:cubicBezTo>
                  <a:close/>
                  <a:moveTo>
                    <a:pt x="93" y="31"/>
                  </a:moveTo>
                  <a:lnTo>
                    <a:pt x="105" y="31"/>
                  </a:lnTo>
                  <a:lnTo>
                    <a:pt x="105" y="377"/>
                  </a:lnTo>
                  <a:lnTo>
                    <a:pt x="171" y="281"/>
                  </a:lnTo>
                  <a:lnTo>
                    <a:pt x="237" y="377"/>
                  </a:lnTo>
                  <a:lnTo>
                    <a:pt x="237" y="31"/>
                  </a:lnTo>
                  <a:lnTo>
                    <a:pt x="623" y="31"/>
                  </a:lnTo>
                  <a:lnTo>
                    <a:pt x="623" y="638"/>
                  </a:lnTo>
                  <a:lnTo>
                    <a:pt x="93" y="638"/>
                  </a:lnTo>
                  <a:cubicBezTo>
                    <a:pt x="69" y="638"/>
                    <a:pt x="47" y="648"/>
                    <a:pt x="31" y="663"/>
                  </a:cubicBezTo>
                  <a:lnTo>
                    <a:pt x="31" y="93"/>
                  </a:lnTo>
                  <a:cubicBezTo>
                    <a:pt x="31" y="59"/>
                    <a:pt x="59" y="31"/>
                    <a:pt x="93" y="3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/>
            <a:lstStyle/>
            <a:p>
              <a:endParaRPr lang="zh-CN" altLang="en-US">
                <a:solidFill>
                  <a:schemeClr val="tx1">
                    <a:lumMod val="85000"/>
                    <a:lumOff val="15000"/>
                  </a:schemeClr>
                </a:solidFill>
                <a:latin typeface="微软雅黑"/>
                <a:ea typeface="微软雅黑"/>
                <a:sym typeface="微软雅黑"/>
              </a:endParaRPr>
            </a:p>
          </p:txBody>
        </p:sp>
      </p:grpSp>
      <p:grpSp>
        <p:nvGrpSpPr>
          <p:cNvPr id="23" name="PA-组合 22"/>
          <p:cNvGrpSpPr/>
          <p:nvPr>
            <p:custDataLst>
              <p:tags r:id="rId5"/>
            </p:custDataLst>
          </p:nvPr>
        </p:nvGrpSpPr>
        <p:grpSpPr>
          <a:xfrm>
            <a:off x="1054496" y="3503175"/>
            <a:ext cx="577081" cy="577081"/>
            <a:chOff x="1405995" y="4523282"/>
            <a:chExt cx="769441" cy="769441"/>
          </a:xfrm>
        </p:grpSpPr>
        <p:sp>
          <p:nvSpPr>
            <p:cNvPr id="11" name="PA-椭圆 10"/>
            <p:cNvSpPr/>
            <p:nvPr>
              <p:custDataLst>
                <p:tags r:id="rId21"/>
              </p:custDataLst>
            </p:nvPr>
          </p:nvSpPr>
          <p:spPr>
            <a:xfrm>
              <a:off x="1405995" y="4523282"/>
              <a:ext cx="769441" cy="769441"/>
            </a:xfrm>
            <a:prstGeom prst="ellipse">
              <a:avLst/>
            </a:prstGeom>
            <a:solidFill>
              <a:srgbClr val="E7533D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>
                    <a:lumMod val="85000"/>
                    <a:lumOff val="15000"/>
                  </a:schemeClr>
                </a:solidFill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19" name="PA-pay-card_40365"/>
            <p:cNvSpPr>
              <a:spLocks noChangeAspect="1"/>
            </p:cNvSpPr>
            <p:nvPr>
              <p:custDataLst>
                <p:tags r:id="rId22"/>
              </p:custDataLst>
            </p:nvPr>
          </p:nvSpPr>
          <p:spPr bwMode="auto">
            <a:xfrm>
              <a:off x="1559269" y="4675516"/>
              <a:ext cx="462892" cy="462248"/>
            </a:xfrm>
            <a:custGeom>
              <a:avLst/>
              <a:gdLst>
                <a:gd name="connsiteX0" fmla="*/ 220168 w 608697"/>
                <a:gd name="connsiteY0" fmla="*/ 149793 h 607851"/>
                <a:gd name="connsiteX1" fmla="*/ 239222 w 608697"/>
                <a:gd name="connsiteY1" fmla="*/ 161748 h 607851"/>
                <a:gd name="connsiteX2" fmla="*/ 303540 w 608697"/>
                <a:gd name="connsiteY2" fmla="*/ 252175 h 607851"/>
                <a:gd name="connsiteX3" fmla="*/ 304361 w 608697"/>
                <a:gd name="connsiteY3" fmla="*/ 252026 h 607851"/>
                <a:gd name="connsiteX4" fmla="*/ 347190 w 608697"/>
                <a:gd name="connsiteY4" fmla="*/ 274596 h 607851"/>
                <a:gd name="connsiteX5" fmla="*/ 417850 w 608697"/>
                <a:gd name="connsiteY5" fmla="*/ 274596 h 607851"/>
                <a:gd name="connsiteX6" fmla="*/ 447173 w 608697"/>
                <a:gd name="connsiteY6" fmla="*/ 303943 h 607851"/>
                <a:gd name="connsiteX7" fmla="*/ 417775 w 608697"/>
                <a:gd name="connsiteY7" fmla="*/ 333291 h 607851"/>
                <a:gd name="connsiteX8" fmla="*/ 347190 w 608697"/>
                <a:gd name="connsiteY8" fmla="*/ 333291 h 607851"/>
                <a:gd name="connsiteX9" fmla="*/ 304361 w 608697"/>
                <a:gd name="connsiteY9" fmla="*/ 355861 h 607851"/>
                <a:gd name="connsiteX10" fmla="*/ 252354 w 608697"/>
                <a:gd name="connsiteY10" fmla="*/ 303943 h 607851"/>
                <a:gd name="connsiteX11" fmla="*/ 255712 w 608697"/>
                <a:gd name="connsiteY11" fmla="*/ 286216 h 607851"/>
                <a:gd name="connsiteX12" fmla="*/ 191320 w 608697"/>
                <a:gd name="connsiteY12" fmla="*/ 195714 h 607851"/>
                <a:gd name="connsiteX13" fmla="*/ 198259 w 608697"/>
                <a:gd name="connsiteY13" fmla="*/ 154820 h 607851"/>
                <a:gd name="connsiteX14" fmla="*/ 220168 w 608697"/>
                <a:gd name="connsiteY14" fmla="*/ 149793 h 607851"/>
                <a:gd name="connsiteX15" fmla="*/ 284730 w 608697"/>
                <a:gd name="connsiteY15" fmla="*/ 79259 h 607851"/>
                <a:gd name="connsiteX16" fmla="*/ 79369 w 608697"/>
                <a:gd name="connsiteY16" fmla="*/ 284409 h 607851"/>
                <a:gd name="connsiteX17" fmla="*/ 105701 w 608697"/>
                <a:gd name="connsiteY17" fmla="*/ 284409 h 607851"/>
                <a:gd name="connsiteX18" fmla="*/ 125320 w 608697"/>
                <a:gd name="connsiteY18" fmla="*/ 303925 h 607851"/>
                <a:gd name="connsiteX19" fmla="*/ 105701 w 608697"/>
                <a:gd name="connsiteY19" fmla="*/ 323517 h 607851"/>
                <a:gd name="connsiteX20" fmla="*/ 79369 w 608697"/>
                <a:gd name="connsiteY20" fmla="*/ 323517 h 607851"/>
                <a:gd name="connsiteX21" fmla="*/ 284805 w 608697"/>
                <a:gd name="connsiteY21" fmla="*/ 528592 h 607851"/>
                <a:gd name="connsiteX22" fmla="*/ 284805 w 608697"/>
                <a:gd name="connsiteY22" fmla="*/ 502296 h 607851"/>
                <a:gd name="connsiteX23" fmla="*/ 304349 w 608697"/>
                <a:gd name="connsiteY23" fmla="*/ 482705 h 607851"/>
                <a:gd name="connsiteX24" fmla="*/ 323967 w 608697"/>
                <a:gd name="connsiteY24" fmla="*/ 502296 h 607851"/>
                <a:gd name="connsiteX25" fmla="*/ 323967 w 608697"/>
                <a:gd name="connsiteY25" fmla="*/ 528592 h 607851"/>
                <a:gd name="connsiteX26" fmla="*/ 529328 w 608697"/>
                <a:gd name="connsiteY26" fmla="*/ 323442 h 607851"/>
                <a:gd name="connsiteX27" fmla="*/ 502996 w 608697"/>
                <a:gd name="connsiteY27" fmla="*/ 323442 h 607851"/>
                <a:gd name="connsiteX28" fmla="*/ 483377 w 608697"/>
                <a:gd name="connsiteY28" fmla="*/ 303925 h 607851"/>
                <a:gd name="connsiteX29" fmla="*/ 502996 w 608697"/>
                <a:gd name="connsiteY29" fmla="*/ 284334 h 607851"/>
                <a:gd name="connsiteX30" fmla="*/ 529328 w 608697"/>
                <a:gd name="connsiteY30" fmla="*/ 284334 h 607851"/>
                <a:gd name="connsiteX31" fmla="*/ 323893 w 608697"/>
                <a:gd name="connsiteY31" fmla="*/ 79259 h 607851"/>
                <a:gd name="connsiteX32" fmla="*/ 323893 w 608697"/>
                <a:gd name="connsiteY32" fmla="*/ 105555 h 607851"/>
                <a:gd name="connsiteX33" fmla="*/ 304349 w 608697"/>
                <a:gd name="connsiteY33" fmla="*/ 125146 h 607851"/>
                <a:gd name="connsiteX34" fmla="*/ 284730 w 608697"/>
                <a:gd name="connsiteY34" fmla="*/ 105555 h 607851"/>
                <a:gd name="connsiteX35" fmla="*/ 304349 w 608697"/>
                <a:gd name="connsiteY35" fmla="*/ 0 h 607851"/>
                <a:gd name="connsiteX36" fmla="*/ 608697 w 608697"/>
                <a:gd name="connsiteY36" fmla="*/ 303925 h 607851"/>
                <a:gd name="connsiteX37" fmla="*/ 304349 w 608697"/>
                <a:gd name="connsiteY37" fmla="*/ 607851 h 607851"/>
                <a:gd name="connsiteX38" fmla="*/ 0 w 608697"/>
                <a:gd name="connsiteY38" fmla="*/ 303925 h 607851"/>
                <a:gd name="connsiteX39" fmla="*/ 304349 w 608697"/>
                <a:gd name="connsiteY39" fmla="*/ 0 h 6078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608697" h="607851">
                  <a:moveTo>
                    <a:pt x="220168" y="149793"/>
                  </a:moveTo>
                  <a:cubicBezTo>
                    <a:pt x="227582" y="151040"/>
                    <a:pt x="234522" y="155119"/>
                    <a:pt x="239222" y="161748"/>
                  </a:cubicBezTo>
                  <a:lnTo>
                    <a:pt x="303540" y="252175"/>
                  </a:lnTo>
                  <a:cubicBezTo>
                    <a:pt x="303839" y="252101"/>
                    <a:pt x="304062" y="252026"/>
                    <a:pt x="304361" y="252026"/>
                  </a:cubicBezTo>
                  <a:cubicBezTo>
                    <a:pt x="322119" y="252026"/>
                    <a:pt x="337863" y="261039"/>
                    <a:pt x="347190" y="274596"/>
                  </a:cubicBezTo>
                  <a:lnTo>
                    <a:pt x="417850" y="274596"/>
                  </a:lnTo>
                  <a:cubicBezTo>
                    <a:pt x="434041" y="274596"/>
                    <a:pt x="447173" y="287705"/>
                    <a:pt x="447173" y="303943"/>
                  </a:cubicBezTo>
                  <a:cubicBezTo>
                    <a:pt x="447173" y="320107"/>
                    <a:pt x="434041" y="333291"/>
                    <a:pt x="417775" y="333291"/>
                  </a:cubicBezTo>
                  <a:lnTo>
                    <a:pt x="347190" y="333291"/>
                  </a:lnTo>
                  <a:cubicBezTo>
                    <a:pt x="337863" y="346848"/>
                    <a:pt x="322194" y="355861"/>
                    <a:pt x="304361" y="355861"/>
                  </a:cubicBezTo>
                  <a:cubicBezTo>
                    <a:pt x="275634" y="355861"/>
                    <a:pt x="252354" y="332621"/>
                    <a:pt x="252354" y="303943"/>
                  </a:cubicBezTo>
                  <a:cubicBezTo>
                    <a:pt x="252354" y="297687"/>
                    <a:pt x="253698" y="291802"/>
                    <a:pt x="255712" y="286216"/>
                  </a:cubicBezTo>
                  <a:lnTo>
                    <a:pt x="191320" y="195714"/>
                  </a:lnTo>
                  <a:cubicBezTo>
                    <a:pt x="181918" y="182530"/>
                    <a:pt x="184977" y="164206"/>
                    <a:pt x="198259" y="154820"/>
                  </a:cubicBezTo>
                  <a:cubicBezTo>
                    <a:pt x="204862" y="150128"/>
                    <a:pt x="212753" y="148545"/>
                    <a:pt x="220168" y="149793"/>
                  </a:cubicBezTo>
                  <a:close/>
                  <a:moveTo>
                    <a:pt x="284730" y="79259"/>
                  </a:moveTo>
                  <a:cubicBezTo>
                    <a:pt x="175746" y="88645"/>
                    <a:pt x="88768" y="175502"/>
                    <a:pt x="79369" y="284409"/>
                  </a:cubicBezTo>
                  <a:lnTo>
                    <a:pt x="105701" y="284409"/>
                  </a:lnTo>
                  <a:cubicBezTo>
                    <a:pt x="116517" y="284409"/>
                    <a:pt x="125320" y="293124"/>
                    <a:pt x="125320" y="303925"/>
                  </a:cubicBezTo>
                  <a:cubicBezTo>
                    <a:pt x="125320" y="314727"/>
                    <a:pt x="116517" y="323517"/>
                    <a:pt x="105701" y="323517"/>
                  </a:cubicBezTo>
                  <a:lnTo>
                    <a:pt x="79369" y="323517"/>
                  </a:lnTo>
                  <a:cubicBezTo>
                    <a:pt x="88768" y="432349"/>
                    <a:pt x="175746" y="519206"/>
                    <a:pt x="284805" y="528592"/>
                  </a:cubicBezTo>
                  <a:lnTo>
                    <a:pt x="284805" y="502296"/>
                  </a:lnTo>
                  <a:cubicBezTo>
                    <a:pt x="284805" y="491495"/>
                    <a:pt x="293532" y="482705"/>
                    <a:pt x="304349" y="482705"/>
                  </a:cubicBezTo>
                  <a:cubicBezTo>
                    <a:pt x="315165" y="482705"/>
                    <a:pt x="323967" y="491495"/>
                    <a:pt x="323967" y="502296"/>
                  </a:cubicBezTo>
                  <a:lnTo>
                    <a:pt x="323967" y="528592"/>
                  </a:lnTo>
                  <a:cubicBezTo>
                    <a:pt x="432951" y="519206"/>
                    <a:pt x="519929" y="432349"/>
                    <a:pt x="529328" y="323442"/>
                  </a:cubicBezTo>
                  <a:lnTo>
                    <a:pt x="502996" y="323442"/>
                  </a:lnTo>
                  <a:cubicBezTo>
                    <a:pt x="492179" y="323442"/>
                    <a:pt x="483377" y="314727"/>
                    <a:pt x="483377" y="303925"/>
                  </a:cubicBezTo>
                  <a:cubicBezTo>
                    <a:pt x="483377" y="293124"/>
                    <a:pt x="492179" y="284334"/>
                    <a:pt x="502996" y="284334"/>
                  </a:cubicBezTo>
                  <a:lnTo>
                    <a:pt x="529328" y="284334"/>
                  </a:lnTo>
                  <a:cubicBezTo>
                    <a:pt x="519929" y="175502"/>
                    <a:pt x="432951" y="88645"/>
                    <a:pt x="323893" y="79259"/>
                  </a:cubicBezTo>
                  <a:lnTo>
                    <a:pt x="323893" y="105555"/>
                  </a:lnTo>
                  <a:cubicBezTo>
                    <a:pt x="323893" y="116356"/>
                    <a:pt x="315165" y="125146"/>
                    <a:pt x="304349" y="125146"/>
                  </a:cubicBezTo>
                  <a:cubicBezTo>
                    <a:pt x="293532" y="125146"/>
                    <a:pt x="284730" y="116356"/>
                    <a:pt x="284730" y="105555"/>
                  </a:cubicBezTo>
                  <a:close/>
                  <a:moveTo>
                    <a:pt x="304349" y="0"/>
                  </a:moveTo>
                  <a:cubicBezTo>
                    <a:pt x="472412" y="0"/>
                    <a:pt x="608697" y="136096"/>
                    <a:pt x="608697" y="303925"/>
                  </a:cubicBezTo>
                  <a:cubicBezTo>
                    <a:pt x="608697" y="471755"/>
                    <a:pt x="472412" y="607851"/>
                    <a:pt x="304349" y="607851"/>
                  </a:cubicBezTo>
                  <a:cubicBezTo>
                    <a:pt x="136285" y="607851"/>
                    <a:pt x="0" y="471755"/>
                    <a:pt x="0" y="303925"/>
                  </a:cubicBezTo>
                  <a:cubicBezTo>
                    <a:pt x="0" y="136096"/>
                    <a:pt x="136285" y="0"/>
                    <a:pt x="304349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/>
            <a:lstStyle/>
            <a:p>
              <a:endParaRPr lang="zh-CN" altLang="en-US">
                <a:solidFill>
                  <a:schemeClr val="tx1">
                    <a:lumMod val="85000"/>
                    <a:lumOff val="15000"/>
                  </a:schemeClr>
                </a:solidFill>
                <a:latin typeface="微软雅黑"/>
                <a:ea typeface="微软雅黑"/>
                <a:sym typeface="微软雅黑"/>
              </a:endParaRPr>
            </a:p>
          </p:txBody>
        </p:sp>
      </p:grpSp>
      <p:grpSp>
        <p:nvGrpSpPr>
          <p:cNvPr id="24" name="PA-组合 23"/>
          <p:cNvGrpSpPr/>
          <p:nvPr>
            <p:custDataLst>
              <p:tags r:id="rId6"/>
            </p:custDataLst>
          </p:nvPr>
        </p:nvGrpSpPr>
        <p:grpSpPr>
          <a:xfrm>
            <a:off x="4673890" y="1384473"/>
            <a:ext cx="577081" cy="577081"/>
            <a:chOff x="6442572" y="1958635"/>
            <a:chExt cx="769441" cy="769441"/>
          </a:xfrm>
        </p:grpSpPr>
        <p:sp>
          <p:nvSpPr>
            <p:cNvPr id="6" name="PA-椭圆 5"/>
            <p:cNvSpPr/>
            <p:nvPr>
              <p:custDataLst>
                <p:tags r:id="rId19"/>
              </p:custDataLst>
            </p:nvPr>
          </p:nvSpPr>
          <p:spPr>
            <a:xfrm>
              <a:off x="6442572" y="1958635"/>
              <a:ext cx="769441" cy="769441"/>
            </a:xfrm>
            <a:prstGeom prst="ellipse">
              <a:avLst/>
            </a:prstGeom>
            <a:solidFill>
              <a:srgbClr val="9CC9ED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>
                    <a:lumMod val="85000"/>
                    <a:lumOff val="15000"/>
                  </a:schemeClr>
                </a:solidFill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0" name="PA-pay-card_40365"/>
            <p:cNvSpPr>
              <a:spLocks noChangeAspect="1"/>
            </p:cNvSpPr>
            <p:nvPr>
              <p:custDataLst>
                <p:tags r:id="rId20"/>
              </p:custDataLst>
            </p:nvPr>
          </p:nvSpPr>
          <p:spPr bwMode="auto">
            <a:xfrm>
              <a:off x="6616574" y="2180534"/>
              <a:ext cx="421436" cy="462892"/>
            </a:xfrm>
            <a:custGeom>
              <a:avLst/>
              <a:gdLst>
                <a:gd name="connsiteX0" fmla="*/ 157109 w 552386"/>
                <a:gd name="connsiteY0" fmla="*/ 260500 h 606722"/>
                <a:gd name="connsiteX1" fmla="*/ 147053 w 552386"/>
                <a:gd name="connsiteY1" fmla="*/ 263432 h 606722"/>
                <a:gd name="connsiteX2" fmla="*/ 143048 w 552386"/>
                <a:gd name="connsiteY2" fmla="*/ 270896 h 606722"/>
                <a:gd name="connsiteX3" fmla="*/ 146163 w 552386"/>
                <a:gd name="connsiteY3" fmla="*/ 277115 h 606722"/>
                <a:gd name="connsiteX4" fmla="*/ 153816 w 552386"/>
                <a:gd name="connsiteY4" fmla="*/ 279603 h 606722"/>
                <a:gd name="connsiteX5" fmla="*/ 159957 w 552386"/>
                <a:gd name="connsiteY5" fmla="*/ 278626 h 606722"/>
                <a:gd name="connsiteX6" fmla="*/ 165475 w 552386"/>
                <a:gd name="connsiteY6" fmla="*/ 276138 h 606722"/>
                <a:gd name="connsiteX7" fmla="*/ 168590 w 552386"/>
                <a:gd name="connsiteY7" fmla="*/ 273117 h 606722"/>
                <a:gd name="connsiteX8" fmla="*/ 169836 w 552386"/>
                <a:gd name="connsiteY8" fmla="*/ 269740 h 606722"/>
                <a:gd name="connsiteX9" fmla="*/ 169836 w 552386"/>
                <a:gd name="connsiteY9" fmla="*/ 262899 h 606722"/>
                <a:gd name="connsiteX10" fmla="*/ 163428 w 552386"/>
                <a:gd name="connsiteY10" fmla="*/ 261211 h 606722"/>
                <a:gd name="connsiteX11" fmla="*/ 157109 w 552386"/>
                <a:gd name="connsiteY11" fmla="*/ 260500 h 606722"/>
                <a:gd name="connsiteX12" fmla="*/ 279621 w 552386"/>
                <a:gd name="connsiteY12" fmla="*/ 236242 h 606722"/>
                <a:gd name="connsiteX13" fmla="*/ 269741 w 552386"/>
                <a:gd name="connsiteY13" fmla="*/ 239973 h 606722"/>
                <a:gd name="connsiteX14" fmla="*/ 262621 w 552386"/>
                <a:gd name="connsiteY14" fmla="*/ 249747 h 606722"/>
                <a:gd name="connsiteX15" fmla="*/ 262621 w 552386"/>
                <a:gd name="connsiteY15" fmla="*/ 266097 h 606722"/>
                <a:gd name="connsiteX16" fmla="*/ 278286 w 552386"/>
                <a:gd name="connsiteY16" fmla="*/ 275426 h 606722"/>
                <a:gd name="connsiteX17" fmla="*/ 291369 w 552386"/>
                <a:gd name="connsiteY17" fmla="*/ 270184 h 606722"/>
                <a:gd name="connsiteX18" fmla="*/ 296354 w 552386"/>
                <a:gd name="connsiteY18" fmla="*/ 256323 h 606722"/>
                <a:gd name="connsiteX19" fmla="*/ 295018 w 552386"/>
                <a:gd name="connsiteY19" fmla="*/ 248592 h 606722"/>
                <a:gd name="connsiteX20" fmla="*/ 291547 w 552386"/>
                <a:gd name="connsiteY20" fmla="*/ 242106 h 606722"/>
                <a:gd name="connsiteX21" fmla="*/ 286296 w 552386"/>
                <a:gd name="connsiteY21" fmla="*/ 237841 h 606722"/>
                <a:gd name="connsiteX22" fmla="*/ 279621 w 552386"/>
                <a:gd name="connsiteY22" fmla="*/ 236242 h 606722"/>
                <a:gd name="connsiteX23" fmla="*/ 395817 w 552386"/>
                <a:gd name="connsiteY23" fmla="*/ 208521 h 606722"/>
                <a:gd name="connsiteX24" fmla="*/ 423669 w 552386"/>
                <a:gd name="connsiteY24" fmla="*/ 215452 h 606722"/>
                <a:gd name="connsiteX25" fmla="*/ 440398 w 552386"/>
                <a:gd name="connsiteY25" fmla="*/ 233311 h 606722"/>
                <a:gd name="connsiteX26" fmla="*/ 408364 w 552386"/>
                <a:gd name="connsiteY26" fmla="*/ 242996 h 606722"/>
                <a:gd name="connsiteX27" fmla="*/ 395639 w 552386"/>
                <a:gd name="connsiteY27" fmla="*/ 236243 h 606722"/>
                <a:gd name="connsiteX28" fmla="*/ 384160 w 552386"/>
                <a:gd name="connsiteY28" fmla="*/ 241396 h 606722"/>
                <a:gd name="connsiteX29" fmla="*/ 379532 w 552386"/>
                <a:gd name="connsiteY29" fmla="*/ 255879 h 606722"/>
                <a:gd name="connsiteX30" fmla="*/ 384160 w 552386"/>
                <a:gd name="connsiteY30" fmla="*/ 270274 h 606722"/>
                <a:gd name="connsiteX31" fmla="*/ 395639 w 552386"/>
                <a:gd name="connsiteY31" fmla="*/ 275427 h 606722"/>
                <a:gd name="connsiteX32" fmla="*/ 408364 w 552386"/>
                <a:gd name="connsiteY32" fmla="*/ 268674 h 606722"/>
                <a:gd name="connsiteX33" fmla="*/ 440398 w 552386"/>
                <a:gd name="connsiteY33" fmla="*/ 278359 h 606722"/>
                <a:gd name="connsiteX34" fmla="*/ 423669 w 552386"/>
                <a:gd name="connsiteY34" fmla="*/ 296219 h 606722"/>
                <a:gd name="connsiteX35" fmla="*/ 395817 w 552386"/>
                <a:gd name="connsiteY35" fmla="*/ 303149 h 606722"/>
                <a:gd name="connsiteX36" fmla="*/ 374282 w 552386"/>
                <a:gd name="connsiteY36" fmla="*/ 299239 h 606722"/>
                <a:gd name="connsiteX37" fmla="*/ 358621 w 552386"/>
                <a:gd name="connsiteY37" fmla="*/ 288844 h 606722"/>
                <a:gd name="connsiteX38" fmla="*/ 349011 w 552386"/>
                <a:gd name="connsiteY38" fmla="*/ 273739 h 606722"/>
                <a:gd name="connsiteX39" fmla="*/ 345629 w 552386"/>
                <a:gd name="connsiteY39" fmla="*/ 255879 h 606722"/>
                <a:gd name="connsiteX40" fmla="*/ 349011 w 552386"/>
                <a:gd name="connsiteY40" fmla="*/ 237931 h 606722"/>
                <a:gd name="connsiteX41" fmla="*/ 358621 w 552386"/>
                <a:gd name="connsiteY41" fmla="*/ 222826 h 606722"/>
                <a:gd name="connsiteX42" fmla="*/ 374282 w 552386"/>
                <a:gd name="connsiteY42" fmla="*/ 212431 h 606722"/>
                <a:gd name="connsiteX43" fmla="*/ 395817 w 552386"/>
                <a:gd name="connsiteY43" fmla="*/ 208521 h 606722"/>
                <a:gd name="connsiteX44" fmla="*/ 157287 w 552386"/>
                <a:gd name="connsiteY44" fmla="*/ 208521 h 606722"/>
                <a:gd name="connsiteX45" fmla="*/ 191018 w 552386"/>
                <a:gd name="connsiteY45" fmla="*/ 218206 h 606722"/>
                <a:gd name="connsiteX46" fmla="*/ 202766 w 552386"/>
                <a:gd name="connsiteY46" fmla="*/ 247350 h 606722"/>
                <a:gd name="connsiteX47" fmla="*/ 202766 w 552386"/>
                <a:gd name="connsiteY47" fmla="*/ 265031 h 606722"/>
                <a:gd name="connsiteX48" fmla="*/ 204190 w 552386"/>
                <a:gd name="connsiteY48" fmla="*/ 271517 h 606722"/>
                <a:gd name="connsiteX49" fmla="*/ 209085 w 552386"/>
                <a:gd name="connsiteY49" fmla="*/ 273650 h 606722"/>
                <a:gd name="connsiteX50" fmla="*/ 209085 w 552386"/>
                <a:gd name="connsiteY50" fmla="*/ 301372 h 606722"/>
                <a:gd name="connsiteX51" fmla="*/ 201520 w 552386"/>
                <a:gd name="connsiteY51" fmla="*/ 302705 h 606722"/>
                <a:gd name="connsiteX52" fmla="*/ 195112 w 552386"/>
                <a:gd name="connsiteY52" fmla="*/ 303149 h 606722"/>
                <a:gd name="connsiteX53" fmla="*/ 181673 w 552386"/>
                <a:gd name="connsiteY53" fmla="*/ 299950 h 606722"/>
                <a:gd name="connsiteX54" fmla="*/ 175710 w 552386"/>
                <a:gd name="connsiteY54" fmla="*/ 290532 h 606722"/>
                <a:gd name="connsiteX55" fmla="*/ 174998 w 552386"/>
                <a:gd name="connsiteY55" fmla="*/ 287244 h 606722"/>
                <a:gd name="connsiteX56" fmla="*/ 160936 w 552386"/>
                <a:gd name="connsiteY56" fmla="*/ 299062 h 606722"/>
                <a:gd name="connsiteX57" fmla="*/ 143938 w 552386"/>
                <a:gd name="connsiteY57" fmla="*/ 303149 h 606722"/>
                <a:gd name="connsiteX58" fmla="*/ 131300 w 552386"/>
                <a:gd name="connsiteY58" fmla="*/ 300928 h 606722"/>
                <a:gd name="connsiteX59" fmla="*/ 121154 w 552386"/>
                <a:gd name="connsiteY59" fmla="*/ 294708 h 606722"/>
                <a:gd name="connsiteX60" fmla="*/ 114479 w 552386"/>
                <a:gd name="connsiteY60" fmla="*/ 285467 h 606722"/>
                <a:gd name="connsiteX61" fmla="*/ 111987 w 552386"/>
                <a:gd name="connsiteY61" fmla="*/ 273828 h 606722"/>
                <a:gd name="connsiteX62" fmla="*/ 114924 w 552386"/>
                <a:gd name="connsiteY62" fmla="*/ 261211 h 606722"/>
                <a:gd name="connsiteX63" fmla="*/ 123112 w 552386"/>
                <a:gd name="connsiteY63" fmla="*/ 251348 h 606722"/>
                <a:gd name="connsiteX64" fmla="*/ 135572 w 552386"/>
                <a:gd name="connsiteY64" fmla="*/ 244951 h 606722"/>
                <a:gd name="connsiteX65" fmla="*/ 151413 w 552386"/>
                <a:gd name="connsiteY65" fmla="*/ 242640 h 606722"/>
                <a:gd name="connsiteX66" fmla="*/ 169836 w 552386"/>
                <a:gd name="connsiteY66" fmla="*/ 246106 h 606722"/>
                <a:gd name="connsiteX67" fmla="*/ 169836 w 552386"/>
                <a:gd name="connsiteY67" fmla="*/ 243351 h 606722"/>
                <a:gd name="connsiteX68" fmla="*/ 166098 w 552386"/>
                <a:gd name="connsiteY68" fmla="*/ 233844 h 606722"/>
                <a:gd name="connsiteX69" fmla="*/ 153994 w 552386"/>
                <a:gd name="connsiteY69" fmla="*/ 230734 h 606722"/>
                <a:gd name="connsiteX70" fmla="*/ 139577 w 552386"/>
                <a:gd name="connsiteY70" fmla="*/ 233222 h 606722"/>
                <a:gd name="connsiteX71" fmla="*/ 125693 w 552386"/>
                <a:gd name="connsiteY71" fmla="*/ 240597 h 606722"/>
                <a:gd name="connsiteX72" fmla="*/ 116170 w 552386"/>
                <a:gd name="connsiteY72" fmla="*/ 220161 h 606722"/>
                <a:gd name="connsiteX73" fmla="*/ 157287 w 552386"/>
                <a:gd name="connsiteY73" fmla="*/ 208521 h 606722"/>
                <a:gd name="connsiteX74" fmla="*/ 229690 w 552386"/>
                <a:gd name="connsiteY74" fmla="*/ 174932 h 606722"/>
                <a:gd name="connsiteX75" fmla="*/ 262621 w 552386"/>
                <a:gd name="connsiteY75" fmla="*/ 174932 h 606722"/>
                <a:gd name="connsiteX76" fmla="*/ 262621 w 552386"/>
                <a:gd name="connsiteY76" fmla="*/ 223802 h 606722"/>
                <a:gd name="connsiteX77" fmla="*/ 273925 w 552386"/>
                <a:gd name="connsiteY77" fmla="*/ 212429 h 606722"/>
                <a:gd name="connsiteX78" fmla="*/ 291102 w 552386"/>
                <a:gd name="connsiteY78" fmla="*/ 208519 h 606722"/>
                <a:gd name="connsiteX79" fmla="*/ 306678 w 552386"/>
                <a:gd name="connsiteY79" fmla="*/ 212162 h 606722"/>
                <a:gd name="connsiteX80" fmla="*/ 319049 w 552386"/>
                <a:gd name="connsiteY80" fmla="*/ 222114 h 606722"/>
                <a:gd name="connsiteX81" fmla="*/ 327238 w 552386"/>
                <a:gd name="connsiteY81" fmla="*/ 237219 h 606722"/>
                <a:gd name="connsiteX82" fmla="*/ 330175 w 552386"/>
                <a:gd name="connsiteY82" fmla="*/ 256145 h 606722"/>
                <a:gd name="connsiteX83" fmla="*/ 326971 w 552386"/>
                <a:gd name="connsiteY83" fmla="*/ 274982 h 606722"/>
                <a:gd name="connsiteX84" fmla="*/ 318070 w 552386"/>
                <a:gd name="connsiteY84" fmla="*/ 289821 h 606722"/>
                <a:gd name="connsiteX85" fmla="*/ 304631 w 552386"/>
                <a:gd name="connsiteY85" fmla="*/ 299595 h 606722"/>
                <a:gd name="connsiteX86" fmla="*/ 287809 w 552386"/>
                <a:gd name="connsiteY86" fmla="*/ 303149 h 606722"/>
                <a:gd name="connsiteX87" fmla="*/ 258260 w 552386"/>
                <a:gd name="connsiteY87" fmla="*/ 287244 h 606722"/>
                <a:gd name="connsiteX88" fmla="*/ 258260 w 552386"/>
                <a:gd name="connsiteY88" fmla="*/ 301372 h 606722"/>
                <a:gd name="connsiteX89" fmla="*/ 229690 w 552386"/>
                <a:gd name="connsiteY89" fmla="*/ 301372 h 606722"/>
                <a:gd name="connsiteX90" fmla="*/ 55274 w 552386"/>
                <a:gd name="connsiteY90" fmla="*/ 91893 h 606722"/>
                <a:gd name="connsiteX91" fmla="*/ 55274 w 552386"/>
                <a:gd name="connsiteY91" fmla="*/ 386055 h 606722"/>
                <a:gd name="connsiteX92" fmla="*/ 497201 w 552386"/>
                <a:gd name="connsiteY92" fmla="*/ 386055 h 606722"/>
                <a:gd name="connsiteX93" fmla="*/ 497201 w 552386"/>
                <a:gd name="connsiteY93" fmla="*/ 91893 h 606722"/>
                <a:gd name="connsiteX94" fmla="*/ 239432 w 552386"/>
                <a:gd name="connsiteY94" fmla="*/ 0 h 606722"/>
                <a:gd name="connsiteX95" fmla="*/ 313042 w 552386"/>
                <a:gd name="connsiteY95" fmla="*/ 0 h 606722"/>
                <a:gd name="connsiteX96" fmla="*/ 313042 w 552386"/>
                <a:gd name="connsiteY96" fmla="*/ 36793 h 606722"/>
                <a:gd name="connsiteX97" fmla="*/ 552386 w 552386"/>
                <a:gd name="connsiteY97" fmla="*/ 36793 h 606722"/>
                <a:gd name="connsiteX98" fmla="*/ 552386 w 552386"/>
                <a:gd name="connsiteY98" fmla="*/ 441244 h 606722"/>
                <a:gd name="connsiteX99" fmla="*/ 393595 w 552386"/>
                <a:gd name="connsiteY99" fmla="*/ 441244 h 606722"/>
                <a:gd name="connsiteX100" fmla="*/ 424748 w 552386"/>
                <a:gd name="connsiteY100" fmla="*/ 606722 h 606722"/>
                <a:gd name="connsiteX101" fmla="*/ 368584 w 552386"/>
                <a:gd name="connsiteY101" fmla="*/ 606722 h 606722"/>
                <a:gd name="connsiteX102" fmla="*/ 337342 w 552386"/>
                <a:gd name="connsiteY102" fmla="*/ 441244 h 606722"/>
                <a:gd name="connsiteX103" fmla="*/ 215044 w 552386"/>
                <a:gd name="connsiteY103" fmla="*/ 441244 h 606722"/>
                <a:gd name="connsiteX104" fmla="*/ 183891 w 552386"/>
                <a:gd name="connsiteY104" fmla="*/ 606722 h 606722"/>
                <a:gd name="connsiteX105" fmla="*/ 127638 w 552386"/>
                <a:gd name="connsiteY105" fmla="*/ 606722 h 606722"/>
                <a:gd name="connsiteX106" fmla="*/ 158880 w 552386"/>
                <a:gd name="connsiteY106" fmla="*/ 441244 h 606722"/>
                <a:gd name="connsiteX107" fmla="*/ 0 w 552386"/>
                <a:gd name="connsiteY107" fmla="*/ 441244 h 606722"/>
                <a:gd name="connsiteX108" fmla="*/ 0 w 552386"/>
                <a:gd name="connsiteY108" fmla="*/ 36793 h 606722"/>
                <a:gd name="connsiteX109" fmla="*/ 239432 w 552386"/>
                <a:gd name="connsiteY109" fmla="*/ 36793 h 606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</a:cxnLst>
              <a:rect l="l" t="t" r="r" b="b"/>
              <a:pathLst>
                <a:path w="552386" h="606722">
                  <a:moveTo>
                    <a:pt x="157109" y="260500"/>
                  </a:moveTo>
                  <a:cubicBezTo>
                    <a:pt x="153104" y="260500"/>
                    <a:pt x="149722" y="261477"/>
                    <a:pt x="147053" y="263432"/>
                  </a:cubicBezTo>
                  <a:cubicBezTo>
                    <a:pt x="144383" y="265387"/>
                    <a:pt x="143048" y="267875"/>
                    <a:pt x="143048" y="270896"/>
                  </a:cubicBezTo>
                  <a:cubicBezTo>
                    <a:pt x="143048" y="273472"/>
                    <a:pt x="144116" y="275516"/>
                    <a:pt x="146163" y="277115"/>
                  </a:cubicBezTo>
                  <a:cubicBezTo>
                    <a:pt x="148121" y="278803"/>
                    <a:pt x="150701" y="279603"/>
                    <a:pt x="153816" y="279603"/>
                  </a:cubicBezTo>
                  <a:cubicBezTo>
                    <a:pt x="155774" y="279603"/>
                    <a:pt x="157821" y="279248"/>
                    <a:pt x="159957" y="278626"/>
                  </a:cubicBezTo>
                  <a:cubicBezTo>
                    <a:pt x="162004" y="278004"/>
                    <a:pt x="163873" y="277115"/>
                    <a:pt x="165475" y="276138"/>
                  </a:cubicBezTo>
                  <a:cubicBezTo>
                    <a:pt x="166721" y="275160"/>
                    <a:pt x="167789" y="274183"/>
                    <a:pt x="168590" y="273117"/>
                  </a:cubicBezTo>
                  <a:cubicBezTo>
                    <a:pt x="169391" y="271962"/>
                    <a:pt x="169836" y="270896"/>
                    <a:pt x="169836" y="269740"/>
                  </a:cubicBezTo>
                  <a:lnTo>
                    <a:pt x="169836" y="262899"/>
                  </a:lnTo>
                  <a:cubicBezTo>
                    <a:pt x="167878" y="262277"/>
                    <a:pt x="165742" y="261655"/>
                    <a:pt x="163428" y="261211"/>
                  </a:cubicBezTo>
                  <a:cubicBezTo>
                    <a:pt x="161114" y="260766"/>
                    <a:pt x="158978" y="260500"/>
                    <a:pt x="157109" y="260500"/>
                  </a:cubicBezTo>
                  <a:close/>
                  <a:moveTo>
                    <a:pt x="279621" y="236242"/>
                  </a:moveTo>
                  <a:cubicBezTo>
                    <a:pt x="276150" y="236242"/>
                    <a:pt x="272857" y="237486"/>
                    <a:pt x="269741" y="239973"/>
                  </a:cubicBezTo>
                  <a:cubicBezTo>
                    <a:pt x="266626" y="242461"/>
                    <a:pt x="264223" y="245749"/>
                    <a:pt x="262621" y="249747"/>
                  </a:cubicBezTo>
                  <a:lnTo>
                    <a:pt x="262621" y="266097"/>
                  </a:lnTo>
                  <a:cubicBezTo>
                    <a:pt x="266893" y="272317"/>
                    <a:pt x="272145" y="275426"/>
                    <a:pt x="278286" y="275426"/>
                  </a:cubicBezTo>
                  <a:cubicBezTo>
                    <a:pt x="283715" y="275426"/>
                    <a:pt x="288076" y="273649"/>
                    <a:pt x="291369" y="270184"/>
                  </a:cubicBezTo>
                  <a:cubicBezTo>
                    <a:pt x="294662" y="266719"/>
                    <a:pt x="296354" y="262098"/>
                    <a:pt x="296354" y="256323"/>
                  </a:cubicBezTo>
                  <a:cubicBezTo>
                    <a:pt x="296354" y="253568"/>
                    <a:pt x="295909" y="250991"/>
                    <a:pt x="295018" y="248592"/>
                  </a:cubicBezTo>
                  <a:cubicBezTo>
                    <a:pt x="294128" y="246104"/>
                    <a:pt x="292971" y="243972"/>
                    <a:pt x="291547" y="242106"/>
                  </a:cubicBezTo>
                  <a:cubicBezTo>
                    <a:pt x="290123" y="240329"/>
                    <a:pt x="288343" y="238818"/>
                    <a:pt x="286296" y="237841"/>
                  </a:cubicBezTo>
                  <a:cubicBezTo>
                    <a:pt x="284338" y="236775"/>
                    <a:pt x="282113" y="236242"/>
                    <a:pt x="279621" y="236242"/>
                  </a:cubicBezTo>
                  <a:close/>
                  <a:moveTo>
                    <a:pt x="395817" y="208521"/>
                  </a:moveTo>
                  <a:cubicBezTo>
                    <a:pt x="406940" y="208521"/>
                    <a:pt x="416194" y="210831"/>
                    <a:pt x="423669" y="215452"/>
                  </a:cubicBezTo>
                  <a:cubicBezTo>
                    <a:pt x="431144" y="220072"/>
                    <a:pt x="436750" y="226025"/>
                    <a:pt x="440398" y="233311"/>
                  </a:cubicBezTo>
                  <a:lnTo>
                    <a:pt x="408364" y="242996"/>
                  </a:lnTo>
                  <a:cubicBezTo>
                    <a:pt x="405160" y="238464"/>
                    <a:pt x="400978" y="236243"/>
                    <a:pt x="395639" y="236243"/>
                  </a:cubicBezTo>
                  <a:cubicBezTo>
                    <a:pt x="391100" y="236243"/>
                    <a:pt x="387363" y="237931"/>
                    <a:pt x="384160" y="241396"/>
                  </a:cubicBezTo>
                  <a:cubicBezTo>
                    <a:pt x="381045" y="244773"/>
                    <a:pt x="379532" y="249571"/>
                    <a:pt x="379532" y="255879"/>
                  </a:cubicBezTo>
                  <a:cubicBezTo>
                    <a:pt x="379532" y="262099"/>
                    <a:pt x="381045" y="266897"/>
                    <a:pt x="384160" y="270274"/>
                  </a:cubicBezTo>
                  <a:cubicBezTo>
                    <a:pt x="387363" y="273739"/>
                    <a:pt x="391100" y="275427"/>
                    <a:pt x="395639" y="275427"/>
                  </a:cubicBezTo>
                  <a:cubicBezTo>
                    <a:pt x="400978" y="275427"/>
                    <a:pt x="405160" y="273206"/>
                    <a:pt x="408364" y="268674"/>
                  </a:cubicBezTo>
                  <a:lnTo>
                    <a:pt x="440398" y="278359"/>
                  </a:lnTo>
                  <a:cubicBezTo>
                    <a:pt x="436750" y="285645"/>
                    <a:pt x="431144" y="291598"/>
                    <a:pt x="423669" y="296219"/>
                  </a:cubicBezTo>
                  <a:cubicBezTo>
                    <a:pt x="416194" y="300839"/>
                    <a:pt x="406940" y="303149"/>
                    <a:pt x="395817" y="303149"/>
                  </a:cubicBezTo>
                  <a:cubicBezTo>
                    <a:pt x="387719" y="303149"/>
                    <a:pt x="380511" y="301816"/>
                    <a:pt x="374282" y="299239"/>
                  </a:cubicBezTo>
                  <a:cubicBezTo>
                    <a:pt x="368053" y="296663"/>
                    <a:pt x="362803" y="293198"/>
                    <a:pt x="358621" y="288844"/>
                  </a:cubicBezTo>
                  <a:cubicBezTo>
                    <a:pt x="354350" y="284490"/>
                    <a:pt x="351146" y="279514"/>
                    <a:pt x="349011" y="273739"/>
                  </a:cubicBezTo>
                  <a:cubicBezTo>
                    <a:pt x="346786" y="268052"/>
                    <a:pt x="345629" y="262099"/>
                    <a:pt x="345629" y="255879"/>
                  </a:cubicBezTo>
                  <a:cubicBezTo>
                    <a:pt x="345629" y="249571"/>
                    <a:pt x="346786" y="243618"/>
                    <a:pt x="349011" y="237931"/>
                  </a:cubicBezTo>
                  <a:cubicBezTo>
                    <a:pt x="351146" y="232156"/>
                    <a:pt x="354350" y="227180"/>
                    <a:pt x="358621" y="222826"/>
                  </a:cubicBezTo>
                  <a:cubicBezTo>
                    <a:pt x="362803" y="218472"/>
                    <a:pt x="368053" y="215007"/>
                    <a:pt x="374282" y="212431"/>
                  </a:cubicBezTo>
                  <a:cubicBezTo>
                    <a:pt x="380511" y="209854"/>
                    <a:pt x="387719" y="208521"/>
                    <a:pt x="395817" y="208521"/>
                  </a:cubicBezTo>
                  <a:close/>
                  <a:moveTo>
                    <a:pt x="157287" y="208521"/>
                  </a:moveTo>
                  <a:cubicBezTo>
                    <a:pt x="171883" y="208521"/>
                    <a:pt x="183097" y="211720"/>
                    <a:pt x="191018" y="218206"/>
                  </a:cubicBezTo>
                  <a:cubicBezTo>
                    <a:pt x="198850" y="224692"/>
                    <a:pt x="202766" y="234377"/>
                    <a:pt x="202766" y="247350"/>
                  </a:cubicBezTo>
                  <a:lnTo>
                    <a:pt x="202766" y="265031"/>
                  </a:lnTo>
                  <a:cubicBezTo>
                    <a:pt x="202766" y="268141"/>
                    <a:pt x="203300" y="270274"/>
                    <a:pt x="204190" y="271517"/>
                  </a:cubicBezTo>
                  <a:cubicBezTo>
                    <a:pt x="205080" y="272761"/>
                    <a:pt x="206771" y="273472"/>
                    <a:pt x="209085" y="273650"/>
                  </a:cubicBezTo>
                  <a:lnTo>
                    <a:pt x="209085" y="301372"/>
                  </a:lnTo>
                  <a:cubicBezTo>
                    <a:pt x="206415" y="301994"/>
                    <a:pt x="203834" y="302438"/>
                    <a:pt x="201520" y="302705"/>
                  </a:cubicBezTo>
                  <a:cubicBezTo>
                    <a:pt x="199117" y="302971"/>
                    <a:pt x="196981" y="303149"/>
                    <a:pt x="195112" y="303149"/>
                  </a:cubicBezTo>
                  <a:cubicBezTo>
                    <a:pt x="189238" y="303149"/>
                    <a:pt x="184788" y="302083"/>
                    <a:pt x="181673" y="299950"/>
                  </a:cubicBezTo>
                  <a:cubicBezTo>
                    <a:pt x="178647" y="297818"/>
                    <a:pt x="176600" y="294619"/>
                    <a:pt x="175710" y="290532"/>
                  </a:cubicBezTo>
                  <a:lnTo>
                    <a:pt x="174998" y="287244"/>
                  </a:lnTo>
                  <a:cubicBezTo>
                    <a:pt x="170993" y="292398"/>
                    <a:pt x="166276" y="296396"/>
                    <a:pt x="160936" y="299062"/>
                  </a:cubicBezTo>
                  <a:cubicBezTo>
                    <a:pt x="155596" y="301816"/>
                    <a:pt x="149989" y="303149"/>
                    <a:pt x="143938" y="303149"/>
                  </a:cubicBezTo>
                  <a:cubicBezTo>
                    <a:pt x="139399" y="303149"/>
                    <a:pt x="135216" y="302349"/>
                    <a:pt x="131300" y="300928"/>
                  </a:cubicBezTo>
                  <a:cubicBezTo>
                    <a:pt x="127384" y="299417"/>
                    <a:pt x="123913" y="297374"/>
                    <a:pt x="121154" y="294708"/>
                  </a:cubicBezTo>
                  <a:cubicBezTo>
                    <a:pt x="118306" y="292131"/>
                    <a:pt x="116081" y="289021"/>
                    <a:pt x="114479" y="285467"/>
                  </a:cubicBezTo>
                  <a:cubicBezTo>
                    <a:pt x="112788" y="281913"/>
                    <a:pt x="111987" y="278004"/>
                    <a:pt x="111987" y="273828"/>
                  </a:cubicBezTo>
                  <a:cubicBezTo>
                    <a:pt x="111987" y="269207"/>
                    <a:pt x="112966" y="265031"/>
                    <a:pt x="114924" y="261211"/>
                  </a:cubicBezTo>
                  <a:cubicBezTo>
                    <a:pt x="116971" y="257390"/>
                    <a:pt x="119641" y="254102"/>
                    <a:pt x="123112" y="251348"/>
                  </a:cubicBezTo>
                  <a:cubicBezTo>
                    <a:pt x="126583" y="248594"/>
                    <a:pt x="130766" y="246461"/>
                    <a:pt x="135572" y="244951"/>
                  </a:cubicBezTo>
                  <a:cubicBezTo>
                    <a:pt x="140289" y="243440"/>
                    <a:pt x="145629" y="242640"/>
                    <a:pt x="151413" y="242640"/>
                  </a:cubicBezTo>
                  <a:cubicBezTo>
                    <a:pt x="158800" y="242640"/>
                    <a:pt x="164941" y="243795"/>
                    <a:pt x="169836" y="246106"/>
                  </a:cubicBezTo>
                  <a:lnTo>
                    <a:pt x="169836" y="243351"/>
                  </a:lnTo>
                  <a:cubicBezTo>
                    <a:pt x="169836" y="239086"/>
                    <a:pt x="168590" y="235888"/>
                    <a:pt x="166098" y="233844"/>
                  </a:cubicBezTo>
                  <a:cubicBezTo>
                    <a:pt x="163606" y="231712"/>
                    <a:pt x="159601" y="230734"/>
                    <a:pt x="153994" y="230734"/>
                  </a:cubicBezTo>
                  <a:cubicBezTo>
                    <a:pt x="148832" y="230734"/>
                    <a:pt x="144027" y="231534"/>
                    <a:pt x="139577" y="233222"/>
                  </a:cubicBezTo>
                  <a:cubicBezTo>
                    <a:pt x="135216" y="234910"/>
                    <a:pt x="130588" y="237309"/>
                    <a:pt x="125693" y="240597"/>
                  </a:cubicBezTo>
                  <a:lnTo>
                    <a:pt x="116170" y="220161"/>
                  </a:lnTo>
                  <a:cubicBezTo>
                    <a:pt x="128185" y="212431"/>
                    <a:pt x="141891" y="208521"/>
                    <a:pt x="157287" y="208521"/>
                  </a:cubicBezTo>
                  <a:close/>
                  <a:moveTo>
                    <a:pt x="229690" y="174932"/>
                  </a:moveTo>
                  <a:lnTo>
                    <a:pt x="262621" y="174932"/>
                  </a:lnTo>
                  <a:lnTo>
                    <a:pt x="262621" y="223802"/>
                  </a:lnTo>
                  <a:cubicBezTo>
                    <a:pt x="265291" y="218826"/>
                    <a:pt x="269029" y="215005"/>
                    <a:pt x="273925" y="212429"/>
                  </a:cubicBezTo>
                  <a:cubicBezTo>
                    <a:pt x="278820" y="209852"/>
                    <a:pt x="284516" y="208519"/>
                    <a:pt x="291102" y="208519"/>
                  </a:cubicBezTo>
                  <a:cubicBezTo>
                    <a:pt x="296621" y="208519"/>
                    <a:pt x="301872" y="209763"/>
                    <a:pt x="306678" y="212162"/>
                  </a:cubicBezTo>
                  <a:cubicBezTo>
                    <a:pt x="311484" y="214561"/>
                    <a:pt x="315578" y="217938"/>
                    <a:pt x="319049" y="222114"/>
                  </a:cubicBezTo>
                  <a:cubicBezTo>
                    <a:pt x="322521" y="226379"/>
                    <a:pt x="325280" y="231355"/>
                    <a:pt x="327238" y="237219"/>
                  </a:cubicBezTo>
                  <a:cubicBezTo>
                    <a:pt x="329196" y="243083"/>
                    <a:pt x="330175" y="249392"/>
                    <a:pt x="330175" y="256145"/>
                  </a:cubicBezTo>
                  <a:cubicBezTo>
                    <a:pt x="330175" y="262987"/>
                    <a:pt x="329107" y="269295"/>
                    <a:pt x="326971" y="274982"/>
                  </a:cubicBezTo>
                  <a:cubicBezTo>
                    <a:pt x="324835" y="280669"/>
                    <a:pt x="321898" y="285645"/>
                    <a:pt x="318070" y="289821"/>
                  </a:cubicBezTo>
                  <a:cubicBezTo>
                    <a:pt x="314332" y="293997"/>
                    <a:pt x="309882" y="297196"/>
                    <a:pt x="304631" y="299595"/>
                  </a:cubicBezTo>
                  <a:cubicBezTo>
                    <a:pt x="299469" y="301994"/>
                    <a:pt x="293861" y="303149"/>
                    <a:pt x="287809" y="303149"/>
                  </a:cubicBezTo>
                  <a:cubicBezTo>
                    <a:pt x="274014" y="303149"/>
                    <a:pt x="264223" y="297818"/>
                    <a:pt x="258260" y="287244"/>
                  </a:cubicBezTo>
                  <a:lnTo>
                    <a:pt x="258260" y="301372"/>
                  </a:lnTo>
                  <a:lnTo>
                    <a:pt x="229690" y="301372"/>
                  </a:lnTo>
                  <a:close/>
                  <a:moveTo>
                    <a:pt x="55274" y="91893"/>
                  </a:moveTo>
                  <a:lnTo>
                    <a:pt x="55274" y="386055"/>
                  </a:lnTo>
                  <a:lnTo>
                    <a:pt x="497201" y="386055"/>
                  </a:lnTo>
                  <a:lnTo>
                    <a:pt x="497201" y="91893"/>
                  </a:lnTo>
                  <a:close/>
                  <a:moveTo>
                    <a:pt x="239432" y="0"/>
                  </a:moveTo>
                  <a:lnTo>
                    <a:pt x="313042" y="0"/>
                  </a:lnTo>
                  <a:lnTo>
                    <a:pt x="313042" y="36793"/>
                  </a:lnTo>
                  <a:lnTo>
                    <a:pt x="552386" y="36793"/>
                  </a:lnTo>
                  <a:lnTo>
                    <a:pt x="552386" y="441244"/>
                  </a:lnTo>
                  <a:lnTo>
                    <a:pt x="393595" y="441244"/>
                  </a:lnTo>
                  <a:lnTo>
                    <a:pt x="424748" y="606722"/>
                  </a:lnTo>
                  <a:lnTo>
                    <a:pt x="368584" y="606722"/>
                  </a:lnTo>
                  <a:lnTo>
                    <a:pt x="337342" y="441244"/>
                  </a:lnTo>
                  <a:lnTo>
                    <a:pt x="215044" y="441244"/>
                  </a:lnTo>
                  <a:lnTo>
                    <a:pt x="183891" y="606722"/>
                  </a:lnTo>
                  <a:lnTo>
                    <a:pt x="127638" y="606722"/>
                  </a:lnTo>
                  <a:lnTo>
                    <a:pt x="158880" y="441244"/>
                  </a:lnTo>
                  <a:lnTo>
                    <a:pt x="0" y="441244"/>
                  </a:lnTo>
                  <a:lnTo>
                    <a:pt x="0" y="36793"/>
                  </a:lnTo>
                  <a:lnTo>
                    <a:pt x="239432" y="36793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/>
            <a:lstStyle/>
            <a:p>
              <a:endParaRPr lang="zh-CN" altLang="en-US">
                <a:solidFill>
                  <a:schemeClr val="tx1">
                    <a:lumMod val="85000"/>
                    <a:lumOff val="15000"/>
                  </a:schemeClr>
                </a:solidFill>
                <a:latin typeface="微软雅黑"/>
                <a:ea typeface="微软雅黑"/>
                <a:sym typeface="微软雅黑"/>
              </a:endParaRPr>
            </a:p>
          </p:txBody>
        </p:sp>
      </p:grpSp>
      <p:grpSp>
        <p:nvGrpSpPr>
          <p:cNvPr id="25" name="PA-组合 24"/>
          <p:cNvGrpSpPr/>
          <p:nvPr>
            <p:custDataLst>
              <p:tags r:id="rId7"/>
            </p:custDataLst>
          </p:nvPr>
        </p:nvGrpSpPr>
        <p:grpSpPr>
          <a:xfrm>
            <a:off x="4673890" y="2443824"/>
            <a:ext cx="577081" cy="577081"/>
            <a:chOff x="6517200" y="2836268"/>
            <a:chExt cx="769441" cy="769441"/>
          </a:xfrm>
        </p:grpSpPr>
        <p:sp>
          <p:nvSpPr>
            <p:cNvPr id="8" name="PA-椭圆 7"/>
            <p:cNvSpPr/>
            <p:nvPr>
              <p:custDataLst>
                <p:tags r:id="rId17"/>
              </p:custDataLst>
            </p:nvPr>
          </p:nvSpPr>
          <p:spPr>
            <a:xfrm>
              <a:off x="6517200" y="2836268"/>
              <a:ext cx="769441" cy="769441"/>
            </a:xfrm>
            <a:prstGeom prst="ellipse">
              <a:avLst/>
            </a:prstGeom>
            <a:solidFill>
              <a:srgbClr val="6BCB94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>
                    <a:lumMod val="85000"/>
                    <a:lumOff val="15000"/>
                  </a:schemeClr>
                </a:solidFill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1" name="PA-pay-card_40365"/>
            <p:cNvSpPr>
              <a:spLocks noChangeAspect="1"/>
            </p:cNvSpPr>
            <p:nvPr>
              <p:custDataLst>
                <p:tags r:id="rId18"/>
              </p:custDataLst>
            </p:nvPr>
          </p:nvSpPr>
          <p:spPr bwMode="auto">
            <a:xfrm>
              <a:off x="6720977" y="3040136"/>
              <a:ext cx="361888" cy="462892"/>
            </a:xfrm>
            <a:custGeom>
              <a:avLst/>
              <a:gdLst>
                <a:gd name="T0" fmla="*/ 271 w 277"/>
                <a:gd name="T1" fmla="*/ 6 h 355"/>
                <a:gd name="T2" fmla="*/ 257 w 277"/>
                <a:gd name="T3" fmla="*/ 0 h 355"/>
                <a:gd name="T4" fmla="*/ 20 w 277"/>
                <a:gd name="T5" fmla="*/ 0 h 355"/>
                <a:gd name="T6" fmla="*/ 0 w 277"/>
                <a:gd name="T7" fmla="*/ 20 h 355"/>
                <a:gd name="T8" fmla="*/ 0 w 277"/>
                <a:gd name="T9" fmla="*/ 334 h 355"/>
                <a:gd name="T10" fmla="*/ 11 w 277"/>
                <a:gd name="T11" fmla="*/ 351 h 355"/>
                <a:gd name="T12" fmla="*/ 32 w 277"/>
                <a:gd name="T13" fmla="*/ 350 h 355"/>
                <a:gd name="T14" fmla="*/ 139 w 277"/>
                <a:gd name="T15" fmla="*/ 275 h 355"/>
                <a:gd name="T16" fmla="*/ 246 w 277"/>
                <a:gd name="T17" fmla="*/ 350 h 355"/>
                <a:gd name="T18" fmla="*/ 257 w 277"/>
                <a:gd name="T19" fmla="*/ 354 h 355"/>
                <a:gd name="T20" fmla="*/ 267 w 277"/>
                <a:gd name="T21" fmla="*/ 351 h 355"/>
                <a:gd name="T22" fmla="*/ 277 w 277"/>
                <a:gd name="T23" fmla="*/ 334 h 355"/>
                <a:gd name="T24" fmla="*/ 277 w 277"/>
                <a:gd name="T25" fmla="*/ 20 h 355"/>
                <a:gd name="T26" fmla="*/ 271 w 277"/>
                <a:gd name="T27" fmla="*/ 6 h 355"/>
                <a:gd name="T28" fmla="*/ 237 w 277"/>
                <a:gd name="T29" fmla="*/ 295 h 355"/>
                <a:gd name="T30" fmla="*/ 150 w 277"/>
                <a:gd name="T31" fmla="*/ 234 h 355"/>
                <a:gd name="T32" fmla="*/ 127 w 277"/>
                <a:gd name="T33" fmla="*/ 234 h 355"/>
                <a:gd name="T34" fmla="*/ 40 w 277"/>
                <a:gd name="T35" fmla="*/ 295 h 355"/>
                <a:gd name="T36" fmla="*/ 40 w 277"/>
                <a:gd name="T37" fmla="*/ 40 h 355"/>
                <a:gd name="T38" fmla="*/ 66 w 277"/>
                <a:gd name="T39" fmla="*/ 40 h 355"/>
                <a:gd name="T40" fmla="*/ 66 w 277"/>
                <a:gd name="T41" fmla="*/ 147 h 355"/>
                <a:gd name="T42" fmla="*/ 86 w 277"/>
                <a:gd name="T43" fmla="*/ 167 h 355"/>
                <a:gd name="T44" fmla="*/ 106 w 277"/>
                <a:gd name="T45" fmla="*/ 147 h 355"/>
                <a:gd name="T46" fmla="*/ 106 w 277"/>
                <a:gd name="T47" fmla="*/ 40 h 355"/>
                <a:gd name="T48" fmla="*/ 237 w 277"/>
                <a:gd name="T49" fmla="*/ 40 h 355"/>
                <a:gd name="T50" fmla="*/ 237 w 277"/>
                <a:gd name="T51" fmla="*/ 295 h 3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277" h="355">
                  <a:moveTo>
                    <a:pt x="271" y="6"/>
                  </a:moveTo>
                  <a:cubicBezTo>
                    <a:pt x="268" y="2"/>
                    <a:pt x="263" y="0"/>
                    <a:pt x="257" y="0"/>
                  </a:cubicBezTo>
                  <a:lnTo>
                    <a:pt x="20" y="0"/>
                  </a:lnTo>
                  <a:cubicBezTo>
                    <a:pt x="9" y="0"/>
                    <a:pt x="0" y="9"/>
                    <a:pt x="0" y="20"/>
                  </a:cubicBezTo>
                  <a:lnTo>
                    <a:pt x="0" y="334"/>
                  </a:lnTo>
                  <a:cubicBezTo>
                    <a:pt x="0" y="341"/>
                    <a:pt x="4" y="348"/>
                    <a:pt x="11" y="351"/>
                  </a:cubicBezTo>
                  <a:cubicBezTo>
                    <a:pt x="18" y="355"/>
                    <a:pt x="26" y="354"/>
                    <a:pt x="32" y="350"/>
                  </a:cubicBezTo>
                  <a:lnTo>
                    <a:pt x="139" y="275"/>
                  </a:lnTo>
                  <a:lnTo>
                    <a:pt x="246" y="350"/>
                  </a:lnTo>
                  <a:cubicBezTo>
                    <a:pt x="249" y="352"/>
                    <a:pt x="253" y="354"/>
                    <a:pt x="257" y="354"/>
                  </a:cubicBezTo>
                  <a:cubicBezTo>
                    <a:pt x="260" y="354"/>
                    <a:pt x="264" y="353"/>
                    <a:pt x="267" y="351"/>
                  </a:cubicBezTo>
                  <a:cubicBezTo>
                    <a:pt x="273" y="348"/>
                    <a:pt x="277" y="341"/>
                    <a:pt x="277" y="334"/>
                  </a:cubicBezTo>
                  <a:lnTo>
                    <a:pt x="277" y="20"/>
                  </a:lnTo>
                  <a:cubicBezTo>
                    <a:pt x="277" y="15"/>
                    <a:pt x="275" y="10"/>
                    <a:pt x="271" y="6"/>
                  </a:cubicBezTo>
                  <a:close/>
                  <a:moveTo>
                    <a:pt x="237" y="295"/>
                  </a:moveTo>
                  <a:lnTo>
                    <a:pt x="150" y="234"/>
                  </a:lnTo>
                  <a:cubicBezTo>
                    <a:pt x="143" y="229"/>
                    <a:pt x="134" y="229"/>
                    <a:pt x="127" y="234"/>
                  </a:cubicBezTo>
                  <a:lnTo>
                    <a:pt x="40" y="295"/>
                  </a:lnTo>
                  <a:lnTo>
                    <a:pt x="40" y="40"/>
                  </a:lnTo>
                  <a:lnTo>
                    <a:pt x="66" y="40"/>
                  </a:lnTo>
                  <a:lnTo>
                    <a:pt x="66" y="147"/>
                  </a:lnTo>
                  <a:cubicBezTo>
                    <a:pt x="66" y="158"/>
                    <a:pt x="75" y="167"/>
                    <a:pt x="86" y="167"/>
                  </a:cubicBezTo>
                  <a:cubicBezTo>
                    <a:pt x="97" y="167"/>
                    <a:pt x="106" y="158"/>
                    <a:pt x="106" y="147"/>
                  </a:cubicBezTo>
                  <a:lnTo>
                    <a:pt x="106" y="40"/>
                  </a:lnTo>
                  <a:lnTo>
                    <a:pt x="237" y="40"/>
                  </a:lnTo>
                  <a:lnTo>
                    <a:pt x="237" y="29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/>
            <a:lstStyle/>
            <a:p>
              <a:endParaRPr lang="zh-CN" altLang="en-US">
                <a:solidFill>
                  <a:schemeClr val="tx1">
                    <a:lumMod val="85000"/>
                    <a:lumOff val="15000"/>
                  </a:schemeClr>
                </a:solidFill>
                <a:latin typeface="微软雅黑"/>
                <a:ea typeface="微软雅黑"/>
                <a:sym typeface="微软雅黑"/>
              </a:endParaRPr>
            </a:p>
          </p:txBody>
        </p:sp>
      </p:grpSp>
      <p:grpSp>
        <p:nvGrpSpPr>
          <p:cNvPr id="26" name="PA-组合 25"/>
          <p:cNvGrpSpPr/>
          <p:nvPr>
            <p:custDataLst>
              <p:tags r:id="rId8"/>
            </p:custDataLst>
          </p:nvPr>
        </p:nvGrpSpPr>
        <p:grpSpPr>
          <a:xfrm>
            <a:off x="4673890" y="3503175"/>
            <a:ext cx="577081" cy="577081"/>
            <a:chOff x="7927990" y="3906259"/>
            <a:chExt cx="769441" cy="769441"/>
          </a:xfrm>
        </p:grpSpPr>
        <p:sp>
          <p:nvSpPr>
            <p:cNvPr id="10" name="PA-椭圆 9"/>
            <p:cNvSpPr/>
            <p:nvPr>
              <p:custDataLst>
                <p:tags r:id="rId15"/>
              </p:custDataLst>
            </p:nvPr>
          </p:nvSpPr>
          <p:spPr>
            <a:xfrm>
              <a:off x="7927990" y="3906259"/>
              <a:ext cx="769441" cy="769441"/>
            </a:xfrm>
            <a:prstGeom prst="ellipse">
              <a:avLst/>
            </a:prstGeom>
            <a:solidFill>
              <a:srgbClr val="F9775C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>
                    <a:lumMod val="85000"/>
                    <a:lumOff val="15000"/>
                  </a:schemeClr>
                </a:solidFill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2" name="PA-pay-card_40365"/>
            <p:cNvSpPr>
              <a:spLocks noChangeAspect="1"/>
            </p:cNvSpPr>
            <p:nvPr>
              <p:custDataLst>
                <p:tags r:id="rId16"/>
              </p:custDataLst>
            </p:nvPr>
          </p:nvSpPr>
          <p:spPr bwMode="auto">
            <a:xfrm>
              <a:off x="8081264" y="4177021"/>
              <a:ext cx="462892" cy="280943"/>
            </a:xfrm>
            <a:custGeom>
              <a:avLst/>
              <a:gdLst>
                <a:gd name="T0" fmla="*/ 1098 w 1112"/>
                <a:gd name="T1" fmla="*/ 313 h 676"/>
                <a:gd name="T2" fmla="*/ 556 w 1112"/>
                <a:gd name="T3" fmla="*/ 0 h 676"/>
                <a:gd name="T4" fmla="*/ 15 w 1112"/>
                <a:gd name="T5" fmla="*/ 313 h 676"/>
                <a:gd name="T6" fmla="*/ 0 w 1112"/>
                <a:gd name="T7" fmla="*/ 338 h 676"/>
                <a:gd name="T8" fmla="*/ 15 w 1112"/>
                <a:gd name="T9" fmla="*/ 364 h 676"/>
                <a:gd name="T10" fmla="*/ 556 w 1112"/>
                <a:gd name="T11" fmla="*/ 676 h 676"/>
                <a:gd name="T12" fmla="*/ 1098 w 1112"/>
                <a:gd name="T13" fmla="*/ 364 h 676"/>
                <a:gd name="T14" fmla="*/ 1112 w 1112"/>
                <a:gd name="T15" fmla="*/ 338 h 676"/>
                <a:gd name="T16" fmla="*/ 1098 w 1112"/>
                <a:gd name="T17" fmla="*/ 313 h 676"/>
                <a:gd name="T18" fmla="*/ 562 w 1112"/>
                <a:gd name="T19" fmla="*/ 520 h 676"/>
                <a:gd name="T20" fmla="*/ 363 w 1112"/>
                <a:gd name="T21" fmla="*/ 322 h 676"/>
                <a:gd name="T22" fmla="*/ 562 w 1112"/>
                <a:gd name="T23" fmla="*/ 123 h 676"/>
                <a:gd name="T24" fmla="*/ 760 w 1112"/>
                <a:gd name="T25" fmla="*/ 322 h 676"/>
                <a:gd name="T26" fmla="*/ 562 w 1112"/>
                <a:gd name="T27" fmla="*/ 520 h 676"/>
                <a:gd name="T28" fmla="*/ 119 w 1112"/>
                <a:gd name="T29" fmla="*/ 338 h 676"/>
                <a:gd name="T30" fmla="*/ 303 w 1112"/>
                <a:gd name="T31" fmla="*/ 168 h 676"/>
                <a:gd name="T32" fmla="*/ 261 w 1112"/>
                <a:gd name="T33" fmla="*/ 322 h 676"/>
                <a:gd name="T34" fmla="*/ 344 w 1112"/>
                <a:gd name="T35" fmla="*/ 528 h 676"/>
                <a:gd name="T36" fmla="*/ 119 w 1112"/>
                <a:gd name="T37" fmla="*/ 338 h 676"/>
                <a:gd name="T38" fmla="*/ 788 w 1112"/>
                <a:gd name="T39" fmla="*/ 519 h 676"/>
                <a:gd name="T40" fmla="*/ 863 w 1112"/>
                <a:gd name="T41" fmla="*/ 322 h 676"/>
                <a:gd name="T42" fmla="*/ 826 w 1112"/>
                <a:gd name="T43" fmla="*/ 178 h 676"/>
                <a:gd name="T44" fmla="*/ 993 w 1112"/>
                <a:gd name="T45" fmla="*/ 338 h 676"/>
                <a:gd name="T46" fmla="*/ 788 w 1112"/>
                <a:gd name="T47" fmla="*/ 519 h 676"/>
                <a:gd name="T48" fmla="*/ 640 w 1112"/>
                <a:gd name="T49" fmla="*/ 318 h 676"/>
                <a:gd name="T50" fmla="*/ 556 w 1112"/>
                <a:gd name="T51" fmla="*/ 401 h 676"/>
                <a:gd name="T52" fmla="*/ 473 w 1112"/>
                <a:gd name="T53" fmla="*/ 318 h 676"/>
                <a:gd name="T54" fmla="*/ 556 w 1112"/>
                <a:gd name="T55" fmla="*/ 234 h 676"/>
                <a:gd name="T56" fmla="*/ 640 w 1112"/>
                <a:gd name="T57" fmla="*/ 318 h 6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112" h="676">
                  <a:moveTo>
                    <a:pt x="1098" y="313"/>
                  </a:moveTo>
                  <a:cubicBezTo>
                    <a:pt x="986" y="120"/>
                    <a:pt x="779" y="0"/>
                    <a:pt x="556" y="0"/>
                  </a:cubicBezTo>
                  <a:cubicBezTo>
                    <a:pt x="334" y="0"/>
                    <a:pt x="126" y="120"/>
                    <a:pt x="15" y="313"/>
                  </a:cubicBezTo>
                  <a:lnTo>
                    <a:pt x="0" y="338"/>
                  </a:lnTo>
                  <a:lnTo>
                    <a:pt x="15" y="364"/>
                  </a:lnTo>
                  <a:cubicBezTo>
                    <a:pt x="126" y="557"/>
                    <a:pt x="334" y="676"/>
                    <a:pt x="556" y="676"/>
                  </a:cubicBezTo>
                  <a:cubicBezTo>
                    <a:pt x="779" y="676"/>
                    <a:pt x="986" y="557"/>
                    <a:pt x="1098" y="364"/>
                  </a:cubicBezTo>
                  <a:lnTo>
                    <a:pt x="1112" y="338"/>
                  </a:lnTo>
                  <a:lnTo>
                    <a:pt x="1098" y="313"/>
                  </a:lnTo>
                  <a:close/>
                  <a:moveTo>
                    <a:pt x="562" y="520"/>
                  </a:moveTo>
                  <a:cubicBezTo>
                    <a:pt x="452" y="520"/>
                    <a:pt x="363" y="431"/>
                    <a:pt x="363" y="322"/>
                  </a:cubicBezTo>
                  <a:cubicBezTo>
                    <a:pt x="363" y="212"/>
                    <a:pt x="452" y="123"/>
                    <a:pt x="562" y="123"/>
                  </a:cubicBezTo>
                  <a:cubicBezTo>
                    <a:pt x="671" y="123"/>
                    <a:pt x="760" y="212"/>
                    <a:pt x="760" y="322"/>
                  </a:cubicBezTo>
                  <a:cubicBezTo>
                    <a:pt x="760" y="431"/>
                    <a:pt x="671" y="520"/>
                    <a:pt x="562" y="520"/>
                  </a:cubicBezTo>
                  <a:close/>
                  <a:moveTo>
                    <a:pt x="119" y="338"/>
                  </a:moveTo>
                  <a:cubicBezTo>
                    <a:pt x="167" y="267"/>
                    <a:pt x="230" y="209"/>
                    <a:pt x="303" y="168"/>
                  </a:cubicBezTo>
                  <a:cubicBezTo>
                    <a:pt x="277" y="213"/>
                    <a:pt x="261" y="265"/>
                    <a:pt x="261" y="322"/>
                  </a:cubicBezTo>
                  <a:cubicBezTo>
                    <a:pt x="261" y="402"/>
                    <a:pt x="293" y="474"/>
                    <a:pt x="344" y="528"/>
                  </a:cubicBezTo>
                  <a:cubicBezTo>
                    <a:pt x="254" y="488"/>
                    <a:pt x="175" y="423"/>
                    <a:pt x="119" y="338"/>
                  </a:cubicBezTo>
                  <a:close/>
                  <a:moveTo>
                    <a:pt x="788" y="519"/>
                  </a:moveTo>
                  <a:cubicBezTo>
                    <a:pt x="834" y="466"/>
                    <a:pt x="863" y="397"/>
                    <a:pt x="863" y="322"/>
                  </a:cubicBezTo>
                  <a:cubicBezTo>
                    <a:pt x="863" y="270"/>
                    <a:pt x="849" y="221"/>
                    <a:pt x="826" y="178"/>
                  </a:cubicBezTo>
                  <a:cubicBezTo>
                    <a:pt x="892" y="218"/>
                    <a:pt x="950" y="272"/>
                    <a:pt x="993" y="338"/>
                  </a:cubicBezTo>
                  <a:cubicBezTo>
                    <a:pt x="941" y="416"/>
                    <a:pt x="870" y="478"/>
                    <a:pt x="788" y="519"/>
                  </a:cubicBezTo>
                  <a:close/>
                  <a:moveTo>
                    <a:pt x="640" y="318"/>
                  </a:moveTo>
                  <a:cubicBezTo>
                    <a:pt x="640" y="364"/>
                    <a:pt x="602" y="401"/>
                    <a:pt x="556" y="401"/>
                  </a:cubicBezTo>
                  <a:cubicBezTo>
                    <a:pt x="510" y="401"/>
                    <a:pt x="473" y="364"/>
                    <a:pt x="473" y="318"/>
                  </a:cubicBezTo>
                  <a:cubicBezTo>
                    <a:pt x="473" y="272"/>
                    <a:pt x="510" y="234"/>
                    <a:pt x="556" y="234"/>
                  </a:cubicBezTo>
                  <a:cubicBezTo>
                    <a:pt x="602" y="234"/>
                    <a:pt x="640" y="272"/>
                    <a:pt x="640" y="318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/>
            <a:lstStyle/>
            <a:p>
              <a:endParaRPr lang="zh-CN" altLang="en-US">
                <a:solidFill>
                  <a:schemeClr val="tx1">
                    <a:lumMod val="85000"/>
                    <a:lumOff val="15000"/>
                  </a:schemeClr>
                </a:solidFill>
                <a:latin typeface="微软雅黑"/>
                <a:ea typeface="微软雅黑"/>
                <a:sym typeface="微软雅黑"/>
              </a:endParaRPr>
            </a:p>
          </p:txBody>
        </p:sp>
      </p:grpSp>
      <p:sp>
        <p:nvSpPr>
          <p:cNvPr id="27" name="PA-矩形 26"/>
          <p:cNvSpPr/>
          <p:nvPr>
            <p:custDataLst>
              <p:tags r:id="rId9"/>
            </p:custDataLst>
          </p:nvPr>
        </p:nvSpPr>
        <p:spPr>
          <a:xfrm>
            <a:off x="1839361" y="1384473"/>
            <a:ext cx="2113399" cy="500137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>
              <a:lnSpc>
                <a:spcPct val="200000"/>
              </a:lnSpc>
              <a:buFont typeface="Wingdings" panose="05000000000000000000" pitchFamily="2" charset="2"/>
              <a:buNone/>
            </a:pPr>
            <a:r>
              <a:rPr lang="zh-CN" altLang="en-US" noProof="1">
                <a:solidFill>
                  <a:schemeClr val="tx1">
                    <a:lumMod val="85000"/>
                    <a:lumOff val="15000"/>
                  </a:schemeClr>
                </a:solidFill>
                <a:latin typeface="微软雅黑"/>
                <a:ea typeface="微软雅黑"/>
                <a:cs typeface="+mn-ea"/>
                <a:sym typeface="微软雅黑"/>
              </a:rPr>
              <a:t>养成做读书卡片的习惯。</a:t>
            </a:r>
          </a:p>
        </p:txBody>
      </p:sp>
      <p:sp>
        <p:nvSpPr>
          <p:cNvPr id="28" name="PA-矩形 27"/>
          <p:cNvSpPr/>
          <p:nvPr>
            <p:custDataLst>
              <p:tags r:id="rId10"/>
            </p:custDataLst>
          </p:nvPr>
        </p:nvSpPr>
        <p:spPr>
          <a:xfrm>
            <a:off x="1839361" y="2682367"/>
            <a:ext cx="2113399" cy="284693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noProof="1">
                <a:solidFill>
                  <a:schemeClr val="tx1">
                    <a:lumMod val="85000"/>
                    <a:lumOff val="15000"/>
                  </a:schemeClr>
                </a:solidFill>
                <a:latin typeface="微软雅黑"/>
                <a:ea typeface="微软雅黑"/>
                <a:cs typeface="+mn-ea"/>
                <a:sym typeface="微软雅黑"/>
              </a:rPr>
              <a:t>学会选择适合自己的书籍</a:t>
            </a:r>
            <a:endParaRPr lang="zh-CN" altLang="en-US" dirty="0">
              <a:solidFill>
                <a:schemeClr val="tx1">
                  <a:lumMod val="85000"/>
                  <a:lumOff val="15000"/>
                </a:schemeClr>
              </a:solidFill>
              <a:latin typeface="微软雅黑"/>
              <a:ea typeface="微软雅黑"/>
              <a:sym typeface="微软雅黑"/>
            </a:endParaRPr>
          </a:p>
        </p:txBody>
      </p:sp>
      <p:sp>
        <p:nvSpPr>
          <p:cNvPr id="29" name="PA-矩形 28"/>
          <p:cNvSpPr/>
          <p:nvPr>
            <p:custDataLst>
              <p:tags r:id="rId11"/>
            </p:custDataLst>
          </p:nvPr>
        </p:nvSpPr>
        <p:spPr>
          <a:xfrm>
            <a:off x="1869506" y="3652963"/>
            <a:ext cx="2292935" cy="284693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noProof="1">
                <a:solidFill>
                  <a:schemeClr val="tx1">
                    <a:lumMod val="85000"/>
                    <a:lumOff val="15000"/>
                  </a:schemeClr>
                </a:solidFill>
                <a:latin typeface="微软雅黑"/>
                <a:ea typeface="微软雅黑"/>
                <a:cs typeface="+mn-ea"/>
                <a:sym typeface="微软雅黑"/>
              </a:rPr>
              <a:t>坚持每天安排一段时间看书</a:t>
            </a:r>
            <a:endParaRPr lang="zh-CN" altLang="en-US" dirty="0">
              <a:solidFill>
                <a:schemeClr val="tx1">
                  <a:lumMod val="85000"/>
                  <a:lumOff val="15000"/>
                </a:schemeClr>
              </a:solidFill>
              <a:latin typeface="微软雅黑"/>
              <a:ea typeface="微软雅黑"/>
              <a:sym typeface="微软雅黑"/>
            </a:endParaRPr>
          </a:p>
        </p:txBody>
      </p:sp>
      <p:sp>
        <p:nvSpPr>
          <p:cNvPr id="7" name="PA-矩形 6"/>
          <p:cNvSpPr/>
          <p:nvPr>
            <p:custDataLst>
              <p:tags r:id="rId12"/>
            </p:custDataLst>
          </p:nvPr>
        </p:nvSpPr>
        <p:spPr>
          <a:xfrm>
            <a:off x="5365926" y="1364720"/>
            <a:ext cx="2440230" cy="1038746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noProof="1">
                <a:solidFill>
                  <a:schemeClr val="tx1">
                    <a:lumMod val="85000"/>
                    <a:lumOff val="15000"/>
                  </a:schemeClr>
                </a:solidFill>
                <a:latin typeface="微软雅黑"/>
                <a:ea typeface="微软雅黑"/>
                <a:cs typeface="+mn-ea"/>
                <a:sym typeface="微软雅黑"/>
              </a:rPr>
              <a:t>能自己选择较好的环境。如不能在车上、床上等地方看书</a:t>
            </a:r>
            <a:endParaRPr lang="zh-CN" altLang="en-US" dirty="0">
              <a:solidFill>
                <a:schemeClr val="tx1">
                  <a:lumMod val="85000"/>
                  <a:lumOff val="15000"/>
                </a:schemeClr>
              </a:solidFill>
              <a:latin typeface="微软雅黑"/>
              <a:ea typeface="微软雅黑"/>
              <a:sym typeface="微软雅黑"/>
            </a:endParaRPr>
          </a:p>
        </p:txBody>
      </p:sp>
      <p:sp>
        <p:nvSpPr>
          <p:cNvPr id="13" name="PA-矩形 12"/>
          <p:cNvSpPr/>
          <p:nvPr>
            <p:custDataLst>
              <p:tags r:id="rId13"/>
            </p:custDataLst>
          </p:nvPr>
        </p:nvSpPr>
        <p:spPr>
          <a:xfrm>
            <a:off x="5365926" y="2406561"/>
            <a:ext cx="2802648" cy="1038746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noProof="1">
                <a:solidFill>
                  <a:schemeClr val="tx1">
                    <a:lumMod val="85000"/>
                    <a:lumOff val="15000"/>
                  </a:schemeClr>
                </a:solidFill>
                <a:latin typeface="微软雅黑"/>
                <a:ea typeface="微软雅黑"/>
                <a:cs typeface="+mn-ea"/>
                <a:sym typeface="微软雅黑"/>
              </a:rPr>
              <a:t>能爱护书籍。如不在书上随意乱涂乱画，尽量使用书签，不乱丢书</a:t>
            </a:r>
            <a:endParaRPr lang="zh-CN" altLang="en-US" dirty="0">
              <a:solidFill>
                <a:schemeClr val="tx1">
                  <a:lumMod val="85000"/>
                  <a:lumOff val="15000"/>
                </a:schemeClr>
              </a:solidFill>
              <a:latin typeface="微软雅黑"/>
              <a:ea typeface="微软雅黑"/>
              <a:sym typeface="微软雅黑"/>
            </a:endParaRPr>
          </a:p>
        </p:txBody>
      </p:sp>
      <p:sp>
        <p:nvSpPr>
          <p:cNvPr id="14" name="PA-矩形 13"/>
          <p:cNvSpPr/>
          <p:nvPr>
            <p:custDataLst>
              <p:tags r:id="rId14"/>
            </p:custDataLst>
          </p:nvPr>
        </p:nvSpPr>
        <p:spPr>
          <a:xfrm>
            <a:off x="5365926" y="3493027"/>
            <a:ext cx="2802649" cy="1038746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noProof="1">
                <a:solidFill>
                  <a:schemeClr val="tx1">
                    <a:lumMod val="85000"/>
                    <a:lumOff val="15000"/>
                  </a:schemeClr>
                </a:solidFill>
                <a:latin typeface="微软雅黑"/>
                <a:ea typeface="微软雅黑"/>
                <a:cs typeface="+mn-ea"/>
                <a:sym typeface="微软雅黑"/>
              </a:rPr>
              <a:t>做任何事情都要劳逸结合，再好的书也不能拿起不放，要做到看一会就休息休息，注意用眼卫生</a:t>
            </a:r>
            <a:endParaRPr lang="zh-CN" altLang="en-US" dirty="0">
              <a:solidFill>
                <a:schemeClr val="tx1">
                  <a:lumMod val="85000"/>
                  <a:lumOff val="15000"/>
                </a:schemeClr>
              </a:solidFill>
              <a:latin typeface="微软雅黑"/>
              <a:ea typeface="微软雅黑"/>
              <a:sym typeface="微软雅黑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7" grpId="0"/>
      <p:bldP spid="28" grpId="0"/>
      <p:bldP spid="29" grpId="0"/>
      <p:bldP spid="7" grpId="0"/>
      <p:bldP spid="13" grpId="0"/>
      <p:bldP spid="1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-矩形 8"/>
          <p:cNvSpPr/>
          <p:nvPr>
            <p:custDataLst>
              <p:tags r:id="rId1"/>
            </p:custDataLst>
          </p:nvPr>
        </p:nvSpPr>
        <p:spPr>
          <a:xfrm>
            <a:off x="3075914" y="1908848"/>
            <a:ext cx="3216265" cy="992579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zh-CN" altLang="en-US" sz="6000" kern="10" dirty="0">
                <a:solidFill>
                  <a:srgbClr val="6BCB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/>
                <a:ea typeface="微软雅黑"/>
                <a:cs typeface="+mn-ea"/>
                <a:sym typeface="微软雅黑"/>
              </a:rPr>
              <a:t>好</a:t>
            </a:r>
            <a:r>
              <a:rPr lang="zh-CN" altLang="en-US" sz="6000" kern="10" dirty="0">
                <a:solidFill>
                  <a:srgbClr val="E7533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/>
                <a:ea typeface="微软雅黑"/>
                <a:cs typeface="+mn-ea"/>
                <a:sym typeface="微软雅黑"/>
              </a:rPr>
              <a:t>书</a:t>
            </a:r>
            <a:r>
              <a:rPr lang="zh-CN" altLang="en-US" sz="6000" kern="10" dirty="0">
                <a:solidFill>
                  <a:srgbClr val="9CC9E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/>
                <a:ea typeface="微软雅黑"/>
                <a:cs typeface="+mn-ea"/>
                <a:sym typeface="微软雅黑"/>
              </a:rPr>
              <a:t>推</a:t>
            </a:r>
            <a:r>
              <a:rPr lang="zh-CN" altLang="en-US" sz="6000" kern="10" dirty="0">
                <a:solidFill>
                  <a:srgbClr val="6BCB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/>
                <a:ea typeface="微软雅黑"/>
                <a:cs typeface="+mn-ea"/>
                <a:sym typeface="微软雅黑"/>
              </a:rPr>
              <a:t>荐</a:t>
            </a:r>
            <a:endParaRPr lang="zh-CN" altLang="en-US" sz="6000" kern="10" dirty="0">
              <a:solidFill>
                <a:srgbClr val="A6753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/>
              <a:ea typeface="微软雅黑"/>
              <a:cs typeface="+mn-ea"/>
              <a:sym typeface="微软雅黑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967713" y="0"/>
            <a:ext cx="5143500" cy="5143500"/>
          </a:xfrm>
          <a:prstGeom prst="rect">
            <a:avLst/>
          </a:prstGeom>
        </p:spPr>
      </p:pic>
      <p:sp>
        <p:nvSpPr>
          <p:cNvPr id="40965" name="文本框 8"/>
          <p:cNvSpPr txBox="1"/>
          <p:nvPr/>
        </p:nvSpPr>
        <p:spPr>
          <a:xfrm>
            <a:off x="740092" y="448866"/>
            <a:ext cx="6853238" cy="4532010"/>
          </a:xfrm>
          <a:prstGeom prst="rect">
            <a:avLst/>
          </a:prstGeom>
          <a:noFill/>
          <a:ln w="9525">
            <a:noFill/>
          </a:ln>
        </p:spPr>
        <p:txBody>
          <a:bodyPr wrap="square" lIns="68580" tIns="34290" rIns="68580" bIns="34290" anchor="t">
            <a:spAutoFit/>
          </a:bodyPr>
          <a:lstStyle/>
          <a:p>
            <a:pPr algn="ctr"/>
            <a:r>
              <a:rPr lang="zh-CN" altLang="en-US" sz="2400" b="1">
                <a:latin typeface="微软雅黑"/>
                <a:ea typeface="微软雅黑"/>
                <a:sym typeface="微软雅黑"/>
              </a:rPr>
              <a:t>初中必读书目</a:t>
            </a:r>
            <a:endParaRPr lang="en-US" altLang="zh-CN" sz="1800" b="1">
              <a:latin typeface="微软雅黑"/>
              <a:ea typeface="微软雅黑"/>
              <a:sym typeface="微软雅黑"/>
            </a:endParaRPr>
          </a:p>
          <a:p>
            <a:r>
              <a:rPr lang="en-US" altLang="zh-CN" b="1">
                <a:latin typeface="微软雅黑"/>
                <a:ea typeface="微软雅黑"/>
                <a:sym typeface="微软雅黑"/>
              </a:rPr>
              <a:t>初一年级学生必读书目</a:t>
            </a:r>
          </a:p>
          <a:p>
            <a:r>
              <a:rPr lang="en-US" altLang="zh-CN" b="1">
                <a:latin typeface="微软雅黑"/>
                <a:ea typeface="微软雅黑"/>
                <a:sym typeface="微软雅黑"/>
              </a:rPr>
              <a:t>①《红岩》罗广斌、扬益言著;</a:t>
            </a:r>
          </a:p>
          <a:p>
            <a:r>
              <a:rPr lang="en-US" altLang="zh-CN" b="1">
                <a:latin typeface="微软雅黑"/>
                <a:ea typeface="微软雅黑"/>
                <a:sym typeface="微软雅黑"/>
              </a:rPr>
              <a:t>②《安徒生童话全集》(丹麦)安徒生著，叶君健译;</a:t>
            </a:r>
          </a:p>
          <a:p>
            <a:r>
              <a:rPr lang="en-US" altLang="zh-CN" b="1">
                <a:latin typeface="微软雅黑"/>
                <a:ea typeface="微软雅黑"/>
                <a:sym typeface="微软雅黑"/>
              </a:rPr>
              <a:t>③《童年》(俄)高尔基著，刘辽逸译;</a:t>
            </a:r>
          </a:p>
          <a:p>
            <a:r>
              <a:rPr lang="en-US" altLang="zh-CN" b="1">
                <a:latin typeface="微软雅黑"/>
                <a:ea typeface="微软雅黑"/>
                <a:sym typeface="微软雅黑"/>
              </a:rPr>
              <a:t>④《格兰特船长的儿女》(法国)凡尔纳著，范希衡译;</a:t>
            </a:r>
          </a:p>
          <a:p>
            <a:r>
              <a:rPr lang="en-US" altLang="zh-CN" b="1">
                <a:latin typeface="微软雅黑"/>
                <a:ea typeface="微软雅黑"/>
                <a:sym typeface="微软雅黑"/>
              </a:rPr>
              <a:t>⑤《爱的教育》(意大利)亚米契斯著,田雅青译。</a:t>
            </a:r>
          </a:p>
          <a:p>
            <a:r>
              <a:rPr lang="en-US" altLang="zh-CN" b="1">
                <a:latin typeface="微软雅黑"/>
                <a:ea typeface="微软雅黑"/>
                <a:sym typeface="微软雅黑"/>
              </a:rPr>
              <a:t>⑤《爱的教育》(意大利)亚米契斯著,田雅青译。</a:t>
            </a:r>
          </a:p>
          <a:p>
            <a:r>
              <a:rPr lang="en-US" altLang="zh-CN" b="1">
                <a:latin typeface="微软雅黑"/>
                <a:ea typeface="微软雅黑"/>
                <a:sym typeface="微软雅黑"/>
              </a:rPr>
              <a:t>初二年级学生必读书目</a:t>
            </a:r>
          </a:p>
          <a:p>
            <a:r>
              <a:rPr lang="en-US" altLang="zh-CN" b="1">
                <a:latin typeface="微软雅黑"/>
                <a:ea typeface="微软雅黑"/>
                <a:sym typeface="微软雅黑"/>
              </a:rPr>
              <a:t>①《青春之歌》杨沫著;</a:t>
            </a:r>
          </a:p>
          <a:p>
            <a:r>
              <a:rPr lang="en-US" altLang="zh-CN" b="1">
                <a:latin typeface="微软雅黑"/>
                <a:ea typeface="微软雅黑"/>
                <a:sym typeface="微软雅黑"/>
              </a:rPr>
              <a:t>②《骆驼祥子》老舍著;</a:t>
            </a:r>
          </a:p>
          <a:p>
            <a:r>
              <a:rPr lang="en-US" altLang="zh-CN" b="1">
                <a:latin typeface="微软雅黑"/>
                <a:ea typeface="微软雅黑"/>
                <a:sym typeface="微软雅黑"/>
              </a:rPr>
              <a:t>③《钢铁是这样炼成的》(前苏联)奥斯特洛夫斯基著，梅益译;</a:t>
            </a:r>
          </a:p>
          <a:p>
            <a:r>
              <a:rPr lang="en-US" altLang="zh-CN" b="1">
                <a:latin typeface="微软雅黑"/>
                <a:ea typeface="微软雅黑"/>
                <a:sym typeface="微软雅黑"/>
              </a:rPr>
              <a:t>④《福尔摩斯探案集》(英国)柯南道尔著，丁钟华等译;</a:t>
            </a:r>
          </a:p>
          <a:p>
            <a:r>
              <a:rPr lang="en-US" altLang="zh-CN" b="1">
                <a:latin typeface="微软雅黑"/>
                <a:ea typeface="微软雅黑"/>
                <a:sym typeface="微软雅黑"/>
              </a:rPr>
              <a:t>⑤《居里夫人传》(法国)埃里·居里著，友明彻译。</a:t>
            </a:r>
          </a:p>
          <a:p>
            <a:r>
              <a:rPr lang="en-US" altLang="zh-CN" b="1">
                <a:latin typeface="微软雅黑"/>
                <a:ea typeface="微软雅黑"/>
                <a:sym typeface="微软雅黑"/>
              </a:rPr>
              <a:t>初三年级学生必读书目</a:t>
            </a:r>
          </a:p>
          <a:p>
            <a:r>
              <a:rPr lang="en-US" altLang="zh-CN" b="1">
                <a:latin typeface="微软雅黑"/>
                <a:ea typeface="微软雅黑"/>
                <a:sym typeface="微软雅黑"/>
              </a:rPr>
              <a:t>①《家》巴金著;</a:t>
            </a:r>
          </a:p>
          <a:p>
            <a:r>
              <a:rPr lang="en-US" altLang="zh-CN" b="1">
                <a:latin typeface="微软雅黑"/>
                <a:ea typeface="微软雅黑"/>
                <a:sym typeface="微软雅黑"/>
              </a:rPr>
              <a:t>②《牛虻》(爱尔兰)伏尼契著，李俍民译;</a:t>
            </a:r>
          </a:p>
          <a:p>
            <a:r>
              <a:rPr lang="en-US" altLang="zh-CN" b="1">
                <a:latin typeface="微软雅黑"/>
                <a:ea typeface="微软雅黑"/>
                <a:sym typeface="微软雅黑"/>
              </a:rPr>
              <a:t>③《高老头》(法国)巴尔扎克著，傅雷译;</a:t>
            </a:r>
          </a:p>
          <a:p>
            <a:r>
              <a:rPr lang="en-US" altLang="zh-CN" b="1">
                <a:latin typeface="微软雅黑"/>
                <a:ea typeface="微软雅黑"/>
                <a:sym typeface="微软雅黑"/>
              </a:rPr>
              <a:t>④《莎士比亚戏剧故事》(英国)兰姆姐弟改写，萧乾译;</a:t>
            </a:r>
            <a:endParaRPr lang="en-US" altLang="zh-CN" sz="1800" b="1">
              <a:latin typeface="微软雅黑"/>
              <a:ea typeface="微软雅黑"/>
              <a:sym typeface="微软雅黑"/>
            </a:endParaRPr>
          </a:p>
          <a:p>
            <a:r>
              <a:rPr lang="en-US" altLang="zh-CN" b="1">
                <a:latin typeface="微软雅黑"/>
                <a:ea typeface="微软雅黑"/>
                <a:sym typeface="微软雅黑"/>
              </a:rPr>
              <a:t>⑤《中国科学院院士自述(青少年版)》上海教育出版社编。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A-矩形 8"/>
          <p:cNvSpPr/>
          <p:nvPr>
            <p:custDataLst>
              <p:tags r:id="rId1"/>
            </p:custDataLst>
          </p:nvPr>
        </p:nvSpPr>
        <p:spPr>
          <a:xfrm>
            <a:off x="5510251" y="2185109"/>
            <a:ext cx="1677383" cy="992579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zh-CN" altLang="en-US" sz="6000" kern="10" dirty="0">
                <a:solidFill>
                  <a:srgbClr val="F977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/>
                <a:ea typeface="微软雅黑"/>
                <a:cs typeface="+mn-ea"/>
                <a:sym typeface="微软雅黑"/>
              </a:rPr>
              <a:t>目录</a:t>
            </a:r>
            <a:endParaRPr lang="zh-CN" altLang="en-US" sz="6000" kern="10" dirty="0">
              <a:solidFill>
                <a:srgbClr val="A6753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/>
              <a:ea typeface="微软雅黑"/>
              <a:cs typeface="+mn-ea"/>
              <a:sym typeface="微软雅黑"/>
            </a:endParaRPr>
          </a:p>
        </p:txBody>
      </p:sp>
      <p:sp>
        <p:nvSpPr>
          <p:cNvPr id="34" name="PA-矩形 33"/>
          <p:cNvSpPr/>
          <p:nvPr>
            <p:custDataLst>
              <p:tags r:id="rId2"/>
            </p:custDataLst>
          </p:nvPr>
        </p:nvSpPr>
        <p:spPr>
          <a:xfrm>
            <a:off x="1263630" y="3518761"/>
            <a:ext cx="2551301" cy="692497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700" dirty="0">
                <a:solidFill>
                  <a:srgbClr val="A6753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/>
                <a:ea typeface="微软雅黑"/>
                <a:cs typeface="+mn-ea"/>
                <a:sym typeface="微软雅黑"/>
              </a:rPr>
              <a:t>5</a:t>
            </a:r>
            <a:r>
              <a:rPr lang="zh-CN" altLang="en-US" sz="2700" dirty="0">
                <a:solidFill>
                  <a:srgbClr val="A6753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/>
                <a:ea typeface="微软雅黑"/>
                <a:cs typeface="+mn-ea"/>
                <a:sym typeface="微软雅黑"/>
              </a:rPr>
              <a:t>、好书推荐</a:t>
            </a:r>
          </a:p>
        </p:txBody>
      </p:sp>
      <p:sp>
        <p:nvSpPr>
          <p:cNvPr id="2" name="PA-矩形 1"/>
          <p:cNvSpPr/>
          <p:nvPr>
            <p:custDataLst>
              <p:tags r:id="rId3"/>
            </p:custDataLst>
          </p:nvPr>
        </p:nvSpPr>
        <p:spPr>
          <a:xfrm>
            <a:off x="1263629" y="1796112"/>
            <a:ext cx="3804568" cy="692497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700" dirty="0">
                <a:solidFill>
                  <a:srgbClr val="6BCB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/>
                <a:ea typeface="微软雅黑"/>
                <a:cs typeface="+mn-ea"/>
                <a:sym typeface="微软雅黑"/>
              </a:rPr>
              <a:t>2</a:t>
            </a:r>
            <a:r>
              <a:rPr lang="zh-CN" altLang="en-US" sz="2700" dirty="0">
                <a:solidFill>
                  <a:srgbClr val="6BCB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/>
                <a:ea typeface="微软雅黑"/>
                <a:cs typeface="+mn-ea"/>
                <a:sym typeface="微软雅黑"/>
              </a:rPr>
              <a:t>、我们为什么要读书？</a:t>
            </a:r>
            <a:endParaRPr lang="en-US" altLang="zh-CN" sz="2700" dirty="0">
              <a:solidFill>
                <a:srgbClr val="6BCB9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/>
              <a:ea typeface="微软雅黑"/>
              <a:cs typeface="+mn-ea"/>
              <a:sym typeface="微软雅黑"/>
            </a:endParaRPr>
          </a:p>
        </p:txBody>
      </p:sp>
      <p:sp>
        <p:nvSpPr>
          <p:cNvPr id="4" name="PA-矩形 3"/>
          <p:cNvSpPr/>
          <p:nvPr>
            <p:custDataLst>
              <p:tags r:id="rId4"/>
            </p:custDataLst>
          </p:nvPr>
        </p:nvSpPr>
        <p:spPr>
          <a:xfrm>
            <a:off x="1263630" y="2370328"/>
            <a:ext cx="2419573" cy="692497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700" dirty="0">
                <a:solidFill>
                  <a:srgbClr val="E7533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/>
                <a:ea typeface="微软雅黑"/>
                <a:cs typeface="+mn-ea"/>
                <a:sym typeface="微软雅黑"/>
              </a:rPr>
              <a:t>3</a:t>
            </a:r>
            <a:r>
              <a:rPr lang="zh-CN" altLang="en-US" sz="2700" dirty="0">
                <a:solidFill>
                  <a:srgbClr val="E7533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/>
                <a:ea typeface="微软雅黑"/>
                <a:cs typeface="+mn-ea"/>
                <a:sym typeface="微软雅黑"/>
              </a:rPr>
              <a:t>、读书好方法</a:t>
            </a:r>
            <a:endParaRPr lang="en-US" altLang="zh-CN" sz="2700" dirty="0">
              <a:solidFill>
                <a:srgbClr val="E7533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/>
              <a:ea typeface="微软雅黑"/>
              <a:cs typeface="+mn-ea"/>
              <a:sym typeface="微软雅黑"/>
            </a:endParaRPr>
          </a:p>
        </p:txBody>
      </p:sp>
      <p:sp>
        <p:nvSpPr>
          <p:cNvPr id="7" name="PA-矩形 6"/>
          <p:cNvSpPr/>
          <p:nvPr>
            <p:custDataLst>
              <p:tags r:id="rId5"/>
            </p:custDataLst>
          </p:nvPr>
        </p:nvSpPr>
        <p:spPr>
          <a:xfrm>
            <a:off x="1263629" y="2944545"/>
            <a:ext cx="2073324" cy="692497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700" dirty="0">
                <a:solidFill>
                  <a:srgbClr val="9CC9E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/>
                <a:ea typeface="微软雅黑"/>
                <a:cs typeface="+mn-ea"/>
                <a:sym typeface="微软雅黑"/>
              </a:rPr>
              <a:t>4</a:t>
            </a:r>
            <a:r>
              <a:rPr lang="zh-CN" altLang="en-US" sz="2700" dirty="0">
                <a:solidFill>
                  <a:srgbClr val="9CC9E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/>
                <a:ea typeface="微软雅黑"/>
                <a:cs typeface="+mn-ea"/>
                <a:sym typeface="微软雅黑"/>
              </a:rPr>
              <a:t>、怎样读书</a:t>
            </a:r>
            <a:endParaRPr lang="en-US" altLang="zh-CN" sz="2700" dirty="0">
              <a:solidFill>
                <a:srgbClr val="9CC9E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/>
              <a:ea typeface="微软雅黑"/>
              <a:cs typeface="+mn-ea"/>
              <a:sym typeface="微软雅黑"/>
            </a:endParaRPr>
          </a:p>
        </p:txBody>
      </p:sp>
      <p:sp>
        <p:nvSpPr>
          <p:cNvPr id="40" name="PA-矩形 39"/>
          <p:cNvSpPr/>
          <p:nvPr>
            <p:custDataLst>
              <p:tags r:id="rId6"/>
            </p:custDataLst>
          </p:nvPr>
        </p:nvSpPr>
        <p:spPr>
          <a:xfrm>
            <a:off x="1263629" y="1221895"/>
            <a:ext cx="2765822" cy="692497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700" dirty="0">
                <a:solidFill>
                  <a:srgbClr val="FEE9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/>
                <a:ea typeface="微软雅黑"/>
                <a:cs typeface="+mn-ea"/>
                <a:sym typeface="微软雅黑"/>
              </a:rPr>
              <a:t>1</a:t>
            </a:r>
            <a:r>
              <a:rPr lang="zh-CN" altLang="en-US" sz="2700" dirty="0">
                <a:solidFill>
                  <a:srgbClr val="FEE9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/>
                <a:ea typeface="微软雅黑"/>
                <a:cs typeface="+mn-ea"/>
                <a:sym typeface="微软雅黑"/>
              </a:rPr>
              <a:t>、读书名言故事</a:t>
            </a:r>
            <a:endParaRPr lang="en-US" altLang="zh-CN" sz="2700" dirty="0">
              <a:solidFill>
                <a:srgbClr val="FEE9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/>
              <a:ea typeface="微软雅黑"/>
              <a:cs typeface="+mn-ea"/>
              <a:sym typeface="微软雅黑"/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940899" y="1796111"/>
            <a:ext cx="2968899" cy="2968899"/>
          </a:xfrm>
          <a:prstGeom prst="rect">
            <a:avLst/>
          </a:prstGeom>
        </p:spPr>
      </p:pic>
      <p:sp>
        <p:nvSpPr>
          <p:cNvPr id="3" name="PA-矩形 33"/>
          <p:cNvSpPr/>
          <p:nvPr>
            <p:custDataLst>
              <p:tags r:id="rId7"/>
            </p:custDataLst>
          </p:nvPr>
        </p:nvSpPr>
        <p:spPr>
          <a:xfrm>
            <a:off x="1311731" y="4117884"/>
            <a:ext cx="2551301" cy="692497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700" dirty="0">
                <a:solidFill>
                  <a:srgbClr val="A6753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/>
                <a:ea typeface="微软雅黑"/>
                <a:cs typeface="+mn-ea"/>
                <a:sym typeface="微软雅黑"/>
              </a:rPr>
              <a:t>6</a:t>
            </a:r>
            <a:r>
              <a:rPr lang="zh-CN" altLang="en-US" sz="2700" dirty="0">
                <a:solidFill>
                  <a:srgbClr val="A6753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/>
                <a:ea typeface="微软雅黑"/>
                <a:cs typeface="+mn-ea"/>
                <a:sym typeface="微软雅黑"/>
              </a:rPr>
              <a:t>、互动环节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5377218" y="852985"/>
            <a:ext cx="1139588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500" dirty="0">
                <a:solidFill>
                  <a:srgbClr val="FFFFFF"/>
                </a:solidFill>
              </a:rPr>
              <a:t>https://www.ypppt.com/</a:t>
            </a:r>
            <a:endParaRPr lang="zh-CN" altLang="en-US" sz="500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34" grpId="0"/>
      <p:bldP spid="2" grpId="0"/>
      <p:bldP spid="4" grpId="0"/>
      <p:bldP spid="7" grpId="0"/>
      <p:bldP spid="40" grpId="0"/>
      <p:bldP spid="3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PA-标题 76801"/>
          <p:cNvSpPr>
            <a:spLocks noGrp="1" noChangeArrowheads="1"/>
          </p:cNvSpPr>
          <p:nvPr>
            <p:ph type="title" idx="4294967295"/>
            <p:custDataLst>
              <p:tags r:id="rId1"/>
            </p:custDataLst>
          </p:nvPr>
        </p:nvSpPr>
        <p:spPr>
          <a:xfrm>
            <a:off x="5078956" y="1510173"/>
            <a:ext cx="2897981" cy="1804988"/>
          </a:xfrm>
        </p:spPr>
        <p:txBody>
          <a:bodyPr>
            <a:normAutofit fontScale="90000"/>
          </a:bodyPr>
          <a:lstStyle/>
          <a:p>
            <a:pPr>
              <a:lnSpc>
                <a:spcPct val="200000"/>
              </a:lnSpc>
            </a:pPr>
            <a:r>
              <a:rPr lang="zh-CN" altLang="en-US" sz="3000" b="1" dirty="0">
                <a:solidFill>
                  <a:srgbClr val="E7533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/>
                <a:ea typeface="微软雅黑"/>
                <a:cs typeface="+mn-ea"/>
                <a:sym typeface="微软雅黑"/>
              </a:rPr>
              <a:t>每人捐一本好书</a:t>
            </a:r>
            <a:r>
              <a:rPr lang="en-US" altLang="zh-CN" sz="3000" b="1" dirty="0">
                <a:solidFill>
                  <a:srgbClr val="E7533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/>
                <a:ea typeface="微软雅黑"/>
                <a:cs typeface="+mn-ea"/>
                <a:sym typeface="微软雅黑"/>
              </a:rPr>
              <a:t/>
            </a:r>
            <a:br>
              <a:rPr lang="en-US" altLang="zh-CN" sz="3000" b="1" dirty="0">
                <a:solidFill>
                  <a:srgbClr val="E7533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/>
                <a:ea typeface="微软雅黑"/>
                <a:cs typeface="+mn-ea"/>
                <a:sym typeface="微软雅黑"/>
              </a:rPr>
            </a:br>
            <a:r>
              <a:rPr lang="zh-CN" altLang="en-US" sz="3000" b="1" dirty="0">
                <a:solidFill>
                  <a:srgbClr val="E7533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/>
                <a:ea typeface="微软雅黑"/>
                <a:cs typeface="+mn-ea"/>
                <a:sym typeface="微软雅黑"/>
              </a:rPr>
              <a:t>建立班级图书角</a:t>
            </a: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49700" y="126662"/>
            <a:ext cx="4572009" cy="4572009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89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89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3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" y="2212399"/>
            <a:ext cx="9143999" cy="492919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0" tIns="0" rIns="135000" bIns="0" anchor="ctr"/>
          <a:lstStyle/>
          <a:p>
            <a:pPr algn="ctr">
              <a:defRPr/>
            </a:pPr>
            <a:r>
              <a:rPr lang="en-US" altLang="zh-CN" sz="21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Meiryo" panose="020B0604030504040204" pitchFamily="34" charset="-128"/>
              </a:rPr>
              <a:t>                                             www.ypppt.com</a:t>
            </a:r>
            <a:endParaRPr lang="zh-CN" altLang="en-US" sz="2100" dirty="0">
              <a:solidFill>
                <a:srgbClr val="CEEAB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Meiryo" panose="020B0604030504040204" pitchFamily="34" charset="-128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1" y="1636569"/>
            <a:ext cx="9143999" cy="581458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>
              <a:defRPr/>
            </a:pPr>
            <a:r>
              <a:rPr lang="zh-CN" altLang="en-US" sz="2100" spc="15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更多精品</a:t>
            </a:r>
            <a:r>
              <a:rPr lang="en-US" altLang="zh-CN" sz="2100" spc="15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100" spc="15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资源尽在</a:t>
            </a:r>
            <a:r>
              <a:rPr lang="en-US" altLang="zh-CN" sz="2100" spc="15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—</a:t>
            </a:r>
            <a:r>
              <a:rPr lang="zh-CN" altLang="en-US" sz="2100" spc="15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优品</a:t>
            </a:r>
            <a:r>
              <a:rPr lang="en-US" altLang="zh-CN" sz="2100" spc="15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100" spc="15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！</a:t>
            </a:r>
          </a:p>
        </p:txBody>
      </p:sp>
      <p:sp>
        <p:nvSpPr>
          <p:cNvPr id="12" name="矩形 11"/>
          <p:cNvSpPr/>
          <p:nvPr/>
        </p:nvSpPr>
        <p:spPr>
          <a:xfrm>
            <a:off x="1936373" y="2940767"/>
            <a:ext cx="5179807" cy="1269578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>
              <a:lnSpc>
                <a:spcPts val="1800"/>
              </a:lnSpc>
            </a:pP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模板下载：</a:t>
            </a: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3"/>
              </a:rPr>
              <a:t>www.ypppt.com/moban/</a:t>
            </a: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</a:t>
            </a:r>
            <a:r>
              <a:rPr lang="zh-CN" altLang="en-US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节日</a:t>
            </a: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模板：</a:t>
            </a: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4"/>
              </a:rPr>
              <a:t>www.ypppt.com/jieri/</a:t>
            </a:r>
            <a:endParaRPr lang="en-US" altLang="zh-CN" sz="9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1800"/>
              </a:lnSpc>
            </a:pP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背景图片：</a:t>
            </a: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5"/>
              </a:rPr>
              <a:t>www.ypppt.com/beijing/</a:t>
            </a: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PPT</a:t>
            </a:r>
            <a:r>
              <a:rPr lang="zh-CN" altLang="en-US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图表下载：</a:t>
            </a: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6"/>
              </a:rPr>
              <a:t>www.ypppt.com/tubiao/</a:t>
            </a:r>
            <a:endParaRPr lang="en-US" altLang="zh-CN" sz="9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1800"/>
              </a:lnSpc>
            </a:pP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素材下载：</a:t>
            </a: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7"/>
              </a:rPr>
              <a:t>www.ypppt.com/sucai/</a:t>
            </a: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PPT</a:t>
            </a:r>
            <a:r>
              <a:rPr lang="zh-CN" altLang="en-US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教程下载：</a:t>
            </a: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8"/>
              </a:rPr>
              <a:t>www.ypppt.com/jiaocheng/</a:t>
            </a:r>
            <a:endParaRPr lang="en-US" altLang="zh-CN" sz="9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1800"/>
              </a:lnSpc>
            </a:pPr>
            <a:r>
              <a:rPr lang="zh-CN" altLang="en-US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字体下载：</a:t>
            </a: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9"/>
              </a:rPr>
              <a:t>www.ypppt.com/ziti/</a:t>
            </a: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      </a:t>
            </a:r>
            <a:r>
              <a:rPr lang="zh-CN" altLang="en-US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绘本故事</a:t>
            </a: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0"/>
              </a:rPr>
              <a:t>www.ypppt.com/gushi/</a:t>
            </a:r>
            <a:endParaRPr lang="en-US" altLang="zh-CN" sz="9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1800"/>
              </a:lnSpc>
            </a:pP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课件：</a:t>
            </a: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1"/>
              </a:rPr>
              <a:t>www.ypppt.com/kejian/</a:t>
            </a:r>
            <a:endParaRPr lang="en-US" altLang="zh-CN" sz="9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461243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A-矩形 8"/>
          <p:cNvSpPr/>
          <p:nvPr>
            <p:custDataLst>
              <p:tags r:id="rId1"/>
            </p:custDataLst>
          </p:nvPr>
        </p:nvSpPr>
        <p:spPr>
          <a:xfrm>
            <a:off x="1861450" y="1788532"/>
            <a:ext cx="5139869" cy="992579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zh-CN" altLang="en-US" sz="6000" kern="10" dirty="0">
                <a:solidFill>
                  <a:srgbClr val="FEE9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/>
                <a:ea typeface="微软雅黑"/>
                <a:cs typeface="+mn-ea"/>
                <a:sym typeface="微软雅黑"/>
              </a:rPr>
              <a:t> 读</a:t>
            </a:r>
            <a:r>
              <a:rPr lang="zh-CN" altLang="en-US" sz="6000" kern="10" dirty="0">
                <a:solidFill>
                  <a:srgbClr val="6BCB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/>
                <a:ea typeface="微软雅黑"/>
                <a:cs typeface="+mn-ea"/>
                <a:sym typeface="微软雅黑"/>
              </a:rPr>
              <a:t>书</a:t>
            </a:r>
            <a:r>
              <a:rPr lang="zh-CN" altLang="en-US" sz="6000" kern="10" dirty="0">
                <a:solidFill>
                  <a:srgbClr val="FCC2D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/>
                <a:ea typeface="微软雅黑"/>
                <a:cs typeface="+mn-ea"/>
                <a:sym typeface="微软雅黑"/>
              </a:rPr>
              <a:t>名</a:t>
            </a:r>
            <a:r>
              <a:rPr lang="zh-CN" altLang="en-US" sz="6000" kern="10" dirty="0">
                <a:solidFill>
                  <a:srgbClr val="E7533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/>
                <a:ea typeface="微软雅黑"/>
                <a:cs typeface="+mn-ea"/>
                <a:sym typeface="微软雅黑"/>
              </a:rPr>
              <a:t>言</a:t>
            </a:r>
            <a:r>
              <a:rPr lang="zh-CN" altLang="en-US" sz="6000" kern="10" dirty="0">
                <a:solidFill>
                  <a:srgbClr val="A6753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/>
                <a:ea typeface="微软雅黑"/>
                <a:cs typeface="+mn-ea"/>
                <a:sym typeface="微软雅黑"/>
              </a:rPr>
              <a:t>故</a:t>
            </a:r>
            <a:r>
              <a:rPr lang="zh-CN" altLang="en-US" sz="6000" kern="10" dirty="0">
                <a:solidFill>
                  <a:srgbClr val="E7533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/>
                <a:ea typeface="微软雅黑"/>
                <a:cs typeface="+mn-ea"/>
                <a:sym typeface="微软雅黑"/>
              </a:rPr>
              <a:t>事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A-文本框 4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1015602" y="1248003"/>
            <a:ext cx="3365898" cy="33009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80" tIns="34290" rIns="68580" bIns="3429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200000"/>
              </a:lnSpc>
            </a:pPr>
            <a:r>
              <a:rPr lang="en-US" altLang="zh-CN" sz="15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/>
                <a:ea typeface="微软雅黑"/>
                <a:cs typeface="+mn-ea"/>
                <a:sym typeface="微软雅黑"/>
              </a:rPr>
              <a:t>1</a:t>
            </a:r>
            <a:r>
              <a:rPr lang="zh-CN" altLang="en-US" sz="15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/>
                <a:ea typeface="微软雅黑"/>
                <a:cs typeface="+mn-ea"/>
                <a:sym typeface="微软雅黑"/>
              </a:rPr>
              <a:t>、书读百遍，其义自见。</a:t>
            </a:r>
          </a:p>
          <a:p>
            <a:pPr>
              <a:lnSpc>
                <a:spcPct val="200000"/>
              </a:lnSpc>
            </a:pPr>
            <a:r>
              <a:rPr lang="en-US" altLang="zh-CN" sz="15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/>
                <a:ea typeface="微软雅黑"/>
                <a:cs typeface="+mn-ea"/>
                <a:sym typeface="微软雅黑"/>
              </a:rPr>
              <a:t>2</a:t>
            </a:r>
            <a:r>
              <a:rPr lang="zh-CN" altLang="en-US" sz="15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/>
                <a:ea typeface="微软雅黑"/>
                <a:cs typeface="+mn-ea"/>
                <a:sym typeface="微软雅黑"/>
              </a:rPr>
              <a:t>、鸟欲高飞先振翅，人求上进先读书。</a:t>
            </a:r>
          </a:p>
          <a:p>
            <a:pPr>
              <a:lnSpc>
                <a:spcPct val="200000"/>
              </a:lnSpc>
            </a:pPr>
            <a:r>
              <a:rPr lang="en-US" altLang="zh-CN" sz="15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/>
                <a:ea typeface="微软雅黑"/>
                <a:cs typeface="+mn-ea"/>
                <a:sym typeface="微软雅黑"/>
              </a:rPr>
              <a:t>3</a:t>
            </a:r>
            <a:r>
              <a:rPr lang="zh-CN" altLang="en-US" sz="15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/>
                <a:ea typeface="微软雅黑"/>
                <a:cs typeface="+mn-ea"/>
                <a:sym typeface="微软雅黑"/>
              </a:rPr>
              <a:t>、发奋识遍天下字，立志读尽人间书。</a:t>
            </a:r>
          </a:p>
          <a:p>
            <a:pPr>
              <a:lnSpc>
                <a:spcPct val="200000"/>
              </a:lnSpc>
            </a:pPr>
            <a:r>
              <a:rPr lang="en-US" altLang="zh-CN" sz="15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/>
                <a:ea typeface="微软雅黑"/>
                <a:cs typeface="+mn-ea"/>
                <a:sym typeface="微软雅黑"/>
              </a:rPr>
              <a:t>4</a:t>
            </a:r>
            <a:r>
              <a:rPr lang="zh-CN" altLang="en-US" sz="15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/>
                <a:ea typeface="微软雅黑"/>
                <a:cs typeface="+mn-ea"/>
                <a:sym typeface="微软雅黑"/>
              </a:rPr>
              <a:t>、理想的书籍是智慧的钥匙。</a:t>
            </a:r>
          </a:p>
          <a:p>
            <a:pPr>
              <a:lnSpc>
                <a:spcPct val="200000"/>
              </a:lnSpc>
            </a:pPr>
            <a:r>
              <a:rPr lang="en-US" altLang="zh-CN" sz="15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/>
                <a:ea typeface="微软雅黑"/>
                <a:cs typeface="+mn-ea"/>
                <a:sym typeface="微软雅黑"/>
              </a:rPr>
              <a:t>5</a:t>
            </a:r>
            <a:r>
              <a:rPr lang="zh-CN" altLang="en-US" sz="15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/>
                <a:ea typeface="微软雅黑"/>
                <a:cs typeface="+mn-ea"/>
                <a:sym typeface="微软雅黑"/>
              </a:rPr>
              <a:t>、书籍是人类进步的阶梯。</a:t>
            </a:r>
            <a:r>
              <a:rPr lang="en-US" altLang="zh-CN" sz="15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/>
                <a:ea typeface="微软雅黑"/>
                <a:cs typeface="+mn-ea"/>
                <a:sym typeface="微软雅黑"/>
              </a:rPr>
              <a:t>  </a:t>
            </a:r>
            <a:endParaRPr lang="zh-CN" altLang="en-US" sz="1500" dirty="0">
              <a:solidFill>
                <a:schemeClr val="tx1">
                  <a:lumMod val="85000"/>
                  <a:lumOff val="15000"/>
                </a:schemeClr>
              </a:solidFill>
              <a:latin typeface="微软雅黑"/>
              <a:ea typeface="微软雅黑"/>
              <a:cs typeface="+mn-ea"/>
              <a:sym typeface="微软雅黑"/>
            </a:endParaRPr>
          </a:p>
          <a:p>
            <a:pPr>
              <a:lnSpc>
                <a:spcPct val="200000"/>
              </a:lnSpc>
            </a:pPr>
            <a:r>
              <a:rPr lang="en-US" altLang="zh-CN" sz="15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/>
                <a:ea typeface="微软雅黑"/>
                <a:cs typeface="+mn-ea"/>
                <a:sym typeface="微软雅黑"/>
              </a:rPr>
              <a:t>6</a:t>
            </a:r>
            <a:r>
              <a:rPr lang="zh-CN" altLang="en-US" sz="15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/>
                <a:ea typeface="微软雅黑"/>
                <a:cs typeface="+mn-ea"/>
                <a:sym typeface="微软雅黑"/>
              </a:rPr>
              <a:t>、读书破万卷，下笔如有神。</a:t>
            </a:r>
          </a:p>
          <a:p>
            <a:pPr>
              <a:lnSpc>
                <a:spcPct val="200000"/>
              </a:lnSpc>
            </a:pPr>
            <a:r>
              <a:rPr lang="en-US" altLang="zh-CN" sz="15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/>
                <a:ea typeface="微软雅黑"/>
                <a:cs typeface="+mn-ea"/>
                <a:sym typeface="微软雅黑"/>
              </a:rPr>
              <a:t>7</a:t>
            </a:r>
            <a:r>
              <a:rPr lang="zh-CN" altLang="en-US" sz="15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/>
                <a:ea typeface="微软雅黑"/>
                <a:cs typeface="+mn-ea"/>
                <a:sym typeface="微软雅黑"/>
              </a:rPr>
              <a:t>、书山有路勤为径，学海无崖苦作舟。</a:t>
            </a:r>
          </a:p>
        </p:txBody>
      </p:sp>
      <p:sp>
        <p:nvSpPr>
          <p:cNvPr id="6" name="PA-文本框 6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1015602" y="670923"/>
            <a:ext cx="2746773" cy="5770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80" tIns="34290" rIns="68580" bIns="3429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50000"/>
              </a:spcBef>
            </a:pPr>
            <a:r>
              <a:rPr lang="zh-CN" altLang="en-US" sz="3300" b="1" dirty="0">
                <a:solidFill>
                  <a:srgbClr val="FEE9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/>
                <a:ea typeface="微软雅黑"/>
                <a:cs typeface="+mn-ea"/>
                <a:sym typeface="微软雅黑"/>
              </a:rPr>
              <a:t>读</a:t>
            </a:r>
            <a:r>
              <a:rPr lang="zh-CN" altLang="en-US" sz="3300" b="1" dirty="0">
                <a:solidFill>
                  <a:srgbClr val="6BCB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/>
                <a:ea typeface="微软雅黑"/>
                <a:cs typeface="+mn-ea"/>
                <a:sym typeface="微软雅黑"/>
              </a:rPr>
              <a:t>书</a:t>
            </a:r>
            <a:r>
              <a:rPr lang="zh-CN" altLang="en-US" sz="3300" b="1" dirty="0">
                <a:solidFill>
                  <a:srgbClr val="E7533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/>
                <a:ea typeface="微软雅黑"/>
                <a:cs typeface="+mn-ea"/>
                <a:sym typeface="微软雅黑"/>
              </a:rPr>
              <a:t>名</a:t>
            </a:r>
            <a:r>
              <a:rPr lang="zh-CN" altLang="en-US" sz="3300" b="1" dirty="0">
                <a:solidFill>
                  <a:srgbClr val="A6753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/>
                <a:ea typeface="微软雅黑"/>
                <a:cs typeface="+mn-ea"/>
                <a:sym typeface="微软雅黑"/>
              </a:rPr>
              <a:t>言</a:t>
            </a: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62502" y="1091593"/>
            <a:ext cx="3727055" cy="372705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9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-矩形 1"/>
          <p:cNvSpPr/>
          <p:nvPr>
            <p:custDataLst>
              <p:tags r:id="rId1"/>
            </p:custDataLst>
          </p:nvPr>
        </p:nvSpPr>
        <p:spPr>
          <a:xfrm>
            <a:off x="560615" y="402494"/>
            <a:ext cx="3947235" cy="577081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zh-CN" altLang="en-US" sz="3300" b="1" dirty="0">
                <a:solidFill>
                  <a:srgbClr val="6BCB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/>
                <a:ea typeface="微软雅黑"/>
                <a:cs typeface="+mn-ea"/>
                <a:sym typeface="微软雅黑"/>
              </a:rPr>
              <a:t>居</a:t>
            </a:r>
            <a:r>
              <a:rPr lang="zh-CN" altLang="en-US" sz="3300" b="1" dirty="0">
                <a:solidFill>
                  <a:srgbClr val="E7533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/>
                <a:ea typeface="微软雅黑"/>
                <a:cs typeface="+mn-ea"/>
                <a:sym typeface="微软雅黑"/>
              </a:rPr>
              <a:t>里</a:t>
            </a:r>
            <a:r>
              <a:rPr lang="zh-CN" altLang="en-US" sz="3300" b="1" dirty="0">
                <a:solidFill>
                  <a:srgbClr val="A6753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/>
                <a:ea typeface="微软雅黑"/>
                <a:cs typeface="+mn-ea"/>
                <a:sym typeface="微软雅黑"/>
              </a:rPr>
              <a:t>夫</a:t>
            </a:r>
            <a:r>
              <a:rPr lang="zh-CN" altLang="en-US" sz="3300" b="1" dirty="0">
                <a:solidFill>
                  <a:srgbClr val="FEE9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/>
                <a:ea typeface="微软雅黑"/>
                <a:cs typeface="+mn-ea"/>
                <a:sym typeface="微软雅黑"/>
              </a:rPr>
              <a:t>人</a:t>
            </a:r>
            <a:r>
              <a:rPr lang="zh-CN" altLang="en-US" sz="3300" b="1" dirty="0">
                <a:solidFill>
                  <a:srgbClr val="9CC9E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/>
                <a:ea typeface="微软雅黑"/>
                <a:cs typeface="+mn-ea"/>
                <a:sym typeface="微软雅黑"/>
              </a:rPr>
              <a:t>读</a:t>
            </a:r>
            <a:r>
              <a:rPr lang="zh-CN" altLang="en-US" sz="3300" b="1" dirty="0">
                <a:solidFill>
                  <a:srgbClr val="FCC2D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/>
                <a:ea typeface="微软雅黑"/>
                <a:cs typeface="+mn-ea"/>
                <a:sym typeface="微软雅黑"/>
              </a:rPr>
              <a:t>书</a:t>
            </a:r>
            <a:r>
              <a:rPr lang="zh-CN" altLang="en-US" sz="3300" b="1" dirty="0">
                <a:solidFill>
                  <a:srgbClr val="F977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/>
                <a:ea typeface="微软雅黑"/>
                <a:cs typeface="+mn-ea"/>
                <a:sym typeface="微软雅黑"/>
              </a:rPr>
              <a:t>的</a:t>
            </a:r>
            <a:r>
              <a:rPr lang="zh-CN" altLang="en-US" sz="3300" b="1" dirty="0">
                <a:solidFill>
                  <a:srgbClr val="FEE9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/>
                <a:ea typeface="微软雅黑"/>
                <a:cs typeface="+mn-ea"/>
                <a:sym typeface="微软雅黑"/>
              </a:rPr>
              <a:t>故</a:t>
            </a:r>
            <a:r>
              <a:rPr lang="zh-CN" altLang="en-US" sz="3300" b="1" dirty="0">
                <a:solidFill>
                  <a:srgbClr val="E7533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/>
                <a:ea typeface="微软雅黑"/>
                <a:cs typeface="+mn-ea"/>
                <a:sym typeface="微软雅黑"/>
              </a:rPr>
              <a:t>事</a:t>
            </a:r>
          </a:p>
        </p:txBody>
      </p:sp>
      <p:sp>
        <p:nvSpPr>
          <p:cNvPr id="5" name="PA-矩形 3"/>
          <p:cNvSpPr txBox="1">
            <a:spLocks noChangeArrowheads="1"/>
          </p:cNvSpPr>
          <p:nvPr>
            <p:custDataLst>
              <p:tags r:id="rId2"/>
            </p:custDataLst>
          </p:nvPr>
        </p:nvSpPr>
        <p:spPr>
          <a:xfrm>
            <a:off x="575618" y="952066"/>
            <a:ext cx="8121069" cy="3788941"/>
          </a:xfrm>
          <a:prstGeom prst="rect">
            <a:avLst/>
          </a:prstGeom>
        </p:spPr>
        <p:txBody>
          <a:bodyPr lIns="68580" tIns="34290" rIns="68580" bIns="34290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342900">
              <a:lnSpc>
                <a:spcPct val="150000"/>
              </a:lnSpc>
              <a:buNone/>
            </a:pPr>
            <a:r>
              <a:rPr lang="zh-CN" alt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波兰有个叫玛妮雅的小姑娘，学习非常专心。不管周围怎么吵闹，都分散不了她的注意力。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   一次，玛妮雅在做功课，她姐姐和同学在她面前唱歌、跳舞、做游戏。玛妮雅就像没看见一样，在一  旁专心地看书。 姐姐和同学想试探她一下。她们悄悄地在玛妮雅身后搭起几张凳子，只要玛妮雅一动，凳子就会倒下来。时间一分一秒地过去了，玛妮雅读完了一本书，凳子仍然竖在那儿。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   从此姐姐和同学再也不逗她了，而且像玛妮雅一样专心读书，认真学习。 玛妮雅长大以后，成为一个伟大的的科学家。她就是居里夫人。 </a:t>
            </a:r>
            <a:br>
              <a:rPr lang="zh-CN" alt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</a:br>
            <a:endParaRPr lang="zh-CN" altLang="en-US" sz="1800" dirty="0">
              <a:solidFill>
                <a:schemeClr val="tx1">
                  <a:lumMod val="75000"/>
                  <a:lumOff val="25000"/>
                </a:schemeClr>
              </a:solidFill>
              <a:latin typeface="微软雅黑"/>
              <a:ea typeface="微软雅黑"/>
              <a:sym typeface="微软雅黑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-矩形 8"/>
          <p:cNvSpPr/>
          <p:nvPr>
            <p:custDataLst>
              <p:tags r:id="rId1"/>
            </p:custDataLst>
          </p:nvPr>
        </p:nvSpPr>
        <p:spPr>
          <a:xfrm>
            <a:off x="2579147" y="1463679"/>
            <a:ext cx="3985706" cy="1915909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zh-CN" altLang="en-US" sz="6000" kern="10" dirty="0">
                <a:solidFill>
                  <a:srgbClr val="FEE9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/>
                <a:ea typeface="微软雅黑"/>
                <a:cs typeface="+mn-ea"/>
                <a:sym typeface="微软雅黑"/>
              </a:rPr>
              <a:t>我</a:t>
            </a:r>
            <a:r>
              <a:rPr lang="zh-CN" altLang="en-US" sz="6000" kern="10" dirty="0">
                <a:solidFill>
                  <a:srgbClr val="E7533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/>
                <a:ea typeface="微软雅黑"/>
                <a:cs typeface="+mn-ea"/>
                <a:sym typeface="微软雅黑"/>
              </a:rPr>
              <a:t>们</a:t>
            </a:r>
            <a:r>
              <a:rPr lang="zh-CN" altLang="en-US" sz="6000" kern="10" dirty="0">
                <a:solidFill>
                  <a:srgbClr val="F977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/>
                <a:ea typeface="微软雅黑"/>
                <a:cs typeface="+mn-ea"/>
                <a:sym typeface="微软雅黑"/>
              </a:rPr>
              <a:t>为</a:t>
            </a:r>
            <a:r>
              <a:rPr lang="zh-CN" altLang="en-US" sz="6000" kern="10" dirty="0">
                <a:solidFill>
                  <a:srgbClr val="FEE9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/>
                <a:ea typeface="微软雅黑"/>
                <a:cs typeface="+mn-ea"/>
                <a:sym typeface="微软雅黑"/>
              </a:rPr>
              <a:t>什</a:t>
            </a:r>
            <a:r>
              <a:rPr lang="zh-CN" altLang="en-US" sz="6000" kern="10" dirty="0">
                <a:solidFill>
                  <a:srgbClr val="9CC9E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/>
                <a:ea typeface="微软雅黑"/>
                <a:cs typeface="+mn-ea"/>
                <a:sym typeface="微软雅黑"/>
              </a:rPr>
              <a:t>么</a:t>
            </a:r>
            <a:endParaRPr lang="en-US" altLang="zh-CN" sz="6000" kern="10" dirty="0">
              <a:solidFill>
                <a:srgbClr val="9CC9E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/>
              <a:ea typeface="微软雅黑"/>
              <a:cs typeface="+mn-ea"/>
              <a:sym typeface="微软雅黑"/>
            </a:endParaRPr>
          </a:p>
          <a:p>
            <a:pPr algn="ctr"/>
            <a:r>
              <a:rPr lang="zh-CN" altLang="en-US" sz="6000" kern="10" dirty="0">
                <a:solidFill>
                  <a:srgbClr val="F7C1C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/>
                <a:ea typeface="微软雅黑"/>
                <a:cs typeface="+mn-ea"/>
                <a:sym typeface="微软雅黑"/>
              </a:rPr>
              <a:t>要</a:t>
            </a:r>
            <a:r>
              <a:rPr lang="zh-CN" altLang="en-US" sz="6000" kern="10" dirty="0">
                <a:solidFill>
                  <a:srgbClr val="6BCB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/>
                <a:ea typeface="微软雅黑"/>
                <a:cs typeface="+mn-ea"/>
                <a:sym typeface="微软雅黑"/>
              </a:rPr>
              <a:t>读</a:t>
            </a:r>
            <a:r>
              <a:rPr lang="zh-CN" altLang="en-US" sz="6000" kern="10" dirty="0">
                <a:solidFill>
                  <a:srgbClr val="A6753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/>
                <a:ea typeface="微软雅黑"/>
                <a:cs typeface="+mn-ea"/>
                <a:sym typeface="微软雅黑"/>
              </a:rPr>
              <a:t>书</a:t>
            </a:r>
            <a:r>
              <a:rPr lang="zh-CN" altLang="en-US" sz="6000" kern="10" dirty="0">
                <a:solidFill>
                  <a:srgbClr val="E7533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/>
                <a:ea typeface="微软雅黑"/>
                <a:cs typeface="+mn-ea"/>
                <a:sym typeface="微软雅黑"/>
              </a:rPr>
              <a:t>？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-矩形 1"/>
          <p:cNvSpPr/>
          <p:nvPr>
            <p:custDataLst>
              <p:tags r:id="rId1"/>
            </p:custDataLst>
          </p:nvPr>
        </p:nvSpPr>
        <p:spPr>
          <a:xfrm>
            <a:off x="6931067" y="475977"/>
            <a:ext cx="1408078" cy="830997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5000" b="1" dirty="0">
                <a:solidFill>
                  <a:srgbClr val="E7533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/>
                <a:ea typeface="微软雅黑"/>
                <a:cs typeface="+mn-ea"/>
                <a:sym typeface="微软雅黑"/>
              </a:rPr>
              <a:t>个</a:t>
            </a:r>
            <a:r>
              <a:rPr lang="zh-CN" altLang="en-US" sz="5000" b="1" dirty="0">
                <a:solidFill>
                  <a:srgbClr val="9CC9E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/>
                <a:ea typeface="微软雅黑"/>
                <a:cs typeface="+mn-ea"/>
                <a:sym typeface="微软雅黑"/>
              </a:rPr>
              <a:t>人</a:t>
            </a:r>
            <a:endParaRPr lang="zh-CN" altLang="en-US" sz="5000" dirty="0">
              <a:solidFill>
                <a:srgbClr val="E7533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/>
              <a:ea typeface="微软雅黑"/>
              <a:sym typeface="微软雅黑"/>
            </a:endParaRPr>
          </a:p>
        </p:txBody>
      </p:sp>
      <p:grpSp>
        <p:nvGrpSpPr>
          <p:cNvPr id="7" name="组合 6"/>
          <p:cNvGrpSpPr/>
          <p:nvPr/>
        </p:nvGrpSpPr>
        <p:grpSpPr>
          <a:xfrm>
            <a:off x="5007023" y="1429848"/>
            <a:ext cx="2910062" cy="1299411"/>
            <a:chOff x="6916661" y="1770566"/>
            <a:chExt cx="3880083" cy="1732548"/>
          </a:xfrm>
        </p:grpSpPr>
        <p:sp>
          <p:nvSpPr>
            <p:cNvPr id="22" name="矩形: 圆角 21"/>
            <p:cNvSpPr/>
            <p:nvPr/>
          </p:nvSpPr>
          <p:spPr>
            <a:xfrm>
              <a:off x="6916661" y="1770566"/>
              <a:ext cx="3880083" cy="1732548"/>
            </a:xfrm>
            <a:prstGeom prst="roundRect">
              <a:avLst/>
            </a:prstGeom>
            <a:solidFill>
              <a:srgbClr val="DDEBE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18" name="PA-矩形 17"/>
            <p:cNvSpPr/>
            <p:nvPr>
              <p:custDataLst>
                <p:tags r:id="rId5"/>
              </p:custDataLst>
            </p:nvPr>
          </p:nvSpPr>
          <p:spPr>
            <a:xfrm>
              <a:off x="7502485" y="2098231"/>
              <a:ext cx="2708434" cy="110799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buFontTx/>
                <a:buNone/>
              </a:pPr>
              <a:r>
                <a:rPr lang="zh-CN" altLang="en-US" sz="2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/>
                  <a:ea typeface="微软雅黑"/>
                  <a:cs typeface="+mn-ea"/>
                  <a:sym typeface="微软雅黑"/>
                </a:rPr>
                <a:t>有助于我们</a:t>
              </a:r>
              <a:endParaRPr lang="en-US" altLang="zh-CN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/>
                <a:ea typeface="微软雅黑"/>
                <a:cs typeface="+mn-ea"/>
                <a:sym typeface="微软雅黑"/>
              </a:endParaRPr>
            </a:p>
            <a:p>
              <a:pPr algn="ctr">
                <a:buFontTx/>
                <a:buNone/>
              </a:pPr>
              <a:r>
                <a:rPr lang="zh-CN" altLang="en-US" sz="2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/>
                  <a:ea typeface="微软雅黑"/>
                  <a:cs typeface="+mn-ea"/>
                  <a:sym typeface="微软雅黑"/>
                </a:rPr>
                <a:t>提高学习成绩</a:t>
              </a:r>
            </a:p>
          </p:txBody>
        </p:sp>
      </p:grpSp>
      <p:grpSp>
        <p:nvGrpSpPr>
          <p:cNvPr id="9" name="组合 8"/>
          <p:cNvGrpSpPr/>
          <p:nvPr/>
        </p:nvGrpSpPr>
        <p:grpSpPr>
          <a:xfrm>
            <a:off x="5007023" y="2975008"/>
            <a:ext cx="2910062" cy="1299411"/>
            <a:chOff x="6916661" y="4256967"/>
            <a:chExt cx="3880083" cy="1732548"/>
          </a:xfrm>
        </p:grpSpPr>
        <p:sp>
          <p:nvSpPr>
            <p:cNvPr id="24" name="矩形: 圆角 23"/>
            <p:cNvSpPr/>
            <p:nvPr/>
          </p:nvSpPr>
          <p:spPr>
            <a:xfrm>
              <a:off x="6916661" y="4256967"/>
              <a:ext cx="3880083" cy="1732548"/>
            </a:xfrm>
            <a:prstGeom prst="roundRect">
              <a:avLst/>
            </a:prstGeom>
            <a:solidFill>
              <a:srgbClr val="DDEBE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1" name="PA-矩形 20"/>
            <p:cNvSpPr/>
            <p:nvPr>
              <p:custDataLst>
                <p:tags r:id="rId4"/>
              </p:custDataLst>
            </p:nvPr>
          </p:nvSpPr>
          <p:spPr>
            <a:xfrm>
              <a:off x="6938229" y="4646188"/>
              <a:ext cx="3836948" cy="98488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buFontTx/>
                <a:buNone/>
              </a:pPr>
              <a:r>
                <a:rPr lang="zh-CN" altLang="en-US" sz="21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/>
                  <a:ea typeface="微软雅黑"/>
                  <a:cs typeface="+mn-ea"/>
                  <a:sym typeface="微软雅黑"/>
                </a:rPr>
                <a:t>“腹有诗书气自华”</a:t>
              </a:r>
              <a:endParaRPr lang="en-US" altLang="zh-CN" sz="21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/>
                <a:ea typeface="微软雅黑"/>
                <a:cs typeface="+mn-ea"/>
                <a:sym typeface="微软雅黑"/>
              </a:endParaRPr>
            </a:p>
            <a:p>
              <a:pPr algn="ctr">
                <a:buFontTx/>
                <a:buNone/>
              </a:pPr>
              <a:r>
                <a:rPr lang="zh-CN" altLang="en-US" sz="21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/>
                  <a:ea typeface="微软雅黑"/>
                  <a:cs typeface="+mn-ea"/>
                  <a:sym typeface="微软雅黑"/>
                </a:rPr>
                <a:t>有助于提高个人的修养</a:t>
              </a:r>
            </a:p>
          </p:txBody>
        </p:sp>
      </p:grpSp>
      <p:grpSp>
        <p:nvGrpSpPr>
          <p:cNvPr id="6" name="组合 5"/>
          <p:cNvGrpSpPr/>
          <p:nvPr/>
        </p:nvGrpSpPr>
        <p:grpSpPr>
          <a:xfrm>
            <a:off x="1211703" y="1429848"/>
            <a:ext cx="2910062" cy="1299411"/>
            <a:chOff x="1702570" y="2005263"/>
            <a:chExt cx="3880083" cy="1732548"/>
          </a:xfrm>
        </p:grpSpPr>
        <p:sp>
          <p:nvSpPr>
            <p:cNvPr id="5" name="矩形: 圆角 4"/>
            <p:cNvSpPr/>
            <p:nvPr/>
          </p:nvSpPr>
          <p:spPr>
            <a:xfrm>
              <a:off x="1702570" y="2005263"/>
              <a:ext cx="3880083" cy="1732548"/>
            </a:xfrm>
            <a:prstGeom prst="roundRect">
              <a:avLst/>
            </a:prstGeom>
            <a:solidFill>
              <a:srgbClr val="DDEBE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" name="PA-矩形 2"/>
            <p:cNvSpPr/>
            <p:nvPr>
              <p:custDataLst>
                <p:tags r:id="rId3"/>
              </p:custDataLst>
            </p:nvPr>
          </p:nvSpPr>
          <p:spPr>
            <a:xfrm>
              <a:off x="2288394" y="2332928"/>
              <a:ext cx="2708434" cy="110799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buFontTx/>
                <a:buNone/>
              </a:pPr>
              <a:r>
                <a:rPr lang="zh-CN" altLang="en-US" sz="2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/>
                  <a:ea typeface="微软雅黑"/>
                  <a:cs typeface="+mn-ea"/>
                  <a:sym typeface="微软雅黑"/>
                </a:rPr>
                <a:t>可以增长知识</a:t>
              </a:r>
              <a:endParaRPr lang="en-US" altLang="zh-CN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/>
                <a:ea typeface="微软雅黑"/>
                <a:cs typeface="+mn-ea"/>
                <a:sym typeface="微软雅黑"/>
              </a:endParaRPr>
            </a:p>
            <a:p>
              <a:pPr algn="ctr">
                <a:buFontTx/>
                <a:buNone/>
              </a:pPr>
              <a:r>
                <a:rPr lang="zh-CN" altLang="en-US" sz="2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/>
                  <a:ea typeface="微软雅黑"/>
                  <a:cs typeface="+mn-ea"/>
                  <a:sym typeface="微软雅黑"/>
                </a:rPr>
                <a:t>开阔眼界</a:t>
              </a:r>
            </a:p>
          </p:txBody>
        </p:sp>
      </p:grpSp>
      <p:grpSp>
        <p:nvGrpSpPr>
          <p:cNvPr id="8" name="组合 7"/>
          <p:cNvGrpSpPr/>
          <p:nvPr/>
        </p:nvGrpSpPr>
        <p:grpSpPr>
          <a:xfrm>
            <a:off x="1211703" y="2975008"/>
            <a:ext cx="2910062" cy="1299411"/>
            <a:chOff x="1444817" y="4065476"/>
            <a:chExt cx="3880083" cy="1732548"/>
          </a:xfrm>
        </p:grpSpPr>
        <p:sp>
          <p:nvSpPr>
            <p:cNvPr id="23" name="矩形: 圆角 22"/>
            <p:cNvSpPr/>
            <p:nvPr/>
          </p:nvSpPr>
          <p:spPr>
            <a:xfrm>
              <a:off x="1444817" y="4065476"/>
              <a:ext cx="3880083" cy="1732548"/>
            </a:xfrm>
            <a:prstGeom prst="roundRect">
              <a:avLst/>
            </a:prstGeom>
            <a:solidFill>
              <a:srgbClr val="DDEBE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15" name="PA-矩形 14"/>
            <p:cNvSpPr/>
            <p:nvPr>
              <p:custDataLst>
                <p:tags r:id="rId2"/>
              </p:custDataLst>
            </p:nvPr>
          </p:nvSpPr>
          <p:spPr>
            <a:xfrm>
              <a:off x="1825457" y="4393141"/>
              <a:ext cx="3118804" cy="110799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buFontTx/>
                <a:buNone/>
              </a:pPr>
              <a:r>
                <a:rPr lang="zh-CN" altLang="en-US" sz="2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/>
                  <a:ea typeface="微软雅黑"/>
                  <a:cs typeface="+mn-ea"/>
                  <a:sym typeface="微软雅黑"/>
                </a:rPr>
                <a:t>可以提高我们的</a:t>
              </a:r>
              <a:endParaRPr lang="en-US" altLang="zh-CN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/>
                <a:ea typeface="微软雅黑"/>
                <a:cs typeface="+mn-ea"/>
                <a:sym typeface="微软雅黑"/>
              </a:endParaRPr>
            </a:p>
            <a:p>
              <a:pPr algn="ctr">
                <a:buFontTx/>
                <a:buNone/>
              </a:pPr>
              <a:r>
                <a:rPr lang="zh-CN" altLang="en-US" sz="2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/>
                  <a:ea typeface="微软雅黑"/>
                  <a:cs typeface="+mn-ea"/>
                  <a:sym typeface="微软雅黑"/>
                </a:rPr>
                <a:t>阅读和写作水平</a:t>
              </a: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-文本框 1"/>
          <p:cNvSpPr txBox="1"/>
          <p:nvPr>
            <p:custDataLst>
              <p:tags r:id="rId1"/>
            </p:custDataLst>
          </p:nvPr>
        </p:nvSpPr>
        <p:spPr>
          <a:xfrm>
            <a:off x="5109440" y="584938"/>
            <a:ext cx="969496" cy="2839239"/>
          </a:xfrm>
          <a:prstGeom prst="rect">
            <a:avLst/>
          </a:prstGeom>
          <a:noFill/>
        </p:spPr>
        <p:txBody>
          <a:bodyPr vert="eaVert" wrap="none" lIns="68580" tIns="34290" rIns="68580" bIns="34290" rtlCol="0">
            <a:spAutoFit/>
          </a:bodyPr>
          <a:lstStyle/>
          <a:p>
            <a:r>
              <a:rPr lang="zh-CN" altLang="en-US" sz="5400" dirty="0">
                <a:solidFill>
                  <a:srgbClr val="FCC2D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/>
                <a:ea typeface="微软雅黑"/>
                <a:cs typeface="+mn-ea"/>
                <a:sym typeface="微软雅黑"/>
              </a:rPr>
              <a:t>为</a:t>
            </a:r>
            <a:r>
              <a:rPr lang="zh-CN" altLang="en-US" sz="5400" dirty="0">
                <a:solidFill>
                  <a:srgbClr val="F977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/>
                <a:ea typeface="微软雅黑"/>
                <a:cs typeface="+mn-ea"/>
                <a:sym typeface="微软雅黑"/>
              </a:rPr>
              <a:t>中</a:t>
            </a:r>
            <a:r>
              <a:rPr lang="zh-CN" altLang="en-US" sz="5400" dirty="0">
                <a:solidFill>
                  <a:srgbClr val="FEE9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/>
                <a:ea typeface="微软雅黑"/>
                <a:cs typeface="+mn-ea"/>
                <a:sym typeface="微软雅黑"/>
              </a:rPr>
              <a:t>华</a:t>
            </a:r>
            <a:r>
              <a:rPr lang="zh-CN" altLang="en-US" sz="5400" dirty="0">
                <a:solidFill>
                  <a:srgbClr val="6BCB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/>
                <a:ea typeface="微软雅黑"/>
                <a:cs typeface="+mn-ea"/>
                <a:sym typeface="微软雅黑"/>
              </a:rPr>
              <a:t>之</a:t>
            </a:r>
          </a:p>
        </p:txBody>
      </p:sp>
      <p:sp>
        <p:nvSpPr>
          <p:cNvPr id="5" name="PA-矩形 4"/>
          <p:cNvSpPr/>
          <p:nvPr>
            <p:custDataLst>
              <p:tags r:id="rId2"/>
            </p:custDataLst>
          </p:nvPr>
        </p:nvSpPr>
        <p:spPr>
          <a:xfrm>
            <a:off x="6207127" y="1229764"/>
            <a:ext cx="969496" cy="3531736"/>
          </a:xfrm>
          <a:prstGeom prst="rect">
            <a:avLst/>
          </a:prstGeom>
        </p:spPr>
        <p:txBody>
          <a:bodyPr vert="eaVert" wrap="none" lIns="68580" tIns="34290" rIns="68580" bIns="34290">
            <a:spAutoFit/>
          </a:bodyPr>
          <a:lstStyle/>
          <a:p>
            <a:r>
              <a:rPr lang="zh-CN" altLang="en-US" sz="5400" dirty="0">
                <a:solidFill>
                  <a:srgbClr val="A6753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/>
                <a:ea typeface="微软雅黑"/>
                <a:cs typeface="+mn-ea"/>
                <a:sym typeface="微软雅黑"/>
              </a:rPr>
              <a:t>崛</a:t>
            </a:r>
            <a:r>
              <a:rPr lang="zh-CN" altLang="en-US" sz="5400" dirty="0">
                <a:solidFill>
                  <a:srgbClr val="E7533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/>
                <a:ea typeface="微软雅黑"/>
                <a:cs typeface="+mn-ea"/>
                <a:sym typeface="微软雅黑"/>
              </a:rPr>
              <a:t>起</a:t>
            </a:r>
            <a:r>
              <a:rPr lang="zh-CN" altLang="en-US" sz="5400" dirty="0">
                <a:solidFill>
                  <a:srgbClr val="9CC9E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/>
                <a:ea typeface="微软雅黑"/>
                <a:cs typeface="+mn-ea"/>
                <a:sym typeface="微软雅黑"/>
              </a:rPr>
              <a:t>而</a:t>
            </a:r>
            <a:r>
              <a:rPr lang="zh-CN" altLang="en-US" sz="5400" dirty="0">
                <a:solidFill>
                  <a:srgbClr val="FCC2D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/>
                <a:ea typeface="微软雅黑"/>
                <a:cs typeface="+mn-ea"/>
                <a:sym typeface="微软雅黑"/>
              </a:rPr>
              <a:t>读</a:t>
            </a:r>
            <a:r>
              <a:rPr lang="zh-CN" altLang="en-US" sz="5400" dirty="0">
                <a:solidFill>
                  <a:srgbClr val="F977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/>
                <a:ea typeface="微软雅黑"/>
                <a:cs typeface="+mn-ea"/>
                <a:sym typeface="微软雅黑"/>
              </a:rPr>
              <a:t>书</a:t>
            </a:r>
            <a:endParaRPr lang="zh-CN" altLang="en-US" sz="5400" dirty="0">
              <a:solidFill>
                <a:srgbClr val="F9775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/>
              <a:ea typeface="微软雅黑"/>
              <a:sym typeface="微软雅黑"/>
            </a:endParaRPr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85012" y="467727"/>
            <a:ext cx="3366437" cy="4208047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-矩形 8"/>
          <p:cNvSpPr/>
          <p:nvPr>
            <p:custDataLst>
              <p:tags r:id="rId1"/>
            </p:custDataLst>
          </p:nvPr>
        </p:nvSpPr>
        <p:spPr>
          <a:xfrm>
            <a:off x="2579147" y="1872754"/>
            <a:ext cx="3985706" cy="992579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zh-CN" altLang="en-US" sz="6000" kern="10" dirty="0">
                <a:solidFill>
                  <a:srgbClr val="6BCB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/>
                <a:ea typeface="微软雅黑"/>
                <a:cs typeface="+mn-ea"/>
                <a:sym typeface="微软雅黑"/>
              </a:rPr>
              <a:t>读</a:t>
            </a:r>
            <a:r>
              <a:rPr lang="zh-CN" altLang="en-US" sz="6000" kern="10" dirty="0">
                <a:solidFill>
                  <a:srgbClr val="E7533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/>
                <a:ea typeface="微软雅黑"/>
                <a:cs typeface="+mn-ea"/>
                <a:sym typeface="微软雅黑"/>
              </a:rPr>
              <a:t>书</a:t>
            </a:r>
            <a:r>
              <a:rPr lang="zh-CN" altLang="en-US" sz="6000" kern="10" dirty="0">
                <a:solidFill>
                  <a:srgbClr val="9CC9E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/>
                <a:ea typeface="微软雅黑"/>
                <a:cs typeface="+mn-ea"/>
                <a:sym typeface="微软雅黑"/>
              </a:rPr>
              <a:t>好</a:t>
            </a:r>
            <a:r>
              <a:rPr lang="zh-CN" altLang="en-US" sz="6000" kern="10" dirty="0">
                <a:solidFill>
                  <a:srgbClr val="6BCB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/>
                <a:ea typeface="微软雅黑"/>
                <a:cs typeface="+mn-ea"/>
                <a:sym typeface="微软雅黑"/>
              </a:rPr>
              <a:t>方</a:t>
            </a:r>
            <a:r>
              <a:rPr lang="zh-CN" altLang="en-US" sz="6000" kern="10" dirty="0">
                <a:solidFill>
                  <a:srgbClr val="A6753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/>
                <a:ea typeface="微软雅黑"/>
                <a:cs typeface="+mn-ea"/>
                <a:sym typeface="微软雅黑"/>
              </a:rPr>
              <a:t>法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4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4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4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4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4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4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4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4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4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4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4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4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4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4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4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4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4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4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4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4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4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4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4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4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4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4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4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4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4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4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4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4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4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4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4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4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4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4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4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4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4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4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4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4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4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4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4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4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4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4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4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4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4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4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4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4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4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4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4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4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4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4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4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4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4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4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4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4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4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4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4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4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4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4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4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4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4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4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4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4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4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4"/>
</p:tagLst>
</file>

<file path=ppt/theme/theme1.xml><?xml version="1.0" encoding="utf-8"?>
<a:theme xmlns:a="http://schemas.openxmlformats.org/drawingml/2006/main" name="第一PPT模板网-WWW.1PPT.COM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1394</Words>
  <Application>Microsoft Office PowerPoint</Application>
  <PresentationFormat>全屏显示(16:9)</PresentationFormat>
  <Paragraphs>121</Paragraphs>
  <Slides>21</Slides>
  <Notes>15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21</vt:i4>
      </vt:variant>
    </vt:vector>
  </HeadingPairs>
  <TitlesOfParts>
    <vt:vector size="32" baseType="lpstr">
      <vt:lpstr>Meiryo</vt:lpstr>
      <vt:lpstr>等线</vt:lpstr>
      <vt:lpstr>宋体</vt:lpstr>
      <vt:lpstr>微软雅黑</vt:lpstr>
      <vt:lpstr>字魂100号-方方先锋体</vt:lpstr>
      <vt:lpstr>Arial</vt:lpstr>
      <vt:lpstr>Calibri</vt:lpstr>
      <vt:lpstr>Calibri Light</vt:lpstr>
      <vt:lpstr>Wingdings</vt:lpstr>
      <vt:lpstr>第一PPT模板网-WWW.1PPT.COM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 </vt:lpstr>
      <vt:lpstr>PowerPoint 演示文稿</vt:lpstr>
      <vt:lpstr>PowerPoint 演示文稿</vt:lpstr>
      <vt:lpstr>每人捐一本好书 建立班级图书角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https://www.ypppt.com/</dc:title>
  <dc:subject>https://www.ypppt.com/</dc:subject>
  <dc:creator>优品PPT</dc:creator>
  <cp:lastModifiedBy>kan</cp:lastModifiedBy>
  <cp:revision>41</cp:revision>
  <dcterms:created xsi:type="dcterms:W3CDTF">2020-04-02T06:33:00Z</dcterms:created>
  <dcterms:modified xsi:type="dcterms:W3CDTF">2023-04-18T08:28:29Z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2052-11.1.0.9584</vt:lpwstr>
  </property>
</Properties>
</file>