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729" r:id="rId2"/>
  </p:sldMasterIdLst>
  <p:notesMasterIdLst>
    <p:notesMasterId r:id="rId23"/>
  </p:notesMasterIdLst>
  <p:sldIdLst>
    <p:sldId id="256" r:id="rId3"/>
    <p:sldId id="257"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Lst>
  <p:sldSz cx="9144000" cy="5143500" type="screen16x9"/>
  <p:notesSz cx="6858000" cy="9144000"/>
  <p:custDataLst>
    <p:tags r:id="rId24"/>
  </p:custDataLst>
  <p:defaultTextStyle>
    <a:defPPr>
      <a:defRPr lang="zh-CN"/>
    </a:defPPr>
    <a:lvl1pPr algn="l" rtl="0" fontAlgn="base">
      <a:spcBef>
        <a:spcPct val="0"/>
      </a:spcBef>
      <a:spcAft>
        <a:spcPct val="0"/>
      </a:spcAft>
      <a:defRPr kern="1200">
        <a:solidFill>
          <a:schemeClr val="tx1"/>
        </a:solidFill>
        <a:latin typeface="Arial" panose="020B0604020202020204" pitchFamily="34" charset="0"/>
        <a:ea typeface="微软雅黑" panose="020B0503020204020204" pitchFamily="34" charset="-122"/>
        <a:cs typeface="+mn-cs"/>
      </a:defRPr>
    </a:lvl1pPr>
    <a:lvl2pPr marL="342900" indent="114300" algn="l" rtl="0" fontAlgn="base">
      <a:spcBef>
        <a:spcPct val="0"/>
      </a:spcBef>
      <a:spcAft>
        <a:spcPct val="0"/>
      </a:spcAft>
      <a:defRPr kern="1200">
        <a:solidFill>
          <a:schemeClr val="tx1"/>
        </a:solidFill>
        <a:latin typeface="Arial" panose="020B0604020202020204" pitchFamily="34" charset="0"/>
        <a:ea typeface="微软雅黑" panose="020B0503020204020204" pitchFamily="34" charset="-122"/>
        <a:cs typeface="+mn-cs"/>
      </a:defRPr>
    </a:lvl2pPr>
    <a:lvl3pPr marL="685800" indent="228600" algn="l" rtl="0" fontAlgn="base">
      <a:spcBef>
        <a:spcPct val="0"/>
      </a:spcBef>
      <a:spcAft>
        <a:spcPct val="0"/>
      </a:spcAft>
      <a:defRPr kern="1200">
        <a:solidFill>
          <a:schemeClr val="tx1"/>
        </a:solidFill>
        <a:latin typeface="Arial" panose="020B0604020202020204" pitchFamily="34" charset="0"/>
        <a:ea typeface="微软雅黑" panose="020B0503020204020204" pitchFamily="34" charset="-122"/>
        <a:cs typeface="+mn-cs"/>
      </a:defRPr>
    </a:lvl3pPr>
    <a:lvl4pPr marL="1028700" indent="342900" algn="l" rtl="0" fontAlgn="base">
      <a:spcBef>
        <a:spcPct val="0"/>
      </a:spcBef>
      <a:spcAft>
        <a:spcPct val="0"/>
      </a:spcAft>
      <a:defRPr kern="1200">
        <a:solidFill>
          <a:schemeClr val="tx1"/>
        </a:solidFill>
        <a:latin typeface="Arial" panose="020B0604020202020204" pitchFamily="34" charset="0"/>
        <a:ea typeface="微软雅黑" panose="020B0503020204020204" pitchFamily="34" charset="-122"/>
        <a:cs typeface="+mn-cs"/>
      </a:defRPr>
    </a:lvl4pPr>
    <a:lvl5pPr marL="1371600" indent="457200" algn="l" rtl="0" fontAlgn="base">
      <a:spcBef>
        <a:spcPct val="0"/>
      </a:spcBef>
      <a:spcAft>
        <a:spcPct val="0"/>
      </a:spcAft>
      <a:defRPr kern="1200">
        <a:solidFill>
          <a:schemeClr val="tx1"/>
        </a:solidFill>
        <a:latin typeface="Arial" panose="020B0604020202020204" pitchFamily="34" charset="0"/>
        <a:ea typeface="微软雅黑" panose="020B0503020204020204" pitchFamily="34" charset="-122"/>
        <a:cs typeface="+mn-cs"/>
      </a:defRPr>
    </a:lvl5pPr>
    <a:lvl6pPr marL="2286000" algn="l" defTabSz="914400" rtl="0" eaLnBrk="1" latinLnBrk="0" hangingPunct="1">
      <a:defRPr kern="1200">
        <a:solidFill>
          <a:schemeClr val="tx1"/>
        </a:solidFill>
        <a:latin typeface="Arial" panose="020B0604020202020204" pitchFamily="34" charset="0"/>
        <a:ea typeface="微软雅黑" panose="020B0503020204020204" pitchFamily="34" charset="-122"/>
        <a:cs typeface="+mn-cs"/>
      </a:defRPr>
    </a:lvl6pPr>
    <a:lvl7pPr marL="2743200" algn="l" defTabSz="914400" rtl="0" eaLnBrk="1" latinLnBrk="0" hangingPunct="1">
      <a:defRPr kern="1200">
        <a:solidFill>
          <a:schemeClr val="tx1"/>
        </a:solidFill>
        <a:latin typeface="Arial" panose="020B0604020202020204" pitchFamily="34" charset="0"/>
        <a:ea typeface="微软雅黑" panose="020B0503020204020204" pitchFamily="34" charset="-122"/>
        <a:cs typeface="+mn-cs"/>
      </a:defRPr>
    </a:lvl7pPr>
    <a:lvl8pPr marL="3200400" algn="l" defTabSz="914400" rtl="0" eaLnBrk="1" latinLnBrk="0" hangingPunct="1">
      <a:defRPr kern="1200">
        <a:solidFill>
          <a:schemeClr val="tx1"/>
        </a:solidFill>
        <a:latin typeface="Arial" panose="020B0604020202020204" pitchFamily="34" charset="0"/>
        <a:ea typeface="微软雅黑" panose="020B0503020204020204" pitchFamily="34" charset="-122"/>
        <a:cs typeface="+mn-cs"/>
      </a:defRPr>
    </a:lvl8pPr>
    <a:lvl9pPr marL="3657600" algn="l" defTabSz="914400" rtl="0" eaLnBrk="1" latinLnBrk="0" hangingPunct="1">
      <a:defRPr kern="1200">
        <a:solidFill>
          <a:schemeClr val="tx1"/>
        </a:solidFill>
        <a:latin typeface="Arial" panose="020B0604020202020204" pitchFamily="34" charset="0"/>
        <a:ea typeface="微软雅黑" panose="020B0503020204020204" pitchFamily="34" charset="-122"/>
        <a:cs typeface="+mn-cs"/>
      </a:defRPr>
    </a:lvl9pPr>
  </p:defaultTextStyle>
  <p:extLst>
    <p:ext uri="{EFAFB233-063F-42B5-8137-9DF3F51BA10A}">
      <p15:sldGuideLst xmlns:p15="http://schemas.microsoft.com/office/powerpoint/2012/main">
        <p15:guide id="1" orient="horz" pos="16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8E8E8"/>
    <a:srgbClr val="F95B54"/>
    <a:srgbClr val="C06B2A"/>
    <a:srgbClr val="E600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4" autoAdjust="0"/>
    <p:restoredTop sz="95719" autoAdjust="0"/>
  </p:normalViewPr>
  <p:slideViewPr>
    <p:cSldViewPr snapToGrid="0" showGuides="1">
      <p:cViewPr varScale="1">
        <p:scale>
          <a:sx n="142" d="100"/>
          <a:sy n="142" d="100"/>
        </p:scale>
        <p:origin x="714" y="120"/>
      </p:cViewPr>
      <p:guideLst>
        <p:guide orient="horz" pos="1620"/>
        <p:guide pos="2160"/>
      </p:guideLst>
    </p:cSldViewPr>
  </p:slideViewPr>
  <p:notesTextViewPr>
    <p:cViewPr>
      <p:scale>
        <a:sx n="1" d="1"/>
        <a:sy n="1" d="1"/>
      </p:scale>
      <p:origin x="0" y="0"/>
    </p:cViewPr>
  </p:notesTextViewPr>
  <p:gridSpacing cx="72006" cy="72006"/>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ECA5DF-D4B3-4804-9012-9B791B5CAB1F}" type="datetimeFigureOut">
              <a:rPr lang="zh-CN" altLang="en-US" smtClean="0"/>
              <a:t>2023/4/19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CB4F87-164D-467F-92FE-29FF7E5B055E}" type="slidenum">
              <a:rPr lang="zh-CN" altLang="en-US" smtClean="0"/>
              <a:t>‹#›</a:t>
            </a:fld>
            <a:endParaRPr lang="zh-CN" altLang="en-US"/>
          </a:p>
        </p:txBody>
      </p:sp>
    </p:spTree>
    <p:extLst>
      <p:ext uri="{BB962C8B-B14F-4D97-AF65-F5344CB8AC3E}">
        <p14:creationId xmlns:p14="http://schemas.microsoft.com/office/powerpoint/2010/main" val="18298137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A8CB4F87-164D-467F-92FE-29FF7E5B055E}" type="slidenum">
              <a:rPr lang="zh-CN" altLang="en-US" smtClean="0"/>
              <a:t>10</a:t>
            </a:fld>
            <a:endParaRPr lang="zh-CN" altLang="en-US"/>
          </a:p>
        </p:txBody>
      </p:sp>
    </p:spTree>
    <p:extLst>
      <p:ext uri="{BB962C8B-B14F-4D97-AF65-F5344CB8AC3E}">
        <p14:creationId xmlns:p14="http://schemas.microsoft.com/office/powerpoint/2010/main" val="32774574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20</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55861726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4"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tags" Target="../tags/tag33.xml"/><Relationship Id="rId4"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tags" Target="../tags/tag36.xml"/><Relationship Id="rId4"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4"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tags" Target="../tags/tag15.xml"/><Relationship Id="rId4"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4"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tags" Target="../tags/tag21.xml"/><Relationship Id="rId4"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tags" Target="../tags/tag24.xml"/><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29.xml"/><Relationship Id="rId2" Type="http://schemas.openxmlformats.org/officeDocument/2006/relationships/tags" Target="../tags/tag28.xml"/><Relationship Id="rId1" Type="http://schemas.openxmlformats.org/officeDocument/2006/relationships/tags" Target="../tags/tag27.xml"/><Relationship Id="rId4"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tags" Target="../tags/tag30.xml"/><Relationship Id="rId4"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899100" y="2670300"/>
            <a:ext cx="7349400" cy="1104300"/>
          </a:xfrm>
        </p:spPr>
        <p:txBody>
          <a:bodyPr lIns="67500" tIns="35100" rIns="67500" bIns="35100">
            <a:normAutofit/>
          </a:bodyPr>
          <a:lstStyle>
            <a:lvl1pPr marL="0" indent="0" algn="ctr" eaLnBrk="1" fontAlgn="auto" latinLnBrk="0" hangingPunct="1">
              <a:lnSpc>
                <a:spcPct val="110000"/>
              </a:lnSpc>
              <a:buNone/>
              <a:defRPr sz="1800" u="none" strike="noStrike" kern="1200" cap="none" spc="150" normalizeH="0" baseline="0">
                <a:solidFill>
                  <a:schemeClr val="tx1">
                    <a:lumMod val="65000"/>
                    <a:lumOff val="35000"/>
                  </a:schemeClr>
                </a:solidFill>
                <a:uFillTx/>
              </a:defRPr>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noProof="1" smtClean="0"/>
              <a:t>单击此处编辑母版副标题样式</a:t>
            </a:r>
            <a:endParaRPr lang="zh-CN" altLang="en-US" noProof="1"/>
          </a:p>
        </p:txBody>
      </p:sp>
      <p:sp>
        <p:nvSpPr>
          <p:cNvPr id="4" name="日期占位符 15"/>
          <p:cNvSpPr>
            <a:spLocks noGrp="1"/>
          </p:cNvSpPr>
          <p:nvPr>
            <p:ph type="dt" sz="half" idx="10"/>
            <p:custDataLst>
              <p:tags r:id="rId1"/>
            </p:custDataLst>
          </p:nvPr>
        </p:nvSpPr>
        <p:spPr/>
        <p:txBody>
          <a:bodyPr/>
          <a:lstStyle>
            <a:lvl1pPr>
              <a:defRPr smtClean="0"/>
            </a:lvl1pPr>
          </a:lstStyle>
          <a:p>
            <a:pPr>
              <a:defRPr/>
            </a:pPr>
            <a:fld id="{FC290F09-8B07-4DAA-871C-B43359B31903}" type="datetimeFigureOut">
              <a:rPr lang="zh-CN" altLang="en-US"/>
              <a:pPr>
                <a:defRPr/>
              </a:pPr>
              <a:t>2023/4/19</a:t>
            </a:fld>
            <a:endParaRPr lang="zh-CN" altLang="en-US"/>
          </a:p>
        </p:txBody>
      </p:sp>
      <p:sp>
        <p:nvSpPr>
          <p:cNvPr id="5" name="页脚占位符 16"/>
          <p:cNvSpPr>
            <a:spLocks noGrp="1"/>
          </p:cNvSpPr>
          <p:nvPr>
            <p:ph type="ftr" sz="quarter" idx="11"/>
            <p:custDataLst>
              <p:tags r:id="rId2"/>
            </p:custDataLst>
          </p:nvPr>
        </p:nvSpPr>
        <p:spPr/>
        <p:txBody>
          <a:bodyPr/>
          <a:lstStyle>
            <a:lvl1pPr>
              <a:defRPr/>
            </a:lvl1pPr>
          </a:lstStyle>
          <a:p>
            <a:pPr>
              <a:defRPr/>
            </a:pPr>
            <a:endParaRPr lang="zh-CN" altLang="en-US"/>
          </a:p>
        </p:txBody>
      </p:sp>
      <p:sp>
        <p:nvSpPr>
          <p:cNvPr id="6" name="灯片编号占位符 17"/>
          <p:cNvSpPr>
            <a:spLocks noGrp="1"/>
          </p:cNvSpPr>
          <p:nvPr>
            <p:ph type="sldNum" sz="quarter" idx="12"/>
            <p:custDataLst>
              <p:tags r:id="rId3"/>
            </p:custDataLst>
          </p:nvPr>
        </p:nvSpPr>
        <p:spPr/>
        <p:txBody>
          <a:bodyPr/>
          <a:lstStyle>
            <a:lvl1pPr>
              <a:defRPr/>
            </a:lvl1pPr>
          </a:lstStyle>
          <a:p>
            <a:fld id="{CDF33803-AC8B-4B9B-8516-72AB95FF1903}" type="slidenum">
              <a:rPr lang="zh-CN" altLang="en-US"/>
              <a:pPr/>
              <a:t>‹#›</a:t>
            </a:fld>
            <a:endParaRPr lang="zh-CN" altLang="en-US"/>
          </a:p>
        </p:txBody>
      </p:sp>
    </p:spTree>
    <p:extLst>
      <p:ext uri="{BB962C8B-B14F-4D97-AF65-F5344CB8AC3E}">
        <p14:creationId xmlns:p14="http://schemas.microsoft.com/office/powerpoint/2010/main" val="2400696912"/>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内容">
    <p:spTree>
      <p:nvGrpSpPr>
        <p:cNvPr id="1" name=""/>
        <p:cNvGrpSpPr/>
        <p:nvPr/>
      </p:nvGrpSpPr>
      <p:grpSpPr>
        <a:xfrm>
          <a:off x="0" y="0"/>
          <a:ext cx="0" cy="0"/>
          <a:chOff x="0" y="0"/>
          <a:chExt cx="0" cy="0"/>
        </a:xfrm>
      </p:grpSpPr>
      <p:sp>
        <p:nvSpPr>
          <p:cNvPr id="7" name="内容占位符 6"/>
          <p:cNvSpPr>
            <a:spLocks noGrp="1"/>
          </p:cNvSpPr>
          <p:nvPr>
            <p:ph sz="quarter" idx="13"/>
          </p:nvPr>
        </p:nvSpPr>
        <p:spPr>
          <a:xfrm>
            <a:off x="456300" y="580500"/>
            <a:ext cx="8229600" cy="4112100"/>
          </a:xfrm>
        </p:spPr>
        <p:txBody>
          <a:bodyPr lIns="68580" tIns="34290" rIns="68580" bIns="34290"/>
          <a:lstStyle>
            <a:lvl1pPr marL="171450" indent="-171450" eaLnBrk="1" fontAlgn="auto" latinLnBrk="0" hangingPunct="1">
              <a:lnSpc>
                <a:spcPct val="130000"/>
              </a:lnSpc>
              <a:buFont typeface="Arial" panose="020B0604020202020204" pitchFamily="34" charset="0"/>
              <a:buChar char="●"/>
              <a:defRPr u="none" strike="noStrike" kern="1200" cap="none" spc="113" normalizeH="0" baseline="0">
                <a:solidFill>
                  <a:schemeClr val="tx1">
                    <a:lumMod val="65000"/>
                    <a:lumOff val="35000"/>
                  </a:schemeClr>
                </a:solidFill>
                <a:uFillTx/>
              </a:defRPr>
            </a:lvl1pPr>
            <a:lvl2pPr marL="514350" indent="-171450" defTabSz="685800" eaLnBrk="1" fontAlgn="auto" latinLnBrk="0" hangingPunct="1">
              <a:lnSpc>
                <a:spcPct val="120000"/>
              </a:lnSpc>
              <a:buFont typeface="Arial" panose="020B0604020202020204" pitchFamily="34" charset="0"/>
              <a:buChar char="●"/>
              <a:tabLst>
                <a:tab pos="1207294" algn="l"/>
                <a:tab pos="1207294" algn="l"/>
                <a:tab pos="1207294" algn="l"/>
                <a:tab pos="1207294" algn="l"/>
              </a:tabLst>
              <a:defRPr u="none" strike="noStrike" kern="1200" cap="none" spc="113" normalizeH="0" baseline="0">
                <a:solidFill>
                  <a:schemeClr val="tx1">
                    <a:lumMod val="65000"/>
                    <a:lumOff val="35000"/>
                  </a:schemeClr>
                </a:solidFill>
                <a:uFillTx/>
              </a:defRPr>
            </a:lvl2pPr>
            <a:lvl3pPr marL="857250" indent="-171450" eaLnBrk="1" fontAlgn="auto" latinLnBrk="0" hangingPunct="1">
              <a:lnSpc>
                <a:spcPct val="120000"/>
              </a:lnSpc>
              <a:buFont typeface="Arial" panose="020B0604020202020204" pitchFamily="34" charset="0"/>
              <a:buChar char="●"/>
              <a:defRPr u="none" strike="noStrike" kern="1200" cap="none" spc="113" normalizeH="0" baseline="0">
                <a:solidFill>
                  <a:schemeClr val="tx1">
                    <a:lumMod val="65000"/>
                    <a:lumOff val="35000"/>
                  </a:schemeClr>
                </a:solidFill>
                <a:uFillTx/>
              </a:defRPr>
            </a:lvl3pPr>
            <a:lvl4pPr marL="1200150" indent="-171450" eaLnBrk="1" fontAlgn="auto" latinLnBrk="0" hangingPunct="1">
              <a:lnSpc>
                <a:spcPct val="120000"/>
              </a:lnSpc>
              <a:buFont typeface="Wingdings" panose="05000000000000000000" charset="0"/>
              <a:buChar char=""/>
              <a:defRPr u="none" strike="noStrike" kern="1200" cap="none" spc="113" normalizeH="0" baseline="0">
                <a:solidFill>
                  <a:schemeClr val="tx1">
                    <a:lumMod val="65000"/>
                    <a:lumOff val="35000"/>
                  </a:schemeClr>
                </a:solidFill>
                <a:uFillTx/>
              </a:defRPr>
            </a:lvl4pPr>
            <a:lvl5pPr marL="1543050" indent="-171450" eaLnBrk="1" fontAlgn="auto" latinLnBrk="0" hangingPunct="1">
              <a:lnSpc>
                <a:spcPct val="120000"/>
              </a:lnSpc>
              <a:buFont typeface="Arial" panose="020B0604020202020204" pitchFamily="34" charset="0"/>
              <a:buChar char="•"/>
              <a:defRPr u="none" strike="noStrike" kern="1200" cap="none" spc="113" normalizeH="0" baseline="0">
                <a:solidFill>
                  <a:schemeClr val="tx1">
                    <a:lumMod val="65000"/>
                    <a:lumOff val="35000"/>
                  </a:schemeClr>
                </a:solidFill>
                <a:uFillTx/>
              </a:defRPr>
            </a:lvl5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3" name="日期占位符 2"/>
          <p:cNvSpPr>
            <a:spLocks noGrp="1"/>
          </p:cNvSpPr>
          <p:nvPr>
            <p:ph type="dt" sz="half" idx="14"/>
            <p:custDataLst>
              <p:tags r:id="rId1"/>
            </p:custDataLst>
          </p:nvPr>
        </p:nvSpPr>
        <p:spPr/>
        <p:txBody>
          <a:bodyPr/>
          <a:lstStyle>
            <a:lvl1pPr>
              <a:defRPr smtClean="0"/>
            </a:lvl1pPr>
          </a:lstStyle>
          <a:p>
            <a:pPr>
              <a:defRPr/>
            </a:pPr>
            <a:fld id="{7BB58BBD-E858-4BBA-82C7-05C41FAD3163}" type="datetimeFigureOut">
              <a:rPr lang="zh-CN" altLang="en-US"/>
              <a:pPr>
                <a:defRPr/>
              </a:pPr>
              <a:t>2023/4/19</a:t>
            </a:fld>
            <a:endParaRPr lang="zh-CN" altLang="en-US"/>
          </a:p>
        </p:txBody>
      </p:sp>
      <p:sp>
        <p:nvSpPr>
          <p:cNvPr id="4" name="页脚占位符 3"/>
          <p:cNvSpPr>
            <a:spLocks noGrp="1"/>
          </p:cNvSpPr>
          <p:nvPr>
            <p:ph type="ftr" sz="quarter" idx="15"/>
            <p:custDataLst>
              <p:tags r:id="rId2"/>
            </p:custDataLst>
          </p:nvPr>
        </p:nvSpPr>
        <p:spPr/>
        <p:txBody>
          <a:bodyPr/>
          <a:lstStyle>
            <a:lvl1pPr>
              <a:defRPr/>
            </a:lvl1pPr>
          </a:lstStyle>
          <a:p>
            <a:pPr>
              <a:defRPr/>
            </a:pPr>
            <a:endParaRPr lang="zh-CN" altLang="en-US"/>
          </a:p>
        </p:txBody>
      </p:sp>
      <p:sp>
        <p:nvSpPr>
          <p:cNvPr id="5" name="灯片编号占位符 4"/>
          <p:cNvSpPr>
            <a:spLocks noGrp="1"/>
          </p:cNvSpPr>
          <p:nvPr>
            <p:ph type="sldNum" sz="quarter" idx="16"/>
            <p:custDataLst>
              <p:tags r:id="rId3"/>
            </p:custDataLst>
          </p:nvPr>
        </p:nvSpPr>
        <p:spPr/>
        <p:txBody>
          <a:bodyPr/>
          <a:lstStyle>
            <a:lvl1pPr>
              <a:defRPr/>
            </a:lvl1pPr>
          </a:lstStyle>
          <a:p>
            <a:fld id="{257E51FA-5CAC-4734-AC3F-7074E6E212F0}" type="slidenum">
              <a:rPr lang="zh-CN" altLang="en-US"/>
              <a:pPr/>
              <a:t>‹#›</a:t>
            </a:fld>
            <a:endParaRPr lang="zh-CN" altLang="en-US"/>
          </a:p>
        </p:txBody>
      </p:sp>
    </p:spTree>
    <p:extLst>
      <p:ext uri="{BB962C8B-B14F-4D97-AF65-F5344CB8AC3E}">
        <p14:creationId xmlns:p14="http://schemas.microsoft.com/office/powerpoint/2010/main" val="2251233077"/>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末尾幻灯片">
    <p:spTree>
      <p:nvGrpSpPr>
        <p:cNvPr id="1" name=""/>
        <p:cNvGrpSpPr/>
        <p:nvPr/>
      </p:nvGrpSpPr>
      <p:grpSpPr>
        <a:xfrm>
          <a:off x="0" y="0"/>
          <a:ext cx="0" cy="0"/>
          <a:chOff x="0" y="0"/>
          <a:chExt cx="0" cy="0"/>
        </a:xfrm>
      </p:grpSpPr>
      <p:sp>
        <p:nvSpPr>
          <p:cNvPr id="2" name="标题 1"/>
          <p:cNvSpPr>
            <a:spLocks noGrp="1"/>
          </p:cNvSpPr>
          <p:nvPr>
            <p:ph type="title"/>
          </p:nvPr>
        </p:nvSpPr>
        <p:spPr>
          <a:xfrm>
            <a:off x="899100" y="1863000"/>
            <a:ext cx="7349400" cy="764100"/>
          </a:xfrm>
        </p:spPr>
        <p:txBody>
          <a:bodyPr vert="horz" lIns="67500" tIns="35100" rIns="67500" bIns="35100" rtlCol="0" anchor="t" anchorCtr="0">
            <a:normAutofit/>
          </a:bodyPr>
          <a:lstStyle>
            <a:lvl1pPr marL="0" marR="0" algn="ctr" defTabSz="685800" rtl="0" eaLnBrk="1" fontAlgn="auto" latinLnBrk="0" hangingPunct="1">
              <a:lnSpc>
                <a:spcPct val="100000"/>
              </a:lnSpc>
              <a:buNone/>
              <a:defRPr kumimoji="0" lang="zh-CN" altLang="en-US" sz="4500" b="1" i="0" u="none" strike="noStrike" kern="1200" cap="none" spc="225" normalizeH="0" baseline="0" noProof="1" dirty="0">
                <a:solidFill>
                  <a:schemeClr val="tx1">
                    <a:lumMod val="85000"/>
                    <a:lumOff val="15000"/>
                  </a:schemeClr>
                </a:solidFill>
                <a:effectLst/>
                <a:uFillTx/>
                <a:latin typeface="Arial" panose="020B0604020202020204" pitchFamily="34" charset="0"/>
                <a:ea typeface="微软雅黑" panose="020B0503020204020204" charset="-122"/>
                <a:cs typeface="+mj-cs"/>
                <a:sym typeface="+mn-ea"/>
              </a:defRPr>
            </a:lvl1pPr>
          </a:lstStyle>
          <a:p>
            <a:pPr lvl="0"/>
            <a:r>
              <a:rPr lang="zh-CN" altLang="en-US" noProof="1" smtClean="0">
                <a:sym typeface="+mn-ea"/>
              </a:rPr>
              <a:t>单击此处编辑母版标题样式</a:t>
            </a:r>
            <a:endParaRPr noProof="1">
              <a:sym typeface="+mn-ea"/>
            </a:endParaRPr>
          </a:p>
        </p:txBody>
      </p:sp>
      <p:sp>
        <p:nvSpPr>
          <p:cNvPr id="7" name="文本占位符 6"/>
          <p:cNvSpPr>
            <a:spLocks noGrp="1"/>
          </p:cNvSpPr>
          <p:nvPr>
            <p:ph type="body" sz="quarter" idx="13"/>
          </p:nvPr>
        </p:nvSpPr>
        <p:spPr>
          <a:xfrm>
            <a:off x="899100" y="2670300"/>
            <a:ext cx="7349400" cy="353700"/>
          </a:xfrm>
        </p:spPr>
        <p:txBody>
          <a:bodyPr lIns="67500" tIns="35100" rIns="67500" bIns="35100">
            <a:normAutofit/>
          </a:bodyPr>
          <a:lstStyle>
            <a:lvl1pPr marL="0" indent="0" algn="ctr">
              <a:lnSpc>
                <a:spcPct val="110000"/>
              </a:lnSpc>
              <a:buNone/>
              <a:defRPr sz="1800" spc="150" baseline="0">
                <a:solidFill>
                  <a:schemeClr val="tx1">
                    <a:lumMod val="65000"/>
                    <a:lumOff val="35000"/>
                  </a:schemeClr>
                </a:solidFill>
              </a:defRPr>
            </a:lvl1pPr>
          </a:lstStyle>
          <a:p>
            <a:pPr lvl="0"/>
            <a:r>
              <a:rPr lang="zh-CN" altLang="en-US" noProof="1"/>
              <a:t>单击此处编辑母版文本样式</a:t>
            </a:r>
          </a:p>
        </p:txBody>
      </p:sp>
      <p:sp>
        <p:nvSpPr>
          <p:cNvPr id="4" name="日期占位符 2"/>
          <p:cNvSpPr>
            <a:spLocks noGrp="1"/>
          </p:cNvSpPr>
          <p:nvPr>
            <p:ph type="dt" sz="half" idx="14"/>
            <p:custDataLst>
              <p:tags r:id="rId1"/>
            </p:custDataLst>
          </p:nvPr>
        </p:nvSpPr>
        <p:spPr/>
        <p:txBody>
          <a:bodyPr/>
          <a:lstStyle>
            <a:lvl1pPr>
              <a:defRPr smtClean="0"/>
            </a:lvl1pPr>
          </a:lstStyle>
          <a:p>
            <a:pPr>
              <a:defRPr/>
            </a:pPr>
            <a:fld id="{E7A81371-3679-421B-AF72-A3371F14F958}" type="datetimeFigureOut">
              <a:rPr lang="zh-CN" altLang="en-US"/>
              <a:pPr>
                <a:defRPr/>
              </a:pPr>
              <a:t>2023/4/19</a:t>
            </a:fld>
            <a:endParaRPr lang="zh-CN" altLang="en-US"/>
          </a:p>
        </p:txBody>
      </p:sp>
      <p:sp>
        <p:nvSpPr>
          <p:cNvPr id="5" name="页脚占位符 3"/>
          <p:cNvSpPr>
            <a:spLocks noGrp="1"/>
          </p:cNvSpPr>
          <p:nvPr>
            <p:ph type="ftr" sz="quarter" idx="15"/>
            <p:custDataLst>
              <p:tags r:id="rId2"/>
            </p:custDataLst>
          </p:nvPr>
        </p:nvSpPr>
        <p:spPr/>
        <p:txBody>
          <a:bodyPr/>
          <a:lstStyle>
            <a:lvl1pPr>
              <a:defRPr/>
            </a:lvl1pPr>
          </a:lstStyle>
          <a:p>
            <a:pPr>
              <a:defRPr/>
            </a:pPr>
            <a:endParaRPr lang="zh-CN" altLang="en-US"/>
          </a:p>
        </p:txBody>
      </p:sp>
      <p:sp>
        <p:nvSpPr>
          <p:cNvPr id="6" name="灯片编号占位符 4"/>
          <p:cNvSpPr>
            <a:spLocks noGrp="1"/>
          </p:cNvSpPr>
          <p:nvPr>
            <p:ph type="sldNum" sz="quarter" idx="16"/>
            <p:custDataLst>
              <p:tags r:id="rId3"/>
            </p:custDataLst>
          </p:nvPr>
        </p:nvSpPr>
        <p:spPr/>
        <p:txBody>
          <a:bodyPr/>
          <a:lstStyle>
            <a:lvl1pPr>
              <a:defRPr/>
            </a:lvl1pPr>
          </a:lstStyle>
          <a:p>
            <a:fld id="{92E2FFA5-D408-4191-A0D5-638C715C6105}" type="slidenum">
              <a:rPr lang="zh-CN" altLang="en-US"/>
              <a:pPr/>
              <a:t>‹#›</a:t>
            </a:fld>
            <a:endParaRPr lang="zh-CN" altLang="en-US"/>
          </a:p>
        </p:txBody>
      </p:sp>
    </p:spTree>
    <p:extLst>
      <p:ext uri="{BB962C8B-B14F-4D97-AF65-F5344CB8AC3E}">
        <p14:creationId xmlns:p14="http://schemas.microsoft.com/office/powerpoint/2010/main" val="2954333321"/>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16177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665410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6994271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214418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2023/4/19</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860875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2023/4/19</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1433868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2023/4/19</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6953898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21262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6300" y="456300"/>
            <a:ext cx="8226900" cy="529200"/>
          </a:xfrm>
        </p:spPr>
        <p:txBody>
          <a:bodyPr vert="horz" lIns="67500" tIns="35100" rIns="67500" bIns="35100" rtlCol="0" anchor="ctr" anchorCtr="0">
            <a:normAutofit/>
          </a:bodyPr>
          <a:lstStyle>
            <a:lvl1pPr marL="0" marR="0" algn="l" defTabSz="685800" rtl="0" eaLnBrk="1" fontAlgn="auto" latinLnBrk="0" hangingPunct="1">
              <a:lnSpc>
                <a:spcPct val="100000"/>
              </a:lnSpc>
              <a:buNone/>
              <a:defRPr kumimoji="0" lang="zh-CN" altLang="en-US" sz="2700" b="1" i="0" u="none" strike="noStrike" kern="1200" cap="none" spc="225"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noProof="1">
                <a:sym typeface="+mn-ea"/>
              </a:rPr>
              <a:t>单击此处编辑母版标题样式</a:t>
            </a:r>
          </a:p>
        </p:txBody>
      </p:sp>
      <p:sp>
        <p:nvSpPr>
          <p:cNvPr id="3" name="内容占位符 2"/>
          <p:cNvSpPr>
            <a:spLocks noGrp="1"/>
          </p:cNvSpPr>
          <p:nvPr>
            <p:ph idx="1"/>
          </p:nvPr>
        </p:nvSpPr>
        <p:spPr>
          <a:xfrm>
            <a:off x="456300" y="1117800"/>
            <a:ext cx="8226900" cy="3569400"/>
          </a:xfrm>
        </p:spPr>
        <p:txBody>
          <a:bodyPr vert="horz" lIns="67500" tIns="35100" rIns="67500" bIns="35100" rtlCol="0">
            <a:normAutofit/>
          </a:bodyPr>
          <a:lstStyle>
            <a:lvl1pPr marL="171450" marR="0" lvl="0" indent="-171450" algn="l" defTabSz="685800" rtl="0" eaLnBrk="1" fontAlgn="auto" latinLnBrk="0" hangingPunct="1">
              <a:lnSpc>
                <a:spcPct val="130000"/>
              </a:lnSpc>
              <a:spcBef>
                <a:spcPts val="0"/>
              </a:spcBef>
              <a:spcAft>
                <a:spcPts val="750"/>
              </a:spcAft>
              <a:buFont typeface="Arial" panose="020B0604020202020204" pitchFamily="34" charset="0"/>
              <a:buChar char="●"/>
              <a:defRPr kumimoji="0" lang="zh-CN" altLang="en-US" sz="1400" b="0" i="0" u="none" strike="noStrike" kern="1200" cap="none" spc="113" normalizeH="0" baseline="0" noProof="1" dirty="0">
                <a:solidFill>
                  <a:schemeClr val="tx1">
                    <a:lumMod val="65000"/>
                    <a:lumOff val="35000"/>
                  </a:schemeClr>
                </a:solidFill>
                <a:uFillTx/>
                <a:latin typeface="Arial" panose="020B0604020202020204" pitchFamily="34" charset="0"/>
                <a:ea typeface="微软雅黑" panose="020B0503020204020204" charset="-122"/>
                <a:cs typeface="+mn-cs"/>
                <a:sym typeface="+mn-ea"/>
              </a:defRPr>
            </a:lvl1pPr>
            <a:lvl2pPr marL="514350" marR="0" lvl="1" indent="-171450" algn="l" defTabSz="685800" rtl="0" eaLnBrk="1" fontAlgn="auto" latinLnBrk="0" hangingPunct="1">
              <a:lnSpc>
                <a:spcPct val="120000"/>
              </a:lnSpc>
              <a:spcBef>
                <a:spcPts val="0"/>
              </a:spcBef>
              <a:spcAft>
                <a:spcPts val="450"/>
              </a:spcAft>
              <a:buFont typeface="Arial" panose="020B0604020202020204" pitchFamily="34" charset="0"/>
              <a:buChar char="●"/>
              <a:tabLst>
                <a:tab pos="1207294" algn="l"/>
              </a:tabLst>
              <a:defRPr kumimoji="0" lang="zh-CN" altLang="en-US" sz="1200" b="0" i="0" u="none" strike="noStrike" kern="1200" cap="none" spc="113" normalizeH="0" baseline="0" noProof="1" dirty="0">
                <a:solidFill>
                  <a:schemeClr val="tx1">
                    <a:lumMod val="65000"/>
                    <a:lumOff val="35000"/>
                  </a:schemeClr>
                </a:solidFill>
                <a:uFillTx/>
                <a:latin typeface="Arial" panose="020B0604020202020204" pitchFamily="34" charset="0"/>
                <a:ea typeface="微软雅黑" panose="020B0503020204020204" charset="-122"/>
                <a:cs typeface="+mn-cs"/>
                <a:sym typeface="+mn-ea"/>
              </a:defRPr>
            </a:lvl2pPr>
            <a:lvl3pPr marL="857250" marR="0" lvl="2" indent="-171450" algn="l" defTabSz="685800" rtl="0" eaLnBrk="1" fontAlgn="auto" latinLnBrk="0" hangingPunct="1">
              <a:lnSpc>
                <a:spcPct val="120000"/>
              </a:lnSpc>
              <a:spcBef>
                <a:spcPts val="0"/>
              </a:spcBef>
              <a:spcAft>
                <a:spcPts val="450"/>
              </a:spcAft>
              <a:buFont typeface="Arial" panose="020B0604020202020204" pitchFamily="34" charset="0"/>
              <a:buChar char="●"/>
              <a:defRPr kumimoji="0" lang="zh-CN" altLang="en-US" sz="1200" b="0" i="0" u="none" strike="noStrike" kern="1200" cap="none" spc="113" normalizeH="0" baseline="0" noProof="1" dirty="0">
                <a:solidFill>
                  <a:schemeClr val="tx1">
                    <a:lumMod val="65000"/>
                    <a:lumOff val="35000"/>
                  </a:schemeClr>
                </a:solidFill>
                <a:uFillTx/>
                <a:latin typeface="Arial" panose="020B0604020202020204" pitchFamily="34" charset="0"/>
                <a:ea typeface="微软雅黑" panose="020B0503020204020204" charset="-122"/>
                <a:cs typeface="+mn-cs"/>
                <a:sym typeface="+mn-ea"/>
              </a:defRPr>
            </a:lvl3pPr>
            <a:lvl4pPr marL="1200150" marR="0" lvl="3" indent="-171450" algn="l" defTabSz="685800" rtl="0" eaLnBrk="1" fontAlgn="auto" latinLnBrk="0" hangingPunct="1">
              <a:lnSpc>
                <a:spcPct val="120000"/>
              </a:lnSpc>
              <a:spcBef>
                <a:spcPts val="0"/>
              </a:spcBef>
              <a:spcAft>
                <a:spcPts val="225"/>
              </a:spcAft>
              <a:buFont typeface="Wingdings" panose="05000000000000000000" charset="0"/>
              <a:buChar char=""/>
              <a:defRPr kumimoji="0" lang="zh-CN" altLang="en-US" sz="1100" b="0" i="0" u="none" strike="noStrike" kern="1200" cap="none" spc="113" normalizeH="0" baseline="0" noProof="1" dirty="0">
                <a:solidFill>
                  <a:schemeClr val="tx1">
                    <a:lumMod val="65000"/>
                    <a:lumOff val="35000"/>
                  </a:schemeClr>
                </a:solidFill>
                <a:uFillTx/>
                <a:latin typeface="Arial" panose="020B0604020202020204" pitchFamily="34" charset="0"/>
                <a:ea typeface="微软雅黑" panose="020B0503020204020204" charset="-122"/>
                <a:cs typeface="+mn-cs"/>
                <a:sym typeface="+mn-ea"/>
              </a:defRPr>
            </a:lvl4pPr>
            <a:lvl5pPr marL="1543050" marR="0" lvl="4" indent="-171450" algn="l" defTabSz="685800" rtl="0" eaLnBrk="1" fontAlgn="auto" latinLnBrk="0" hangingPunct="1">
              <a:lnSpc>
                <a:spcPct val="120000"/>
              </a:lnSpc>
              <a:spcBef>
                <a:spcPts val="0"/>
              </a:spcBef>
              <a:spcAft>
                <a:spcPts val="225"/>
              </a:spcAft>
              <a:buFont typeface="Arial" panose="020B0604020202020204" pitchFamily="34" charset="0"/>
              <a:buChar char="•"/>
              <a:defRPr kumimoji="0" lang="zh-CN" altLang="en-US" sz="1100" b="0" i="0" u="none" strike="noStrike" kern="1200" cap="none" spc="113" normalizeH="0" baseline="0" noProof="1" dirty="0">
                <a:solidFill>
                  <a:schemeClr val="tx1">
                    <a:lumMod val="65000"/>
                    <a:lumOff val="35000"/>
                  </a:schemeClr>
                </a:solidFill>
                <a:uFillTx/>
                <a:latin typeface="Arial" panose="020B0604020202020204" pitchFamily="34" charset="0"/>
                <a:ea typeface="微软雅黑" panose="020B0503020204020204" charset="-122"/>
                <a:cs typeface="+mn-cs"/>
                <a:sym typeface="+mn-ea"/>
              </a:defRPr>
            </a:lvl5pPr>
            <a:lvl6pPr marL="1714500" indent="0">
              <a:buNone/>
              <a:defRPr/>
            </a:lvl6pPr>
          </a:lstStyle>
          <a:p>
            <a:pPr lvl="0"/>
            <a:r>
              <a:rPr noProof="1">
                <a:sym typeface="+mn-ea"/>
              </a:rPr>
              <a:t>单击此处编辑母版文本样式</a:t>
            </a:r>
          </a:p>
          <a:p>
            <a:pPr lvl="1"/>
            <a:r>
              <a:rPr noProof="1">
                <a:sym typeface="+mn-ea"/>
              </a:rPr>
              <a:t>第二级</a:t>
            </a:r>
          </a:p>
          <a:p>
            <a:pPr lvl="2"/>
            <a:r>
              <a:rPr noProof="1">
                <a:sym typeface="+mn-ea"/>
              </a:rPr>
              <a:t>第三级</a:t>
            </a:r>
          </a:p>
          <a:p>
            <a:pPr lvl="3"/>
            <a:r>
              <a:rPr noProof="1">
                <a:sym typeface="+mn-ea"/>
              </a:rPr>
              <a:t>第四级</a:t>
            </a:r>
          </a:p>
          <a:p>
            <a:pPr lvl="4"/>
            <a:r>
              <a:rPr noProof="1">
                <a:sym typeface="+mn-ea"/>
              </a:rPr>
              <a:t>第五级</a:t>
            </a:r>
          </a:p>
        </p:txBody>
      </p:sp>
      <p:sp>
        <p:nvSpPr>
          <p:cNvPr id="4" name="日期占位符 3"/>
          <p:cNvSpPr>
            <a:spLocks noGrp="1"/>
          </p:cNvSpPr>
          <p:nvPr>
            <p:ph type="dt" sz="half" idx="10"/>
            <p:custDataLst>
              <p:tags r:id="rId1"/>
            </p:custDataLst>
          </p:nvPr>
        </p:nvSpPr>
        <p:spPr/>
        <p:txBody>
          <a:bodyPr/>
          <a:lstStyle>
            <a:lvl1pPr>
              <a:defRPr smtClean="0"/>
            </a:lvl1pPr>
          </a:lstStyle>
          <a:p>
            <a:pPr>
              <a:defRPr/>
            </a:pPr>
            <a:fld id="{CB97F49F-8BD4-49EC-9BE4-966122455047}" type="datetimeFigureOut">
              <a:rPr lang="zh-CN" altLang="en-US"/>
              <a:pPr>
                <a:defRPr/>
              </a:pPr>
              <a:t>2023/4/19</a:t>
            </a:fld>
            <a:endParaRPr lang="zh-CN" altLang="en-US"/>
          </a:p>
        </p:txBody>
      </p:sp>
      <p:sp>
        <p:nvSpPr>
          <p:cNvPr id="5" name="页脚占位符 4"/>
          <p:cNvSpPr>
            <a:spLocks noGrp="1"/>
          </p:cNvSpPr>
          <p:nvPr>
            <p:ph type="ftr" sz="quarter" idx="11"/>
            <p:custDataLst>
              <p:tags r:id="rId2"/>
            </p:custDataLst>
          </p:nvPr>
        </p:nvSpPr>
        <p:spPr/>
        <p:txBody>
          <a:bodyPr/>
          <a:lstStyle>
            <a:lvl1pPr>
              <a:defRPr/>
            </a:lvl1pPr>
          </a:lstStyle>
          <a:p>
            <a:pPr>
              <a:defRPr/>
            </a:pPr>
            <a:endParaRPr lang="zh-CN" altLang="en-US"/>
          </a:p>
        </p:txBody>
      </p:sp>
      <p:sp>
        <p:nvSpPr>
          <p:cNvPr id="6" name="灯片编号占位符 5"/>
          <p:cNvSpPr>
            <a:spLocks noGrp="1"/>
          </p:cNvSpPr>
          <p:nvPr>
            <p:ph type="sldNum" sz="quarter" idx="12"/>
            <p:custDataLst>
              <p:tags r:id="rId3"/>
            </p:custDataLst>
          </p:nvPr>
        </p:nvSpPr>
        <p:spPr/>
        <p:txBody>
          <a:bodyPr/>
          <a:lstStyle>
            <a:lvl1pPr>
              <a:defRPr/>
            </a:lvl1pPr>
          </a:lstStyle>
          <a:p>
            <a:fld id="{30EA2B75-FB6C-4BF2-B22A-485198678D49}" type="slidenum">
              <a:rPr lang="zh-CN" altLang="en-US"/>
              <a:pPr/>
              <a:t>‹#›</a:t>
            </a:fld>
            <a:endParaRPr lang="zh-CN" altLang="en-US"/>
          </a:p>
        </p:txBody>
      </p:sp>
    </p:spTree>
    <p:extLst>
      <p:ext uri="{BB962C8B-B14F-4D97-AF65-F5344CB8AC3E}">
        <p14:creationId xmlns:p14="http://schemas.microsoft.com/office/powerpoint/2010/main" val="3319007778"/>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858462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694305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53868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1493100" y="2886300"/>
            <a:ext cx="5826600" cy="575100"/>
          </a:xfrm>
        </p:spPr>
        <p:txBody>
          <a:bodyPr lIns="67500" tIns="35100" rIns="67500" bIns="35100" anchor="b" anchorCtr="0">
            <a:normAutofit/>
          </a:bodyPr>
          <a:lstStyle>
            <a:lvl1pPr>
              <a:defRPr sz="3300" b="1" i="0" u="none" strike="noStrike" kern="1200" cap="none" spc="225" normalizeH="0" baseline="0">
                <a:solidFill>
                  <a:schemeClr val="tx1">
                    <a:lumMod val="85000"/>
                    <a:lumOff val="15000"/>
                  </a:schemeClr>
                </a:solidFill>
                <a:effectLst/>
                <a:uFillTx/>
              </a:defRPr>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1493100" y="3461400"/>
            <a:ext cx="5826600" cy="650700"/>
          </a:xfrm>
        </p:spPr>
        <p:txBody>
          <a:bodyPr lIns="67500" tIns="35100" rIns="67500" bIns="35100">
            <a:normAutofit/>
          </a:bodyPr>
          <a:lstStyle>
            <a:lvl1pPr marL="0" indent="0" eaLnBrk="1" fontAlgn="auto" latinLnBrk="0" hangingPunct="1">
              <a:lnSpc>
                <a:spcPct val="130000"/>
              </a:lnSpc>
              <a:buNone/>
              <a:defRPr kumimoji="0" lang="zh-CN" altLang="en-US" sz="1400" b="0" i="0" u="none" strike="noStrike" kern="1200" cap="none" spc="113" normalizeH="0" baseline="0" noProof="1">
                <a:solidFill>
                  <a:schemeClr val="tx1">
                    <a:lumMod val="65000"/>
                    <a:lumOff val="35000"/>
                  </a:schemeClr>
                </a:solidFill>
                <a:uFillTx/>
                <a:latin typeface="Arial" panose="020B0604020202020204" pitchFamily="34" charset="0"/>
                <a:ea typeface="微软雅黑" panose="020B0503020204020204" charset="-122"/>
                <a:cs typeface="+mn-cs"/>
                <a:sym typeface="+mn-ea"/>
              </a:defRPr>
            </a:lvl1pPr>
            <a:lvl2pPr marL="342900" indent="0">
              <a:buNone/>
              <a:defRPr sz="1500">
                <a:solidFill>
                  <a:schemeClr val="tx1">
                    <a:tint val="75000"/>
                  </a:schemeClr>
                </a:solidFill>
              </a:defRPr>
            </a:lvl2pPr>
            <a:lvl3pPr marL="685800" indent="0">
              <a:buNone/>
              <a:defRPr sz="140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noProof="1" smtClean="0"/>
              <a:t>单击此处编辑母版文本样式</a:t>
            </a:r>
          </a:p>
        </p:txBody>
      </p:sp>
      <p:sp>
        <p:nvSpPr>
          <p:cNvPr id="4" name="日期占位符 3"/>
          <p:cNvSpPr>
            <a:spLocks noGrp="1"/>
          </p:cNvSpPr>
          <p:nvPr>
            <p:ph type="dt" sz="half" idx="10"/>
            <p:custDataLst>
              <p:tags r:id="rId1"/>
            </p:custDataLst>
          </p:nvPr>
        </p:nvSpPr>
        <p:spPr/>
        <p:txBody>
          <a:bodyPr/>
          <a:lstStyle>
            <a:lvl1pPr>
              <a:defRPr smtClean="0"/>
            </a:lvl1pPr>
          </a:lstStyle>
          <a:p>
            <a:pPr>
              <a:defRPr/>
            </a:pPr>
            <a:fld id="{96713B10-04E5-4DDF-9457-3686F3D58CE0}" type="datetimeFigureOut">
              <a:rPr lang="zh-CN" altLang="en-US"/>
              <a:pPr>
                <a:defRPr/>
              </a:pPr>
              <a:t>2023/4/19</a:t>
            </a:fld>
            <a:endParaRPr lang="zh-CN" altLang="en-US"/>
          </a:p>
        </p:txBody>
      </p:sp>
      <p:sp>
        <p:nvSpPr>
          <p:cNvPr id="5" name="页脚占位符 4"/>
          <p:cNvSpPr>
            <a:spLocks noGrp="1"/>
          </p:cNvSpPr>
          <p:nvPr>
            <p:ph type="ftr" sz="quarter" idx="11"/>
            <p:custDataLst>
              <p:tags r:id="rId2"/>
            </p:custDataLst>
          </p:nvPr>
        </p:nvSpPr>
        <p:spPr/>
        <p:txBody>
          <a:bodyPr/>
          <a:lstStyle>
            <a:lvl1pPr>
              <a:defRPr/>
            </a:lvl1pPr>
          </a:lstStyle>
          <a:p>
            <a:pPr>
              <a:defRPr/>
            </a:pPr>
            <a:endParaRPr lang="zh-CN" altLang="en-US"/>
          </a:p>
        </p:txBody>
      </p:sp>
      <p:sp>
        <p:nvSpPr>
          <p:cNvPr id="6" name="灯片编号占位符 5"/>
          <p:cNvSpPr>
            <a:spLocks noGrp="1"/>
          </p:cNvSpPr>
          <p:nvPr>
            <p:ph type="sldNum" sz="quarter" idx="12"/>
            <p:custDataLst>
              <p:tags r:id="rId3"/>
            </p:custDataLst>
          </p:nvPr>
        </p:nvSpPr>
        <p:spPr/>
        <p:txBody>
          <a:bodyPr/>
          <a:lstStyle>
            <a:lvl1pPr>
              <a:defRPr/>
            </a:lvl1pPr>
          </a:lstStyle>
          <a:p>
            <a:fld id="{2117CADF-B409-4CF6-8B38-FA91C8EE5A1D}" type="slidenum">
              <a:rPr lang="zh-CN" altLang="en-US"/>
              <a:pPr/>
              <a:t>‹#›</a:t>
            </a:fld>
            <a:endParaRPr lang="zh-CN" altLang="en-US"/>
          </a:p>
        </p:txBody>
      </p:sp>
    </p:spTree>
    <p:extLst>
      <p:ext uri="{BB962C8B-B14F-4D97-AF65-F5344CB8AC3E}">
        <p14:creationId xmlns:p14="http://schemas.microsoft.com/office/powerpoint/2010/main" val="2584373010"/>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6300" y="456300"/>
            <a:ext cx="8226900" cy="529200"/>
          </a:xfrm>
        </p:spPr>
        <p:txBody>
          <a:bodyPr vert="horz" lIns="67500" tIns="35100" rIns="67500" bIns="35100" rtlCol="0" anchor="ctr" anchorCtr="0">
            <a:normAutofit/>
          </a:bodyPr>
          <a:lstStyle>
            <a:lvl1pPr marL="0" marR="0" lvl="0" algn="l" defTabSz="685800" rtl="0" eaLnBrk="1" fontAlgn="auto" latinLnBrk="0" hangingPunct="1">
              <a:lnSpc>
                <a:spcPct val="100000"/>
              </a:lnSpc>
              <a:buNone/>
              <a:defRPr kumimoji="0" lang="zh-CN" altLang="en-US" sz="2700" b="1" i="0" u="none" strike="noStrike" kern="1200" cap="none" spc="225"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noProof="1">
                <a:sym typeface="+mn-ea"/>
              </a:rPr>
              <a:t>单击此处编辑母版标题样式</a:t>
            </a:r>
          </a:p>
        </p:txBody>
      </p:sp>
      <p:sp>
        <p:nvSpPr>
          <p:cNvPr id="3" name="内容占位符 2"/>
          <p:cNvSpPr>
            <a:spLocks noGrp="1"/>
          </p:cNvSpPr>
          <p:nvPr>
            <p:ph sz="half" idx="1"/>
          </p:nvPr>
        </p:nvSpPr>
        <p:spPr>
          <a:xfrm>
            <a:off x="456300" y="1125900"/>
            <a:ext cx="3882600" cy="3561300"/>
          </a:xfrm>
        </p:spPr>
        <p:txBody>
          <a:bodyPr vert="horz" lIns="67500" tIns="35100" rIns="67500" bIns="35100" rtlCol="0">
            <a:normAutofit/>
          </a:bodyPr>
          <a:lstStyle>
            <a:lvl1pPr marL="171450" marR="0" lvl="0" indent="-171450" algn="l" defTabSz="685800" rtl="0" eaLnBrk="1" fontAlgn="auto" latinLnBrk="0" hangingPunct="1">
              <a:lnSpc>
                <a:spcPct val="130000"/>
              </a:lnSpc>
              <a:spcBef>
                <a:spcPts val="0"/>
              </a:spcBef>
              <a:spcAft>
                <a:spcPts val="450"/>
              </a:spcAft>
              <a:buFont typeface="Arial" panose="020B0604020202020204" pitchFamily="34" charset="0"/>
              <a:buChar char="●"/>
              <a:defRPr kumimoji="0" lang="zh-CN" altLang="en-US" sz="1200" b="0" i="0" u="none" strike="noStrike" kern="1200" cap="none" spc="113" normalizeH="0" baseline="0" noProof="1" dirty="0">
                <a:solidFill>
                  <a:schemeClr val="tx1">
                    <a:lumMod val="65000"/>
                    <a:lumOff val="35000"/>
                  </a:schemeClr>
                </a:solidFill>
                <a:uFillTx/>
                <a:latin typeface="Arial" panose="020B0604020202020204" pitchFamily="34" charset="0"/>
                <a:ea typeface="微软雅黑" panose="020B0503020204020204" charset="-122"/>
                <a:cs typeface="+mn-cs"/>
                <a:sym typeface="+mn-ea"/>
              </a:defRPr>
            </a:lvl1pPr>
            <a:lvl2pPr marL="514350" marR="0" lvl="1" indent="-171450" algn="l" defTabSz="685800" rtl="0" eaLnBrk="1" fontAlgn="auto" latinLnBrk="0" hangingPunct="1">
              <a:lnSpc>
                <a:spcPct val="120000"/>
              </a:lnSpc>
              <a:spcBef>
                <a:spcPts val="0"/>
              </a:spcBef>
              <a:spcAft>
                <a:spcPts val="450"/>
              </a:spcAft>
              <a:buFont typeface="Arial" panose="020B0604020202020204" pitchFamily="34" charset="0"/>
              <a:buChar char="●"/>
              <a:tabLst>
                <a:tab pos="1207294" algn="l"/>
              </a:tabLst>
              <a:defRPr kumimoji="0" lang="zh-CN" altLang="en-US" sz="1200" b="0" i="0" u="none" strike="noStrike" kern="1200" cap="none" spc="113" normalizeH="0" baseline="0" noProof="1" dirty="0">
                <a:solidFill>
                  <a:schemeClr val="tx1">
                    <a:lumMod val="65000"/>
                    <a:lumOff val="35000"/>
                  </a:schemeClr>
                </a:solidFill>
                <a:uFillTx/>
                <a:latin typeface="Arial" panose="020B0604020202020204" pitchFamily="34" charset="0"/>
                <a:ea typeface="微软雅黑" panose="020B0503020204020204" charset="-122"/>
                <a:cs typeface="+mn-cs"/>
                <a:sym typeface="+mn-ea"/>
              </a:defRPr>
            </a:lvl2pPr>
            <a:lvl3pPr marL="857250" marR="0" lvl="2" indent="-171450" algn="l" defTabSz="685800" rtl="0" eaLnBrk="1" fontAlgn="auto" latinLnBrk="0" hangingPunct="1">
              <a:lnSpc>
                <a:spcPct val="120000"/>
              </a:lnSpc>
              <a:spcBef>
                <a:spcPts val="0"/>
              </a:spcBef>
              <a:spcAft>
                <a:spcPts val="450"/>
              </a:spcAft>
              <a:buFont typeface="Arial" panose="020B0604020202020204" pitchFamily="34" charset="0"/>
              <a:buChar char="●"/>
              <a:defRPr kumimoji="0" lang="zh-CN" altLang="en-US" sz="1200" b="0" i="0" u="none" strike="noStrike" kern="1200" cap="none" spc="113" normalizeH="0" baseline="0" noProof="1" dirty="0">
                <a:solidFill>
                  <a:schemeClr val="tx1">
                    <a:lumMod val="65000"/>
                    <a:lumOff val="35000"/>
                  </a:schemeClr>
                </a:solidFill>
                <a:uFillTx/>
                <a:latin typeface="Arial" panose="020B0604020202020204" pitchFamily="34" charset="0"/>
                <a:ea typeface="微软雅黑" panose="020B0503020204020204" charset="-122"/>
                <a:cs typeface="+mn-cs"/>
                <a:sym typeface="+mn-ea"/>
              </a:defRPr>
            </a:lvl3pPr>
            <a:lvl4pPr marL="1200150" marR="0" lvl="3" indent="-171450" algn="l" defTabSz="685800" rtl="0" eaLnBrk="1" fontAlgn="auto" latinLnBrk="0" hangingPunct="1">
              <a:lnSpc>
                <a:spcPct val="120000"/>
              </a:lnSpc>
              <a:spcBef>
                <a:spcPts val="0"/>
              </a:spcBef>
              <a:spcAft>
                <a:spcPts val="225"/>
              </a:spcAft>
              <a:buFont typeface="Wingdings" panose="05000000000000000000" charset="0"/>
              <a:buChar char=""/>
              <a:defRPr kumimoji="0" lang="zh-CN" altLang="en-US" sz="1100" b="0" i="0" u="none" strike="noStrike" kern="1200" cap="none" spc="113" normalizeH="0" baseline="0" noProof="1" dirty="0">
                <a:solidFill>
                  <a:schemeClr val="tx1">
                    <a:lumMod val="65000"/>
                    <a:lumOff val="35000"/>
                  </a:schemeClr>
                </a:solidFill>
                <a:uFillTx/>
                <a:latin typeface="Arial" panose="020B0604020202020204" pitchFamily="34" charset="0"/>
                <a:ea typeface="微软雅黑" panose="020B0503020204020204" charset="-122"/>
                <a:cs typeface="+mn-cs"/>
                <a:sym typeface="+mn-ea"/>
              </a:defRPr>
            </a:lvl4pPr>
            <a:lvl5pPr marL="1543050" marR="0" lvl="4" indent="-171450" algn="l" defTabSz="685800" rtl="0" eaLnBrk="1" fontAlgn="auto" latinLnBrk="0" hangingPunct="1">
              <a:lnSpc>
                <a:spcPct val="120000"/>
              </a:lnSpc>
              <a:spcBef>
                <a:spcPts val="0"/>
              </a:spcBef>
              <a:spcAft>
                <a:spcPts val="225"/>
              </a:spcAft>
              <a:buFont typeface="Arial" panose="020B0604020202020204" pitchFamily="34" charset="0"/>
              <a:buChar char="•"/>
              <a:defRPr kumimoji="0" lang="zh-CN" altLang="en-US" sz="1100" b="0" i="0" u="none" strike="noStrike" kern="1200" cap="none" spc="113" normalizeH="0" baseline="0" noProof="1" dirty="0">
                <a:solidFill>
                  <a:schemeClr val="tx1">
                    <a:lumMod val="65000"/>
                    <a:lumOff val="35000"/>
                  </a:schemeClr>
                </a:solidFill>
                <a:uFillTx/>
                <a:latin typeface="Arial" panose="020B0604020202020204" pitchFamily="34" charset="0"/>
                <a:ea typeface="微软雅黑" panose="020B0503020204020204" charset="-122"/>
                <a:cs typeface="+mn-cs"/>
                <a:sym typeface="+mn-ea"/>
              </a:defRPr>
            </a:lvl5pPr>
          </a:lstStyle>
          <a:p>
            <a:pPr lvl="0"/>
            <a:r>
              <a:rPr noProof="1">
                <a:sym typeface="+mn-ea"/>
              </a:rPr>
              <a:t>单击此处编辑母版文本样式</a:t>
            </a:r>
          </a:p>
          <a:p>
            <a:pPr lvl="1"/>
            <a:r>
              <a:rPr noProof="1">
                <a:sym typeface="+mn-ea"/>
              </a:rPr>
              <a:t>第二级</a:t>
            </a:r>
          </a:p>
          <a:p>
            <a:pPr lvl="2"/>
            <a:r>
              <a:rPr noProof="1">
                <a:sym typeface="+mn-ea"/>
              </a:rPr>
              <a:t>第三级</a:t>
            </a:r>
          </a:p>
          <a:p>
            <a:pPr lvl="3"/>
            <a:r>
              <a:rPr noProof="1">
                <a:sym typeface="+mn-ea"/>
              </a:rPr>
              <a:t>第四级</a:t>
            </a:r>
          </a:p>
          <a:p>
            <a:pPr lvl="4"/>
            <a:r>
              <a:rPr noProof="1">
                <a:sym typeface="+mn-ea"/>
              </a:rPr>
              <a:t>第五级</a:t>
            </a:r>
          </a:p>
        </p:txBody>
      </p:sp>
      <p:sp>
        <p:nvSpPr>
          <p:cNvPr id="4" name="内容占位符 3"/>
          <p:cNvSpPr>
            <a:spLocks noGrp="1"/>
          </p:cNvSpPr>
          <p:nvPr>
            <p:ph sz="half" idx="2"/>
          </p:nvPr>
        </p:nvSpPr>
        <p:spPr>
          <a:xfrm>
            <a:off x="4808700" y="1125900"/>
            <a:ext cx="3882600" cy="3561300"/>
          </a:xfrm>
        </p:spPr>
        <p:txBody>
          <a:bodyPr lIns="67500" tIns="35100" rIns="67500" bIns="35100">
            <a:normAutofit/>
          </a:bodyPr>
          <a:lstStyle>
            <a:lvl1pPr marL="171450" indent="-171450" eaLnBrk="1" fontAlgn="auto" latinLnBrk="0" hangingPunct="1">
              <a:lnSpc>
                <a:spcPct val="130000"/>
              </a:lnSpc>
              <a:spcAft>
                <a:spcPts val="450"/>
              </a:spcAft>
              <a:buFont typeface="Arial" panose="020B0604020202020204" pitchFamily="34" charset="0"/>
              <a:buChar char="●"/>
              <a:defRPr sz="1200" u="none" strike="noStrike" kern="1200" cap="none" spc="113" normalizeH="0" baseline="0">
                <a:solidFill>
                  <a:schemeClr val="tx1">
                    <a:lumMod val="65000"/>
                    <a:lumOff val="35000"/>
                  </a:schemeClr>
                </a:solidFill>
                <a:latin typeface="Arial" panose="020B0604020202020204" pitchFamily="34" charset="0"/>
                <a:ea typeface="微软雅黑" panose="020B0503020204020204" charset="-122"/>
              </a:defRPr>
            </a:lvl1pPr>
            <a:lvl2pPr marL="514350" indent="-171450" defTabSz="685800" eaLnBrk="1" fontAlgn="auto" latinLnBrk="0" hangingPunct="1">
              <a:lnSpc>
                <a:spcPct val="120000"/>
              </a:lnSpc>
              <a:buFont typeface="Arial" panose="020B0604020202020204" pitchFamily="34" charset="0"/>
              <a:buChar char="●"/>
              <a:tabLst>
                <a:tab pos="1207294" algn="l"/>
                <a:tab pos="1207294" algn="l"/>
                <a:tab pos="1207294" algn="l"/>
                <a:tab pos="1207294" algn="l"/>
              </a:tabLst>
              <a:defRPr sz="1200" u="none" strike="noStrike" kern="1200" cap="none" spc="113" normalizeH="0" baseline="0">
                <a:solidFill>
                  <a:schemeClr val="tx1">
                    <a:lumMod val="65000"/>
                    <a:lumOff val="35000"/>
                  </a:schemeClr>
                </a:solidFill>
                <a:latin typeface="Arial" panose="020B0604020202020204" pitchFamily="34" charset="0"/>
                <a:ea typeface="微软雅黑" panose="020B0503020204020204" charset="-122"/>
              </a:defRPr>
            </a:lvl2pPr>
            <a:lvl3pPr marL="857250" indent="-171450" eaLnBrk="1" fontAlgn="auto" latinLnBrk="0" hangingPunct="1">
              <a:lnSpc>
                <a:spcPct val="120000"/>
              </a:lnSpc>
              <a:buFont typeface="Arial" panose="020B0604020202020204" pitchFamily="34" charset="0"/>
              <a:buChar char="●"/>
              <a:defRPr sz="1200" u="none" strike="noStrike" kern="1200" cap="none" spc="113" normalizeH="0" baseline="0">
                <a:solidFill>
                  <a:schemeClr val="tx1">
                    <a:lumMod val="65000"/>
                    <a:lumOff val="35000"/>
                  </a:schemeClr>
                </a:solidFill>
                <a:latin typeface="Arial" panose="020B0604020202020204" pitchFamily="34" charset="0"/>
                <a:ea typeface="微软雅黑" panose="020B0503020204020204" charset="-122"/>
              </a:defRPr>
            </a:lvl3pPr>
            <a:lvl4pPr marL="1200150" indent="-171450" eaLnBrk="1" fontAlgn="auto" latinLnBrk="0" hangingPunct="1">
              <a:lnSpc>
                <a:spcPct val="120000"/>
              </a:lnSpc>
              <a:buFont typeface="Wingdings" panose="05000000000000000000" charset="0"/>
              <a:buChar char=""/>
              <a:defRPr sz="1100" u="none" strike="noStrike" kern="1200" cap="none" spc="113" normalizeH="0" baseline="0">
                <a:solidFill>
                  <a:schemeClr val="tx1">
                    <a:lumMod val="65000"/>
                    <a:lumOff val="35000"/>
                  </a:schemeClr>
                </a:solidFill>
                <a:latin typeface="Arial" panose="020B0604020202020204" pitchFamily="34" charset="0"/>
                <a:ea typeface="微软雅黑" panose="020B0503020204020204" charset="-122"/>
              </a:defRPr>
            </a:lvl4pPr>
            <a:lvl5pPr eaLnBrk="1" fontAlgn="auto" latinLnBrk="0" hangingPunct="1">
              <a:lnSpc>
                <a:spcPct val="120000"/>
              </a:lnSpc>
              <a:defRPr sz="1100" u="none" strike="noStrike" kern="1200" cap="none" spc="113" normalizeH="0">
                <a:solidFill>
                  <a:schemeClr val="tx1">
                    <a:lumMod val="65000"/>
                    <a:lumOff val="35000"/>
                  </a:schemeClr>
                </a:solidFill>
                <a:latin typeface="Arial" panose="020B0604020202020204" pitchFamily="34" charset="0"/>
              </a:defRPr>
            </a:lvl5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日期占位符 4"/>
          <p:cNvSpPr>
            <a:spLocks noGrp="1"/>
          </p:cNvSpPr>
          <p:nvPr>
            <p:ph type="dt" sz="half" idx="10"/>
            <p:custDataLst>
              <p:tags r:id="rId1"/>
            </p:custDataLst>
          </p:nvPr>
        </p:nvSpPr>
        <p:spPr/>
        <p:txBody>
          <a:bodyPr/>
          <a:lstStyle>
            <a:lvl1pPr>
              <a:defRPr smtClean="0"/>
            </a:lvl1pPr>
          </a:lstStyle>
          <a:p>
            <a:pPr>
              <a:defRPr/>
            </a:pPr>
            <a:fld id="{538F3FCF-A744-4AEF-97B4-1F3E9544EDEF}" type="datetimeFigureOut">
              <a:rPr lang="zh-CN" altLang="en-US"/>
              <a:pPr>
                <a:defRPr/>
              </a:pPr>
              <a:t>2023/4/19</a:t>
            </a:fld>
            <a:endParaRPr lang="zh-CN" altLang="en-US"/>
          </a:p>
        </p:txBody>
      </p:sp>
      <p:sp>
        <p:nvSpPr>
          <p:cNvPr id="6" name="页脚占位符 5"/>
          <p:cNvSpPr>
            <a:spLocks noGrp="1"/>
          </p:cNvSpPr>
          <p:nvPr>
            <p:ph type="ftr" sz="quarter" idx="11"/>
            <p:custDataLst>
              <p:tags r:id="rId2"/>
            </p:custDataLst>
          </p:nvPr>
        </p:nvSpPr>
        <p:spPr/>
        <p:txBody>
          <a:bodyPr/>
          <a:lstStyle>
            <a:lvl1pPr>
              <a:defRPr/>
            </a:lvl1pPr>
          </a:lstStyle>
          <a:p>
            <a:pPr>
              <a:defRPr/>
            </a:pPr>
            <a:endParaRPr lang="zh-CN" altLang="en-US"/>
          </a:p>
        </p:txBody>
      </p:sp>
      <p:sp>
        <p:nvSpPr>
          <p:cNvPr id="7" name="灯片编号占位符 6"/>
          <p:cNvSpPr>
            <a:spLocks noGrp="1"/>
          </p:cNvSpPr>
          <p:nvPr>
            <p:ph type="sldNum" sz="quarter" idx="12"/>
            <p:custDataLst>
              <p:tags r:id="rId3"/>
            </p:custDataLst>
          </p:nvPr>
        </p:nvSpPr>
        <p:spPr/>
        <p:txBody>
          <a:bodyPr/>
          <a:lstStyle>
            <a:lvl1pPr>
              <a:defRPr/>
            </a:lvl1pPr>
          </a:lstStyle>
          <a:p>
            <a:fld id="{9657B47F-A8FB-4916-B224-D4E155C27643}" type="slidenum">
              <a:rPr lang="zh-CN" altLang="en-US"/>
              <a:pPr/>
              <a:t>‹#›</a:t>
            </a:fld>
            <a:endParaRPr lang="zh-CN" altLang="en-US"/>
          </a:p>
        </p:txBody>
      </p:sp>
    </p:spTree>
    <p:extLst>
      <p:ext uri="{BB962C8B-B14F-4D97-AF65-F5344CB8AC3E}">
        <p14:creationId xmlns:p14="http://schemas.microsoft.com/office/powerpoint/2010/main" val="3144960233"/>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6300" y="456300"/>
            <a:ext cx="8226900" cy="529200"/>
          </a:xfrm>
        </p:spPr>
        <p:txBody>
          <a:bodyPr vert="horz" lIns="67500" tIns="35100" rIns="67500" bIns="35100" rtlCol="0" anchor="ctr" anchorCtr="0">
            <a:normAutofit/>
          </a:bodyPr>
          <a:lstStyle>
            <a:lvl1pPr marL="0" marR="0" lvl="0" algn="l" defTabSz="685800" rtl="0" eaLnBrk="1" fontAlgn="auto" latinLnBrk="0" hangingPunct="1">
              <a:lnSpc>
                <a:spcPct val="100000"/>
              </a:lnSpc>
              <a:buNone/>
              <a:defRPr kumimoji="0" lang="zh-CN" altLang="en-US" sz="2700" b="1" i="0" u="none" strike="noStrike" kern="1200" cap="none" spc="225"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noProof="1">
                <a:sym typeface="+mn-ea"/>
              </a:rPr>
              <a:t>单击此处编辑母版标题样式</a:t>
            </a:r>
          </a:p>
        </p:txBody>
      </p:sp>
      <p:sp>
        <p:nvSpPr>
          <p:cNvPr id="3" name="文本占位符 2"/>
          <p:cNvSpPr>
            <a:spLocks noGrp="1"/>
          </p:cNvSpPr>
          <p:nvPr>
            <p:ph type="body" idx="1"/>
          </p:nvPr>
        </p:nvSpPr>
        <p:spPr>
          <a:xfrm>
            <a:off x="456300" y="1071900"/>
            <a:ext cx="4006800" cy="286200"/>
          </a:xfrm>
        </p:spPr>
        <p:txBody>
          <a:bodyPr lIns="76200" tIns="28575" rIns="57150" bIns="28575" anchor="t" anchorCtr="0">
            <a:normAutofit/>
          </a:bodyPr>
          <a:lstStyle>
            <a:lvl1pPr marL="0" indent="0" eaLnBrk="1" fontAlgn="auto" latinLnBrk="0" hangingPunct="1">
              <a:lnSpc>
                <a:spcPct val="100000"/>
              </a:lnSpc>
              <a:spcAft>
                <a:spcPts val="0"/>
              </a:spcAft>
              <a:buNone/>
              <a:defRPr sz="1500" b="1" u="none" strike="noStrike" kern="1200" cap="none" spc="150" normalizeH="0" baseline="0">
                <a:solidFill>
                  <a:schemeClr val="tx1">
                    <a:lumMod val="75000"/>
                    <a:lumOff val="25000"/>
                  </a:schemeClr>
                </a:solidFill>
                <a:uFillTx/>
                <a:latin typeface="Arial" panose="020B0604020202020204" pitchFamily="34" charset="0"/>
                <a:ea typeface="微软雅黑" panose="020B0503020204020204" charset="-122"/>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smtClean="0"/>
              <a:t>单击此处编辑母版文本样式</a:t>
            </a:r>
          </a:p>
        </p:txBody>
      </p:sp>
      <p:sp>
        <p:nvSpPr>
          <p:cNvPr id="4" name="内容占位符 3"/>
          <p:cNvSpPr>
            <a:spLocks noGrp="1"/>
          </p:cNvSpPr>
          <p:nvPr>
            <p:ph sz="half" idx="2"/>
          </p:nvPr>
        </p:nvSpPr>
        <p:spPr>
          <a:xfrm>
            <a:off x="456300" y="1390500"/>
            <a:ext cx="4006800" cy="3296700"/>
          </a:xfrm>
        </p:spPr>
        <p:txBody>
          <a:bodyPr vert="horz" lIns="76200" tIns="0" rIns="61913" bIns="0" rtlCol="0">
            <a:normAutofit/>
          </a:bodyPr>
          <a:lstStyle>
            <a:lvl1pPr marL="171450" marR="0" lvl="0" indent="-171450" algn="l" defTabSz="685800" rtl="0" eaLnBrk="1" fontAlgn="auto" latinLnBrk="0" hangingPunct="1">
              <a:lnSpc>
                <a:spcPct val="130000"/>
              </a:lnSpc>
              <a:spcBef>
                <a:spcPts val="0"/>
              </a:spcBef>
              <a:spcAft>
                <a:spcPts val="450"/>
              </a:spcAft>
              <a:buFont typeface="Arial" panose="020B0604020202020204" pitchFamily="34" charset="0"/>
              <a:buChar char="●"/>
              <a:defRPr kumimoji="0" lang="zh-CN" altLang="en-US" sz="1200" b="0" i="0" u="none" strike="noStrike" kern="1200" cap="none" spc="113" normalizeH="0" baseline="0" noProof="1" dirty="0">
                <a:solidFill>
                  <a:schemeClr val="tx1">
                    <a:lumMod val="65000"/>
                    <a:lumOff val="35000"/>
                  </a:schemeClr>
                </a:solidFill>
                <a:uFillTx/>
                <a:latin typeface="Arial" panose="020B0604020202020204" pitchFamily="34" charset="0"/>
                <a:ea typeface="微软雅黑" panose="020B0503020204020204" charset="-122"/>
                <a:cs typeface="+mn-cs"/>
                <a:sym typeface="+mn-ea"/>
              </a:defRPr>
            </a:lvl1pPr>
            <a:lvl2pPr marL="514350" marR="0" lvl="1" indent="-171450" algn="l" defTabSz="685800" rtl="0" eaLnBrk="1" fontAlgn="auto" latinLnBrk="0" hangingPunct="1">
              <a:lnSpc>
                <a:spcPct val="120000"/>
              </a:lnSpc>
              <a:spcBef>
                <a:spcPts val="0"/>
              </a:spcBef>
              <a:spcAft>
                <a:spcPts val="450"/>
              </a:spcAft>
              <a:buFont typeface="Arial" panose="020B0604020202020204" pitchFamily="34" charset="0"/>
              <a:buChar char="●"/>
              <a:tabLst>
                <a:tab pos="1207294" algn="l"/>
              </a:tabLst>
              <a:defRPr kumimoji="0" lang="zh-CN" altLang="en-US" sz="1200" b="0" i="0" u="none" strike="noStrike" kern="1200" cap="none" spc="113" normalizeH="0" baseline="0" noProof="1" dirty="0">
                <a:solidFill>
                  <a:schemeClr val="tx1">
                    <a:lumMod val="65000"/>
                    <a:lumOff val="35000"/>
                  </a:schemeClr>
                </a:solidFill>
                <a:uFillTx/>
                <a:latin typeface="Arial" panose="020B0604020202020204" pitchFamily="34" charset="0"/>
                <a:ea typeface="微软雅黑" panose="020B0503020204020204" charset="-122"/>
                <a:cs typeface="+mn-cs"/>
                <a:sym typeface="+mn-ea"/>
              </a:defRPr>
            </a:lvl2pPr>
            <a:lvl3pPr marL="857250" marR="0" lvl="2" indent="-171450" algn="l" defTabSz="685800" rtl="0" eaLnBrk="1" fontAlgn="auto" latinLnBrk="0" hangingPunct="1">
              <a:lnSpc>
                <a:spcPct val="120000"/>
              </a:lnSpc>
              <a:spcBef>
                <a:spcPts val="0"/>
              </a:spcBef>
              <a:spcAft>
                <a:spcPts val="450"/>
              </a:spcAft>
              <a:buFont typeface="Arial" panose="020B0604020202020204" pitchFamily="34" charset="0"/>
              <a:buChar char="●"/>
              <a:defRPr kumimoji="0" lang="zh-CN" altLang="en-US" sz="1200" b="0" i="0" u="none" strike="noStrike" kern="1200" cap="none" spc="113" normalizeH="0" baseline="0" noProof="1" dirty="0">
                <a:solidFill>
                  <a:schemeClr val="tx1">
                    <a:lumMod val="65000"/>
                    <a:lumOff val="35000"/>
                  </a:schemeClr>
                </a:solidFill>
                <a:uFillTx/>
                <a:latin typeface="Arial" panose="020B0604020202020204" pitchFamily="34" charset="0"/>
                <a:ea typeface="微软雅黑" panose="020B0503020204020204" charset="-122"/>
                <a:cs typeface="+mn-cs"/>
                <a:sym typeface="+mn-ea"/>
              </a:defRPr>
            </a:lvl3pPr>
            <a:lvl4pPr marL="1200150" marR="0" lvl="3" indent="-171450" algn="l" defTabSz="685800" rtl="0" eaLnBrk="1" fontAlgn="auto" latinLnBrk="0" hangingPunct="1">
              <a:lnSpc>
                <a:spcPct val="120000"/>
              </a:lnSpc>
              <a:spcBef>
                <a:spcPts val="0"/>
              </a:spcBef>
              <a:spcAft>
                <a:spcPts val="225"/>
              </a:spcAft>
              <a:buFont typeface="Wingdings" panose="05000000000000000000" charset="0"/>
              <a:buChar char=""/>
              <a:defRPr kumimoji="0" lang="zh-CN" altLang="en-US" sz="1100" b="0" i="0" u="none" strike="noStrike" kern="1200" cap="none" spc="113" normalizeH="0" baseline="0" noProof="1" dirty="0">
                <a:solidFill>
                  <a:schemeClr val="tx1">
                    <a:lumMod val="65000"/>
                    <a:lumOff val="35000"/>
                  </a:schemeClr>
                </a:solidFill>
                <a:uFillTx/>
                <a:latin typeface="Arial" panose="020B0604020202020204" pitchFamily="34" charset="0"/>
                <a:ea typeface="微软雅黑" panose="020B0503020204020204" charset="-122"/>
                <a:cs typeface="+mn-cs"/>
                <a:sym typeface="+mn-ea"/>
              </a:defRPr>
            </a:lvl4pPr>
            <a:lvl5pPr marL="1543050" marR="0" lvl="4" indent="-171450" algn="l" defTabSz="685800" rtl="0" eaLnBrk="1" fontAlgn="auto" latinLnBrk="0" hangingPunct="1">
              <a:lnSpc>
                <a:spcPct val="120000"/>
              </a:lnSpc>
              <a:spcBef>
                <a:spcPts val="0"/>
              </a:spcBef>
              <a:spcAft>
                <a:spcPts val="225"/>
              </a:spcAft>
              <a:buFont typeface="Arial" panose="020B0604020202020204" pitchFamily="34" charset="0"/>
              <a:buChar char="•"/>
              <a:defRPr kumimoji="0" lang="zh-CN" altLang="en-US" sz="1100" b="0" i="0" u="none" strike="noStrike" kern="1200" cap="none" spc="113" normalizeH="0" baseline="0" noProof="1" dirty="0">
                <a:solidFill>
                  <a:schemeClr val="tx1">
                    <a:lumMod val="65000"/>
                    <a:lumOff val="35000"/>
                  </a:schemeClr>
                </a:solidFill>
                <a:uFillTx/>
                <a:latin typeface="Arial" panose="020B0604020202020204" pitchFamily="34" charset="0"/>
                <a:ea typeface="微软雅黑" panose="020B0503020204020204" charset="-122"/>
                <a:cs typeface="+mn-cs"/>
                <a:sym typeface="+mn-ea"/>
              </a:defRPr>
            </a:lvl5pPr>
          </a:lstStyle>
          <a:p>
            <a:pPr lvl="0"/>
            <a:r>
              <a:rPr noProof="1">
                <a:sym typeface="+mn-ea"/>
              </a:rPr>
              <a:t>单击此处编辑母版文本样式</a:t>
            </a:r>
          </a:p>
          <a:p>
            <a:pPr lvl="1"/>
            <a:r>
              <a:rPr noProof="1">
                <a:sym typeface="+mn-ea"/>
              </a:rPr>
              <a:t>第二级</a:t>
            </a:r>
          </a:p>
          <a:p>
            <a:pPr lvl="2"/>
            <a:r>
              <a:rPr noProof="1">
                <a:sym typeface="+mn-ea"/>
              </a:rPr>
              <a:t>第三级</a:t>
            </a:r>
          </a:p>
          <a:p>
            <a:pPr lvl="3"/>
            <a:r>
              <a:rPr noProof="1">
                <a:sym typeface="+mn-ea"/>
              </a:rPr>
              <a:t>第四级</a:t>
            </a:r>
          </a:p>
          <a:p>
            <a:pPr lvl="4"/>
            <a:r>
              <a:rPr noProof="1">
                <a:sym typeface="+mn-ea"/>
              </a:rPr>
              <a:t>第五级</a:t>
            </a:r>
          </a:p>
        </p:txBody>
      </p:sp>
      <p:sp>
        <p:nvSpPr>
          <p:cNvPr id="5" name="文本占位符 4"/>
          <p:cNvSpPr>
            <a:spLocks noGrp="1"/>
          </p:cNvSpPr>
          <p:nvPr>
            <p:ph type="body" sz="quarter" idx="3"/>
          </p:nvPr>
        </p:nvSpPr>
        <p:spPr>
          <a:xfrm>
            <a:off x="4676813" y="1066297"/>
            <a:ext cx="4006800" cy="286200"/>
          </a:xfrm>
        </p:spPr>
        <p:txBody>
          <a:bodyPr vert="horz" lIns="76200" tIns="28575" rIns="57150" bIns="28575" rtlCol="0" anchor="t" anchorCtr="0">
            <a:normAutofit/>
          </a:bodyPr>
          <a:lstStyle>
            <a:lvl1pPr marL="0" marR="0" lvl="0" indent="0" algn="l" defTabSz="685800" rtl="0" eaLnBrk="1" fontAlgn="auto" latinLnBrk="0" hangingPunct="1">
              <a:lnSpc>
                <a:spcPct val="100000"/>
              </a:lnSpc>
              <a:spcBef>
                <a:spcPts val="0"/>
              </a:spcBef>
              <a:spcAft>
                <a:spcPts val="0"/>
              </a:spcAft>
              <a:buFont typeface="Arial" panose="020B0604020202020204" pitchFamily="34" charset="0"/>
              <a:buNone/>
              <a:defRPr kumimoji="0" lang="zh-CN" altLang="en-US" sz="1500" b="1" i="0" u="none" strike="noStrike" kern="1200" cap="none" spc="150" normalizeH="0" baseline="0" noProof="1" dirty="0">
                <a:solidFill>
                  <a:schemeClr val="tx1">
                    <a:lumMod val="75000"/>
                    <a:lumOff val="25000"/>
                  </a:schemeClr>
                </a:solidFill>
                <a:uFillTx/>
                <a:latin typeface="Arial" panose="020B0604020202020204" pitchFamily="34" charset="0"/>
                <a:ea typeface="微软雅黑" panose="020B0503020204020204" charset="-122"/>
                <a:cs typeface="+mn-cs"/>
                <a:sym typeface="+mn-ea"/>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smtClean="0">
                <a:sym typeface="+mn-ea"/>
              </a:rPr>
              <a:t>单击此处编辑母版文本样式</a:t>
            </a:r>
          </a:p>
        </p:txBody>
      </p:sp>
      <p:sp>
        <p:nvSpPr>
          <p:cNvPr id="6" name="内容占位符 5"/>
          <p:cNvSpPr>
            <a:spLocks noGrp="1"/>
          </p:cNvSpPr>
          <p:nvPr>
            <p:ph sz="quarter" idx="4"/>
          </p:nvPr>
        </p:nvSpPr>
        <p:spPr>
          <a:xfrm>
            <a:off x="4676813" y="1390500"/>
            <a:ext cx="4006800" cy="3296700"/>
          </a:xfrm>
        </p:spPr>
        <p:txBody>
          <a:bodyPr vert="horz" lIns="76200" tIns="0" rIns="61913" bIns="0" rtlCol="0">
            <a:normAutofit/>
          </a:bodyPr>
          <a:lstStyle>
            <a:lvl1pPr marL="171450" marR="0" lvl="0" indent="-171450" algn="l" defTabSz="685800" rtl="0" eaLnBrk="1" fontAlgn="auto" latinLnBrk="0" hangingPunct="1">
              <a:lnSpc>
                <a:spcPct val="130000"/>
              </a:lnSpc>
              <a:spcBef>
                <a:spcPts val="0"/>
              </a:spcBef>
              <a:spcAft>
                <a:spcPts val="450"/>
              </a:spcAft>
              <a:buFont typeface="Arial" panose="020B0604020202020204" pitchFamily="34" charset="0"/>
              <a:buChar char="●"/>
              <a:defRPr kumimoji="0" lang="zh-CN" altLang="en-US" sz="1200" b="0" i="0" u="none" strike="noStrike" kern="1200" cap="none" spc="113" normalizeH="0" baseline="0" noProof="1" dirty="0">
                <a:solidFill>
                  <a:schemeClr val="tx1">
                    <a:lumMod val="65000"/>
                    <a:lumOff val="35000"/>
                  </a:schemeClr>
                </a:solidFill>
                <a:uFillTx/>
                <a:latin typeface="Arial" panose="020B0604020202020204" pitchFamily="34" charset="0"/>
                <a:ea typeface="微软雅黑" panose="020B0503020204020204" charset="-122"/>
                <a:cs typeface="+mn-cs"/>
                <a:sym typeface="+mn-ea"/>
              </a:defRPr>
            </a:lvl1pPr>
            <a:lvl2pPr marL="514350" marR="0" lvl="1" indent="-171450" algn="l" defTabSz="685800" rtl="0" eaLnBrk="1" fontAlgn="auto" latinLnBrk="0" hangingPunct="1">
              <a:lnSpc>
                <a:spcPct val="120000"/>
              </a:lnSpc>
              <a:spcBef>
                <a:spcPts val="0"/>
              </a:spcBef>
              <a:spcAft>
                <a:spcPts val="450"/>
              </a:spcAft>
              <a:buFont typeface="Arial" panose="020B0604020202020204" pitchFamily="34" charset="0"/>
              <a:buChar char="●"/>
              <a:tabLst>
                <a:tab pos="1207294" algn="l"/>
              </a:tabLst>
              <a:defRPr kumimoji="0" lang="zh-CN" altLang="en-US" sz="1200" b="0" i="0" u="none" strike="noStrike" kern="1200" cap="none" spc="113" normalizeH="0" baseline="0" noProof="1" dirty="0">
                <a:solidFill>
                  <a:schemeClr val="tx1">
                    <a:lumMod val="65000"/>
                    <a:lumOff val="35000"/>
                  </a:schemeClr>
                </a:solidFill>
                <a:uFillTx/>
                <a:latin typeface="Arial" panose="020B0604020202020204" pitchFamily="34" charset="0"/>
                <a:ea typeface="微软雅黑" panose="020B0503020204020204" charset="-122"/>
                <a:cs typeface="+mn-cs"/>
                <a:sym typeface="+mn-ea"/>
              </a:defRPr>
            </a:lvl2pPr>
            <a:lvl3pPr marL="857250" marR="0" lvl="2" indent="-171450" algn="l" defTabSz="685800" rtl="0" eaLnBrk="1" fontAlgn="auto" latinLnBrk="0" hangingPunct="1">
              <a:lnSpc>
                <a:spcPct val="120000"/>
              </a:lnSpc>
              <a:spcBef>
                <a:spcPts val="0"/>
              </a:spcBef>
              <a:spcAft>
                <a:spcPts val="450"/>
              </a:spcAft>
              <a:buFont typeface="Arial" panose="020B0604020202020204" pitchFamily="34" charset="0"/>
              <a:buChar char="●"/>
              <a:defRPr kumimoji="0" lang="zh-CN" altLang="en-US" sz="1200" b="0" i="0" u="none" strike="noStrike" kern="1200" cap="none" spc="113" normalizeH="0" baseline="0" noProof="1" dirty="0">
                <a:solidFill>
                  <a:schemeClr val="tx1">
                    <a:lumMod val="65000"/>
                    <a:lumOff val="35000"/>
                  </a:schemeClr>
                </a:solidFill>
                <a:uFillTx/>
                <a:latin typeface="Arial" panose="020B0604020202020204" pitchFamily="34" charset="0"/>
                <a:ea typeface="微软雅黑" panose="020B0503020204020204" charset="-122"/>
                <a:cs typeface="+mn-cs"/>
                <a:sym typeface="+mn-ea"/>
              </a:defRPr>
            </a:lvl3pPr>
            <a:lvl4pPr marL="1200150" marR="0" lvl="3" indent="-171450" algn="l" defTabSz="685800" rtl="0" eaLnBrk="1" fontAlgn="auto" latinLnBrk="0" hangingPunct="1">
              <a:lnSpc>
                <a:spcPct val="120000"/>
              </a:lnSpc>
              <a:spcBef>
                <a:spcPts val="0"/>
              </a:spcBef>
              <a:spcAft>
                <a:spcPts val="225"/>
              </a:spcAft>
              <a:buFont typeface="Wingdings" panose="05000000000000000000" charset="0"/>
              <a:buChar char=""/>
              <a:defRPr kumimoji="0" lang="zh-CN" altLang="en-US" sz="1100" b="0" i="0" u="none" strike="noStrike" kern="1200" cap="none" spc="113" normalizeH="0" baseline="0" noProof="1" dirty="0">
                <a:solidFill>
                  <a:schemeClr val="tx1">
                    <a:lumMod val="65000"/>
                    <a:lumOff val="35000"/>
                  </a:schemeClr>
                </a:solidFill>
                <a:uFillTx/>
                <a:latin typeface="Arial" panose="020B0604020202020204" pitchFamily="34" charset="0"/>
                <a:ea typeface="微软雅黑" panose="020B0503020204020204" charset="-122"/>
                <a:cs typeface="+mn-cs"/>
                <a:sym typeface="+mn-ea"/>
              </a:defRPr>
            </a:lvl4pPr>
            <a:lvl5pPr marL="1543050" marR="0" lvl="4" indent="-171450" algn="l" defTabSz="685800" rtl="0" eaLnBrk="1" fontAlgn="auto" latinLnBrk="0" hangingPunct="1">
              <a:lnSpc>
                <a:spcPct val="120000"/>
              </a:lnSpc>
              <a:spcBef>
                <a:spcPts val="0"/>
              </a:spcBef>
              <a:spcAft>
                <a:spcPts val="225"/>
              </a:spcAft>
              <a:buFont typeface="Arial" panose="020B0604020202020204" pitchFamily="34" charset="0"/>
              <a:buChar char="•"/>
              <a:defRPr kumimoji="0" lang="zh-CN" altLang="en-US" sz="1100" b="0" i="0" u="none" strike="noStrike" kern="1200" cap="none" spc="113" normalizeH="0" baseline="0" noProof="1" dirty="0">
                <a:solidFill>
                  <a:schemeClr val="tx1">
                    <a:lumMod val="65000"/>
                    <a:lumOff val="35000"/>
                  </a:schemeClr>
                </a:solidFill>
                <a:uFillTx/>
                <a:latin typeface="Arial" panose="020B0604020202020204" pitchFamily="34" charset="0"/>
                <a:ea typeface="微软雅黑" panose="020B0503020204020204" charset="-122"/>
                <a:cs typeface="+mn-cs"/>
                <a:sym typeface="+mn-ea"/>
              </a:defRPr>
            </a:lvl5pPr>
          </a:lstStyle>
          <a:p>
            <a:pPr lvl="0"/>
            <a:r>
              <a:rPr noProof="1">
                <a:sym typeface="+mn-ea"/>
              </a:rPr>
              <a:t>单击此处编辑母版文本样式</a:t>
            </a:r>
          </a:p>
          <a:p>
            <a:pPr lvl="1"/>
            <a:r>
              <a:rPr noProof="1">
                <a:sym typeface="+mn-ea"/>
              </a:rPr>
              <a:t>第二级</a:t>
            </a:r>
          </a:p>
          <a:p>
            <a:pPr lvl="2"/>
            <a:r>
              <a:rPr noProof="1">
                <a:sym typeface="+mn-ea"/>
              </a:rPr>
              <a:t>第三级</a:t>
            </a:r>
          </a:p>
          <a:p>
            <a:pPr lvl="3"/>
            <a:r>
              <a:rPr noProof="1">
                <a:sym typeface="+mn-ea"/>
              </a:rPr>
              <a:t>第四级</a:t>
            </a:r>
          </a:p>
          <a:p>
            <a:pPr lvl="4"/>
            <a:r>
              <a:rPr noProof="1">
                <a:sym typeface="+mn-ea"/>
              </a:rPr>
              <a:t>第五级</a:t>
            </a:r>
          </a:p>
        </p:txBody>
      </p:sp>
      <p:sp>
        <p:nvSpPr>
          <p:cNvPr id="7" name="日期占位符 6"/>
          <p:cNvSpPr>
            <a:spLocks noGrp="1"/>
          </p:cNvSpPr>
          <p:nvPr>
            <p:ph type="dt" sz="half" idx="10"/>
            <p:custDataLst>
              <p:tags r:id="rId1"/>
            </p:custDataLst>
          </p:nvPr>
        </p:nvSpPr>
        <p:spPr/>
        <p:txBody>
          <a:bodyPr/>
          <a:lstStyle>
            <a:lvl1pPr>
              <a:defRPr smtClean="0"/>
            </a:lvl1pPr>
          </a:lstStyle>
          <a:p>
            <a:pPr>
              <a:defRPr/>
            </a:pPr>
            <a:fld id="{C2A05E1F-9BA9-4F14-B997-740AF53B1A3D}" type="datetimeFigureOut">
              <a:rPr lang="zh-CN" altLang="en-US"/>
              <a:pPr>
                <a:defRPr/>
              </a:pPr>
              <a:t>2023/4/19</a:t>
            </a:fld>
            <a:endParaRPr lang="zh-CN" altLang="en-US"/>
          </a:p>
        </p:txBody>
      </p:sp>
      <p:sp>
        <p:nvSpPr>
          <p:cNvPr id="8" name="页脚占位符 7"/>
          <p:cNvSpPr>
            <a:spLocks noGrp="1"/>
          </p:cNvSpPr>
          <p:nvPr>
            <p:ph type="ftr" sz="quarter" idx="11"/>
            <p:custDataLst>
              <p:tags r:id="rId2"/>
            </p:custDataLst>
          </p:nvPr>
        </p:nvSpPr>
        <p:spPr/>
        <p:txBody>
          <a:bodyPr/>
          <a:lstStyle>
            <a:lvl1pPr>
              <a:defRPr/>
            </a:lvl1pPr>
          </a:lstStyle>
          <a:p>
            <a:pPr>
              <a:defRPr/>
            </a:pPr>
            <a:endParaRPr lang="zh-CN" altLang="en-US"/>
          </a:p>
        </p:txBody>
      </p:sp>
      <p:sp>
        <p:nvSpPr>
          <p:cNvPr id="9" name="灯片编号占位符 8"/>
          <p:cNvSpPr>
            <a:spLocks noGrp="1"/>
          </p:cNvSpPr>
          <p:nvPr>
            <p:ph type="sldNum" sz="quarter" idx="12"/>
            <p:custDataLst>
              <p:tags r:id="rId3"/>
            </p:custDataLst>
          </p:nvPr>
        </p:nvSpPr>
        <p:spPr/>
        <p:txBody>
          <a:bodyPr/>
          <a:lstStyle>
            <a:lvl1pPr>
              <a:defRPr/>
            </a:lvl1pPr>
          </a:lstStyle>
          <a:p>
            <a:fld id="{AF7A88A1-EABC-472D-A70E-5B8382D8D192}" type="slidenum">
              <a:rPr lang="zh-CN" altLang="en-US"/>
              <a:pPr/>
              <a:t>‹#›</a:t>
            </a:fld>
            <a:endParaRPr lang="zh-CN" altLang="en-US"/>
          </a:p>
        </p:txBody>
      </p:sp>
    </p:spTree>
    <p:extLst>
      <p:ext uri="{BB962C8B-B14F-4D97-AF65-F5344CB8AC3E}">
        <p14:creationId xmlns:p14="http://schemas.microsoft.com/office/powerpoint/2010/main" val="3135864712"/>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6300" y="456300"/>
            <a:ext cx="8226900" cy="529200"/>
          </a:xfrm>
        </p:spPr>
        <p:txBody>
          <a:bodyPr vert="horz" lIns="67500" tIns="35100" rIns="67500" bIns="35100" rtlCol="0" anchor="ctr" anchorCtr="0">
            <a:normAutofit/>
          </a:bodyPr>
          <a:lstStyle>
            <a:lvl1pPr marL="0" marR="0" lvl="0" algn="l" defTabSz="685800" rtl="0" eaLnBrk="1" fontAlgn="auto" latinLnBrk="0" hangingPunct="1">
              <a:lnSpc>
                <a:spcPct val="100000"/>
              </a:lnSpc>
              <a:buNone/>
              <a:defRPr kumimoji="0" lang="zh-CN" altLang="en-US" sz="2700" b="1" i="0" u="none" strike="noStrike" kern="1200" cap="none" spc="225"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noProof="1">
                <a:sym typeface="+mn-ea"/>
              </a:rPr>
              <a:t>单击此处编辑母版标题样式</a:t>
            </a:r>
          </a:p>
        </p:txBody>
      </p:sp>
      <p:sp>
        <p:nvSpPr>
          <p:cNvPr id="3" name="日期占位符 2"/>
          <p:cNvSpPr>
            <a:spLocks noGrp="1"/>
          </p:cNvSpPr>
          <p:nvPr>
            <p:ph type="dt" sz="half" idx="10"/>
            <p:custDataLst>
              <p:tags r:id="rId1"/>
            </p:custDataLst>
          </p:nvPr>
        </p:nvSpPr>
        <p:spPr/>
        <p:txBody>
          <a:bodyPr/>
          <a:lstStyle>
            <a:lvl1pPr>
              <a:defRPr smtClean="0"/>
            </a:lvl1pPr>
          </a:lstStyle>
          <a:p>
            <a:pPr>
              <a:defRPr/>
            </a:pPr>
            <a:fld id="{0A07B164-6923-4D6D-9566-916887855831}" type="datetimeFigureOut">
              <a:rPr lang="zh-CN" altLang="en-US"/>
              <a:pPr>
                <a:defRPr/>
              </a:pPr>
              <a:t>2023/4/19</a:t>
            </a:fld>
            <a:endParaRPr lang="zh-CN" altLang="en-US"/>
          </a:p>
        </p:txBody>
      </p:sp>
      <p:sp>
        <p:nvSpPr>
          <p:cNvPr id="4" name="页脚占位符 3"/>
          <p:cNvSpPr>
            <a:spLocks noGrp="1"/>
          </p:cNvSpPr>
          <p:nvPr>
            <p:ph type="ftr" sz="quarter" idx="11"/>
            <p:custDataLst>
              <p:tags r:id="rId2"/>
            </p:custDataLst>
          </p:nvPr>
        </p:nvSpPr>
        <p:spPr/>
        <p:txBody>
          <a:bodyPr/>
          <a:lstStyle>
            <a:lvl1pPr>
              <a:defRPr/>
            </a:lvl1pPr>
          </a:lstStyle>
          <a:p>
            <a:pPr>
              <a:defRPr/>
            </a:pPr>
            <a:endParaRPr lang="zh-CN" altLang="en-US"/>
          </a:p>
        </p:txBody>
      </p:sp>
      <p:sp>
        <p:nvSpPr>
          <p:cNvPr id="5" name="灯片编号占位符 4"/>
          <p:cNvSpPr>
            <a:spLocks noGrp="1"/>
          </p:cNvSpPr>
          <p:nvPr>
            <p:ph type="sldNum" sz="quarter" idx="12"/>
            <p:custDataLst>
              <p:tags r:id="rId3"/>
            </p:custDataLst>
          </p:nvPr>
        </p:nvSpPr>
        <p:spPr/>
        <p:txBody>
          <a:bodyPr/>
          <a:lstStyle>
            <a:lvl1pPr>
              <a:defRPr/>
            </a:lvl1pPr>
          </a:lstStyle>
          <a:p>
            <a:fld id="{95B1A992-0127-4589-849E-9D10CA11AF4B}" type="slidenum">
              <a:rPr lang="zh-CN" altLang="en-US"/>
              <a:pPr/>
              <a:t>‹#›</a:t>
            </a:fld>
            <a:endParaRPr lang="zh-CN" altLang="en-US"/>
          </a:p>
        </p:txBody>
      </p:sp>
    </p:spTree>
    <p:extLst>
      <p:ext uri="{BB962C8B-B14F-4D97-AF65-F5344CB8AC3E}">
        <p14:creationId xmlns:p14="http://schemas.microsoft.com/office/powerpoint/2010/main" val="1607557623"/>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lvl1pPr>
              <a:defRPr smtClean="0"/>
            </a:lvl1pPr>
          </a:lstStyle>
          <a:p>
            <a:pPr>
              <a:defRPr/>
            </a:pPr>
            <a:fld id="{0E7FF2C0-7AA6-4B7B-B801-701222DE654B}" type="datetimeFigureOut">
              <a:rPr lang="zh-CN" altLang="en-US"/>
              <a:pPr>
                <a:defRPr/>
              </a:pPr>
              <a:t>2023/4/19</a:t>
            </a:fld>
            <a:endParaRPr lang="zh-CN" altLang="en-US"/>
          </a:p>
        </p:txBody>
      </p:sp>
      <p:sp>
        <p:nvSpPr>
          <p:cNvPr id="3" name="页脚占位符 2"/>
          <p:cNvSpPr>
            <a:spLocks noGrp="1"/>
          </p:cNvSpPr>
          <p:nvPr>
            <p:ph type="ftr" sz="quarter" idx="11"/>
            <p:custDataLst>
              <p:tags r:id="rId2"/>
            </p:custDataLst>
          </p:nvPr>
        </p:nvSpPr>
        <p:spPr/>
        <p:txBody>
          <a:bodyPr/>
          <a:lstStyle>
            <a:lvl1pPr>
              <a:defRPr/>
            </a:lvl1pPr>
          </a:lstStyle>
          <a:p>
            <a:pPr>
              <a:defRPr/>
            </a:pPr>
            <a:endParaRPr lang="zh-CN" altLang="en-US"/>
          </a:p>
        </p:txBody>
      </p:sp>
      <p:sp>
        <p:nvSpPr>
          <p:cNvPr id="4" name="灯片编号占位符 3"/>
          <p:cNvSpPr>
            <a:spLocks noGrp="1"/>
          </p:cNvSpPr>
          <p:nvPr>
            <p:ph type="sldNum" sz="quarter" idx="12"/>
            <p:custDataLst>
              <p:tags r:id="rId3"/>
            </p:custDataLst>
          </p:nvPr>
        </p:nvSpPr>
        <p:spPr/>
        <p:txBody>
          <a:bodyPr/>
          <a:lstStyle>
            <a:lvl1pPr>
              <a:defRPr/>
            </a:lvl1pPr>
          </a:lstStyle>
          <a:p>
            <a:fld id="{2805CBAE-F89E-42DB-818A-C6A943764C44}" type="slidenum">
              <a:rPr lang="zh-CN" altLang="en-US"/>
              <a:pPr/>
              <a:t>‹#›</a:t>
            </a:fld>
            <a:endParaRPr lang="zh-CN" altLang="en-US"/>
          </a:p>
        </p:txBody>
      </p:sp>
    </p:spTree>
    <p:extLst>
      <p:ext uri="{BB962C8B-B14F-4D97-AF65-F5344CB8AC3E}">
        <p14:creationId xmlns:p14="http://schemas.microsoft.com/office/powerpoint/2010/main" val="2590032450"/>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nvPr>
        </p:nvSpPr>
        <p:spPr>
          <a:xfrm>
            <a:off x="456300" y="1166400"/>
            <a:ext cx="3924808" cy="3456000"/>
          </a:xfrm>
        </p:spPr>
        <p:txBody>
          <a:bodyPr vert="horz" lIns="67500" tIns="35100" rIns="67500" bIns="35100" rtlCol="0">
            <a:normAutofit/>
          </a:bodyPr>
          <a:lstStyle>
            <a:lvl1pPr marL="0" marR="0" lvl="0" indent="0" algn="l" defTabSz="685800" rtl="0" eaLnBrk="1" fontAlgn="auto" latinLnBrk="0" hangingPunct="1">
              <a:lnSpc>
                <a:spcPct val="130000"/>
              </a:lnSpc>
              <a:spcBef>
                <a:spcPts val="0"/>
              </a:spcBef>
              <a:spcAft>
                <a:spcPts val="750"/>
              </a:spcAft>
              <a:buFont typeface="Arial" panose="020B0604020202020204" pitchFamily="34" charset="0"/>
              <a:buNone/>
              <a:defRPr kumimoji="0" lang="zh-CN" altLang="en-US" sz="1200" b="0" i="0" u="none" strike="noStrike" kern="1200" cap="none" spc="0" normalizeH="0" baseline="0" noProof="1" dirty="0">
                <a:solidFill>
                  <a:schemeClr val="tx1">
                    <a:lumMod val="65000"/>
                    <a:lumOff val="35000"/>
                  </a:schemeClr>
                </a:solidFill>
                <a:uFillTx/>
                <a:latin typeface="Arial" panose="020B0604020202020204" pitchFamily="34" charset="0"/>
                <a:ea typeface="微软雅黑" panose="020B0503020204020204" charset="-122"/>
                <a:cs typeface="+mn-cs"/>
                <a:sym typeface="+mn-ea"/>
              </a:defRPr>
            </a:lvl1pPr>
            <a:lvl2pPr marL="514350" marR="0" lvl="1" indent="-171450" algn="l" defTabSz="685800" rtl="0" eaLnBrk="1" fontAlgn="auto" latinLnBrk="0" hangingPunct="1">
              <a:lnSpc>
                <a:spcPct val="130000"/>
              </a:lnSpc>
              <a:spcBef>
                <a:spcPts val="0"/>
              </a:spcBef>
              <a:spcAft>
                <a:spcPts val="750"/>
              </a:spcAft>
              <a:buFont typeface="Arial" panose="020B0604020202020204" pitchFamily="34" charset="0"/>
              <a:buChar char="•"/>
              <a:tabLst>
                <a:tab pos="1207294" algn="l"/>
              </a:tabLst>
              <a:defRPr kumimoji="0" lang="zh-CN" altLang="en-US" sz="1200" b="0" i="0" u="none" strike="noStrike" kern="1200" cap="none" spc="113" normalizeH="0" baseline="0" noProof="1" dirty="0">
                <a:solidFill>
                  <a:schemeClr val="tx1"/>
                </a:solidFill>
                <a:uFillTx/>
                <a:latin typeface="+mn-lt"/>
                <a:ea typeface="+mn-ea"/>
                <a:cs typeface="+mn-cs"/>
                <a:sym typeface="+mn-ea"/>
              </a:defRPr>
            </a:lvl2pPr>
            <a:lvl3pPr marL="857250" marR="0" lvl="2" indent="-171450" algn="l" defTabSz="685800" rtl="0" eaLnBrk="1" fontAlgn="auto" latinLnBrk="0" hangingPunct="1">
              <a:lnSpc>
                <a:spcPct val="130000"/>
              </a:lnSpc>
              <a:spcBef>
                <a:spcPts val="0"/>
              </a:spcBef>
              <a:spcAft>
                <a:spcPts val="750"/>
              </a:spcAft>
              <a:buFont typeface="Arial" panose="020B0604020202020204" pitchFamily="34" charset="0"/>
              <a:buChar char="•"/>
              <a:defRPr kumimoji="0" lang="zh-CN" altLang="en-US" sz="1200" b="0" i="0" u="none" strike="noStrike" kern="1200" cap="none" spc="113" normalizeH="0" baseline="0" noProof="1" dirty="0">
                <a:solidFill>
                  <a:schemeClr val="tx1"/>
                </a:solidFill>
                <a:uFillTx/>
                <a:latin typeface="+mn-lt"/>
                <a:ea typeface="+mn-ea"/>
                <a:cs typeface="+mn-cs"/>
                <a:sym typeface="+mn-ea"/>
              </a:defRPr>
            </a:lvl3pPr>
            <a:lvl4pPr marL="1200150" marR="0" lvl="3" indent="-171450" algn="l" defTabSz="685800" rtl="0" eaLnBrk="1" fontAlgn="auto" latinLnBrk="0" hangingPunct="1">
              <a:lnSpc>
                <a:spcPct val="130000"/>
              </a:lnSpc>
              <a:spcBef>
                <a:spcPts val="0"/>
              </a:spcBef>
              <a:spcAft>
                <a:spcPts val="750"/>
              </a:spcAft>
              <a:buFont typeface="Arial" panose="020B0604020202020204" pitchFamily="34" charset="0"/>
              <a:buChar char="•"/>
              <a:defRPr kumimoji="0" lang="zh-CN" altLang="en-US" sz="1200" b="0" i="0" u="none" strike="noStrike" kern="1200" cap="none" spc="113" normalizeH="0" baseline="0" noProof="1" dirty="0">
                <a:solidFill>
                  <a:schemeClr val="tx1"/>
                </a:solidFill>
                <a:uFillTx/>
                <a:latin typeface="+mn-lt"/>
                <a:ea typeface="+mn-ea"/>
                <a:cs typeface="+mn-cs"/>
                <a:sym typeface="+mn-ea"/>
              </a:defRPr>
            </a:lvl4pPr>
            <a:lvl5pPr marL="1543050" marR="0" lvl="4" indent="-171450" algn="l" defTabSz="685800" rtl="0" eaLnBrk="1" fontAlgn="auto" latinLnBrk="0" hangingPunct="1">
              <a:lnSpc>
                <a:spcPct val="130000"/>
              </a:lnSpc>
              <a:spcBef>
                <a:spcPts val="0"/>
              </a:spcBef>
              <a:spcAft>
                <a:spcPts val="750"/>
              </a:spcAft>
              <a:buFont typeface="Arial" panose="020B0604020202020204" pitchFamily="34" charset="0"/>
              <a:buChar char="•"/>
              <a:defRPr kumimoji="0" lang="zh-CN" altLang="en-US" sz="1200" b="0" i="0" u="none" strike="noStrike" kern="1200" cap="none" spc="113" normalizeH="0" baseline="0" noProof="1" dirty="0">
                <a:solidFill>
                  <a:schemeClr val="tx1"/>
                </a:solidFill>
                <a:uFillTx/>
                <a:latin typeface="+mn-lt"/>
                <a:ea typeface="+mn-ea"/>
                <a:cs typeface="+mn-cs"/>
                <a:sym typeface="+mn-ea"/>
              </a:defRPr>
            </a:lvl5pPr>
          </a:lstStyle>
          <a:p>
            <a:pPr lvl="0"/>
            <a:endParaRPr lang="zh-CN" altLang="en-US" noProof="1">
              <a:sym typeface="+mn-ea"/>
            </a:endParaRPr>
          </a:p>
        </p:txBody>
      </p:sp>
      <p:sp>
        <p:nvSpPr>
          <p:cNvPr id="4" name="文本占位符 3"/>
          <p:cNvSpPr>
            <a:spLocks noGrp="1"/>
          </p:cNvSpPr>
          <p:nvPr>
            <p:ph type="body" sz="half" idx="2"/>
          </p:nvPr>
        </p:nvSpPr>
        <p:spPr>
          <a:xfrm>
            <a:off x="4762800" y="1166400"/>
            <a:ext cx="3920400" cy="3456000"/>
          </a:xfrm>
        </p:spPr>
        <p:txBody>
          <a:bodyPr vert="horz" lIns="67500" tIns="35100" rIns="67500" bIns="35100" rtlCol="0">
            <a:normAutofit/>
          </a:bodyPr>
          <a:lstStyle>
            <a:lvl1pPr marL="0" marR="0" lvl="0" indent="0" algn="l" defTabSz="685800" rtl="0" eaLnBrk="1" fontAlgn="auto" latinLnBrk="0" hangingPunct="1">
              <a:lnSpc>
                <a:spcPct val="130000"/>
              </a:lnSpc>
              <a:spcBef>
                <a:spcPts val="0"/>
              </a:spcBef>
              <a:spcAft>
                <a:spcPts val="450"/>
              </a:spcAft>
              <a:buFont typeface="Arial" panose="020B0604020202020204" pitchFamily="34" charset="0"/>
              <a:buNone/>
              <a:defRPr kumimoji="0" lang="zh-CN" altLang="en-US" sz="1200" b="0" i="0" u="none" strike="noStrike" kern="1200" cap="none" spc="113" normalizeH="0" baseline="0" noProof="1" dirty="0">
                <a:solidFill>
                  <a:schemeClr val="tx1">
                    <a:lumMod val="65000"/>
                    <a:lumOff val="35000"/>
                  </a:schemeClr>
                </a:solidFill>
                <a:uFillTx/>
                <a:latin typeface="Arial" panose="020B0604020202020204" pitchFamily="34" charset="0"/>
                <a:ea typeface="微软雅黑" panose="020B0503020204020204" charset="-122"/>
                <a:cs typeface="+mn-cs"/>
                <a:sym typeface="+mn-ea"/>
              </a:defRPr>
            </a:lvl1pPr>
            <a:lvl2pPr marL="342900" indent="0" defTabSz="685800" eaLnBrk="1" fontAlgn="auto" latinLnBrk="0" hangingPunct="1">
              <a:buFont typeface="Arial" panose="020B0604020202020204" pitchFamily="34" charset="0"/>
              <a:buNone/>
              <a:tabLst>
                <a:tab pos="1207294" algn="l"/>
                <a:tab pos="1207294" algn="l"/>
                <a:tab pos="1207294" algn="l"/>
                <a:tab pos="1207294" algn="l"/>
              </a:tabLst>
              <a:defRPr u="none" strike="noStrike" kern="1200" cap="none" spc="113" normalizeH="0">
                <a:solidFill>
                  <a:schemeClr val="tx1">
                    <a:lumMod val="65000"/>
                    <a:lumOff val="35000"/>
                  </a:schemeClr>
                </a:solidFill>
                <a:uFillTx/>
                <a:latin typeface="Arial" panose="020B0604020202020204" pitchFamily="34" charset="0"/>
                <a:ea typeface="微软雅黑" panose="020B0503020204020204" charset="-122"/>
              </a:defRPr>
            </a:lvl2pPr>
            <a:lvl3pPr eaLnBrk="1" fontAlgn="auto" latinLnBrk="0" hangingPunct="1">
              <a:buFont typeface="Arial" panose="020B0604020202020204" pitchFamily="34" charset="0"/>
              <a:buChar char="●"/>
              <a:defRPr u="none" strike="noStrike" kern="1200" cap="none" spc="113" normalizeH="0">
                <a:solidFill>
                  <a:schemeClr val="tx1">
                    <a:lumMod val="65000"/>
                    <a:lumOff val="35000"/>
                  </a:schemeClr>
                </a:solidFill>
                <a:uFillTx/>
                <a:latin typeface="Arial" panose="020B0604020202020204" pitchFamily="34" charset="0"/>
                <a:ea typeface="微软雅黑" panose="020B0503020204020204" charset="-122"/>
              </a:defRPr>
            </a:lvl3pPr>
            <a:lvl4pPr eaLnBrk="1" fontAlgn="auto" latinLnBrk="0" hangingPunct="1">
              <a:defRPr u="none" strike="noStrike" kern="1200" cap="none" spc="113" normalizeH="0">
                <a:solidFill>
                  <a:schemeClr val="tx1">
                    <a:lumMod val="65000"/>
                    <a:lumOff val="35000"/>
                  </a:schemeClr>
                </a:solidFill>
                <a:uFillTx/>
                <a:latin typeface="Arial" panose="020B0604020202020204" pitchFamily="34" charset="0"/>
                <a:ea typeface="微软雅黑" panose="020B0503020204020204" charset="-122"/>
              </a:defRPr>
            </a:lvl4pPr>
            <a:lvl5pPr eaLnBrk="1" fontAlgn="auto" latinLnBrk="0" hangingPunct="1">
              <a:defRPr u="none" strike="noStrike" kern="1200" cap="none" spc="113" normalizeH="0">
                <a:solidFill>
                  <a:schemeClr val="tx1">
                    <a:lumMod val="65000"/>
                    <a:lumOff val="35000"/>
                  </a:schemeClr>
                </a:solidFill>
                <a:uFillTx/>
                <a:latin typeface="Arial" panose="020B0604020202020204" pitchFamily="34" charset="0"/>
                <a:ea typeface="微软雅黑" panose="020B0503020204020204" charset="-122"/>
              </a:defRPr>
            </a:lvl5pPr>
          </a:lstStyle>
          <a:p>
            <a:pPr lvl="0"/>
            <a:r>
              <a:rPr noProof="1">
                <a:sym typeface="+mn-ea"/>
              </a:rPr>
              <a:t>单击此处编辑母版文本样式</a:t>
            </a:r>
          </a:p>
        </p:txBody>
      </p:sp>
      <p:sp>
        <p:nvSpPr>
          <p:cNvPr id="9" name="标题 8"/>
          <p:cNvSpPr>
            <a:spLocks noGrp="1"/>
          </p:cNvSpPr>
          <p:nvPr>
            <p:ph type="title"/>
          </p:nvPr>
        </p:nvSpPr>
        <p:spPr>
          <a:xfrm>
            <a:off x="456300" y="456300"/>
            <a:ext cx="8226900" cy="529200"/>
          </a:xfrm>
        </p:spPr>
        <p:txBody>
          <a:bodyPr lIns="68580" tIns="34290" rIns="68580" bIns="34290"/>
          <a:lstStyle>
            <a:lvl1pPr>
              <a:defRPr baseline="0"/>
            </a:lvl1pPr>
          </a:lstStyle>
          <a:p>
            <a:r>
              <a:rPr lang="zh-CN" altLang="en-US" noProof="1"/>
              <a:t>单击此处编辑母版标题样式</a:t>
            </a:r>
          </a:p>
        </p:txBody>
      </p:sp>
      <p:sp>
        <p:nvSpPr>
          <p:cNvPr id="5" name="日期占位符 4"/>
          <p:cNvSpPr>
            <a:spLocks noGrp="1"/>
          </p:cNvSpPr>
          <p:nvPr>
            <p:ph type="dt" sz="half" idx="10"/>
            <p:custDataLst>
              <p:tags r:id="rId1"/>
            </p:custDataLst>
          </p:nvPr>
        </p:nvSpPr>
        <p:spPr/>
        <p:txBody>
          <a:bodyPr/>
          <a:lstStyle>
            <a:lvl1pPr>
              <a:defRPr smtClean="0"/>
            </a:lvl1pPr>
          </a:lstStyle>
          <a:p>
            <a:pPr>
              <a:defRPr/>
            </a:pPr>
            <a:fld id="{7BCE2069-007B-4271-914D-5D331C844799}" type="datetimeFigureOut">
              <a:rPr lang="zh-CN" altLang="en-US"/>
              <a:pPr>
                <a:defRPr/>
              </a:pPr>
              <a:t>2023/4/19</a:t>
            </a:fld>
            <a:endParaRPr lang="zh-CN" altLang="en-US"/>
          </a:p>
        </p:txBody>
      </p:sp>
      <p:sp>
        <p:nvSpPr>
          <p:cNvPr id="6" name="页脚占位符 5"/>
          <p:cNvSpPr>
            <a:spLocks noGrp="1"/>
          </p:cNvSpPr>
          <p:nvPr>
            <p:ph type="ftr" sz="quarter" idx="11"/>
            <p:custDataLst>
              <p:tags r:id="rId2"/>
            </p:custDataLst>
          </p:nvPr>
        </p:nvSpPr>
        <p:spPr/>
        <p:txBody>
          <a:bodyPr/>
          <a:lstStyle>
            <a:lvl1pPr>
              <a:defRPr/>
            </a:lvl1pPr>
          </a:lstStyle>
          <a:p>
            <a:pPr>
              <a:defRPr/>
            </a:pPr>
            <a:endParaRPr lang="zh-CN" altLang="en-US"/>
          </a:p>
        </p:txBody>
      </p:sp>
      <p:sp>
        <p:nvSpPr>
          <p:cNvPr id="7" name="灯片编号占位符 6"/>
          <p:cNvSpPr>
            <a:spLocks noGrp="1"/>
          </p:cNvSpPr>
          <p:nvPr>
            <p:ph type="sldNum" sz="quarter" idx="12"/>
            <p:custDataLst>
              <p:tags r:id="rId3"/>
            </p:custDataLst>
          </p:nvPr>
        </p:nvSpPr>
        <p:spPr/>
        <p:txBody>
          <a:bodyPr/>
          <a:lstStyle>
            <a:lvl1pPr>
              <a:defRPr/>
            </a:lvl1pPr>
          </a:lstStyle>
          <a:p>
            <a:fld id="{8347726C-F3F1-4747-9F9B-C307F4F4DF42}" type="slidenum">
              <a:rPr lang="zh-CN" altLang="en-US"/>
              <a:pPr/>
              <a:t>‹#›</a:t>
            </a:fld>
            <a:endParaRPr lang="zh-CN" altLang="en-US"/>
          </a:p>
        </p:txBody>
      </p:sp>
    </p:spTree>
    <p:extLst>
      <p:ext uri="{BB962C8B-B14F-4D97-AF65-F5344CB8AC3E}">
        <p14:creationId xmlns:p14="http://schemas.microsoft.com/office/powerpoint/2010/main" val="3977157331"/>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676100" y="685800"/>
            <a:ext cx="783000" cy="3771900"/>
          </a:xfrm>
        </p:spPr>
        <p:txBody>
          <a:bodyPr vert="eaVert" lIns="67500" tIns="35100" rIns="67500" bIns="35100" rtlCol="0" anchor="ctr" anchorCtr="0">
            <a:normAutofit/>
          </a:bodyPr>
          <a:lstStyle>
            <a:lvl1pPr marL="0" marR="0" lvl="0" algn="l" defTabSz="685800" rtl="0" eaLnBrk="1" fontAlgn="auto" latinLnBrk="0" hangingPunct="1">
              <a:lnSpc>
                <a:spcPct val="100000"/>
              </a:lnSpc>
              <a:spcAft>
                <a:spcPts val="0"/>
              </a:spcAft>
              <a:buNone/>
              <a:defRPr kumimoji="0" lang="zh-CN" altLang="en-US" sz="2100" b="1" i="0" u="none" strike="noStrike" kern="1200" cap="none" spc="225"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lang="zh-CN" altLang="en-US" noProof="1" smtClean="0">
                <a:sym typeface="+mn-ea"/>
              </a:rPr>
              <a:t>单击此处编辑母版标题样式</a:t>
            </a:r>
            <a:endParaRPr noProof="1">
              <a:sym typeface="+mn-ea"/>
            </a:endParaRPr>
          </a:p>
        </p:txBody>
      </p:sp>
      <p:sp>
        <p:nvSpPr>
          <p:cNvPr id="3" name="竖排文字占位符 2"/>
          <p:cNvSpPr>
            <a:spLocks noGrp="1"/>
          </p:cNvSpPr>
          <p:nvPr>
            <p:ph type="body" orient="vert" idx="1"/>
          </p:nvPr>
        </p:nvSpPr>
        <p:spPr>
          <a:xfrm>
            <a:off x="685800" y="685800"/>
            <a:ext cx="6876900" cy="3771900"/>
          </a:xfrm>
        </p:spPr>
        <p:txBody>
          <a:bodyPr vert="eaVert" lIns="35100" tIns="35100" rIns="35100" bIns="35100"/>
          <a:lstStyle>
            <a:lvl1pPr marL="171450" indent="-171450" eaLnBrk="1" fontAlgn="auto" latinLnBrk="0" hangingPunct="1">
              <a:lnSpc>
                <a:spcPct val="130000"/>
              </a:lnSpc>
              <a:spcAft>
                <a:spcPts val="750"/>
              </a:spcAft>
              <a:buFont typeface="Arial" panose="020B0604020202020204" pitchFamily="34" charset="0"/>
              <a:buChar char="●"/>
              <a:defRPr u="none" strike="noStrike" kern="1200" cap="none" spc="113" normalizeH="0" baseline="0">
                <a:solidFill>
                  <a:schemeClr val="tx1">
                    <a:lumMod val="65000"/>
                    <a:lumOff val="35000"/>
                  </a:schemeClr>
                </a:solidFill>
                <a:uFillTx/>
              </a:defRPr>
            </a:lvl1pPr>
            <a:lvl2pPr marL="514350" indent="-171450" defTabSz="685800" eaLnBrk="1" fontAlgn="auto" latinLnBrk="0" hangingPunct="1">
              <a:lnSpc>
                <a:spcPct val="120000"/>
              </a:lnSpc>
              <a:spcAft>
                <a:spcPts val="450"/>
              </a:spcAft>
              <a:buFont typeface="Arial" panose="020B0604020202020204" pitchFamily="34" charset="0"/>
              <a:buChar char="●"/>
              <a:tabLst>
                <a:tab pos="1207294" algn="l"/>
                <a:tab pos="1207294" algn="l"/>
                <a:tab pos="1207294" algn="l"/>
                <a:tab pos="1207294" algn="l"/>
              </a:tabLst>
              <a:defRPr u="none" strike="noStrike" kern="1200" cap="none" spc="113" normalizeH="0" baseline="0">
                <a:solidFill>
                  <a:schemeClr val="tx1">
                    <a:lumMod val="65000"/>
                    <a:lumOff val="35000"/>
                  </a:schemeClr>
                </a:solidFill>
                <a:uFillTx/>
              </a:defRPr>
            </a:lvl2pPr>
            <a:lvl3pPr marL="857250" indent="-171450" eaLnBrk="1" fontAlgn="auto" latinLnBrk="0" hangingPunct="1">
              <a:lnSpc>
                <a:spcPct val="120000"/>
              </a:lnSpc>
              <a:spcAft>
                <a:spcPts val="450"/>
              </a:spcAft>
              <a:buFont typeface="Arial" panose="020B0604020202020204" pitchFamily="34" charset="0"/>
              <a:buChar char="●"/>
              <a:defRPr u="none" strike="noStrike" kern="1200" cap="none" spc="113" normalizeH="0" baseline="0">
                <a:solidFill>
                  <a:schemeClr val="tx1">
                    <a:lumMod val="65000"/>
                    <a:lumOff val="35000"/>
                  </a:schemeClr>
                </a:solidFill>
                <a:uFillTx/>
              </a:defRPr>
            </a:lvl3pPr>
            <a:lvl4pPr marL="1200150" indent="-171450" eaLnBrk="1" fontAlgn="auto" latinLnBrk="0" hangingPunct="1">
              <a:lnSpc>
                <a:spcPct val="120000"/>
              </a:lnSpc>
              <a:spcAft>
                <a:spcPts val="225"/>
              </a:spcAft>
              <a:buFont typeface="Wingdings" panose="05000000000000000000" charset="0"/>
              <a:buChar char=""/>
              <a:defRPr u="none" strike="noStrike" kern="1200" cap="none" spc="113" normalizeH="0" baseline="0">
                <a:solidFill>
                  <a:schemeClr val="tx1">
                    <a:lumMod val="65000"/>
                    <a:lumOff val="35000"/>
                  </a:schemeClr>
                </a:solidFill>
                <a:uFillTx/>
              </a:defRPr>
            </a:lvl4pPr>
            <a:lvl5pPr marL="1543050" indent="-171450" eaLnBrk="1" fontAlgn="auto" latinLnBrk="0" hangingPunct="1">
              <a:lnSpc>
                <a:spcPct val="120000"/>
              </a:lnSpc>
              <a:spcAft>
                <a:spcPts val="225"/>
              </a:spcAft>
              <a:buFont typeface="Arial" panose="020B0604020202020204" pitchFamily="34" charset="0"/>
              <a:buChar char="•"/>
              <a:defRPr u="none" strike="noStrike" kern="1200" cap="none" spc="113" normalizeH="0" baseline="0">
                <a:solidFill>
                  <a:schemeClr val="tx1">
                    <a:lumMod val="65000"/>
                    <a:lumOff val="35000"/>
                  </a:schemeClr>
                </a:solidFill>
                <a:uFillTx/>
              </a:defRPr>
            </a:lvl5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日期占位符 3"/>
          <p:cNvSpPr>
            <a:spLocks noGrp="1"/>
          </p:cNvSpPr>
          <p:nvPr>
            <p:ph type="dt" sz="half" idx="10"/>
            <p:custDataLst>
              <p:tags r:id="rId1"/>
            </p:custDataLst>
          </p:nvPr>
        </p:nvSpPr>
        <p:spPr/>
        <p:txBody>
          <a:bodyPr/>
          <a:lstStyle>
            <a:lvl1pPr>
              <a:defRPr smtClean="0"/>
            </a:lvl1pPr>
          </a:lstStyle>
          <a:p>
            <a:pPr>
              <a:defRPr/>
            </a:pPr>
            <a:fld id="{5D802DC6-DEBE-45F0-AFEC-09F6C0869246}" type="datetimeFigureOut">
              <a:rPr lang="zh-CN" altLang="en-US"/>
              <a:pPr>
                <a:defRPr/>
              </a:pPr>
              <a:t>2023/4/19</a:t>
            </a:fld>
            <a:endParaRPr lang="zh-CN" altLang="en-US"/>
          </a:p>
        </p:txBody>
      </p:sp>
      <p:sp>
        <p:nvSpPr>
          <p:cNvPr id="5" name="页脚占位符 4"/>
          <p:cNvSpPr>
            <a:spLocks noGrp="1"/>
          </p:cNvSpPr>
          <p:nvPr>
            <p:ph type="ftr" sz="quarter" idx="11"/>
            <p:custDataLst>
              <p:tags r:id="rId2"/>
            </p:custDataLst>
          </p:nvPr>
        </p:nvSpPr>
        <p:spPr/>
        <p:txBody>
          <a:bodyPr/>
          <a:lstStyle>
            <a:lvl1pPr>
              <a:defRPr/>
            </a:lvl1pPr>
          </a:lstStyle>
          <a:p>
            <a:pPr>
              <a:defRPr/>
            </a:pPr>
            <a:endParaRPr lang="zh-CN" altLang="en-US"/>
          </a:p>
        </p:txBody>
      </p:sp>
      <p:sp>
        <p:nvSpPr>
          <p:cNvPr id="6" name="灯片编号占位符 5"/>
          <p:cNvSpPr>
            <a:spLocks noGrp="1"/>
          </p:cNvSpPr>
          <p:nvPr>
            <p:ph type="sldNum" sz="quarter" idx="12"/>
            <p:custDataLst>
              <p:tags r:id="rId3"/>
            </p:custDataLst>
          </p:nvPr>
        </p:nvSpPr>
        <p:spPr/>
        <p:txBody>
          <a:bodyPr/>
          <a:lstStyle>
            <a:lvl1pPr>
              <a:defRPr/>
            </a:lvl1pPr>
          </a:lstStyle>
          <a:p>
            <a:fld id="{FCF9EE76-13C0-4C15-AB81-489E525D350D}" type="slidenum">
              <a:rPr lang="zh-CN" altLang="en-US"/>
              <a:pPr/>
              <a:t>‹#›</a:t>
            </a:fld>
            <a:endParaRPr lang="zh-CN" altLang="en-US"/>
          </a:p>
        </p:txBody>
      </p:sp>
    </p:spTree>
    <p:extLst>
      <p:ext uri="{BB962C8B-B14F-4D97-AF65-F5344CB8AC3E}">
        <p14:creationId xmlns:p14="http://schemas.microsoft.com/office/powerpoint/2010/main" val="2262698046"/>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ags" Target="../tags/tag5.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4.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7"/>
          <a:srcRect/>
          <a:stretch>
            <a:fillRect/>
          </a:stretch>
        </a:blipFill>
        <a:effectLst/>
      </p:bgPr>
    </p:bg>
    <p:spTree>
      <p:nvGrpSpPr>
        <p:cNvPr id="1" name=""/>
        <p:cNvGrpSpPr/>
        <p:nvPr/>
      </p:nvGrpSpPr>
      <p:grpSpPr>
        <a:xfrm>
          <a:off x="0" y="0"/>
          <a:ext cx="0" cy="0"/>
          <a:chOff x="0" y="0"/>
          <a:chExt cx="0" cy="0"/>
        </a:xfrm>
      </p:grpSpPr>
      <p:sp>
        <p:nvSpPr>
          <p:cNvPr id="4" name="日期占位符 3"/>
          <p:cNvSpPr>
            <a:spLocks noGrp="1"/>
          </p:cNvSpPr>
          <p:nvPr>
            <p:ph type="dt" sz="half" idx="2"/>
            <p:custDataLst>
              <p:tags r:id="rId13"/>
            </p:custDataLst>
          </p:nvPr>
        </p:nvSpPr>
        <p:spPr>
          <a:xfrm>
            <a:off x="458788" y="4737100"/>
            <a:ext cx="2025650" cy="236538"/>
          </a:xfrm>
          <a:prstGeom prst="rect">
            <a:avLst/>
          </a:prstGeom>
        </p:spPr>
        <p:txBody>
          <a:bodyPr vert="horz" lIns="68580" tIns="34290" rIns="68580" bIns="34290" rtlCol="0" anchor="ctr">
            <a:normAutofit/>
          </a:bodyPr>
          <a:lstStyle>
            <a:lvl1pPr algn="l" fontAlgn="auto">
              <a:defRPr sz="800" baseline="0" noProof="1" smtClean="0">
                <a:solidFill>
                  <a:schemeClr val="tx1">
                    <a:tint val="75000"/>
                  </a:schemeClr>
                </a:solidFill>
                <a:latin typeface="Arial" panose="020B0604020202020204" pitchFamily="34" charset="0"/>
                <a:ea typeface="微软雅黑" panose="020B0503020204020204" charset="-122"/>
              </a:defRPr>
            </a:lvl1pPr>
          </a:lstStyle>
          <a:p>
            <a:pPr>
              <a:defRPr/>
            </a:pPr>
            <a:fld id="{EEB626A9-D2CB-44E5-91EF-33E7BB9396B9}" type="datetimeFigureOut">
              <a:rPr lang="zh-CN" altLang="en-US"/>
              <a:pPr>
                <a:defRPr/>
              </a:pPr>
              <a:t>2023/4/19</a:t>
            </a:fld>
            <a:endParaRPr lang="zh-CN" altLang="en-US"/>
          </a:p>
        </p:txBody>
      </p:sp>
      <p:sp>
        <p:nvSpPr>
          <p:cNvPr id="5" name="页脚占位符 4"/>
          <p:cNvSpPr>
            <a:spLocks noGrp="1"/>
          </p:cNvSpPr>
          <p:nvPr>
            <p:ph type="ftr" sz="quarter" idx="3"/>
            <p:custDataLst>
              <p:tags r:id="rId14"/>
            </p:custDataLst>
          </p:nvPr>
        </p:nvSpPr>
        <p:spPr>
          <a:xfrm>
            <a:off x="3087688" y="4737100"/>
            <a:ext cx="2968625" cy="236538"/>
          </a:xfrm>
          <a:prstGeom prst="rect">
            <a:avLst/>
          </a:prstGeom>
        </p:spPr>
        <p:txBody>
          <a:bodyPr vert="horz" lIns="68580" tIns="34290" rIns="68580" bIns="34290" rtlCol="0" anchor="ctr">
            <a:normAutofit/>
          </a:bodyPr>
          <a:lstStyle>
            <a:lvl1pPr algn="ctr" fontAlgn="auto">
              <a:defRPr sz="800" baseline="0" noProof="1">
                <a:solidFill>
                  <a:schemeClr val="tx1">
                    <a:tint val="75000"/>
                  </a:schemeClr>
                </a:solidFill>
                <a:latin typeface="Arial" panose="020B0604020202020204" pitchFamily="34" charset="0"/>
                <a:ea typeface="微软雅黑" panose="020B0503020204020204" charset="-122"/>
              </a:defRPr>
            </a:lvl1pPr>
          </a:lstStyle>
          <a:p>
            <a:pPr>
              <a:defRPr/>
            </a:pPr>
            <a:endParaRPr lang="zh-CN" altLang="en-US"/>
          </a:p>
        </p:txBody>
      </p:sp>
      <p:sp>
        <p:nvSpPr>
          <p:cNvPr id="6" name="灯片编号占位符 5"/>
          <p:cNvSpPr>
            <a:spLocks noGrp="1"/>
          </p:cNvSpPr>
          <p:nvPr>
            <p:ph type="sldNum" sz="quarter" idx="4"/>
            <p:custDataLst>
              <p:tags r:id="rId15"/>
            </p:custDataLst>
          </p:nvPr>
        </p:nvSpPr>
        <p:spPr>
          <a:xfrm>
            <a:off x="6657975" y="4737100"/>
            <a:ext cx="2025650" cy="236538"/>
          </a:xfrm>
          <a:prstGeom prst="rect">
            <a:avLst/>
          </a:prstGeom>
        </p:spPr>
        <p:txBody>
          <a:bodyPr vert="horz" wrap="square" lIns="68580" tIns="34290" rIns="68580" bIns="34290" numCol="1" anchor="ctr" anchorCtr="0" compatLnSpc="1">
            <a:prstTxWarp prst="textNoShape">
              <a:avLst/>
            </a:prstTxWarp>
            <a:normAutofit/>
          </a:bodyPr>
          <a:lstStyle>
            <a:lvl1pPr algn="r">
              <a:defRPr sz="800">
                <a:solidFill>
                  <a:srgbClr val="898989"/>
                </a:solidFill>
              </a:defRPr>
            </a:lvl1pPr>
          </a:lstStyle>
          <a:p>
            <a:fld id="{6FF911D1-6FC5-4E9B-BD90-572A22430F14}" type="slidenum">
              <a:rPr lang="zh-CN" altLang="en-US"/>
              <a:pPr/>
              <a:t>‹#›</a:t>
            </a:fld>
            <a:endParaRPr lang="zh-CN" altLang="en-US"/>
          </a:p>
        </p:txBody>
      </p:sp>
      <p:sp>
        <p:nvSpPr>
          <p:cNvPr id="7" name="KSO_TEMPLATE" hidden="1"/>
          <p:cNvSpPr/>
          <p:nvPr>
            <p:custDataLst>
              <p:tags r:id="rId16"/>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a:defRPr/>
            </a:pPr>
            <a:endParaRPr lang="zh-CN" altLang="en-US" noProof="1"/>
          </a:p>
        </p:txBody>
      </p:sp>
    </p:spTree>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txStyles>
    <p:titleStyle>
      <a:lvl1pPr algn="l" rtl="0" eaLnBrk="0" fontAlgn="base" hangingPunct="0">
        <a:spcBef>
          <a:spcPct val="0"/>
        </a:spcBef>
        <a:spcAft>
          <a:spcPct val="0"/>
        </a:spcAft>
        <a:defRPr sz="2700" b="1" kern="1200" spc="225">
          <a:solidFill>
            <a:srgbClr val="262626"/>
          </a:solidFill>
          <a:latin typeface="Arial" panose="020B0604020202020204" pitchFamily="34" charset="0"/>
          <a:ea typeface="微软雅黑" panose="020B0503020204020204" charset="-122"/>
          <a:cs typeface="+mj-cs"/>
        </a:defRPr>
      </a:lvl1pPr>
      <a:lvl2pPr algn="l" rtl="0" eaLnBrk="0" fontAlgn="base" hangingPunct="0">
        <a:spcBef>
          <a:spcPct val="0"/>
        </a:spcBef>
        <a:spcAft>
          <a:spcPct val="0"/>
        </a:spcAft>
        <a:defRPr sz="2700" b="1">
          <a:solidFill>
            <a:srgbClr val="262626"/>
          </a:solidFill>
          <a:latin typeface="Arial" pitchFamily="34" charset="0"/>
          <a:ea typeface="微软雅黑" pitchFamily="34" charset="-122"/>
        </a:defRPr>
      </a:lvl2pPr>
      <a:lvl3pPr algn="l" rtl="0" eaLnBrk="0" fontAlgn="base" hangingPunct="0">
        <a:spcBef>
          <a:spcPct val="0"/>
        </a:spcBef>
        <a:spcAft>
          <a:spcPct val="0"/>
        </a:spcAft>
        <a:defRPr sz="2700" b="1">
          <a:solidFill>
            <a:srgbClr val="262626"/>
          </a:solidFill>
          <a:latin typeface="Arial" pitchFamily="34" charset="0"/>
          <a:ea typeface="微软雅黑" pitchFamily="34" charset="-122"/>
        </a:defRPr>
      </a:lvl3pPr>
      <a:lvl4pPr algn="l" rtl="0" eaLnBrk="0" fontAlgn="base" hangingPunct="0">
        <a:spcBef>
          <a:spcPct val="0"/>
        </a:spcBef>
        <a:spcAft>
          <a:spcPct val="0"/>
        </a:spcAft>
        <a:defRPr sz="2700" b="1">
          <a:solidFill>
            <a:srgbClr val="262626"/>
          </a:solidFill>
          <a:latin typeface="Arial" pitchFamily="34" charset="0"/>
          <a:ea typeface="微软雅黑" pitchFamily="34" charset="-122"/>
        </a:defRPr>
      </a:lvl4pPr>
      <a:lvl5pPr algn="l" rtl="0" eaLnBrk="0" fontAlgn="base" hangingPunct="0">
        <a:spcBef>
          <a:spcPct val="0"/>
        </a:spcBef>
        <a:spcAft>
          <a:spcPct val="0"/>
        </a:spcAft>
        <a:defRPr sz="2700" b="1">
          <a:solidFill>
            <a:srgbClr val="262626"/>
          </a:solidFill>
          <a:latin typeface="Arial" pitchFamily="34" charset="0"/>
          <a:ea typeface="微软雅黑" pitchFamily="34" charset="-122"/>
        </a:defRPr>
      </a:lvl5pPr>
      <a:lvl6pPr marL="342900" algn="l" rtl="0" fontAlgn="base">
        <a:spcBef>
          <a:spcPct val="0"/>
        </a:spcBef>
        <a:spcAft>
          <a:spcPct val="0"/>
        </a:spcAft>
        <a:defRPr sz="2700" b="1">
          <a:solidFill>
            <a:srgbClr val="262626"/>
          </a:solidFill>
          <a:latin typeface="Arial" pitchFamily="34" charset="0"/>
          <a:ea typeface="微软雅黑" pitchFamily="34" charset="-122"/>
        </a:defRPr>
      </a:lvl6pPr>
      <a:lvl7pPr marL="685800" algn="l" rtl="0" fontAlgn="base">
        <a:spcBef>
          <a:spcPct val="0"/>
        </a:spcBef>
        <a:spcAft>
          <a:spcPct val="0"/>
        </a:spcAft>
        <a:defRPr sz="2700" b="1">
          <a:solidFill>
            <a:srgbClr val="262626"/>
          </a:solidFill>
          <a:latin typeface="Arial" pitchFamily="34" charset="0"/>
          <a:ea typeface="微软雅黑" pitchFamily="34" charset="-122"/>
        </a:defRPr>
      </a:lvl7pPr>
      <a:lvl8pPr marL="1028700" algn="l" rtl="0" fontAlgn="base">
        <a:spcBef>
          <a:spcPct val="0"/>
        </a:spcBef>
        <a:spcAft>
          <a:spcPct val="0"/>
        </a:spcAft>
        <a:defRPr sz="2700" b="1">
          <a:solidFill>
            <a:srgbClr val="262626"/>
          </a:solidFill>
          <a:latin typeface="Arial" pitchFamily="34" charset="0"/>
          <a:ea typeface="微软雅黑" pitchFamily="34" charset="-122"/>
        </a:defRPr>
      </a:lvl8pPr>
      <a:lvl9pPr marL="1371600" algn="l" rtl="0" fontAlgn="base">
        <a:spcBef>
          <a:spcPct val="0"/>
        </a:spcBef>
        <a:spcAft>
          <a:spcPct val="0"/>
        </a:spcAft>
        <a:defRPr sz="2700" b="1">
          <a:solidFill>
            <a:srgbClr val="262626"/>
          </a:solidFill>
          <a:latin typeface="Arial" pitchFamily="34" charset="0"/>
          <a:ea typeface="微软雅黑" pitchFamily="34" charset="-122"/>
        </a:defRPr>
      </a:lvl9pPr>
    </p:titleStyle>
    <p:bodyStyle>
      <a:lvl1pPr marL="171450" indent="-171450" algn="l" rtl="0" eaLnBrk="0" fontAlgn="base" hangingPunct="0">
        <a:lnSpc>
          <a:spcPct val="130000"/>
        </a:lnSpc>
        <a:spcBef>
          <a:spcPct val="0"/>
        </a:spcBef>
        <a:spcAft>
          <a:spcPts val="750"/>
        </a:spcAft>
        <a:buFont typeface="Arial" panose="020B0604020202020204" pitchFamily="34" charset="0"/>
        <a:buChar char="●"/>
        <a:defRPr kern="1200" spc="113">
          <a:solidFill>
            <a:srgbClr val="595959"/>
          </a:solidFill>
          <a:latin typeface="Arial" panose="020B0604020202020204" pitchFamily="34" charset="0"/>
          <a:ea typeface="微软雅黑" panose="020B0503020204020204" charset="-122"/>
          <a:cs typeface="+mn-cs"/>
        </a:defRPr>
      </a:lvl1pPr>
      <a:lvl2pPr marL="514350" indent="-171450" algn="l" rtl="0" eaLnBrk="0" fontAlgn="base" hangingPunct="0">
        <a:lnSpc>
          <a:spcPct val="120000"/>
        </a:lnSpc>
        <a:spcBef>
          <a:spcPct val="0"/>
        </a:spcBef>
        <a:spcAft>
          <a:spcPts val="450"/>
        </a:spcAft>
        <a:buFont typeface="Arial" panose="020B0604020202020204" pitchFamily="34" charset="0"/>
        <a:buChar char="●"/>
        <a:tabLst>
          <a:tab pos="1206500" algn="l"/>
        </a:tabLst>
        <a:defRPr sz="1200" kern="1200" spc="113">
          <a:solidFill>
            <a:srgbClr val="595959"/>
          </a:solidFill>
          <a:latin typeface="Arial" panose="020B0604020202020204" pitchFamily="34" charset="0"/>
          <a:ea typeface="微软雅黑" panose="020B0503020204020204" charset="-122"/>
          <a:cs typeface="+mn-cs"/>
        </a:defRPr>
      </a:lvl2pPr>
      <a:lvl3pPr marL="857250" indent="-171450" algn="l" rtl="0" eaLnBrk="0" fontAlgn="base" hangingPunct="0">
        <a:lnSpc>
          <a:spcPct val="120000"/>
        </a:lnSpc>
        <a:spcBef>
          <a:spcPct val="0"/>
        </a:spcBef>
        <a:spcAft>
          <a:spcPts val="450"/>
        </a:spcAft>
        <a:buFont typeface="Arial" panose="020B0604020202020204" pitchFamily="34" charset="0"/>
        <a:buChar char="●"/>
        <a:tabLst>
          <a:tab pos="1206500" algn="l"/>
        </a:tabLst>
        <a:defRPr sz="1200" kern="1200" spc="113">
          <a:solidFill>
            <a:srgbClr val="595959"/>
          </a:solidFill>
          <a:latin typeface="Arial" panose="020B0604020202020204" pitchFamily="34" charset="0"/>
          <a:ea typeface="微软雅黑" panose="020B0503020204020204" charset="-122"/>
          <a:cs typeface="+mn-cs"/>
        </a:defRPr>
      </a:lvl3pPr>
      <a:lvl4pPr marL="1200150" indent="-171450" algn="l" rtl="0" eaLnBrk="0" fontAlgn="base" hangingPunct="0">
        <a:lnSpc>
          <a:spcPct val="120000"/>
        </a:lnSpc>
        <a:spcBef>
          <a:spcPct val="0"/>
        </a:spcBef>
        <a:spcAft>
          <a:spcPts val="225"/>
        </a:spcAft>
        <a:buFont typeface="Wingdings" panose="05000000000000000000" pitchFamily="2" charset="2"/>
        <a:buChar char=""/>
        <a:tabLst>
          <a:tab pos="1206500" algn="l"/>
        </a:tabLst>
        <a:defRPr sz="1100" kern="1200" spc="113">
          <a:solidFill>
            <a:srgbClr val="595959"/>
          </a:solidFill>
          <a:latin typeface="Arial" panose="020B0604020202020204" pitchFamily="34" charset="0"/>
          <a:ea typeface="微软雅黑" panose="020B0503020204020204" charset="-122"/>
          <a:cs typeface="+mn-cs"/>
        </a:defRPr>
      </a:lvl4pPr>
      <a:lvl5pPr marL="1543050" indent="-171450" algn="l" rtl="0" eaLnBrk="0" fontAlgn="base" hangingPunct="0">
        <a:lnSpc>
          <a:spcPct val="120000"/>
        </a:lnSpc>
        <a:spcBef>
          <a:spcPct val="0"/>
        </a:spcBef>
        <a:spcAft>
          <a:spcPts val="225"/>
        </a:spcAft>
        <a:buFont typeface="Arial" panose="020B0604020202020204" pitchFamily="34" charset="0"/>
        <a:buChar char="•"/>
        <a:tabLst>
          <a:tab pos="1206500" algn="l"/>
        </a:tabLst>
        <a:defRPr sz="1100" kern="1200" spc="113">
          <a:solidFill>
            <a:srgbClr val="595959"/>
          </a:solidFill>
          <a:latin typeface="Arial" panose="020B0604020202020204" pitchFamily="34" charset="0"/>
          <a:ea typeface="微软雅黑" panose="020B0503020204020204" charset="-122"/>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pPr fontAlgn="auto">
              <a:spcBef>
                <a:spcPts val="0"/>
              </a:spcBef>
              <a:spcAft>
                <a:spcPts val="0"/>
              </a:spcAft>
            </a:pPr>
            <a:fld id="{16E5758D-A3C3-4E88-8AC0-22500507BD7E}" type="datetimeFigureOut">
              <a:rPr lang="zh-CN" altLang="en-US" smtClean="0">
                <a:solidFill>
                  <a:prstClr val="black">
                    <a:tint val="75000"/>
                  </a:prstClr>
                </a:solidFill>
                <a:latin typeface="Calibri" panose="020F0502020204030204"/>
                <a:ea typeface="宋体" panose="02010600030101010101" pitchFamily="2" charset="-122"/>
              </a:rPr>
              <a:pPr fontAlgn="auto">
                <a:spcBef>
                  <a:spcPts val="0"/>
                </a:spcBef>
                <a:spcAft>
                  <a:spcPts val="0"/>
                </a:spcAft>
              </a:pPr>
              <a:t>2023/4/19</a:t>
            </a:fld>
            <a:endParaRPr lang="zh-CN" altLang="en-US">
              <a:solidFill>
                <a:prstClr val="black">
                  <a:tint val="75000"/>
                </a:prstClr>
              </a:solidFill>
              <a:latin typeface="Calibri" panose="020F0502020204030204"/>
              <a:ea typeface="宋体" panose="02010600030101010101" pitchFamily="2" charset="-122"/>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pPr fontAlgn="auto">
              <a:spcBef>
                <a:spcPts val="0"/>
              </a:spcBef>
              <a:spcAft>
                <a:spcPts val="0"/>
              </a:spcAft>
            </a:pPr>
            <a:endParaRPr lang="zh-CN" altLang="en-US">
              <a:solidFill>
                <a:prstClr val="black">
                  <a:tint val="75000"/>
                </a:prstClr>
              </a:solidFill>
              <a:latin typeface="Calibri" panose="020F0502020204030204"/>
              <a:ea typeface="宋体" panose="02010600030101010101" pitchFamily="2" charset="-122"/>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pPr fontAlgn="auto">
              <a:spcBef>
                <a:spcPts val="0"/>
              </a:spcBef>
              <a:spcAft>
                <a:spcPts val="0"/>
              </a:spcAft>
            </a:pPr>
            <a:fld id="{AA4E786F-588D-4932-A7B2-AE3451FA4ACA}" type="slidenum">
              <a:rPr lang="zh-CN" altLang="en-US" smtClean="0">
                <a:solidFill>
                  <a:prstClr val="black">
                    <a:tint val="75000"/>
                  </a:prstClr>
                </a:solidFill>
                <a:latin typeface="Calibri" panose="020F0502020204030204"/>
                <a:ea typeface="宋体" panose="02010600030101010101" pitchFamily="2" charset="-122"/>
              </a:rPr>
              <a:pPr fontAlgn="auto">
                <a:spcBef>
                  <a:spcPts val="0"/>
                </a:spcBef>
                <a:spcAft>
                  <a:spcPts val="0"/>
                </a:spcAft>
              </a:pPr>
              <a:t>‹#›</a:t>
            </a:fld>
            <a:endParaRPr lang="zh-CN" altLang="en-US">
              <a:solidFill>
                <a:prstClr val="black">
                  <a:tint val="75000"/>
                </a:prstClr>
              </a:solidFill>
              <a:latin typeface="Calibri" panose="020F0502020204030204"/>
              <a:ea typeface="宋体" panose="02010600030101010101" pitchFamily="2" charset="-122"/>
            </a:endParaRPr>
          </a:p>
        </p:txBody>
      </p:sp>
    </p:spTree>
    <p:extLst>
      <p:ext uri="{BB962C8B-B14F-4D97-AF65-F5344CB8AC3E}">
        <p14:creationId xmlns:p14="http://schemas.microsoft.com/office/powerpoint/2010/main" val="1464555692"/>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14.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5602" name="图片 2" descr="43242342342342342344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57650" y="-3743325"/>
            <a:ext cx="5029200" cy="754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3" name="图片 1" descr="432444444444444444234234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9063"/>
            <a:ext cx="5029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5" name="文本框 5"/>
          <p:cNvSpPr txBox="1">
            <a:spLocks noChangeArrowheads="1"/>
          </p:cNvSpPr>
          <p:nvPr/>
        </p:nvSpPr>
        <p:spPr bwMode="auto">
          <a:xfrm>
            <a:off x="5016500" y="3455988"/>
            <a:ext cx="3616325" cy="344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eaLnBrk="1" hangingPunct="1"/>
            <a:r>
              <a:rPr lang="zh-CN" altLang="en-US" b="1">
                <a:latin typeface="微软雅黑" panose="020B0503020204020204" pitchFamily="34" charset="-122"/>
                <a:sym typeface="微软雅黑" panose="020B0503020204020204" pitchFamily="34" charset="-122"/>
              </a:rPr>
              <a:t>青春花季拒绝吸烟禁烟主题班会</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矩形 2"/>
          <p:cNvSpPr/>
          <p:nvPr/>
        </p:nvSpPr>
        <p:spPr>
          <a:xfrm>
            <a:off x="427038" y="153988"/>
            <a:ext cx="1101725" cy="301625"/>
          </a:xfrm>
          <a:prstGeom prst="rect">
            <a:avLst/>
          </a:prstGeom>
        </p:spPr>
        <p:txBody>
          <a:bodyPr wrap="none" lIns="68580" tIns="34290" rIns="68580" bIns="34290">
            <a:spAutoFit/>
          </a:bodyPr>
          <a:lstStyle/>
          <a:p>
            <a:pPr algn="ctr" eaLnBrk="0" fontAlgn="auto" hangingPunct="0">
              <a:defRPr/>
            </a:pPr>
            <a:r>
              <a:rPr lang="zh-CN" altLang="en-US" sz="1500" b="1" noProof="1">
                <a:effectLst>
                  <a:outerShdw blurRad="38100" dist="38100" dir="2700000" algn="tl">
                    <a:srgbClr val="C0C0C0"/>
                  </a:outerShdw>
                </a:effectLst>
                <a:latin typeface="微软雅黑"/>
                <a:ea typeface="微软雅黑"/>
                <a:sym typeface="微软雅黑"/>
              </a:rPr>
              <a:t>香烟的危害</a:t>
            </a:r>
          </a:p>
        </p:txBody>
      </p:sp>
      <p:sp>
        <p:nvSpPr>
          <p:cNvPr id="5" name="矩形 4"/>
          <p:cNvSpPr/>
          <p:nvPr/>
        </p:nvSpPr>
        <p:spPr>
          <a:xfrm>
            <a:off x="163513" y="153988"/>
            <a:ext cx="200025" cy="200025"/>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a:defRPr/>
            </a:pPr>
            <a:endParaRPr lang="zh-CN" altLang="en-US" noProof="1">
              <a:latin typeface="微软雅黑"/>
              <a:sym typeface="微软雅黑"/>
            </a:endParaRPr>
          </a:p>
        </p:txBody>
      </p:sp>
      <p:sp>
        <p:nvSpPr>
          <p:cNvPr id="14" name="矩形 13"/>
          <p:cNvSpPr/>
          <p:nvPr/>
        </p:nvSpPr>
        <p:spPr>
          <a:xfrm>
            <a:off x="290513" y="304800"/>
            <a:ext cx="136525" cy="136525"/>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a:defRPr/>
            </a:pPr>
            <a:endParaRPr lang="zh-CN" altLang="en-US" noProof="1">
              <a:latin typeface="微软雅黑"/>
              <a:sym typeface="微软雅黑"/>
            </a:endParaRPr>
          </a:p>
        </p:txBody>
      </p:sp>
      <p:sp>
        <p:nvSpPr>
          <p:cNvPr id="18" name="Text Box 30"/>
          <p:cNvSpPr txBox="1">
            <a:spLocks noChangeArrowheads="1"/>
          </p:cNvSpPr>
          <p:nvPr/>
        </p:nvSpPr>
        <p:spPr bwMode="auto">
          <a:xfrm>
            <a:off x="4030663" y="2608263"/>
            <a:ext cx="4683125" cy="191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eaLnBrk="1" hangingPunct="1">
              <a:lnSpc>
                <a:spcPct val="200000"/>
              </a:lnSpc>
            </a:pPr>
            <a:r>
              <a:rPr lang="zh-CN" altLang="en-US" sz="2100" b="1">
                <a:latin typeface="微软雅黑" panose="020B0503020204020204" pitchFamily="34" charset="-122"/>
                <a:sym typeface="微软雅黑" panose="020B0503020204020204" pitchFamily="34" charset="-122"/>
              </a:rPr>
              <a:t>４９０万人因吸烟死亡。 </a:t>
            </a:r>
          </a:p>
          <a:p>
            <a:pPr eaLnBrk="1" hangingPunct="1">
              <a:lnSpc>
                <a:spcPct val="200000"/>
              </a:lnSpc>
            </a:pPr>
            <a:r>
              <a:rPr lang="zh-CN" altLang="en-US" sz="2100" b="1">
                <a:latin typeface="微软雅黑" panose="020B0503020204020204" pitchFamily="34" charset="-122"/>
                <a:sym typeface="微软雅黑" panose="020B0503020204020204" pitchFamily="34" charset="-122"/>
              </a:rPr>
              <a:t>烟草、酒精和违禁药品每年在全世界范围内夺走约７００万人的生命</a:t>
            </a:r>
            <a:endParaRPr lang="zh-CN" altLang="en-US" sz="2100">
              <a:latin typeface="微软雅黑" panose="020B0503020204020204" pitchFamily="34" charset="-122"/>
              <a:sym typeface="微软雅黑" panose="020B0503020204020204" pitchFamily="34" charset="-122"/>
            </a:endParaRPr>
          </a:p>
        </p:txBody>
      </p:sp>
      <p:sp>
        <p:nvSpPr>
          <p:cNvPr id="19" name="Text Box 31"/>
          <p:cNvSpPr txBox="1">
            <a:spLocks noChangeArrowheads="1"/>
          </p:cNvSpPr>
          <p:nvPr/>
        </p:nvSpPr>
        <p:spPr bwMode="auto">
          <a:xfrm>
            <a:off x="977900" y="890588"/>
            <a:ext cx="2857500" cy="1263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eaLnBrk="1" hangingPunct="1">
              <a:lnSpc>
                <a:spcPct val="200000"/>
              </a:lnSpc>
            </a:pPr>
            <a:r>
              <a:rPr lang="zh-CN" altLang="en-US" sz="2100" b="1">
                <a:latin typeface="微软雅黑" panose="020B0503020204020204" pitchFamily="34" charset="-122"/>
                <a:sym typeface="微软雅黑" panose="020B0503020204020204" pitchFamily="34" charset="-122"/>
              </a:rPr>
              <a:t>被动吸烟导致心脏病、癌症等致命疾病</a:t>
            </a:r>
          </a:p>
        </p:txBody>
      </p:sp>
      <p:pic>
        <p:nvPicPr>
          <p:cNvPr id="20" name="Picture 34" descr="28839aa9d06d9c291ef92ed40a89bf6a_640_48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87850" y="496888"/>
            <a:ext cx="2925763" cy="203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35" descr="10_1265775874apZ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6125" y="2955925"/>
            <a:ext cx="3028950" cy="154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nodeType="withEffect">
                                  <p:stCondLst>
                                    <p:cond delay="0"/>
                                  </p:stCondLst>
                                  <p:iterate type="lt">
                                    <p:tmPct val="5000"/>
                                  </p:iterate>
                                  <p:childTnLst>
                                    <p:set>
                                      <p:cBhvr>
                                        <p:cTn id="6" dur="1" fill="hold">
                                          <p:stCondLst>
                                            <p:cond delay="0"/>
                                          </p:stCondLst>
                                        </p:cTn>
                                        <p:tgtEl>
                                          <p:spTgt spid="21"/>
                                        </p:tgtEl>
                                        <p:attrNameLst>
                                          <p:attrName>style.visibility</p:attrName>
                                        </p:attrNameLst>
                                      </p:cBhvr>
                                      <p:to>
                                        <p:strVal val="visible"/>
                                      </p:to>
                                    </p:set>
                                    <p:anim calcmode="lin" valueType="num">
                                      <p:cBhvr>
                                        <p:cTn id="7" dur="1000" fill="hold"/>
                                        <p:tgtEl>
                                          <p:spTgt spid="21"/>
                                        </p:tgtEl>
                                        <p:attrNameLst>
                                          <p:attrName>ppt_w</p:attrName>
                                        </p:attrNameLst>
                                      </p:cBhvr>
                                      <p:tavLst>
                                        <p:tav tm="0">
                                          <p:val>
                                            <p:fltVal val="0"/>
                                          </p:val>
                                        </p:tav>
                                        <p:tav tm="100000">
                                          <p:val>
                                            <p:strVal val="#ppt_w"/>
                                          </p:val>
                                        </p:tav>
                                      </p:tavLst>
                                    </p:anim>
                                    <p:anim calcmode="lin" valueType="num">
                                      <p:cBhvr>
                                        <p:cTn id="8" dur="1000" fill="hold"/>
                                        <p:tgtEl>
                                          <p:spTgt spid="21"/>
                                        </p:tgtEl>
                                        <p:attrNameLst>
                                          <p:attrName>ppt_h</p:attrName>
                                        </p:attrNameLst>
                                      </p:cBhvr>
                                      <p:tavLst>
                                        <p:tav tm="0">
                                          <p:val>
                                            <p:fltVal val="0"/>
                                          </p:val>
                                        </p:tav>
                                        <p:tav tm="100000">
                                          <p:val>
                                            <p:strVal val="#ppt_h"/>
                                          </p:val>
                                        </p:tav>
                                      </p:tavLst>
                                    </p:anim>
                                    <p:anim calcmode="lin" valueType="num">
                                      <p:cBhvr>
                                        <p:cTn id="9" dur="1000" fill="hold"/>
                                        <p:tgtEl>
                                          <p:spTgt spid="21"/>
                                        </p:tgtEl>
                                        <p:attrNameLst>
                                          <p:attrName>style.rotation</p:attrName>
                                        </p:attrNameLst>
                                      </p:cBhvr>
                                      <p:tavLst>
                                        <p:tav tm="0">
                                          <p:val>
                                            <p:fltVal val="90"/>
                                          </p:val>
                                        </p:tav>
                                        <p:tav tm="100000">
                                          <p:val>
                                            <p:fltVal val="0"/>
                                          </p:val>
                                        </p:tav>
                                      </p:tavLst>
                                    </p:anim>
                                    <p:animEffect transition="in" filter="fade">
                                      <p:cBhvr>
                                        <p:cTn id="10" dur="1000"/>
                                        <p:tgtEl>
                                          <p:spTgt spid="21"/>
                                        </p:tgtEl>
                                      </p:cBhvr>
                                    </p:animEffect>
                                  </p:childTnLst>
                                </p:cTn>
                              </p:par>
                            </p:childTnLst>
                          </p:cTn>
                        </p:par>
                        <p:par>
                          <p:cTn id="11" fill="hold" nodeType="afterGroup">
                            <p:stCondLst>
                              <p:cond delay="1000"/>
                            </p:stCondLst>
                            <p:childTnLst>
                              <p:par>
                                <p:cTn id="12" presetID="31" presetClass="entr" presetSubtype="0" fill="hold" nodeType="afterEffect">
                                  <p:stCondLst>
                                    <p:cond delay="0"/>
                                  </p:stCondLst>
                                  <p:iterate type="lt">
                                    <p:tmPct val="5000"/>
                                  </p:iterate>
                                  <p:childTnLst>
                                    <p:set>
                                      <p:cBhvr>
                                        <p:cTn id="13" dur="1" fill="hold">
                                          <p:stCondLst>
                                            <p:cond delay="0"/>
                                          </p:stCondLst>
                                        </p:cTn>
                                        <p:tgtEl>
                                          <p:spTgt spid="20"/>
                                        </p:tgtEl>
                                        <p:attrNameLst>
                                          <p:attrName>style.visibility</p:attrName>
                                        </p:attrNameLst>
                                      </p:cBhvr>
                                      <p:to>
                                        <p:strVal val="visible"/>
                                      </p:to>
                                    </p:set>
                                    <p:anim calcmode="lin" valueType="num">
                                      <p:cBhvr>
                                        <p:cTn id="14" dur="1000" fill="hold"/>
                                        <p:tgtEl>
                                          <p:spTgt spid="20"/>
                                        </p:tgtEl>
                                        <p:attrNameLst>
                                          <p:attrName>ppt_w</p:attrName>
                                        </p:attrNameLst>
                                      </p:cBhvr>
                                      <p:tavLst>
                                        <p:tav tm="0">
                                          <p:val>
                                            <p:fltVal val="0"/>
                                          </p:val>
                                        </p:tav>
                                        <p:tav tm="100000">
                                          <p:val>
                                            <p:strVal val="#ppt_w"/>
                                          </p:val>
                                        </p:tav>
                                      </p:tavLst>
                                    </p:anim>
                                    <p:anim calcmode="lin" valueType="num">
                                      <p:cBhvr>
                                        <p:cTn id="15" dur="1000" fill="hold"/>
                                        <p:tgtEl>
                                          <p:spTgt spid="20"/>
                                        </p:tgtEl>
                                        <p:attrNameLst>
                                          <p:attrName>ppt_h</p:attrName>
                                        </p:attrNameLst>
                                      </p:cBhvr>
                                      <p:tavLst>
                                        <p:tav tm="0">
                                          <p:val>
                                            <p:fltVal val="0"/>
                                          </p:val>
                                        </p:tav>
                                        <p:tav tm="100000">
                                          <p:val>
                                            <p:strVal val="#ppt_h"/>
                                          </p:val>
                                        </p:tav>
                                      </p:tavLst>
                                    </p:anim>
                                    <p:anim calcmode="lin" valueType="num">
                                      <p:cBhvr>
                                        <p:cTn id="16" dur="1000" fill="hold"/>
                                        <p:tgtEl>
                                          <p:spTgt spid="20"/>
                                        </p:tgtEl>
                                        <p:attrNameLst>
                                          <p:attrName>style.rotation</p:attrName>
                                        </p:attrNameLst>
                                      </p:cBhvr>
                                      <p:tavLst>
                                        <p:tav tm="0">
                                          <p:val>
                                            <p:fltVal val="90"/>
                                          </p:val>
                                        </p:tav>
                                        <p:tav tm="100000">
                                          <p:val>
                                            <p:fltVal val="0"/>
                                          </p:val>
                                        </p:tav>
                                      </p:tavLst>
                                    </p:anim>
                                    <p:animEffect transition="in" filter="fade">
                                      <p:cBhvr>
                                        <p:cTn id="17" dur="1000"/>
                                        <p:tgtEl>
                                          <p:spTgt spid="20"/>
                                        </p:tgtEl>
                                      </p:cBhvr>
                                    </p:animEffect>
                                  </p:childTnLst>
                                </p:cTn>
                              </p:par>
                            </p:childTnLst>
                          </p:cTn>
                        </p:par>
                        <p:par>
                          <p:cTn id="18" fill="hold" nodeType="afterGroup">
                            <p:stCondLst>
                              <p:cond delay="2000"/>
                            </p:stCondLst>
                            <p:childTnLst>
                              <p:par>
                                <p:cTn id="19" presetID="2" presetClass="entr" presetSubtype="4" fill="hold" grpId="0" nodeType="afterEffect">
                                  <p:stCondLst>
                                    <p:cond delay="0"/>
                                  </p:stCondLst>
                                  <p:childTnLst>
                                    <p:set>
                                      <p:cBhvr>
                                        <p:cTn id="20" dur="1" fill="hold">
                                          <p:stCondLst>
                                            <p:cond delay="0"/>
                                          </p:stCondLst>
                                        </p:cTn>
                                        <p:tgtEl>
                                          <p:spTgt spid="19"/>
                                        </p:tgtEl>
                                        <p:attrNameLst>
                                          <p:attrName>style.visibility</p:attrName>
                                        </p:attrNameLst>
                                      </p:cBhvr>
                                      <p:to>
                                        <p:strVal val="visible"/>
                                      </p:to>
                                    </p:set>
                                    <p:anim calcmode="lin" valueType="num">
                                      <p:cBhvr>
                                        <p:cTn id="21" dur="500" fill="hold"/>
                                        <p:tgtEl>
                                          <p:spTgt spid="19"/>
                                        </p:tgtEl>
                                        <p:attrNameLst>
                                          <p:attrName>ppt_x</p:attrName>
                                        </p:attrNameLst>
                                      </p:cBhvr>
                                      <p:tavLst>
                                        <p:tav tm="0">
                                          <p:val>
                                            <p:strVal val="#ppt_x"/>
                                          </p:val>
                                        </p:tav>
                                        <p:tav tm="100000">
                                          <p:val>
                                            <p:strVal val="#ppt_x"/>
                                          </p:val>
                                        </p:tav>
                                      </p:tavLst>
                                    </p:anim>
                                    <p:anim calcmode="lin" valueType="num">
                                      <p:cBhvr>
                                        <p:cTn id="22" dur="500" fill="hold"/>
                                        <p:tgtEl>
                                          <p:spTgt spid="19"/>
                                        </p:tgtEl>
                                        <p:attrNameLst>
                                          <p:attrName>ppt_y</p:attrName>
                                        </p:attrNameLst>
                                      </p:cBhvr>
                                      <p:tavLst>
                                        <p:tav tm="0">
                                          <p:val>
                                            <p:strVal val="1+#ppt_h/2"/>
                                          </p:val>
                                        </p:tav>
                                        <p:tav tm="100000">
                                          <p:val>
                                            <p:strVal val="#ppt_y"/>
                                          </p:val>
                                        </p:tav>
                                      </p:tavLst>
                                    </p:anim>
                                  </p:childTnLst>
                                </p:cTn>
                              </p:par>
                            </p:childTnLst>
                          </p:cTn>
                        </p:par>
                        <p:par>
                          <p:cTn id="23" fill="hold" nodeType="afterGroup">
                            <p:stCondLst>
                              <p:cond delay="2500"/>
                            </p:stCondLst>
                            <p:childTnLst>
                              <p:par>
                                <p:cTn id="24" presetID="2" presetClass="entr" presetSubtype="4" fill="hold" grpId="0" nodeType="afterEffect">
                                  <p:stCondLst>
                                    <p:cond delay="0"/>
                                  </p:stCondLst>
                                  <p:childTnLst>
                                    <p:set>
                                      <p:cBhvr>
                                        <p:cTn id="25" dur="1" fill="hold">
                                          <p:stCondLst>
                                            <p:cond delay="0"/>
                                          </p:stCondLst>
                                        </p:cTn>
                                        <p:tgtEl>
                                          <p:spTgt spid="18"/>
                                        </p:tgtEl>
                                        <p:attrNameLst>
                                          <p:attrName>style.visibility</p:attrName>
                                        </p:attrNameLst>
                                      </p:cBhvr>
                                      <p:to>
                                        <p:strVal val="visible"/>
                                      </p:to>
                                    </p:set>
                                    <p:anim calcmode="lin" valueType="num">
                                      <p:cBhvr>
                                        <p:cTn id="26" dur="500" fill="hold"/>
                                        <p:tgtEl>
                                          <p:spTgt spid="18"/>
                                        </p:tgtEl>
                                        <p:attrNameLst>
                                          <p:attrName>ppt_x</p:attrName>
                                        </p:attrNameLst>
                                      </p:cBhvr>
                                      <p:tavLst>
                                        <p:tav tm="0">
                                          <p:val>
                                            <p:strVal val="#ppt_x"/>
                                          </p:val>
                                        </p:tav>
                                        <p:tav tm="100000">
                                          <p:val>
                                            <p:strVal val="#ppt_x"/>
                                          </p:val>
                                        </p:tav>
                                      </p:tavLst>
                                    </p:anim>
                                    <p:anim calcmode="lin" valueType="num">
                                      <p:cBhvr>
                                        <p:cTn id="27"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矩形 2"/>
          <p:cNvSpPr/>
          <p:nvPr/>
        </p:nvSpPr>
        <p:spPr>
          <a:xfrm>
            <a:off x="515938" y="104775"/>
            <a:ext cx="1100137" cy="300038"/>
          </a:xfrm>
          <a:prstGeom prst="rect">
            <a:avLst/>
          </a:prstGeom>
        </p:spPr>
        <p:txBody>
          <a:bodyPr wrap="none" lIns="68580" tIns="34290" rIns="68580" bIns="34290">
            <a:spAutoFit/>
          </a:bodyPr>
          <a:lstStyle/>
          <a:p>
            <a:pPr algn="ctr" eaLnBrk="0" fontAlgn="auto" hangingPunct="0">
              <a:defRPr/>
            </a:pPr>
            <a:r>
              <a:rPr lang="zh-CN" altLang="en-US" sz="1500" b="1" noProof="1">
                <a:effectLst>
                  <a:outerShdw blurRad="38100" dist="38100" dir="2700000" algn="tl">
                    <a:srgbClr val="C0C0C0"/>
                  </a:outerShdw>
                </a:effectLst>
                <a:latin typeface="微软雅黑"/>
                <a:ea typeface="微软雅黑"/>
                <a:sym typeface="微软雅黑"/>
              </a:rPr>
              <a:t>香烟的危害</a:t>
            </a:r>
          </a:p>
        </p:txBody>
      </p:sp>
      <p:sp>
        <p:nvSpPr>
          <p:cNvPr id="5" name="矩形 4"/>
          <p:cNvSpPr/>
          <p:nvPr/>
        </p:nvSpPr>
        <p:spPr>
          <a:xfrm>
            <a:off x="163513" y="153988"/>
            <a:ext cx="200025" cy="200025"/>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a:defRPr/>
            </a:pPr>
            <a:endParaRPr lang="zh-CN" altLang="en-US" noProof="1">
              <a:latin typeface="微软雅黑"/>
              <a:sym typeface="微软雅黑"/>
            </a:endParaRPr>
          </a:p>
        </p:txBody>
      </p:sp>
      <p:sp>
        <p:nvSpPr>
          <p:cNvPr id="14" name="矩形 13"/>
          <p:cNvSpPr/>
          <p:nvPr/>
        </p:nvSpPr>
        <p:spPr>
          <a:xfrm>
            <a:off x="290513" y="268288"/>
            <a:ext cx="136525" cy="136525"/>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a:defRPr/>
            </a:pPr>
            <a:endParaRPr lang="zh-CN" altLang="en-US" noProof="1">
              <a:latin typeface="微软雅黑"/>
              <a:sym typeface="微软雅黑"/>
            </a:endParaRPr>
          </a:p>
        </p:txBody>
      </p:sp>
      <p:pic>
        <p:nvPicPr>
          <p:cNvPr id="7" name="图片 3" descr="禁烟6.jp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r="-381"/>
          <a:stretch>
            <a:fillRect/>
          </a:stretch>
        </p:blipFill>
        <p:spPr bwMode="auto">
          <a:xfrm>
            <a:off x="5114925" y="771525"/>
            <a:ext cx="4103688" cy="420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6" name="图片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8038" y="890588"/>
            <a:ext cx="642937"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7" name="图片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2138" y="1824038"/>
            <a:ext cx="1255712" cy="177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8" name="图片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2138" y="3273425"/>
            <a:ext cx="1255712" cy="177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9" name="矩形 8"/>
          <p:cNvSpPr>
            <a:spLocks noChangeArrowheads="1"/>
          </p:cNvSpPr>
          <p:nvPr/>
        </p:nvSpPr>
        <p:spPr bwMode="auto">
          <a:xfrm>
            <a:off x="1847850" y="1220788"/>
            <a:ext cx="2832100" cy="392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80" tIns="34290" rIns="68580" bIns="34290">
            <a:spAutoFit/>
          </a:bodyPr>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eaLnBrk="1" hangingPunct="1"/>
            <a:r>
              <a:rPr lang="zh-CN" altLang="en-US" sz="2100" b="1">
                <a:latin typeface="微软雅黑" panose="020B0503020204020204" pitchFamily="34" charset="-122"/>
                <a:sym typeface="微软雅黑" panose="020B0503020204020204" pitchFamily="34" charset="-122"/>
              </a:rPr>
              <a:t>一支香烟</a:t>
            </a:r>
            <a:r>
              <a:rPr lang="en-US" altLang="zh-CN" sz="2100" b="1">
                <a:latin typeface="微软雅黑" panose="020B0503020204020204" pitchFamily="34" charset="-122"/>
                <a:sym typeface="微软雅黑" panose="020B0503020204020204" pitchFamily="34" charset="-122"/>
              </a:rPr>
              <a:t>=11</a:t>
            </a:r>
            <a:r>
              <a:rPr lang="zh-CN" altLang="en-US" sz="2100" b="1">
                <a:latin typeface="微软雅黑" panose="020B0503020204020204" pitchFamily="34" charset="-122"/>
                <a:sym typeface="微软雅黑" panose="020B0503020204020204" pitchFamily="34" charset="-122"/>
              </a:rPr>
              <a:t>分钟寿命</a:t>
            </a:r>
            <a:endParaRPr lang="zh-CN" altLang="en-US" sz="2100">
              <a:latin typeface="微软雅黑" panose="020B0503020204020204" pitchFamily="34" charset="-122"/>
              <a:sym typeface="微软雅黑" panose="020B0503020204020204" pitchFamily="34" charset="-122"/>
            </a:endParaRPr>
          </a:p>
        </p:txBody>
      </p:sp>
      <p:sp>
        <p:nvSpPr>
          <p:cNvPr id="35850" name="矩形 11"/>
          <p:cNvSpPr>
            <a:spLocks noChangeArrowheads="1"/>
          </p:cNvSpPr>
          <p:nvPr/>
        </p:nvSpPr>
        <p:spPr bwMode="auto">
          <a:xfrm>
            <a:off x="1847850" y="2482850"/>
            <a:ext cx="3806825"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80" tIns="34290" rIns="68580" bIns="34290">
            <a:spAutoFit/>
          </a:bodyPr>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eaLnBrk="1" hangingPunct="1"/>
            <a:r>
              <a:rPr lang="zh-CN" altLang="en-US" sz="2100" b="1">
                <a:latin typeface="微软雅黑" panose="020B0503020204020204" pitchFamily="34" charset="-122"/>
                <a:sym typeface="微软雅黑" panose="020B0503020204020204" pitchFamily="34" charset="-122"/>
              </a:rPr>
              <a:t>一包香烟</a:t>
            </a:r>
            <a:r>
              <a:rPr lang="en-US" altLang="zh-CN" sz="2100" b="1">
                <a:latin typeface="微软雅黑" panose="020B0503020204020204" pitchFamily="34" charset="-122"/>
                <a:sym typeface="微软雅黑" panose="020B0503020204020204" pitchFamily="34" charset="-122"/>
              </a:rPr>
              <a:t>=3</a:t>
            </a:r>
            <a:r>
              <a:rPr lang="zh-CN" altLang="en-US" sz="2100" b="1">
                <a:latin typeface="微软雅黑" panose="020B0503020204020204" pitchFamily="34" charset="-122"/>
                <a:sym typeface="微软雅黑" panose="020B0503020204020204" pitchFamily="34" charset="-122"/>
              </a:rPr>
              <a:t>小时</a:t>
            </a:r>
            <a:r>
              <a:rPr lang="en-US" altLang="zh-CN" sz="2100" b="1">
                <a:latin typeface="微软雅黑" panose="020B0503020204020204" pitchFamily="34" charset="-122"/>
                <a:sym typeface="微软雅黑" panose="020B0503020204020204" pitchFamily="34" charset="-122"/>
              </a:rPr>
              <a:t>11</a:t>
            </a:r>
            <a:r>
              <a:rPr lang="zh-CN" altLang="en-US" sz="2100" b="1">
                <a:latin typeface="微软雅黑" panose="020B0503020204020204" pitchFamily="34" charset="-122"/>
                <a:sym typeface="微软雅黑" panose="020B0503020204020204" pitchFamily="34" charset="-122"/>
              </a:rPr>
              <a:t>分钟的寿命</a:t>
            </a:r>
          </a:p>
        </p:txBody>
      </p:sp>
      <p:sp>
        <p:nvSpPr>
          <p:cNvPr id="35851" name="矩形 12"/>
          <p:cNvSpPr>
            <a:spLocks noChangeArrowheads="1"/>
          </p:cNvSpPr>
          <p:nvPr/>
        </p:nvSpPr>
        <p:spPr bwMode="auto">
          <a:xfrm>
            <a:off x="1847850" y="3892550"/>
            <a:ext cx="4075113"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80" tIns="34290" rIns="68580" bIns="34290">
            <a:spAutoFit/>
          </a:bodyPr>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eaLnBrk="1" hangingPunct="1"/>
            <a:r>
              <a:rPr lang="zh-CN" altLang="en-US" sz="2100" b="1">
                <a:latin typeface="微软雅黑" panose="020B0503020204020204" pitchFamily="34" charset="-122"/>
                <a:sym typeface="微软雅黑" panose="020B0503020204020204" pitchFamily="34" charset="-122"/>
              </a:rPr>
              <a:t>一星期吸</a:t>
            </a:r>
            <a:r>
              <a:rPr lang="en-US" altLang="zh-CN" sz="2100" b="1">
                <a:latin typeface="微软雅黑" panose="020B0503020204020204" pitchFamily="34" charset="-122"/>
                <a:sym typeface="微软雅黑" panose="020B0503020204020204" pitchFamily="34" charset="-122"/>
              </a:rPr>
              <a:t>7</a:t>
            </a:r>
            <a:r>
              <a:rPr lang="zh-CN" altLang="en-US" sz="2100" b="1">
                <a:latin typeface="微软雅黑" panose="020B0503020204020204" pitchFamily="34" charset="-122"/>
                <a:sym typeface="微软雅黑" panose="020B0503020204020204" pitchFamily="34" charset="-122"/>
              </a:rPr>
              <a:t>包香烟</a:t>
            </a:r>
            <a:r>
              <a:rPr lang="en-US" altLang="zh-CN" sz="2100" b="1">
                <a:latin typeface="微软雅黑" panose="020B0503020204020204" pitchFamily="34" charset="-122"/>
                <a:sym typeface="微软雅黑" panose="020B0503020204020204" pitchFamily="34" charset="-122"/>
              </a:rPr>
              <a:t>=24</a:t>
            </a:r>
            <a:r>
              <a:rPr lang="zh-CN" altLang="en-US" sz="2100" b="1">
                <a:latin typeface="微软雅黑" panose="020B0503020204020204" pitchFamily="34" charset="-122"/>
                <a:sym typeface="微软雅黑" panose="020B0503020204020204" pitchFamily="34" charset="-122"/>
              </a:rPr>
              <a:t>小时的寿命</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矩形 2"/>
          <p:cNvSpPr/>
          <p:nvPr/>
        </p:nvSpPr>
        <p:spPr>
          <a:xfrm>
            <a:off x="427038" y="104775"/>
            <a:ext cx="1101725" cy="300038"/>
          </a:xfrm>
          <a:prstGeom prst="rect">
            <a:avLst/>
          </a:prstGeom>
        </p:spPr>
        <p:txBody>
          <a:bodyPr wrap="none" lIns="68580" tIns="34290" rIns="68580" bIns="34290">
            <a:spAutoFit/>
          </a:bodyPr>
          <a:lstStyle/>
          <a:p>
            <a:pPr algn="ctr" eaLnBrk="0" fontAlgn="auto" hangingPunct="0">
              <a:defRPr/>
            </a:pPr>
            <a:r>
              <a:rPr lang="zh-CN" altLang="en-US" sz="1500" b="1" noProof="1">
                <a:effectLst>
                  <a:outerShdw blurRad="38100" dist="38100" dir="2700000" algn="tl">
                    <a:srgbClr val="C0C0C0"/>
                  </a:outerShdw>
                </a:effectLst>
                <a:latin typeface="微软雅黑"/>
                <a:ea typeface="微软雅黑"/>
                <a:sym typeface="微软雅黑"/>
              </a:rPr>
              <a:t>香烟的危害</a:t>
            </a:r>
          </a:p>
        </p:txBody>
      </p:sp>
      <p:sp>
        <p:nvSpPr>
          <p:cNvPr id="5" name="矩形 4"/>
          <p:cNvSpPr/>
          <p:nvPr/>
        </p:nvSpPr>
        <p:spPr>
          <a:xfrm>
            <a:off x="155575" y="104775"/>
            <a:ext cx="200025" cy="200025"/>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a:defRPr/>
            </a:pPr>
            <a:endParaRPr lang="zh-CN" altLang="en-US" noProof="1">
              <a:latin typeface="微软雅黑"/>
              <a:sym typeface="微软雅黑"/>
            </a:endParaRPr>
          </a:p>
        </p:txBody>
      </p:sp>
      <p:sp>
        <p:nvSpPr>
          <p:cNvPr id="14" name="矩形 13"/>
          <p:cNvSpPr/>
          <p:nvPr/>
        </p:nvSpPr>
        <p:spPr>
          <a:xfrm>
            <a:off x="255588" y="198438"/>
            <a:ext cx="138112" cy="136525"/>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a:defRPr/>
            </a:pPr>
            <a:endParaRPr lang="zh-CN" altLang="en-US" noProof="1">
              <a:latin typeface="微软雅黑"/>
              <a:sym typeface="微软雅黑"/>
            </a:endParaRPr>
          </a:p>
        </p:txBody>
      </p:sp>
      <p:sp>
        <p:nvSpPr>
          <p:cNvPr id="36869" name="矩形 6"/>
          <p:cNvSpPr>
            <a:spLocks noChangeArrowheads="1"/>
          </p:cNvSpPr>
          <p:nvPr/>
        </p:nvSpPr>
        <p:spPr bwMode="auto">
          <a:xfrm>
            <a:off x="1374775" y="966788"/>
            <a:ext cx="6978650" cy="283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eaLnBrk="1" hangingPunct="1">
              <a:lnSpc>
                <a:spcPct val="200000"/>
              </a:lnSpc>
            </a:pPr>
            <a:r>
              <a:rPr lang="zh-CN" altLang="en-US" sz="1500" b="1">
                <a:latin typeface="微软雅黑" panose="020B0503020204020204" pitchFamily="34" charset="-122"/>
                <a:sym typeface="微软雅黑" panose="020B0503020204020204" pitchFamily="34" charset="-122"/>
              </a:rPr>
              <a:t>公共场所全面禁止吸烟后        </a:t>
            </a:r>
          </a:p>
          <a:p>
            <a:pPr eaLnBrk="1" hangingPunct="1">
              <a:lnSpc>
                <a:spcPct val="200000"/>
              </a:lnSpc>
            </a:pPr>
            <a:r>
              <a:rPr lang="zh-CN" altLang="en-US" sz="1500" b="1">
                <a:latin typeface="微软雅黑" panose="020B0503020204020204" pitchFamily="34" charset="-122"/>
                <a:sym typeface="微软雅黑" panose="020B0503020204020204" pitchFamily="34" charset="-122"/>
              </a:rPr>
              <a:t>心脏病患者的年发病者从先前的４０人减少到２６人，降低了４０％                    </a:t>
            </a:r>
            <a:endParaRPr lang="en-US" altLang="zh-CN" sz="1500" b="1">
              <a:latin typeface="微软雅黑" panose="020B0503020204020204" pitchFamily="34" charset="-122"/>
              <a:sym typeface="微软雅黑" panose="020B0503020204020204" pitchFamily="34" charset="-122"/>
            </a:endParaRPr>
          </a:p>
          <a:p>
            <a:pPr eaLnBrk="1" hangingPunct="1">
              <a:lnSpc>
                <a:spcPct val="200000"/>
              </a:lnSpc>
            </a:pPr>
            <a:r>
              <a:rPr lang="zh-CN" altLang="en-US" sz="1500" b="1">
                <a:latin typeface="微软雅黑" panose="020B0503020204020204" pitchFamily="34" charset="-122"/>
                <a:sym typeface="微软雅黑" panose="020B0503020204020204" pitchFamily="34" charset="-122"/>
              </a:rPr>
              <a:t>非吸烟者与吸烟者生活在一起，其健康受到的威胁要比常人高出１５％。</a:t>
            </a:r>
            <a:endParaRPr lang="en-US" altLang="zh-CN" sz="1500" b="1">
              <a:latin typeface="微软雅黑" panose="020B0503020204020204" pitchFamily="34" charset="-122"/>
              <a:sym typeface="微软雅黑" panose="020B0503020204020204" pitchFamily="34" charset="-122"/>
            </a:endParaRPr>
          </a:p>
          <a:p>
            <a:pPr eaLnBrk="1" hangingPunct="1">
              <a:lnSpc>
                <a:spcPct val="200000"/>
              </a:lnSpc>
            </a:pPr>
            <a:r>
              <a:rPr lang="zh-CN" altLang="en-US" sz="1500" b="1">
                <a:latin typeface="微软雅黑" panose="020B0503020204020204" pitchFamily="34" charset="-122"/>
                <a:sym typeface="微软雅黑" panose="020B0503020204020204" pitchFamily="34" charset="-122"/>
              </a:rPr>
              <a:t> 每</a:t>
            </a:r>
            <a:r>
              <a:rPr lang="en-US" altLang="zh-CN" sz="1500" b="1">
                <a:latin typeface="微软雅黑" panose="020B0503020204020204" pitchFamily="34" charset="-122"/>
                <a:sym typeface="微软雅黑" panose="020B0503020204020204" pitchFamily="34" charset="-122"/>
              </a:rPr>
              <a:t>6.5</a:t>
            </a:r>
            <a:r>
              <a:rPr lang="zh-CN" altLang="en-US" sz="1500" b="1">
                <a:latin typeface="微软雅黑" panose="020B0503020204020204" pitchFamily="34" charset="-122"/>
                <a:sym typeface="微软雅黑" panose="020B0503020204020204" pitchFamily="34" charset="-122"/>
              </a:rPr>
              <a:t>秒就有一个人死于烟草的消费。               </a:t>
            </a:r>
            <a:endParaRPr lang="en-US" altLang="zh-CN" sz="1500" b="1">
              <a:latin typeface="微软雅黑" panose="020B0503020204020204" pitchFamily="34" charset="-122"/>
              <a:sym typeface="微软雅黑" panose="020B0503020204020204" pitchFamily="34" charset="-122"/>
            </a:endParaRPr>
          </a:p>
          <a:p>
            <a:pPr eaLnBrk="1" hangingPunct="1">
              <a:lnSpc>
                <a:spcPct val="200000"/>
              </a:lnSpc>
            </a:pPr>
            <a:r>
              <a:rPr lang="zh-CN" altLang="en-US" sz="1500" b="1">
                <a:latin typeface="微软雅黑" panose="020B0503020204020204" pitchFamily="34" charset="-122"/>
                <a:sym typeface="微软雅黑" panose="020B0503020204020204" pitchFamily="34" charset="-122"/>
              </a:rPr>
              <a:t>一个十几岁就开始吸烟       并连续吸烟</a:t>
            </a:r>
            <a:r>
              <a:rPr lang="en-US" altLang="zh-CN" sz="1500" b="1">
                <a:latin typeface="微软雅黑" panose="020B0503020204020204" pitchFamily="34" charset="-122"/>
                <a:sym typeface="微软雅黑" panose="020B0503020204020204" pitchFamily="34" charset="-122"/>
              </a:rPr>
              <a:t>20</a:t>
            </a:r>
            <a:r>
              <a:rPr lang="zh-CN" altLang="en-US" sz="1500" b="1">
                <a:latin typeface="微软雅黑" panose="020B0503020204020204" pitchFamily="34" charset="-122"/>
                <a:sym typeface="微软雅黑" panose="020B0503020204020204" pitchFamily="34" charset="-122"/>
              </a:rPr>
              <a:t>年或更长，他们平均要比从不吸烟的人少活</a:t>
            </a:r>
            <a:r>
              <a:rPr lang="en-US" altLang="zh-CN" sz="1500" b="1">
                <a:latin typeface="微软雅黑" panose="020B0503020204020204" pitchFamily="34" charset="-122"/>
                <a:sym typeface="微软雅黑" panose="020B0503020204020204" pitchFamily="34" charset="-122"/>
              </a:rPr>
              <a:t>20</a:t>
            </a:r>
            <a:r>
              <a:rPr lang="zh-CN" altLang="en-US" sz="1500" b="1">
                <a:latin typeface="微软雅黑" panose="020B0503020204020204" pitchFamily="34" charset="-122"/>
                <a:sym typeface="微软雅黑" panose="020B0503020204020204" pitchFamily="34" charset="-122"/>
              </a:rPr>
              <a:t>到</a:t>
            </a:r>
            <a:r>
              <a:rPr lang="en-US" altLang="zh-CN" sz="1500" b="1">
                <a:latin typeface="微软雅黑" panose="020B0503020204020204" pitchFamily="34" charset="-122"/>
                <a:sym typeface="微软雅黑" panose="020B0503020204020204" pitchFamily="34" charset="-122"/>
              </a:rPr>
              <a:t>25</a:t>
            </a:r>
            <a:r>
              <a:rPr lang="zh-CN" altLang="en-US" sz="1500" b="1">
                <a:latin typeface="微软雅黑" panose="020B0503020204020204" pitchFamily="34" charset="-122"/>
                <a:sym typeface="微软雅黑" panose="020B0503020204020204" pitchFamily="34" charset="-122"/>
              </a:rPr>
              <a:t>年。 </a:t>
            </a:r>
            <a:endParaRPr lang="zh-CN" altLang="en-US" sz="1500">
              <a:latin typeface="微软雅黑" panose="020B0503020204020204" pitchFamily="34" charset="-122"/>
              <a:sym typeface="微软雅黑" panose="020B0503020204020204"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矩形 2"/>
          <p:cNvSpPr/>
          <p:nvPr/>
        </p:nvSpPr>
        <p:spPr>
          <a:xfrm>
            <a:off x="427038" y="255588"/>
            <a:ext cx="1101725" cy="300037"/>
          </a:xfrm>
          <a:prstGeom prst="rect">
            <a:avLst/>
          </a:prstGeom>
        </p:spPr>
        <p:txBody>
          <a:bodyPr wrap="none" lIns="68580" tIns="34290" rIns="68580" bIns="34290">
            <a:spAutoFit/>
          </a:bodyPr>
          <a:lstStyle/>
          <a:p>
            <a:pPr algn="ctr" eaLnBrk="0" fontAlgn="auto" hangingPunct="0">
              <a:defRPr/>
            </a:pPr>
            <a:r>
              <a:rPr lang="zh-CN" altLang="en-US" sz="1500" b="1" noProof="1">
                <a:effectLst>
                  <a:outerShdw blurRad="38100" dist="38100" dir="2700000" algn="tl">
                    <a:srgbClr val="C0C0C0"/>
                  </a:outerShdw>
                </a:effectLst>
                <a:latin typeface="微软雅黑"/>
                <a:ea typeface="微软雅黑"/>
                <a:sym typeface="微软雅黑"/>
              </a:rPr>
              <a:t>香烟的危害</a:t>
            </a:r>
          </a:p>
        </p:txBody>
      </p:sp>
      <p:sp>
        <p:nvSpPr>
          <p:cNvPr id="5" name="矩形 4"/>
          <p:cNvSpPr/>
          <p:nvPr/>
        </p:nvSpPr>
        <p:spPr>
          <a:xfrm>
            <a:off x="155575" y="255588"/>
            <a:ext cx="200025" cy="200025"/>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a:defRPr/>
            </a:pPr>
            <a:endParaRPr lang="zh-CN" altLang="en-US" noProof="1">
              <a:latin typeface="微软雅黑"/>
              <a:sym typeface="微软雅黑"/>
            </a:endParaRPr>
          </a:p>
        </p:txBody>
      </p:sp>
      <p:sp>
        <p:nvSpPr>
          <p:cNvPr id="14" name="矩形 13"/>
          <p:cNvSpPr/>
          <p:nvPr/>
        </p:nvSpPr>
        <p:spPr>
          <a:xfrm>
            <a:off x="255588" y="347663"/>
            <a:ext cx="138112" cy="136525"/>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a:defRPr/>
            </a:pPr>
            <a:endParaRPr lang="zh-CN" altLang="en-US" noProof="1">
              <a:latin typeface="微软雅黑"/>
              <a:sym typeface="微软雅黑"/>
            </a:endParaRPr>
          </a:p>
        </p:txBody>
      </p:sp>
      <p:grpSp>
        <p:nvGrpSpPr>
          <p:cNvPr id="37893" name="组合 17"/>
          <p:cNvGrpSpPr>
            <a:grpSpLocks/>
          </p:cNvGrpSpPr>
          <p:nvPr/>
        </p:nvGrpSpPr>
        <p:grpSpPr bwMode="auto">
          <a:xfrm>
            <a:off x="808038" y="1177925"/>
            <a:ext cx="7529512" cy="1187450"/>
            <a:chOff x="1127760" y="1569720"/>
            <a:chExt cx="10039350" cy="1584960"/>
          </a:xfrm>
        </p:grpSpPr>
        <p:sp>
          <p:nvSpPr>
            <p:cNvPr id="8" name="矩形 7"/>
            <p:cNvSpPr/>
            <p:nvPr/>
          </p:nvSpPr>
          <p:spPr>
            <a:xfrm>
              <a:off x="1127760" y="1569720"/>
              <a:ext cx="2760134" cy="1584960"/>
            </a:xfrm>
            <a:prstGeom prst="rect">
              <a:avLst/>
            </a:prstGeom>
            <a:blipFill>
              <a:blip r:embed="rId2" cstate="email">
                <a:extLst>
                  <a:ext uri="{28A0092B-C50C-407E-A947-70E740481C1C}">
                    <a14:useLocalDpi xmlns:a14="http://schemas.microsoft.com/office/drawing/2010/main"/>
                  </a:ext>
                </a:extLst>
              </a:blip>
              <a:stretch>
                <a:fillRect/>
              </a:stretch>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defRPr/>
              </a:pPr>
              <a:endParaRPr lang="zh-CN" altLang="en-US" noProof="1">
                <a:latin typeface="微软雅黑"/>
                <a:sym typeface="微软雅黑"/>
              </a:endParaRPr>
            </a:p>
          </p:txBody>
        </p:sp>
        <p:sp>
          <p:nvSpPr>
            <p:cNvPr id="16" name="矩形 15"/>
            <p:cNvSpPr/>
            <p:nvPr/>
          </p:nvSpPr>
          <p:spPr>
            <a:xfrm>
              <a:off x="4768427" y="1569720"/>
              <a:ext cx="2758016" cy="1584960"/>
            </a:xfrm>
            <a:prstGeom prst="rect">
              <a:avLst/>
            </a:prstGeom>
            <a:blipFill>
              <a:blip r:embed="rId3" cstate="email">
                <a:extLst>
                  <a:ext uri="{28A0092B-C50C-407E-A947-70E740481C1C}">
                    <a14:useLocalDpi xmlns:a14="http://schemas.microsoft.com/office/drawing/2010/main"/>
                  </a:ext>
                </a:extLst>
              </a:blip>
              <a:stretch>
                <a:fillRect/>
              </a:stretch>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defRPr/>
              </a:pPr>
              <a:endParaRPr lang="zh-CN" altLang="en-US" noProof="1">
                <a:latin typeface="微软雅黑"/>
                <a:sym typeface="微软雅黑"/>
              </a:endParaRPr>
            </a:p>
          </p:txBody>
        </p:sp>
        <p:sp>
          <p:nvSpPr>
            <p:cNvPr id="17" name="矩形 16"/>
            <p:cNvSpPr/>
            <p:nvPr/>
          </p:nvSpPr>
          <p:spPr>
            <a:xfrm>
              <a:off x="8409094" y="1569720"/>
              <a:ext cx="2758016" cy="1584960"/>
            </a:xfrm>
            <a:prstGeom prst="rect">
              <a:avLst/>
            </a:prstGeom>
            <a:blipFill>
              <a:blip r:embed="rId4" cstate="email">
                <a:extLst>
                  <a:ext uri="{28A0092B-C50C-407E-A947-70E740481C1C}">
                    <a14:useLocalDpi xmlns:a14="http://schemas.microsoft.com/office/drawing/2010/main"/>
                  </a:ext>
                </a:extLst>
              </a:blip>
              <a:stretch>
                <a:fillRect/>
              </a:stretch>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defRPr/>
              </a:pPr>
              <a:endParaRPr lang="zh-CN" altLang="en-US" noProof="1">
                <a:latin typeface="微软雅黑"/>
                <a:sym typeface="微软雅黑"/>
              </a:endParaRPr>
            </a:p>
          </p:txBody>
        </p:sp>
      </p:grpSp>
      <p:grpSp>
        <p:nvGrpSpPr>
          <p:cNvPr id="37894" name="组合 18"/>
          <p:cNvGrpSpPr>
            <a:grpSpLocks/>
          </p:cNvGrpSpPr>
          <p:nvPr/>
        </p:nvGrpSpPr>
        <p:grpSpPr bwMode="auto">
          <a:xfrm>
            <a:off x="808038" y="3098800"/>
            <a:ext cx="7529512" cy="1187450"/>
            <a:chOff x="1127760" y="1569720"/>
            <a:chExt cx="10039350" cy="1584960"/>
          </a:xfrm>
        </p:grpSpPr>
        <p:sp>
          <p:nvSpPr>
            <p:cNvPr id="20" name="矩形 19"/>
            <p:cNvSpPr/>
            <p:nvPr/>
          </p:nvSpPr>
          <p:spPr>
            <a:xfrm>
              <a:off x="1127760" y="1569720"/>
              <a:ext cx="2760134" cy="1584960"/>
            </a:xfrm>
            <a:prstGeom prst="rect">
              <a:avLst/>
            </a:prstGeom>
            <a:blipFill>
              <a:blip r:embed="rId5" cstate="email">
                <a:extLst>
                  <a:ext uri="{28A0092B-C50C-407E-A947-70E740481C1C}">
                    <a14:useLocalDpi xmlns:a14="http://schemas.microsoft.com/office/drawing/2010/main"/>
                  </a:ext>
                </a:extLst>
              </a:blip>
              <a:stretch>
                <a:fillRect/>
              </a:stretch>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defRPr/>
              </a:pPr>
              <a:endParaRPr lang="zh-CN" altLang="en-US" noProof="1">
                <a:latin typeface="微软雅黑"/>
                <a:sym typeface="微软雅黑"/>
              </a:endParaRPr>
            </a:p>
          </p:txBody>
        </p:sp>
        <p:sp>
          <p:nvSpPr>
            <p:cNvPr id="21" name="矩形 20"/>
            <p:cNvSpPr/>
            <p:nvPr/>
          </p:nvSpPr>
          <p:spPr>
            <a:xfrm>
              <a:off x="4768427" y="1569720"/>
              <a:ext cx="2758016" cy="1584960"/>
            </a:xfrm>
            <a:prstGeom prst="rect">
              <a:avLst/>
            </a:prstGeom>
            <a:blipFill>
              <a:blip r:embed="rId6" cstate="email">
                <a:extLst>
                  <a:ext uri="{28A0092B-C50C-407E-A947-70E740481C1C}">
                    <a14:useLocalDpi xmlns:a14="http://schemas.microsoft.com/office/drawing/2010/main"/>
                  </a:ext>
                </a:extLst>
              </a:blip>
              <a:stretch>
                <a:fillRect/>
              </a:stretch>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defRPr/>
              </a:pPr>
              <a:endParaRPr lang="zh-CN" altLang="en-US" noProof="1">
                <a:latin typeface="微软雅黑"/>
                <a:sym typeface="微软雅黑"/>
              </a:endParaRPr>
            </a:p>
          </p:txBody>
        </p:sp>
        <p:sp>
          <p:nvSpPr>
            <p:cNvPr id="22" name="矩形 21"/>
            <p:cNvSpPr/>
            <p:nvPr/>
          </p:nvSpPr>
          <p:spPr>
            <a:xfrm>
              <a:off x="8409094" y="1569720"/>
              <a:ext cx="2758016" cy="1584960"/>
            </a:xfrm>
            <a:prstGeom prst="rect">
              <a:avLst/>
            </a:prstGeom>
            <a:blipFill>
              <a:blip r:embed="rId7" cstate="email">
                <a:extLst>
                  <a:ext uri="{28A0092B-C50C-407E-A947-70E740481C1C}">
                    <a14:useLocalDpi xmlns:a14="http://schemas.microsoft.com/office/drawing/2010/main"/>
                  </a:ext>
                </a:extLst>
              </a:blip>
              <a:stretch>
                <a:fillRect/>
              </a:stretch>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defRPr/>
              </a:pPr>
              <a:endParaRPr lang="zh-CN" altLang="en-US" noProof="1">
                <a:latin typeface="微软雅黑"/>
                <a:sym typeface="微软雅黑"/>
              </a:endParaRPr>
            </a:p>
          </p:txBody>
        </p:sp>
      </p:grpSp>
      <p:sp>
        <p:nvSpPr>
          <p:cNvPr id="37895" name="矩形 22"/>
          <p:cNvSpPr>
            <a:spLocks noChangeArrowheads="1"/>
          </p:cNvSpPr>
          <p:nvPr/>
        </p:nvSpPr>
        <p:spPr bwMode="auto">
          <a:xfrm>
            <a:off x="1503363" y="2457450"/>
            <a:ext cx="676275"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80" tIns="34290" rIns="68580" bIns="34290">
            <a:spAutoFit/>
          </a:bodyPr>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algn="ctr" eaLnBrk="1" hangingPunct="1"/>
            <a:r>
              <a:rPr lang="zh-CN" altLang="en-US" sz="2100" b="1">
                <a:latin typeface="微软雅黑" panose="020B0503020204020204" pitchFamily="34" charset="-122"/>
                <a:sym typeface="微软雅黑" panose="020B0503020204020204" pitchFamily="34" charset="-122"/>
              </a:rPr>
              <a:t>脱发</a:t>
            </a:r>
          </a:p>
        </p:txBody>
      </p:sp>
      <p:sp>
        <p:nvSpPr>
          <p:cNvPr id="37896" name="矩形 23"/>
          <p:cNvSpPr>
            <a:spLocks noChangeArrowheads="1"/>
          </p:cNvSpPr>
          <p:nvPr/>
        </p:nvSpPr>
        <p:spPr bwMode="auto">
          <a:xfrm>
            <a:off x="4097338" y="2457450"/>
            <a:ext cx="949325"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80" tIns="34290" rIns="68580" bIns="34290">
            <a:spAutoFit/>
          </a:bodyPr>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algn="ctr" eaLnBrk="1" hangingPunct="1"/>
            <a:r>
              <a:rPr lang="zh-CN" altLang="en-US" sz="2100" b="1">
                <a:latin typeface="微软雅黑" panose="020B0503020204020204" pitchFamily="34" charset="-122"/>
                <a:sym typeface="微软雅黑" panose="020B0503020204020204" pitchFamily="34" charset="-122"/>
              </a:rPr>
              <a:t>白内障</a:t>
            </a:r>
          </a:p>
        </p:txBody>
      </p:sp>
      <p:sp>
        <p:nvSpPr>
          <p:cNvPr id="37897" name="矩形 24"/>
          <p:cNvSpPr>
            <a:spLocks noChangeArrowheads="1"/>
          </p:cNvSpPr>
          <p:nvPr/>
        </p:nvSpPr>
        <p:spPr bwMode="auto">
          <a:xfrm>
            <a:off x="6556375" y="2457450"/>
            <a:ext cx="1490663"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80" tIns="34290" rIns="68580" bIns="34290">
            <a:spAutoFit/>
          </a:bodyPr>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algn="ctr" eaLnBrk="1" hangingPunct="1"/>
            <a:r>
              <a:rPr lang="zh-CN" altLang="en-US" sz="2100" b="1">
                <a:latin typeface="微软雅黑" panose="020B0503020204020204" pitchFamily="34" charset="-122"/>
                <a:sym typeface="微软雅黑" panose="020B0503020204020204" pitchFamily="34" charset="-122"/>
              </a:rPr>
              <a:t>皮肤起皱纹</a:t>
            </a:r>
          </a:p>
        </p:txBody>
      </p:sp>
      <p:sp>
        <p:nvSpPr>
          <p:cNvPr id="37898" name="矩形 25"/>
          <p:cNvSpPr>
            <a:spLocks noChangeArrowheads="1"/>
          </p:cNvSpPr>
          <p:nvPr/>
        </p:nvSpPr>
        <p:spPr bwMode="auto">
          <a:xfrm>
            <a:off x="6556375" y="4337050"/>
            <a:ext cx="1490663"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80" tIns="34290" rIns="68580" bIns="34290">
            <a:spAutoFit/>
          </a:bodyPr>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algn="ctr" eaLnBrk="1" hangingPunct="1"/>
            <a:r>
              <a:rPr lang="zh-CN" altLang="en-US" sz="2100" b="1">
                <a:latin typeface="微软雅黑" panose="020B0503020204020204" pitchFamily="34" charset="-122"/>
                <a:sym typeface="微软雅黑" panose="020B0503020204020204" pitchFamily="34" charset="-122"/>
              </a:rPr>
              <a:t>骨质疏松症</a:t>
            </a:r>
          </a:p>
        </p:txBody>
      </p:sp>
      <p:sp>
        <p:nvSpPr>
          <p:cNvPr id="37899" name="矩形 26"/>
          <p:cNvSpPr>
            <a:spLocks noChangeArrowheads="1"/>
          </p:cNvSpPr>
          <p:nvPr/>
        </p:nvSpPr>
        <p:spPr bwMode="auto">
          <a:xfrm>
            <a:off x="4097338" y="4337050"/>
            <a:ext cx="949325"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80" tIns="34290" rIns="68580" bIns="34290">
            <a:spAutoFit/>
          </a:bodyPr>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algn="ctr" eaLnBrk="1" hangingPunct="1"/>
            <a:r>
              <a:rPr lang="zh-CN" altLang="en-US" sz="2100" b="1">
                <a:latin typeface="微软雅黑" panose="020B0503020204020204" pitchFamily="34" charset="-122"/>
                <a:sym typeface="微软雅黑" panose="020B0503020204020204" pitchFamily="34" charset="-122"/>
              </a:rPr>
              <a:t>肺气肿</a:t>
            </a:r>
          </a:p>
        </p:txBody>
      </p:sp>
      <p:sp>
        <p:nvSpPr>
          <p:cNvPr id="37900" name="矩形 27"/>
          <p:cNvSpPr>
            <a:spLocks noChangeArrowheads="1"/>
          </p:cNvSpPr>
          <p:nvPr/>
        </p:nvSpPr>
        <p:spPr bwMode="auto">
          <a:xfrm>
            <a:off x="1096963" y="4337050"/>
            <a:ext cx="1490662"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80" tIns="34290" rIns="68580" bIns="34290">
            <a:spAutoFit/>
          </a:bodyPr>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algn="ctr" eaLnBrk="1" hangingPunct="1"/>
            <a:r>
              <a:rPr lang="zh-CN" altLang="en-US" sz="2100" b="1">
                <a:latin typeface="微软雅黑" panose="020B0503020204020204" pitchFamily="34" charset="-122"/>
                <a:sym typeface="微软雅黑" panose="020B0503020204020204" pitchFamily="34" charset="-122"/>
              </a:rPr>
              <a:t>皮肤起皱纹</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矩形 2"/>
          <p:cNvSpPr/>
          <p:nvPr/>
        </p:nvSpPr>
        <p:spPr>
          <a:xfrm>
            <a:off x="427038" y="161925"/>
            <a:ext cx="1101725" cy="300038"/>
          </a:xfrm>
          <a:prstGeom prst="rect">
            <a:avLst/>
          </a:prstGeom>
        </p:spPr>
        <p:txBody>
          <a:bodyPr wrap="none" lIns="68580" tIns="34290" rIns="68580" bIns="34290">
            <a:spAutoFit/>
          </a:bodyPr>
          <a:lstStyle/>
          <a:p>
            <a:pPr algn="ctr" eaLnBrk="0" fontAlgn="auto" hangingPunct="0">
              <a:defRPr/>
            </a:pPr>
            <a:r>
              <a:rPr lang="zh-CN" altLang="en-US" sz="1500" b="1" noProof="1">
                <a:effectLst>
                  <a:outerShdw blurRad="38100" dist="38100" dir="2700000" algn="tl">
                    <a:srgbClr val="C0C0C0"/>
                  </a:outerShdw>
                </a:effectLst>
                <a:latin typeface="微软雅黑"/>
                <a:ea typeface="微软雅黑"/>
                <a:sym typeface="微软雅黑"/>
              </a:rPr>
              <a:t>香烟的危害</a:t>
            </a:r>
          </a:p>
        </p:txBody>
      </p:sp>
      <p:sp>
        <p:nvSpPr>
          <p:cNvPr id="5" name="矩形 4"/>
          <p:cNvSpPr/>
          <p:nvPr/>
        </p:nvSpPr>
        <p:spPr>
          <a:xfrm>
            <a:off x="155575" y="161925"/>
            <a:ext cx="200025" cy="200025"/>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a:defRPr/>
            </a:pPr>
            <a:endParaRPr lang="zh-CN" altLang="en-US" noProof="1">
              <a:latin typeface="微软雅黑"/>
              <a:sym typeface="微软雅黑"/>
            </a:endParaRPr>
          </a:p>
        </p:txBody>
      </p:sp>
      <p:sp>
        <p:nvSpPr>
          <p:cNvPr id="14" name="矩形 13"/>
          <p:cNvSpPr/>
          <p:nvPr/>
        </p:nvSpPr>
        <p:spPr>
          <a:xfrm>
            <a:off x="255588" y="255588"/>
            <a:ext cx="138112" cy="136525"/>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a:defRPr/>
            </a:pPr>
            <a:endParaRPr lang="zh-CN" altLang="en-US" noProof="1">
              <a:latin typeface="微软雅黑"/>
              <a:sym typeface="微软雅黑"/>
            </a:endParaRPr>
          </a:p>
        </p:txBody>
      </p:sp>
      <p:sp>
        <p:nvSpPr>
          <p:cNvPr id="38917" name="矩形 6"/>
          <p:cNvSpPr>
            <a:spLocks noChangeArrowheads="1"/>
          </p:cNvSpPr>
          <p:nvPr/>
        </p:nvSpPr>
        <p:spPr bwMode="auto">
          <a:xfrm>
            <a:off x="3886200" y="1022350"/>
            <a:ext cx="4926013" cy="353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eaLnBrk="1" hangingPunct="1">
              <a:lnSpc>
                <a:spcPct val="150000"/>
              </a:lnSpc>
            </a:pPr>
            <a:r>
              <a:rPr lang="zh-CN" altLang="en-US" sz="2400" b="1">
                <a:latin typeface="微软雅黑" panose="020B0503020204020204" pitchFamily="34" charset="-122"/>
                <a:sym typeface="微软雅黑" panose="020B0503020204020204" pitchFamily="34" charset="-122"/>
              </a:rPr>
              <a:t>烟对青少年危害性更大。</a:t>
            </a:r>
            <a:r>
              <a:rPr lang="zh-CN" altLang="en-US" b="1">
                <a:latin typeface="微软雅黑" panose="020B0503020204020204" pitchFamily="34" charset="-122"/>
                <a:sym typeface="微软雅黑" panose="020B0503020204020204" pitchFamily="34" charset="-122"/>
              </a:rPr>
              <a:t>据医学研究表明，青少年正处在生长发育期，对外界环境的有害因素的抵抗力较弱，易于吸收毒物，损害身体的正常生长。据调查，吸烟开始年龄与肺癌死亡率呈负相关。吸烟损害大脑，使思维变得迟钝，记忆力减退，影响学习和工作，使学生的学习成绩下降。心理研究表明，吸烟者的智力效能比不吸烟者减低</a:t>
            </a:r>
            <a:r>
              <a:rPr lang="en-US" altLang="zh-CN" b="1">
                <a:latin typeface="微软雅黑" panose="020B0503020204020204" pitchFamily="34" charset="-122"/>
                <a:sym typeface="微软雅黑" panose="020B0503020204020204" pitchFamily="34" charset="-122"/>
              </a:rPr>
              <a:t>10.6%</a:t>
            </a:r>
          </a:p>
        </p:txBody>
      </p:sp>
      <p:pic>
        <p:nvPicPr>
          <p:cNvPr id="30" name="Picture 25" descr="4535130219802755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044575"/>
            <a:ext cx="2620963" cy="3487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nodeType="afterEffect">
                                  <p:stCondLst>
                                    <p:cond delay="0"/>
                                  </p:stCondLst>
                                  <p:iterate type="lt">
                                    <p:tmPct val="5000"/>
                                  </p:iterate>
                                  <p:childTnLst>
                                    <p:set>
                                      <p:cBhvr>
                                        <p:cTn id="6" dur="1" fill="hold">
                                          <p:stCondLst>
                                            <p:cond delay="0"/>
                                          </p:stCondLst>
                                        </p:cTn>
                                        <p:tgtEl>
                                          <p:spTgt spid="30"/>
                                        </p:tgtEl>
                                        <p:attrNameLst>
                                          <p:attrName>style.visibility</p:attrName>
                                        </p:attrNameLst>
                                      </p:cBhvr>
                                      <p:to>
                                        <p:strVal val="visible"/>
                                      </p:to>
                                    </p:set>
                                    <p:anim calcmode="lin" valueType="num">
                                      <p:cBhvr>
                                        <p:cTn id="7" dur="1000" fill="hold"/>
                                        <p:tgtEl>
                                          <p:spTgt spid="30"/>
                                        </p:tgtEl>
                                        <p:attrNameLst>
                                          <p:attrName>ppt_w</p:attrName>
                                        </p:attrNameLst>
                                      </p:cBhvr>
                                      <p:tavLst>
                                        <p:tav tm="0">
                                          <p:val>
                                            <p:fltVal val="0"/>
                                          </p:val>
                                        </p:tav>
                                        <p:tav tm="100000">
                                          <p:val>
                                            <p:strVal val="#ppt_w"/>
                                          </p:val>
                                        </p:tav>
                                      </p:tavLst>
                                    </p:anim>
                                    <p:anim calcmode="lin" valueType="num">
                                      <p:cBhvr>
                                        <p:cTn id="8" dur="1000" fill="hold"/>
                                        <p:tgtEl>
                                          <p:spTgt spid="30"/>
                                        </p:tgtEl>
                                        <p:attrNameLst>
                                          <p:attrName>ppt_h</p:attrName>
                                        </p:attrNameLst>
                                      </p:cBhvr>
                                      <p:tavLst>
                                        <p:tav tm="0">
                                          <p:val>
                                            <p:fltVal val="0"/>
                                          </p:val>
                                        </p:tav>
                                        <p:tav tm="100000">
                                          <p:val>
                                            <p:strVal val="#ppt_h"/>
                                          </p:val>
                                        </p:tav>
                                      </p:tavLst>
                                    </p:anim>
                                    <p:anim calcmode="lin" valueType="num">
                                      <p:cBhvr>
                                        <p:cTn id="9" dur="1000" fill="hold"/>
                                        <p:tgtEl>
                                          <p:spTgt spid="30"/>
                                        </p:tgtEl>
                                        <p:attrNameLst>
                                          <p:attrName>style.rotation</p:attrName>
                                        </p:attrNameLst>
                                      </p:cBhvr>
                                      <p:tavLst>
                                        <p:tav tm="0">
                                          <p:val>
                                            <p:fltVal val="90"/>
                                          </p:val>
                                        </p:tav>
                                        <p:tav tm="100000">
                                          <p:val>
                                            <p:fltVal val="0"/>
                                          </p:val>
                                        </p:tav>
                                      </p:tavLst>
                                    </p:anim>
                                    <p:animEffect transition="in" filter="fade">
                                      <p:cBhvr>
                                        <p:cTn id="10" dur="10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矩形 2"/>
          <p:cNvSpPr/>
          <p:nvPr/>
        </p:nvSpPr>
        <p:spPr>
          <a:xfrm>
            <a:off x="427038" y="182563"/>
            <a:ext cx="1101725" cy="301625"/>
          </a:xfrm>
          <a:prstGeom prst="rect">
            <a:avLst/>
          </a:prstGeom>
        </p:spPr>
        <p:txBody>
          <a:bodyPr wrap="none" lIns="68580" tIns="34290" rIns="68580" bIns="34290">
            <a:spAutoFit/>
          </a:bodyPr>
          <a:lstStyle/>
          <a:p>
            <a:pPr algn="ctr" eaLnBrk="0" fontAlgn="auto" hangingPunct="0">
              <a:defRPr/>
            </a:pPr>
            <a:r>
              <a:rPr lang="zh-CN" altLang="en-US" sz="1500" b="1" noProof="1">
                <a:effectLst>
                  <a:outerShdw blurRad="38100" dist="38100" dir="2700000" algn="tl">
                    <a:srgbClr val="C0C0C0"/>
                  </a:outerShdw>
                </a:effectLst>
                <a:latin typeface="微软雅黑"/>
                <a:ea typeface="微软雅黑"/>
                <a:sym typeface="微软雅黑"/>
              </a:rPr>
              <a:t>香烟的数据</a:t>
            </a:r>
          </a:p>
        </p:txBody>
      </p:sp>
      <p:sp>
        <p:nvSpPr>
          <p:cNvPr id="5" name="矩形 4"/>
          <p:cNvSpPr/>
          <p:nvPr/>
        </p:nvSpPr>
        <p:spPr>
          <a:xfrm>
            <a:off x="155575" y="182563"/>
            <a:ext cx="200025" cy="200025"/>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a:defRPr/>
            </a:pPr>
            <a:endParaRPr lang="zh-CN" altLang="en-US" noProof="1">
              <a:latin typeface="微软雅黑"/>
              <a:sym typeface="微软雅黑"/>
            </a:endParaRPr>
          </a:p>
        </p:txBody>
      </p:sp>
      <p:sp>
        <p:nvSpPr>
          <p:cNvPr id="14" name="矩形 13"/>
          <p:cNvSpPr/>
          <p:nvPr/>
        </p:nvSpPr>
        <p:spPr>
          <a:xfrm>
            <a:off x="255588" y="276225"/>
            <a:ext cx="138112" cy="136525"/>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a:defRPr/>
            </a:pPr>
            <a:endParaRPr lang="zh-CN" altLang="en-US" noProof="1">
              <a:latin typeface="微软雅黑"/>
              <a:sym typeface="微软雅黑"/>
            </a:endParaRPr>
          </a:p>
        </p:txBody>
      </p:sp>
      <p:sp>
        <p:nvSpPr>
          <p:cNvPr id="9" name="Rectangle 28"/>
          <p:cNvSpPr>
            <a:spLocks noGrp="1" noChangeArrowheads="1"/>
          </p:cNvSpPr>
          <p:nvPr>
            <p:ph type="title"/>
          </p:nvPr>
        </p:nvSpPr>
        <p:spPr bwMode="auto">
          <a:xfrm>
            <a:off x="455613" y="455613"/>
            <a:ext cx="8228012" cy="53022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compatLnSpc="1">
            <a:prstTxWarp prst="textNoShape">
              <a:avLst/>
            </a:prstTxWarp>
          </a:bodyPr>
          <a:lstStyle/>
          <a:p>
            <a:pPr fontAlgn="base">
              <a:defRPr/>
            </a:pPr>
            <a:r>
              <a:rPr lang="en-US" altLang="zh-CN" sz="2400">
                <a:solidFill>
                  <a:srgbClr val="262626"/>
                </a:solidFill>
                <a:latin typeface="微软雅黑"/>
                <a:ea typeface="微软雅黑"/>
                <a:sym typeface="微软雅黑"/>
              </a:rPr>
              <a:t>1</a:t>
            </a:r>
            <a:r>
              <a:rPr sz="2400">
                <a:solidFill>
                  <a:srgbClr val="262626"/>
                </a:solidFill>
                <a:latin typeface="微软雅黑"/>
                <a:ea typeface="微软雅黑"/>
                <a:sym typeface="微软雅黑"/>
              </a:rPr>
              <a:t>支香烟（尼古丁）</a:t>
            </a:r>
            <a:r>
              <a:rPr lang="en-US" altLang="zh-CN" sz="2400">
                <a:solidFill>
                  <a:srgbClr val="262626"/>
                </a:solidFill>
                <a:latin typeface="微软雅黑"/>
                <a:ea typeface="微软雅黑"/>
                <a:sym typeface="微软雅黑"/>
              </a:rPr>
              <a:t>=</a:t>
            </a:r>
            <a:r>
              <a:rPr sz="2400">
                <a:solidFill>
                  <a:srgbClr val="262626"/>
                </a:solidFill>
                <a:latin typeface="微软雅黑"/>
                <a:ea typeface="微软雅黑"/>
                <a:sym typeface="微软雅黑"/>
              </a:rPr>
              <a:t>一只老鼠的生命</a:t>
            </a:r>
          </a:p>
        </p:txBody>
      </p:sp>
      <p:sp>
        <p:nvSpPr>
          <p:cNvPr id="10" name="Rectangle 29"/>
          <p:cNvSpPr txBox="1">
            <a:spLocks noChangeArrowheads="1"/>
          </p:cNvSpPr>
          <p:nvPr/>
        </p:nvSpPr>
        <p:spPr bwMode="auto">
          <a:xfrm>
            <a:off x="3775075" y="2397125"/>
            <a:ext cx="8332788"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lstStyle>
            <a:lvl1pPr marL="228600" indent="-228600"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eaLnBrk="1" hangingPunct="1">
              <a:lnSpc>
                <a:spcPct val="90000"/>
              </a:lnSpc>
              <a:spcBef>
                <a:spcPts val="750"/>
              </a:spcBef>
            </a:pPr>
            <a:r>
              <a:rPr lang="en-US" altLang="zh-CN" sz="2400" b="1">
                <a:latin typeface="微软雅黑" panose="020B0503020204020204" pitchFamily="34" charset="-122"/>
                <a:sym typeface="微软雅黑" panose="020B0503020204020204" pitchFamily="34" charset="-122"/>
              </a:rPr>
              <a:t>25</a:t>
            </a:r>
            <a:r>
              <a:rPr lang="zh-CN" altLang="en-US" sz="2400" b="1">
                <a:latin typeface="微软雅黑" panose="020B0503020204020204" pitchFamily="34" charset="-122"/>
                <a:sym typeface="微软雅黑" panose="020B0503020204020204" pitchFamily="34" charset="-122"/>
              </a:rPr>
              <a:t>支香烟（尼古丁）</a:t>
            </a:r>
            <a:r>
              <a:rPr lang="en-US" altLang="zh-CN" sz="2400" b="1">
                <a:latin typeface="微软雅黑" panose="020B0503020204020204" pitchFamily="34" charset="-122"/>
                <a:sym typeface="微软雅黑" panose="020B0503020204020204" pitchFamily="34" charset="-122"/>
              </a:rPr>
              <a:t>=  </a:t>
            </a:r>
            <a:r>
              <a:rPr lang="zh-CN" altLang="en-US" sz="2400" b="1">
                <a:latin typeface="微软雅黑" panose="020B0503020204020204" pitchFamily="34" charset="-122"/>
                <a:sym typeface="微软雅黑" panose="020B0503020204020204" pitchFamily="34" charset="-122"/>
              </a:rPr>
              <a:t>一只牛的生命</a:t>
            </a:r>
          </a:p>
        </p:txBody>
      </p:sp>
      <p:sp>
        <p:nvSpPr>
          <p:cNvPr id="11" name="Rectangle 31"/>
          <p:cNvSpPr txBox="1">
            <a:spLocks noChangeArrowheads="1"/>
          </p:cNvSpPr>
          <p:nvPr/>
        </p:nvSpPr>
        <p:spPr bwMode="auto">
          <a:xfrm>
            <a:off x="3773488" y="3494088"/>
            <a:ext cx="6115050" cy="52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lstStyle>
            <a:lvl1pPr marL="228600" indent="-228600"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eaLnBrk="1" hangingPunct="1">
              <a:lnSpc>
                <a:spcPct val="90000"/>
              </a:lnSpc>
              <a:spcBef>
                <a:spcPts val="750"/>
              </a:spcBef>
            </a:pPr>
            <a:r>
              <a:rPr lang="en-US" altLang="zh-CN" sz="2400" b="1">
                <a:latin typeface="微软雅黑" panose="020B0503020204020204" pitchFamily="34" charset="-122"/>
                <a:sym typeface="微软雅黑" panose="020B0503020204020204" pitchFamily="34" charset="-122"/>
              </a:rPr>
              <a:t>40~60</a:t>
            </a:r>
            <a:r>
              <a:rPr lang="zh-CN" altLang="en-US" sz="2400" b="1">
                <a:latin typeface="微软雅黑" panose="020B0503020204020204" pitchFamily="34" charset="-122"/>
                <a:sym typeface="微软雅黑" panose="020B0503020204020204" pitchFamily="34" charset="-122"/>
              </a:rPr>
              <a:t>毫克尼古丁</a:t>
            </a:r>
            <a:r>
              <a:rPr lang="en-US" altLang="zh-CN" sz="2400" b="1">
                <a:latin typeface="微软雅黑" panose="020B0503020204020204" pitchFamily="34" charset="-122"/>
                <a:sym typeface="微软雅黑" panose="020B0503020204020204" pitchFamily="34" charset="-122"/>
              </a:rPr>
              <a:t>=</a:t>
            </a:r>
            <a:r>
              <a:rPr lang="zh-CN" altLang="en-US" sz="2400" b="1">
                <a:latin typeface="微软雅黑" panose="020B0503020204020204" pitchFamily="34" charset="-122"/>
                <a:sym typeface="微软雅黑" panose="020B0503020204020204" pitchFamily="34" charset="-122"/>
              </a:rPr>
              <a:t>一个人的生命</a:t>
            </a:r>
          </a:p>
        </p:txBody>
      </p:sp>
      <p:pic>
        <p:nvPicPr>
          <p:cNvPr id="39944" name="图片 6" descr="f3c1dd85743ad929c01f189304983a0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7038" y="1111250"/>
            <a:ext cx="3057525" cy="3290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childTnLst>
                                </p:cTn>
                              </p:par>
                            </p:childTnLst>
                          </p:cTn>
                        </p:par>
                        <p:par>
                          <p:cTn id="8" fill="hold" nodeType="afterGroup">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animEffect transition="in" filter="fade">
                                      <p:cBhvr>
                                        <p:cTn id="11" dur="1000"/>
                                        <p:tgtEl>
                                          <p:spTgt spid="10">
                                            <p:txEl>
                                              <p:pRg st="0" end="0"/>
                                            </p:txEl>
                                          </p:spTgt>
                                        </p:tgtEl>
                                      </p:cBhvr>
                                    </p:animEffect>
                                  </p:childTnLst>
                                </p:cTn>
                              </p:par>
                            </p:childTnLst>
                          </p:cTn>
                        </p:par>
                        <p:par>
                          <p:cTn id="12" fill="hold" nodeType="afterGroup">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11">
                                            <p:txEl>
                                              <p:pRg st="0" end="0"/>
                                            </p:txEl>
                                          </p:spTgt>
                                        </p:tgtEl>
                                        <p:attrNameLst>
                                          <p:attrName>style.visibility</p:attrName>
                                        </p:attrNameLst>
                                      </p:cBhvr>
                                      <p:to>
                                        <p:strVal val="visible"/>
                                      </p:to>
                                    </p:set>
                                    <p:animEffect transition="in" filter="fade">
                                      <p:cBhvr>
                                        <p:cTn id="15" dur="10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build="p"/>
      <p:bldP spid="11"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矩形 2"/>
          <p:cNvSpPr/>
          <p:nvPr/>
        </p:nvSpPr>
        <p:spPr>
          <a:xfrm>
            <a:off x="455613" y="182563"/>
            <a:ext cx="1101725" cy="301625"/>
          </a:xfrm>
          <a:prstGeom prst="rect">
            <a:avLst/>
          </a:prstGeom>
        </p:spPr>
        <p:txBody>
          <a:bodyPr wrap="none" lIns="68580" tIns="34290" rIns="68580" bIns="34290">
            <a:spAutoFit/>
          </a:bodyPr>
          <a:lstStyle/>
          <a:p>
            <a:pPr algn="ctr" eaLnBrk="0" fontAlgn="auto" hangingPunct="0">
              <a:defRPr/>
            </a:pPr>
            <a:r>
              <a:rPr lang="zh-CN" altLang="en-US" sz="1500" b="1" noProof="1">
                <a:effectLst>
                  <a:outerShdw blurRad="38100" dist="38100" dir="2700000" algn="tl">
                    <a:srgbClr val="C0C0C0"/>
                  </a:outerShdw>
                </a:effectLst>
                <a:latin typeface="微软雅黑"/>
                <a:ea typeface="微软雅黑"/>
                <a:sym typeface="微软雅黑"/>
              </a:rPr>
              <a:t>香烟的故事</a:t>
            </a:r>
          </a:p>
        </p:txBody>
      </p:sp>
      <p:sp>
        <p:nvSpPr>
          <p:cNvPr id="5" name="矩形 4"/>
          <p:cNvSpPr/>
          <p:nvPr/>
        </p:nvSpPr>
        <p:spPr>
          <a:xfrm>
            <a:off x="184150" y="182563"/>
            <a:ext cx="200025" cy="200025"/>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a:defRPr/>
            </a:pPr>
            <a:endParaRPr lang="zh-CN" altLang="en-US" noProof="1">
              <a:latin typeface="微软雅黑"/>
              <a:sym typeface="微软雅黑"/>
            </a:endParaRPr>
          </a:p>
        </p:txBody>
      </p:sp>
      <p:sp>
        <p:nvSpPr>
          <p:cNvPr id="14" name="矩形 13"/>
          <p:cNvSpPr/>
          <p:nvPr/>
        </p:nvSpPr>
        <p:spPr>
          <a:xfrm>
            <a:off x="284163" y="276225"/>
            <a:ext cx="138112" cy="136525"/>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a:defRPr/>
            </a:pPr>
            <a:endParaRPr lang="zh-CN" altLang="en-US" noProof="1">
              <a:latin typeface="微软雅黑"/>
              <a:sym typeface="微软雅黑"/>
            </a:endParaRPr>
          </a:p>
        </p:txBody>
      </p:sp>
      <p:sp>
        <p:nvSpPr>
          <p:cNvPr id="40965" name="矩形 7"/>
          <p:cNvSpPr>
            <a:spLocks noChangeArrowheads="1"/>
          </p:cNvSpPr>
          <p:nvPr/>
        </p:nvSpPr>
        <p:spPr bwMode="auto">
          <a:xfrm>
            <a:off x="1006475" y="979488"/>
            <a:ext cx="7615238" cy="284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eaLnBrk="1" hangingPunct="1">
              <a:lnSpc>
                <a:spcPct val="200000"/>
              </a:lnSpc>
            </a:pPr>
            <a:r>
              <a:rPr lang="zh-CN" altLang="en-US" b="1">
                <a:latin typeface="微软雅黑" panose="020B0503020204020204" pitchFamily="34" charset="-122"/>
                <a:sym typeface="微软雅黑" panose="020B0503020204020204" pitchFamily="34" charset="-122"/>
              </a:rPr>
              <a:t>你们听说过吸一支烟付了</a:t>
            </a:r>
            <a:r>
              <a:rPr lang="en-US" altLang="zh-CN" b="1">
                <a:latin typeface="微软雅黑" panose="020B0503020204020204" pitchFamily="34" charset="-122"/>
                <a:sym typeface="微软雅黑" panose="020B0503020204020204" pitchFamily="34" charset="-122"/>
              </a:rPr>
              <a:t>2000</a:t>
            </a:r>
            <a:r>
              <a:rPr lang="zh-CN" altLang="en-US" b="1">
                <a:latin typeface="微软雅黑" panose="020B0503020204020204" pitchFamily="34" charset="-122"/>
                <a:sym typeface="微软雅黑" panose="020B0503020204020204" pitchFamily="34" charset="-122"/>
              </a:rPr>
              <a:t>美元还要坐牢</a:t>
            </a:r>
            <a:r>
              <a:rPr lang="en-US" altLang="zh-CN" b="1">
                <a:latin typeface="微软雅黑" panose="020B0503020204020204" pitchFamily="34" charset="-122"/>
                <a:sym typeface="微软雅黑" panose="020B0503020204020204" pitchFamily="34" charset="-122"/>
              </a:rPr>
              <a:t>4</a:t>
            </a:r>
            <a:r>
              <a:rPr lang="zh-CN" altLang="en-US" b="1">
                <a:latin typeface="微软雅黑" panose="020B0503020204020204" pitchFamily="34" charset="-122"/>
                <a:sym typeface="微软雅黑" panose="020B0503020204020204" pitchFamily="34" charset="-122"/>
              </a:rPr>
              <a:t>个月的故事吗？最近法国的一个大学生确实有如此遭遇。原来，在今年</a:t>
            </a:r>
            <a:r>
              <a:rPr lang="en-US" altLang="zh-CN" b="1">
                <a:latin typeface="微软雅黑" panose="020B0503020204020204" pitchFamily="34" charset="-122"/>
                <a:sym typeface="微软雅黑" panose="020B0503020204020204" pitchFamily="34" charset="-122"/>
              </a:rPr>
              <a:t>2</a:t>
            </a:r>
            <a:r>
              <a:rPr lang="zh-CN" altLang="en-US" b="1">
                <a:latin typeface="微软雅黑" panose="020B0503020204020204" pitchFamily="34" charset="-122"/>
                <a:sym typeface="微软雅黑" panose="020B0503020204020204" pitchFamily="34" charset="-122"/>
              </a:rPr>
              <a:t>月底，这位大学生乘坐飞机时，据说要“稳定情绪”而想吸烟，可是机舱明令精致吸烟，他便躲到洗手间偷吸，也是鬼使神差，他把未熄灭的烟头丢在纸篓里，引起火灾。火是小火，很快被扑灭，事可弄大了。</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矩形 2"/>
          <p:cNvSpPr/>
          <p:nvPr/>
        </p:nvSpPr>
        <p:spPr>
          <a:xfrm>
            <a:off x="471488" y="161925"/>
            <a:ext cx="2114550" cy="300038"/>
          </a:xfrm>
          <a:prstGeom prst="rect">
            <a:avLst/>
          </a:prstGeom>
        </p:spPr>
        <p:txBody>
          <a:bodyPr wrap="none" lIns="68580" tIns="34290" rIns="68580" bIns="34290">
            <a:spAutoFit/>
          </a:bodyPr>
          <a:lstStyle/>
          <a:p>
            <a:pPr algn="ctr" eaLnBrk="0" fontAlgn="auto" hangingPunct="0">
              <a:defRPr/>
            </a:pPr>
            <a:r>
              <a:rPr lang="zh-CN" altLang="en-US" sz="1500" b="1" noProof="1">
                <a:effectLst>
                  <a:outerShdw blurRad="38100" dist="38100" dir="2700000" algn="tl">
                    <a:srgbClr val="C0C0C0"/>
                  </a:outerShdw>
                </a:effectLst>
                <a:latin typeface="微软雅黑"/>
                <a:ea typeface="微软雅黑"/>
                <a:sym typeface="微软雅黑"/>
              </a:rPr>
              <a:t>青少年吸烟的原因分析 </a:t>
            </a:r>
          </a:p>
        </p:txBody>
      </p:sp>
      <p:sp>
        <p:nvSpPr>
          <p:cNvPr id="5" name="矩形 4"/>
          <p:cNvSpPr/>
          <p:nvPr/>
        </p:nvSpPr>
        <p:spPr>
          <a:xfrm>
            <a:off x="155575" y="104775"/>
            <a:ext cx="200025" cy="200025"/>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a:defRPr/>
            </a:pPr>
            <a:endParaRPr lang="zh-CN" altLang="en-US" noProof="1">
              <a:latin typeface="微软雅黑"/>
              <a:sym typeface="微软雅黑"/>
            </a:endParaRPr>
          </a:p>
        </p:txBody>
      </p:sp>
      <p:sp>
        <p:nvSpPr>
          <p:cNvPr id="14" name="矩形 13"/>
          <p:cNvSpPr/>
          <p:nvPr/>
        </p:nvSpPr>
        <p:spPr>
          <a:xfrm>
            <a:off x="255588" y="198438"/>
            <a:ext cx="138112" cy="136525"/>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a:defRPr/>
            </a:pPr>
            <a:endParaRPr lang="zh-CN" altLang="en-US" noProof="1">
              <a:latin typeface="微软雅黑"/>
              <a:sym typeface="微软雅黑"/>
            </a:endParaRPr>
          </a:p>
        </p:txBody>
      </p:sp>
      <p:sp>
        <p:nvSpPr>
          <p:cNvPr id="6" name="矩形 5"/>
          <p:cNvSpPr/>
          <p:nvPr/>
        </p:nvSpPr>
        <p:spPr>
          <a:xfrm>
            <a:off x="427038" y="1144588"/>
            <a:ext cx="366712" cy="36671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a:defRPr/>
            </a:pPr>
            <a:endParaRPr lang="zh-CN" altLang="en-US" noProof="1">
              <a:latin typeface="微软雅黑"/>
              <a:sym typeface="微软雅黑"/>
            </a:endParaRPr>
          </a:p>
        </p:txBody>
      </p:sp>
      <p:sp>
        <p:nvSpPr>
          <p:cNvPr id="10" name="矩形 9"/>
          <p:cNvSpPr/>
          <p:nvPr/>
        </p:nvSpPr>
        <p:spPr>
          <a:xfrm>
            <a:off x="427038" y="2470150"/>
            <a:ext cx="366712" cy="36512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a:defRPr/>
            </a:pPr>
            <a:endParaRPr lang="zh-CN" altLang="en-US" noProof="1">
              <a:latin typeface="微软雅黑"/>
              <a:sym typeface="微软雅黑"/>
            </a:endParaRPr>
          </a:p>
        </p:txBody>
      </p:sp>
      <p:sp>
        <p:nvSpPr>
          <p:cNvPr id="41991" name="矩形 6"/>
          <p:cNvSpPr>
            <a:spLocks noChangeArrowheads="1"/>
          </p:cNvSpPr>
          <p:nvPr/>
        </p:nvSpPr>
        <p:spPr bwMode="auto">
          <a:xfrm>
            <a:off x="874713" y="1016000"/>
            <a:ext cx="7796212" cy="85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eaLnBrk="1" hangingPunct="1">
              <a:lnSpc>
                <a:spcPct val="150000"/>
              </a:lnSpc>
            </a:pPr>
            <a:r>
              <a:rPr lang="zh-CN" altLang="en-US" b="1">
                <a:latin typeface="微软雅黑" panose="020B0503020204020204" pitchFamily="34" charset="-122"/>
                <a:sym typeface="微软雅黑" panose="020B0503020204020204" pitchFamily="34" charset="-122"/>
              </a:rPr>
              <a:t>好面子，不好意思拒绝朋友递过来的香烟。在中国，人们把香烟当成了一种耍酷耍帅的工具。</a:t>
            </a:r>
          </a:p>
        </p:txBody>
      </p:sp>
      <p:sp>
        <p:nvSpPr>
          <p:cNvPr id="41992" name="矩形 12"/>
          <p:cNvSpPr>
            <a:spLocks noChangeArrowheads="1"/>
          </p:cNvSpPr>
          <p:nvPr/>
        </p:nvSpPr>
        <p:spPr bwMode="auto">
          <a:xfrm>
            <a:off x="793750" y="2249488"/>
            <a:ext cx="4999038" cy="256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eaLnBrk="1" hangingPunct="1">
              <a:lnSpc>
                <a:spcPct val="150000"/>
              </a:lnSpc>
            </a:pPr>
            <a:r>
              <a:rPr lang="zh-CN" altLang="en-US" b="1">
                <a:latin typeface="微软雅黑" panose="020B0503020204020204" pitchFamily="34" charset="-122"/>
                <a:sym typeface="微软雅黑" panose="020B0503020204020204" pitchFamily="34" charset="-122"/>
              </a:rPr>
              <a:t>零花钱增多，香烟可轻易获得。随着社会的发展，人民生活水平的提高，家长给孩子的零花钱也变得越来越多了，这无形中也给了青少年接触香烟的机会。青少年购买卷烟就有了固定的金钱来源，为长期的获得卷烟提供了可能，染上烟瘾也就成了必然的结果。</a:t>
            </a:r>
          </a:p>
        </p:txBody>
      </p:sp>
      <p:pic>
        <p:nvPicPr>
          <p:cNvPr id="41993" name="图片 7" descr="eb373ee02da6a658b5996d7bceba78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6100" y="2570163"/>
            <a:ext cx="3463925" cy="245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矩形 2"/>
          <p:cNvSpPr/>
          <p:nvPr/>
        </p:nvSpPr>
        <p:spPr>
          <a:xfrm>
            <a:off x="512763" y="104775"/>
            <a:ext cx="1292225" cy="300038"/>
          </a:xfrm>
          <a:prstGeom prst="rect">
            <a:avLst/>
          </a:prstGeom>
        </p:spPr>
        <p:txBody>
          <a:bodyPr wrap="none" lIns="68580" tIns="34290" rIns="68580" bIns="34290">
            <a:spAutoFit/>
          </a:bodyPr>
          <a:lstStyle/>
          <a:p>
            <a:pPr algn="ctr" eaLnBrk="0" fontAlgn="auto" hangingPunct="0">
              <a:defRPr/>
            </a:pPr>
            <a:r>
              <a:rPr lang="zh-CN" altLang="en-US" sz="1500" b="1" noProof="1">
                <a:effectLst>
                  <a:outerShdw blurRad="38100" dist="38100" dir="2700000" algn="tl">
                    <a:srgbClr val="C0C0C0"/>
                  </a:outerShdw>
                </a:effectLst>
                <a:latin typeface="微软雅黑"/>
                <a:ea typeface="微软雅黑"/>
                <a:sym typeface="微软雅黑"/>
              </a:rPr>
              <a:t>二手烟的危害</a:t>
            </a:r>
          </a:p>
        </p:txBody>
      </p:sp>
      <p:sp>
        <p:nvSpPr>
          <p:cNvPr id="5" name="矩形 4"/>
          <p:cNvSpPr/>
          <p:nvPr/>
        </p:nvSpPr>
        <p:spPr>
          <a:xfrm>
            <a:off x="155575" y="104775"/>
            <a:ext cx="200025" cy="200025"/>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a:defRPr/>
            </a:pPr>
            <a:endParaRPr lang="zh-CN" altLang="en-US" noProof="1">
              <a:latin typeface="微软雅黑"/>
              <a:sym typeface="微软雅黑"/>
            </a:endParaRPr>
          </a:p>
        </p:txBody>
      </p:sp>
      <p:sp>
        <p:nvSpPr>
          <p:cNvPr id="14" name="矩形 13"/>
          <p:cNvSpPr/>
          <p:nvPr/>
        </p:nvSpPr>
        <p:spPr>
          <a:xfrm>
            <a:off x="255588" y="198438"/>
            <a:ext cx="138112" cy="136525"/>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a:defRPr/>
            </a:pPr>
            <a:endParaRPr lang="zh-CN" altLang="en-US" noProof="1">
              <a:latin typeface="微软雅黑"/>
              <a:sym typeface="微软雅黑"/>
            </a:endParaRPr>
          </a:p>
        </p:txBody>
      </p:sp>
      <p:sp>
        <p:nvSpPr>
          <p:cNvPr id="43013" name="矩形 7"/>
          <p:cNvSpPr>
            <a:spLocks noChangeArrowheads="1"/>
          </p:cNvSpPr>
          <p:nvPr/>
        </p:nvSpPr>
        <p:spPr bwMode="auto">
          <a:xfrm>
            <a:off x="333375" y="573088"/>
            <a:ext cx="8502650" cy="422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eaLnBrk="1" hangingPunct="1">
              <a:lnSpc>
                <a:spcPct val="200000"/>
              </a:lnSpc>
            </a:pPr>
            <a:r>
              <a:rPr lang="en-US" altLang="zh-CN" sz="1500" b="1">
                <a:latin typeface="微软雅黑" panose="020B0503020204020204" pitchFamily="34" charset="-122"/>
                <a:sym typeface="微软雅黑" panose="020B0503020204020204" pitchFamily="34" charset="-122"/>
              </a:rPr>
              <a:t> </a:t>
            </a:r>
            <a:r>
              <a:rPr lang="zh-CN" altLang="en-US" sz="1500" b="1">
                <a:latin typeface="微软雅黑" panose="020B0503020204020204" pitchFamily="34" charset="-122"/>
                <a:sym typeface="微软雅黑" panose="020B0503020204020204" pitchFamily="34" charset="-122"/>
              </a:rPr>
              <a:t>我们所说的吸二手烟是指不吸烟者吸了吸烟者吸烟时所造成的环境香烟烟雾。这对不吸烟者来说是一种被动的、不由自主的行为，因此也称为被动吸烟。有研究表明二手烟含有：</a:t>
            </a:r>
          </a:p>
          <a:p>
            <a:pPr eaLnBrk="1" hangingPunct="1">
              <a:lnSpc>
                <a:spcPct val="200000"/>
              </a:lnSpc>
            </a:pPr>
            <a:r>
              <a:rPr lang="zh-CN" altLang="en-US" sz="1500" b="1">
                <a:latin typeface="微软雅黑" panose="020B0503020204020204" pitchFamily="34" charset="-122"/>
                <a:sym typeface="微软雅黑" panose="020B0503020204020204" pitchFamily="34" charset="-122"/>
              </a:rPr>
              <a:t>（</a:t>
            </a:r>
            <a:r>
              <a:rPr lang="en-US" altLang="zh-CN" sz="1500" b="1">
                <a:latin typeface="微软雅黑" panose="020B0503020204020204" pitchFamily="34" charset="-122"/>
                <a:sym typeface="微软雅黑" panose="020B0503020204020204" pitchFamily="34" charset="-122"/>
              </a:rPr>
              <a:t>1</a:t>
            </a:r>
            <a:r>
              <a:rPr lang="zh-CN" altLang="en-US" sz="1500" b="1">
                <a:latin typeface="微软雅黑" panose="020B0503020204020204" pitchFamily="34" charset="-122"/>
                <a:sym typeface="微软雅黑" panose="020B0503020204020204" pitchFamily="34" charset="-122"/>
              </a:rPr>
              <a:t>）焦油</a:t>
            </a:r>
          </a:p>
          <a:p>
            <a:pPr eaLnBrk="1" hangingPunct="1">
              <a:lnSpc>
                <a:spcPct val="200000"/>
              </a:lnSpc>
            </a:pPr>
            <a:r>
              <a:rPr lang="zh-CN" altLang="en-US" sz="1500" b="1">
                <a:latin typeface="微软雅黑" panose="020B0503020204020204" pitchFamily="34" charset="-122"/>
                <a:sym typeface="微软雅黑" panose="020B0503020204020204" pitchFamily="34" charset="-122"/>
              </a:rPr>
              <a:t>（</a:t>
            </a:r>
            <a:r>
              <a:rPr lang="en-US" altLang="zh-CN" sz="1500" b="1">
                <a:latin typeface="微软雅黑" panose="020B0503020204020204" pitchFamily="34" charset="-122"/>
                <a:sym typeface="微软雅黑" panose="020B0503020204020204" pitchFamily="34" charset="-122"/>
              </a:rPr>
              <a:t>2</a:t>
            </a:r>
            <a:r>
              <a:rPr lang="zh-CN" altLang="en-US" sz="1500" b="1">
                <a:latin typeface="微软雅黑" panose="020B0503020204020204" pitchFamily="34" charset="-122"/>
                <a:sym typeface="微软雅黑" panose="020B0503020204020204" pitchFamily="34" charset="-122"/>
              </a:rPr>
              <a:t>）阿摩尼亚</a:t>
            </a:r>
          </a:p>
          <a:p>
            <a:pPr eaLnBrk="1" hangingPunct="1">
              <a:lnSpc>
                <a:spcPct val="200000"/>
              </a:lnSpc>
            </a:pPr>
            <a:r>
              <a:rPr lang="zh-CN" altLang="en-US" sz="1500" b="1">
                <a:latin typeface="微软雅黑" panose="020B0503020204020204" pitchFamily="34" charset="-122"/>
                <a:sym typeface="微软雅黑" panose="020B0503020204020204" pitchFamily="34" charset="-122"/>
              </a:rPr>
              <a:t>（</a:t>
            </a:r>
            <a:r>
              <a:rPr lang="en-US" altLang="zh-CN" sz="1500" b="1">
                <a:latin typeface="微软雅黑" panose="020B0503020204020204" pitchFamily="34" charset="-122"/>
                <a:sym typeface="微软雅黑" panose="020B0503020204020204" pitchFamily="34" charset="-122"/>
              </a:rPr>
              <a:t>3</a:t>
            </a:r>
            <a:r>
              <a:rPr lang="zh-CN" altLang="en-US" sz="1500" b="1">
                <a:latin typeface="微软雅黑" panose="020B0503020204020204" pitchFamily="34" charset="-122"/>
                <a:sym typeface="微软雅黑" panose="020B0503020204020204" pitchFamily="34" charset="-122"/>
              </a:rPr>
              <a:t>）尼古丁</a:t>
            </a:r>
          </a:p>
          <a:p>
            <a:pPr eaLnBrk="1" hangingPunct="1">
              <a:lnSpc>
                <a:spcPct val="200000"/>
              </a:lnSpc>
            </a:pPr>
            <a:r>
              <a:rPr lang="zh-CN" altLang="en-US" sz="1500" b="1">
                <a:latin typeface="微软雅黑" panose="020B0503020204020204" pitchFamily="34" charset="-122"/>
                <a:sym typeface="微软雅黑" panose="020B0503020204020204" pitchFamily="34" charset="-122"/>
              </a:rPr>
              <a:t>（</a:t>
            </a:r>
            <a:r>
              <a:rPr lang="en-US" altLang="zh-CN" sz="1500" b="1">
                <a:latin typeface="微软雅黑" panose="020B0503020204020204" pitchFamily="34" charset="-122"/>
                <a:sym typeface="微软雅黑" panose="020B0503020204020204" pitchFamily="34" charset="-122"/>
              </a:rPr>
              <a:t>4</a:t>
            </a:r>
            <a:r>
              <a:rPr lang="zh-CN" altLang="en-US" sz="1500" b="1">
                <a:latin typeface="微软雅黑" panose="020B0503020204020204" pitchFamily="34" charset="-122"/>
                <a:sym typeface="微软雅黑" panose="020B0503020204020204" pitchFamily="34" charset="-122"/>
              </a:rPr>
              <a:t>）悬浮微粒</a:t>
            </a:r>
          </a:p>
          <a:p>
            <a:pPr eaLnBrk="1" hangingPunct="1">
              <a:lnSpc>
                <a:spcPct val="200000"/>
              </a:lnSpc>
            </a:pPr>
            <a:r>
              <a:rPr lang="zh-CN" altLang="en-US" sz="1500" b="1">
                <a:latin typeface="微软雅黑" panose="020B0503020204020204" pitchFamily="34" charset="-122"/>
                <a:sym typeface="微软雅黑" panose="020B0503020204020204" pitchFamily="34" charset="-122"/>
              </a:rPr>
              <a:t>（</a:t>
            </a:r>
            <a:r>
              <a:rPr lang="en-US" altLang="zh-CN" sz="1500" b="1">
                <a:latin typeface="微软雅黑" panose="020B0503020204020204" pitchFamily="34" charset="-122"/>
                <a:sym typeface="微软雅黑" panose="020B0503020204020204" pitchFamily="34" charset="-122"/>
              </a:rPr>
              <a:t>5</a:t>
            </a:r>
            <a:r>
              <a:rPr lang="zh-CN" altLang="en-US" sz="1500" b="1">
                <a:latin typeface="微软雅黑" panose="020B0503020204020204" pitchFamily="34" charset="-122"/>
                <a:sym typeface="微软雅黑" panose="020B0503020204020204" pitchFamily="34" charset="-122"/>
              </a:rPr>
              <a:t>）超细悬浮微粒</a:t>
            </a:r>
          </a:p>
          <a:p>
            <a:pPr eaLnBrk="1" hangingPunct="1">
              <a:lnSpc>
                <a:spcPct val="200000"/>
              </a:lnSpc>
            </a:pPr>
            <a:r>
              <a:rPr lang="zh-CN" altLang="en-US" sz="1500" b="1">
                <a:latin typeface="微软雅黑" panose="020B0503020204020204" pitchFamily="34" charset="-122"/>
                <a:sym typeface="微软雅黑" panose="020B0503020204020204" pitchFamily="34" charset="-122"/>
              </a:rPr>
              <a:t>  等超过</a:t>
            </a:r>
            <a:r>
              <a:rPr lang="en-US" altLang="zh-CN" sz="1500" b="1">
                <a:latin typeface="微软雅黑" panose="020B0503020204020204" pitchFamily="34" charset="-122"/>
                <a:sym typeface="微软雅黑" panose="020B0503020204020204" pitchFamily="34" charset="-122"/>
              </a:rPr>
              <a:t>4000</a:t>
            </a:r>
            <a:r>
              <a:rPr lang="zh-CN" altLang="en-US" sz="1500" b="1">
                <a:latin typeface="微软雅黑" panose="020B0503020204020204" pitchFamily="34" charset="-122"/>
                <a:sym typeface="微软雅黑" panose="020B0503020204020204" pitchFamily="34" charset="-122"/>
              </a:rPr>
              <a:t>种有害物质及数十种致癌物质。而且，二手烟的有害物质往往比主流烟多。所以，一定要劝告你旁边正在吸烟的人不要吸烟，否则，对你自己也不好。</a:t>
            </a:r>
            <a:endParaRPr lang="zh-CN" altLang="en-US" sz="1500">
              <a:latin typeface="微软雅黑" panose="020B0503020204020204" pitchFamily="34" charset="-122"/>
              <a:sym typeface="微软雅黑" panose="020B0503020204020204" pitchFamily="34" charset="-122"/>
            </a:endParaRPr>
          </a:p>
        </p:txBody>
      </p:sp>
      <p:pic>
        <p:nvPicPr>
          <p:cNvPr id="43014" name="图片 5" descr="0a113b7a42a582a1f89c79f9db96441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65950" y="1122363"/>
            <a:ext cx="1720850" cy="274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矩形 2"/>
          <p:cNvSpPr/>
          <p:nvPr/>
        </p:nvSpPr>
        <p:spPr>
          <a:xfrm>
            <a:off x="493713" y="104775"/>
            <a:ext cx="908050" cy="300038"/>
          </a:xfrm>
          <a:prstGeom prst="rect">
            <a:avLst/>
          </a:prstGeom>
        </p:spPr>
        <p:txBody>
          <a:bodyPr wrap="none" lIns="68580" tIns="34290" rIns="68580" bIns="34290">
            <a:spAutoFit/>
          </a:bodyPr>
          <a:lstStyle/>
          <a:p>
            <a:pPr algn="ctr" eaLnBrk="0" fontAlgn="auto" hangingPunct="0">
              <a:defRPr/>
            </a:pPr>
            <a:r>
              <a:rPr lang="zh-CN" altLang="en-US" sz="1500" b="1" noProof="1">
                <a:effectLst>
                  <a:outerShdw blurRad="38100" dist="38100" dir="2700000" algn="tl">
                    <a:srgbClr val="C0C0C0"/>
                  </a:outerShdw>
                </a:effectLst>
                <a:latin typeface="微软雅黑"/>
                <a:ea typeface="微软雅黑"/>
                <a:sym typeface="微软雅黑"/>
              </a:rPr>
              <a:t>拒绝吸烟</a:t>
            </a:r>
          </a:p>
        </p:txBody>
      </p:sp>
      <p:sp>
        <p:nvSpPr>
          <p:cNvPr id="5" name="矩形 4"/>
          <p:cNvSpPr/>
          <p:nvPr/>
        </p:nvSpPr>
        <p:spPr>
          <a:xfrm>
            <a:off x="155575" y="104775"/>
            <a:ext cx="200025" cy="200025"/>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a:defRPr/>
            </a:pPr>
            <a:endParaRPr lang="zh-CN" altLang="en-US" noProof="1">
              <a:latin typeface="微软雅黑"/>
              <a:sym typeface="微软雅黑"/>
            </a:endParaRPr>
          </a:p>
        </p:txBody>
      </p:sp>
      <p:sp>
        <p:nvSpPr>
          <p:cNvPr id="14" name="矩形 13"/>
          <p:cNvSpPr/>
          <p:nvPr/>
        </p:nvSpPr>
        <p:spPr>
          <a:xfrm>
            <a:off x="255588" y="198438"/>
            <a:ext cx="138112" cy="136525"/>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a:defRPr/>
            </a:pPr>
            <a:endParaRPr lang="zh-CN" altLang="en-US" noProof="1">
              <a:latin typeface="微软雅黑"/>
              <a:sym typeface="微软雅黑"/>
            </a:endParaRPr>
          </a:p>
        </p:txBody>
      </p:sp>
      <p:grpSp>
        <p:nvGrpSpPr>
          <p:cNvPr id="50" name="Group 11"/>
          <p:cNvGrpSpPr>
            <a:grpSpLocks/>
          </p:cNvGrpSpPr>
          <p:nvPr/>
        </p:nvGrpSpPr>
        <p:grpSpPr bwMode="auto">
          <a:xfrm>
            <a:off x="992188" y="1216025"/>
            <a:ext cx="600075" cy="590550"/>
            <a:chOff x="1289" y="587"/>
            <a:chExt cx="668" cy="647"/>
          </a:xfrm>
        </p:grpSpPr>
        <p:sp>
          <p:nvSpPr>
            <p:cNvPr id="44056" name="Oval 12"/>
            <p:cNvSpPr>
              <a:spLocks noChangeArrowheads="1"/>
            </p:cNvSpPr>
            <p:nvPr/>
          </p:nvSpPr>
          <p:spPr bwMode="auto">
            <a:xfrm>
              <a:off x="1289" y="631"/>
              <a:ext cx="668" cy="569"/>
            </a:xfrm>
            <a:prstGeom prst="ellipse">
              <a:avLst/>
            </a:prstGeom>
            <a:solidFill>
              <a:srgbClr val="333333"/>
            </a:solidFill>
            <a:ln>
              <a:noFill/>
            </a:ln>
            <a:extLst>
              <a:ext uri="{91240B29-F687-4F45-9708-019B960494DF}">
                <a14:hiddenLine xmlns:a14="http://schemas.microsoft.com/office/drawing/2010/main" w="9525">
                  <a:solidFill>
                    <a:srgbClr val="000000"/>
                  </a:solidFill>
                  <a:round/>
                  <a:headEnd/>
                  <a:tailEnd/>
                </a14:hiddenLine>
              </a:ext>
            </a:extLst>
          </p:spPr>
          <p:txBody>
            <a:bodyPr anchor="ctr">
              <a:spAutoFit/>
            </a:bodyPr>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eaLnBrk="1" hangingPunct="1"/>
              <a:endParaRPr lang="zh-CN" altLang="en-US">
                <a:latin typeface="微软雅黑" panose="020B0503020204020204" pitchFamily="34" charset="-122"/>
                <a:sym typeface="微软雅黑" panose="020B0503020204020204" pitchFamily="34" charset="-122"/>
              </a:endParaRPr>
            </a:p>
          </p:txBody>
        </p:sp>
        <p:sp>
          <p:nvSpPr>
            <p:cNvPr id="44057" name="Oval 13"/>
            <p:cNvSpPr>
              <a:spLocks noChangeArrowheads="1"/>
            </p:cNvSpPr>
            <p:nvPr/>
          </p:nvSpPr>
          <p:spPr bwMode="auto">
            <a:xfrm>
              <a:off x="1296" y="587"/>
              <a:ext cx="646" cy="647"/>
            </a:xfrm>
            <a:prstGeom prst="ellipse">
              <a:avLst/>
            </a:prstGeom>
            <a:gradFill rotWithShape="1">
              <a:gsLst>
                <a:gs pos="0">
                  <a:srgbClr val="636869"/>
                </a:gs>
                <a:gs pos="100000">
                  <a:srgbClr val="D6E1E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eaVert" wrap="none" anchor="ctr"/>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eaLnBrk="1" hangingPunct="1"/>
              <a:endParaRPr lang="zh-CN" altLang="en-US">
                <a:latin typeface="微软雅黑" panose="020B0503020204020204" pitchFamily="34" charset="-122"/>
                <a:sym typeface="微软雅黑" panose="020B0503020204020204" pitchFamily="34" charset="-122"/>
              </a:endParaRPr>
            </a:p>
          </p:txBody>
        </p:sp>
        <p:sp>
          <p:nvSpPr>
            <p:cNvPr id="44058" name="Oval 14"/>
            <p:cNvSpPr>
              <a:spLocks noChangeArrowheads="1"/>
            </p:cNvSpPr>
            <p:nvPr/>
          </p:nvSpPr>
          <p:spPr bwMode="auto">
            <a:xfrm>
              <a:off x="1304" y="591"/>
              <a:ext cx="631" cy="631"/>
            </a:xfrm>
            <a:prstGeom prst="ellipse">
              <a:avLst/>
            </a:prstGeom>
            <a:gradFill rotWithShape="1">
              <a:gsLst>
                <a:gs pos="0">
                  <a:srgbClr val="D6E1E2">
                    <a:alpha val="0"/>
                  </a:srgbClr>
                </a:gs>
                <a:gs pos="100000">
                  <a:srgbClr val="F1F5F5"/>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eaVert" wrap="none" anchor="ctr"/>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eaLnBrk="1" hangingPunct="1"/>
              <a:endParaRPr lang="zh-CN" altLang="en-US">
                <a:latin typeface="微软雅黑" panose="020B0503020204020204" pitchFamily="34" charset="-122"/>
                <a:sym typeface="微软雅黑" panose="020B0503020204020204" pitchFamily="34" charset="-122"/>
              </a:endParaRPr>
            </a:p>
          </p:txBody>
        </p:sp>
        <p:sp>
          <p:nvSpPr>
            <p:cNvPr id="44059" name="Oval 15"/>
            <p:cNvSpPr>
              <a:spLocks noChangeArrowheads="1"/>
            </p:cNvSpPr>
            <p:nvPr/>
          </p:nvSpPr>
          <p:spPr bwMode="auto">
            <a:xfrm>
              <a:off x="1311" y="597"/>
              <a:ext cx="600" cy="589"/>
            </a:xfrm>
            <a:prstGeom prst="ellipse">
              <a:avLst/>
            </a:prstGeom>
            <a:gradFill rotWithShape="1">
              <a:gsLst>
                <a:gs pos="0">
                  <a:srgbClr val="AAB2B3"/>
                </a:gs>
                <a:gs pos="100000">
                  <a:srgbClr val="D6E1E2">
                    <a:alpha val="4800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eaVert" wrap="none" anchor="ctr"/>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eaLnBrk="1" hangingPunct="1"/>
              <a:endParaRPr lang="zh-CN" altLang="en-US">
                <a:latin typeface="微软雅黑" panose="020B0503020204020204" pitchFamily="34" charset="-122"/>
                <a:sym typeface="微软雅黑" panose="020B0503020204020204" pitchFamily="34" charset="-122"/>
              </a:endParaRPr>
            </a:p>
          </p:txBody>
        </p:sp>
        <p:sp>
          <p:nvSpPr>
            <p:cNvPr id="44060" name="Oval 16"/>
            <p:cNvSpPr>
              <a:spLocks noChangeArrowheads="1"/>
            </p:cNvSpPr>
            <p:nvPr/>
          </p:nvSpPr>
          <p:spPr bwMode="auto">
            <a:xfrm>
              <a:off x="1346" y="613"/>
              <a:ext cx="533" cy="479"/>
            </a:xfrm>
            <a:prstGeom prst="ellipse">
              <a:avLst/>
            </a:prstGeom>
            <a:gradFill rotWithShape="1">
              <a:gsLst>
                <a:gs pos="0">
                  <a:srgbClr val="FFFFFF"/>
                </a:gs>
                <a:gs pos="100000">
                  <a:srgbClr val="D6E1E2">
                    <a:alpha val="37999"/>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eaVert" wrap="none" anchor="ctr"/>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eaLnBrk="1" hangingPunct="1"/>
              <a:endParaRPr lang="zh-CN" altLang="en-US">
                <a:latin typeface="微软雅黑" panose="020B0503020204020204" pitchFamily="34" charset="-122"/>
                <a:sym typeface="微软雅黑" panose="020B0503020204020204" pitchFamily="34" charset="-122"/>
              </a:endParaRPr>
            </a:p>
          </p:txBody>
        </p:sp>
      </p:grpSp>
      <p:sp>
        <p:nvSpPr>
          <p:cNvPr id="56" name="Text Box 17"/>
          <p:cNvSpPr txBox="1">
            <a:spLocks noChangeArrowheads="1"/>
          </p:cNvSpPr>
          <p:nvPr/>
        </p:nvSpPr>
        <p:spPr bwMode="auto">
          <a:xfrm>
            <a:off x="1136650" y="1389063"/>
            <a:ext cx="312738" cy="344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algn="ctr" eaLnBrk="1" hangingPunct="1"/>
            <a:r>
              <a:rPr lang="en-US" altLang="zh-CN">
                <a:solidFill>
                  <a:srgbClr val="000000"/>
                </a:solidFill>
                <a:latin typeface="微软雅黑" panose="020B0503020204020204" pitchFamily="34" charset="-122"/>
                <a:sym typeface="微软雅黑" panose="020B0503020204020204" pitchFamily="34" charset="-122"/>
              </a:rPr>
              <a:t>1</a:t>
            </a:r>
            <a:endParaRPr lang="en-US" altLang="zh-CN">
              <a:latin typeface="微软雅黑" panose="020B0503020204020204" pitchFamily="34" charset="-122"/>
              <a:sym typeface="微软雅黑" panose="020B0503020204020204" pitchFamily="34" charset="-122"/>
            </a:endParaRPr>
          </a:p>
        </p:txBody>
      </p:sp>
      <p:sp>
        <p:nvSpPr>
          <p:cNvPr id="57" name="Text Box 18"/>
          <p:cNvSpPr txBox="1">
            <a:spLocks noChangeArrowheads="1"/>
          </p:cNvSpPr>
          <p:nvPr/>
        </p:nvSpPr>
        <p:spPr bwMode="auto">
          <a:xfrm>
            <a:off x="1809750" y="1146175"/>
            <a:ext cx="6378575"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eaLnBrk="1" hangingPunct="1">
              <a:spcBef>
                <a:spcPct val="50000"/>
              </a:spcBef>
            </a:pPr>
            <a:r>
              <a:rPr lang="zh-CN" altLang="en-US" b="1">
                <a:latin typeface="微软雅黑" panose="020B0503020204020204" pitchFamily="34" charset="-122"/>
                <a:sym typeface="微软雅黑" panose="020B0503020204020204" pitchFamily="34" charset="-122"/>
              </a:rPr>
              <a:t>有一则</a:t>
            </a:r>
            <a:r>
              <a:rPr lang="en-US" altLang="zh-CN" b="1">
                <a:latin typeface="微软雅黑" panose="020B0503020204020204" pitchFamily="34" charset="-122"/>
                <a:sym typeface="微软雅黑" panose="020B0503020204020204" pitchFamily="34" charset="-122"/>
              </a:rPr>
              <a:t>《</a:t>
            </a:r>
            <a:r>
              <a:rPr lang="zh-CN" altLang="en-US" b="1">
                <a:latin typeface="微软雅黑" panose="020B0503020204020204" pitchFamily="34" charset="-122"/>
                <a:sym typeface="微软雅黑" panose="020B0503020204020204" pitchFamily="34" charset="-122"/>
              </a:rPr>
              <a:t>戒烟歌</a:t>
            </a:r>
            <a:r>
              <a:rPr lang="en-US" altLang="zh-CN" b="1">
                <a:latin typeface="微软雅黑" panose="020B0503020204020204" pitchFamily="34" charset="-122"/>
                <a:sym typeface="微软雅黑" panose="020B0503020204020204" pitchFamily="34" charset="-122"/>
              </a:rPr>
              <a:t>》</a:t>
            </a:r>
            <a:r>
              <a:rPr lang="zh-CN" altLang="en-US" b="1">
                <a:latin typeface="微软雅黑" panose="020B0503020204020204" pitchFamily="34" charset="-122"/>
                <a:sym typeface="微软雅黑" panose="020B0503020204020204" pitchFamily="34" charset="-122"/>
              </a:rPr>
              <a:t>写道：</a:t>
            </a:r>
          </a:p>
          <a:p>
            <a:pPr eaLnBrk="1" hangingPunct="1">
              <a:spcBef>
                <a:spcPct val="50000"/>
              </a:spcBef>
            </a:pPr>
            <a:r>
              <a:rPr lang="zh-CN" altLang="en-US" b="1">
                <a:latin typeface="微软雅黑" panose="020B0503020204020204" pitchFamily="34" charset="-122"/>
                <a:sym typeface="微软雅黑" panose="020B0503020204020204" pitchFamily="34" charset="-122"/>
              </a:rPr>
              <a:t>“劝我民，莫吸烟，五脏六腑都熬煎。如同饮鸠毒，想一想，速死由己不在天！”</a:t>
            </a:r>
          </a:p>
        </p:txBody>
      </p:sp>
      <p:sp>
        <p:nvSpPr>
          <p:cNvPr id="67" name="Text Box 45"/>
          <p:cNvSpPr txBox="1">
            <a:spLocks noChangeArrowheads="1"/>
          </p:cNvSpPr>
          <p:nvPr/>
        </p:nvSpPr>
        <p:spPr bwMode="auto">
          <a:xfrm>
            <a:off x="1809750" y="3829050"/>
            <a:ext cx="6708775" cy="90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eaLnBrk="1" hangingPunct="1">
              <a:spcBef>
                <a:spcPct val="20000"/>
              </a:spcBef>
            </a:pPr>
            <a:r>
              <a:rPr lang="zh-CN" altLang="en-US" b="1">
                <a:latin typeface="微软雅黑" panose="020B0503020204020204" pitchFamily="34" charset="-122"/>
                <a:sym typeface="微软雅黑" panose="020B0503020204020204" pitchFamily="34" charset="-122"/>
              </a:rPr>
              <a:t>我国已故国画大师齐白石，原来烟瘾很大。每当作画写诗之前，总要先猛吸几口烟。后来他决心戒烟，当众把烟盒抛到水中，并口吟一联：“烟从水中去，诗由腹中来。” </a:t>
            </a:r>
          </a:p>
        </p:txBody>
      </p:sp>
      <p:grpSp>
        <p:nvGrpSpPr>
          <p:cNvPr id="69" name="Group 59"/>
          <p:cNvGrpSpPr>
            <a:grpSpLocks/>
          </p:cNvGrpSpPr>
          <p:nvPr/>
        </p:nvGrpSpPr>
        <p:grpSpPr bwMode="auto">
          <a:xfrm>
            <a:off x="998538" y="2554288"/>
            <a:ext cx="600075" cy="590550"/>
            <a:chOff x="1289" y="587"/>
            <a:chExt cx="668" cy="647"/>
          </a:xfrm>
        </p:grpSpPr>
        <p:sp>
          <p:nvSpPr>
            <p:cNvPr id="44051" name="Oval 60"/>
            <p:cNvSpPr>
              <a:spLocks noChangeArrowheads="1"/>
            </p:cNvSpPr>
            <p:nvPr/>
          </p:nvSpPr>
          <p:spPr bwMode="auto">
            <a:xfrm>
              <a:off x="1289" y="631"/>
              <a:ext cx="668" cy="569"/>
            </a:xfrm>
            <a:prstGeom prst="ellipse">
              <a:avLst/>
            </a:prstGeom>
            <a:solidFill>
              <a:srgbClr val="333333"/>
            </a:solidFill>
            <a:ln>
              <a:noFill/>
            </a:ln>
            <a:extLst>
              <a:ext uri="{91240B29-F687-4F45-9708-019B960494DF}">
                <a14:hiddenLine xmlns:a14="http://schemas.microsoft.com/office/drawing/2010/main" w="9525">
                  <a:solidFill>
                    <a:srgbClr val="000000"/>
                  </a:solidFill>
                  <a:round/>
                  <a:headEnd/>
                  <a:tailEnd/>
                </a14:hiddenLine>
              </a:ext>
            </a:extLst>
          </p:spPr>
          <p:txBody>
            <a:bodyPr anchor="ctr">
              <a:spAutoFit/>
            </a:bodyPr>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eaLnBrk="1" hangingPunct="1"/>
              <a:endParaRPr lang="zh-CN" altLang="en-US">
                <a:latin typeface="微软雅黑" panose="020B0503020204020204" pitchFamily="34" charset="-122"/>
                <a:sym typeface="微软雅黑" panose="020B0503020204020204" pitchFamily="34" charset="-122"/>
              </a:endParaRPr>
            </a:p>
          </p:txBody>
        </p:sp>
        <p:sp>
          <p:nvSpPr>
            <p:cNvPr id="44052" name="Oval 61"/>
            <p:cNvSpPr>
              <a:spLocks noChangeArrowheads="1"/>
            </p:cNvSpPr>
            <p:nvPr/>
          </p:nvSpPr>
          <p:spPr bwMode="auto">
            <a:xfrm>
              <a:off x="1296" y="587"/>
              <a:ext cx="646" cy="647"/>
            </a:xfrm>
            <a:prstGeom prst="ellipse">
              <a:avLst/>
            </a:prstGeom>
            <a:gradFill rotWithShape="1">
              <a:gsLst>
                <a:gs pos="0">
                  <a:srgbClr val="636869"/>
                </a:gs>
                <a:gs pos="100000">
                  <a:srgbClr val="D6E1E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eaVert" wrap="none" anchor="ctr"/>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eaLnBrk="1" hangingPunct="1"/>
              <a:endParaRPr lang="zh-CN" altLang="en-US">
                <a:latin typeface="微软雅黑" panose="020B0503020204020204" pitchFamily="34" charset="-122"/>
                <a:sym typeface="微软雅黑" panose="020B0503020204020204" pitchFamily="34" charset="-122"/>
              </a:endParaRPr>
            </a:p>
          </p:txBody>
        </p:sp>
        <p:sp>
          <p:nvSpPr>
            <p:cNvPr id="44053" name="Oval 62"/>
            <p:cNvSpPr>
              <a:spLocks noChangeArrowheads="1"/>
            </p:cNvSpPr>
            <p:nvPr/>
          </p:nvSpPr>
          <p:spPr bwMode="auto">
            <a:xfrm>
              <a:off x="1304" y="591"/>
              <a:ext cx="631" cy="631"/>
            </a:xfrm>
            <a:prstGeom prst="ellipse">
              <a:avLst/>
            </a:prstGeom>
            <a:gradFill rotWithShape="1">
              <a:gsLst>
                <a:gs pos="0">
                  <a:srgbClr val="D6E1E2">
                    <a:alpha val="0"/>
                  </a:srgbClr>
                </a:gs>
                <a:gs pos="100000">
                  <a:srgbClr val="F1F5F5"/>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eaVert" wrap="none" anchor="ctr"/>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eaLnBrk="1" hangingPunct="1"/>
              <a:endParaRPr lang="zh-CN" altLang="en-US">
                <a:latin typeface="微软雅黑" panose="020B0503020204020204" pitchFamily="34" charset="-122"/>
                <a:sym typeface="微软雅黑" panose="020B0503020204020204" pitchFamily="34" charset="-122"/>
              </a:endParaRPr>
            </a:p>
          </p:txBody>
        </p:sp>
        <p:sp>
          <p:nvSpPr>
            <p:cNvPr id="44054" name="Oval 63"/>
            <p:cNvSpPr>
              <a:spLocks noChangeArrowheads="1"/>
            </p:cNvSpPr>
            <p:nvPr/>
          </p:nvSpPr>
          <p:spPr bwMode="auto">
            <a:xfrm>
              <a:off x="1311" y="597"/>
              <a:ext cx="600" cy="589"/>
            </a:xfrm>
            <a:prstGeom prst="ellipse">
              <a:avLst/>
            </a:prstGeom>
            <a:gradFill rotWithShape="1">
              <a:gsLst>
                <a:gs pos="0">
                  <a:srgbClr val="AAB2B3"/>
                </a:gs>
                <a:gs pos="100000">
                  <a:srgbClr val="D6E1E2">
                    <a:alpha val="4800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eaVert" wrap="none" anchor="ctr"/>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eaLnBrk="1" hangingPunct="1"/>
              <a:endParaRPr lang="zh-CN" altLang="en-US">
                <a:latin typeface="微软雅黑" panose="020B0503020204020204" pitchFamily="34" charset="-122"/>
                <a:sym typeface="微软雅黑" panose="020B0503020204020204" pitchFamily="34" charset="-122"/>
              </a:endParaRPr>
            </a:p>
          </p:txBody>
        </p:sp>
        <p:sp>
          <p:nvSpPr>
            <p:cNvPr id="44055" name="Oval 64"/>
            <p:cNvSpPr>
              <a:spLocks noChangeArrowheads="1"/>
            </p:cNvSpPr>
            <p:nvPr/>
          </p:nvSpPr>
          <p:spPr bwMode="auto">
            <a:xfrm>
              <a:off x="1346" y="613"/>
              <a:ext cx="533" cy="479"/>
            </a:xfrm>
            <a:prstGeom prst="ellipse">
              <a:avLst/>
            </a:prstGeom>
            <a:gradFill rotWithShape="1">
              <a:gsLst>
                <a:gs pos="0">
                  <a:srgbClr val="FFFFFF"/>
                </a:gs>
                <a:gs pos="100000">
                  <a:srgbClr val="D6E1E2">
                    <a:alpha val="37999"/>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eaVert" wrap="none" anchor="ctr"/>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eaLnBrk="1" hangingPunct="1"/>
              <a:endParaRPr lang="zh-CN" altLang="en-US">
                <a:latin typeface="微软雅黑" panose="020B0503020204020204" pitchFamily="34" charset="-122"/>
                <a:sym typeface="微软雅黑" panose="020B0503020204020204" pitchFamily="34" charset="-122"/>
              </a:endParaRPr>
            </a:p>
          </p:txBody>
        </p:sp>
      </p:grpSp>
      <p:grpSp>
        <p:nvGrpSpPr>
          <p:cNvPr id="75" name="Group 65"/>
          <p:cNvGrpSpPr>
            <a:grpSpLocks/>
          </p:cNvGrpSpPr>
          <p:nvPr/>
        </p:nvGrpSpPr>
        <p:grpSpPr bwMode="auto">
          <a:xfrm>
            <a:off x="1027113" y="3778250"/>
            <a:ext cx="600075" cy="590550"/>
            <a:chOff x="1289" y="587"/>
            <a:chExt cx="668" cy="647"/>
          </a:xfrm>
        </p:grpSpPr>
        <p:sp>
          <p:nvSpPr>
            <p:cNvPr id="44046" name="Oval 66"/>
            <p:cNvSpPr>
              <a:spLocks noChangeArrowheads="1"/>
            </p:cNvSpPr>
            <p:nvPr/>
          </p:nvSpPr>
          <p:spPr bwMode="auto">
            <a:xfrm>
              <a:off x="1289" y="631"/>
              <a:ext cx="668" cy="569"/>
            </a:xfrm>
            <a:prstGeom prst="ellipse">
              <a:avLst/>
            </a:prstGeom>
            <a:solidFill>
              <a:srgbClr val="333333"/>
            </a:solidFill>
            <a:ln>
              <a:noFill/>
            </a:ln>
            <a:extLst>
              <a:ext uri="{91240B29-F687-4F45-9708-019B960494DF}">
                <a14:hiddenLine xmlns:a14="http://schemas.microsoft.com/office/drawing/2010/main" w="9525">
                  <a:solidFill>
                    <a:srgbClr val="000000"/>
                  </a:solidFill>
                  <a:round/>
                  <a:headEnd/>
                  <a:tailEnd/>
                </a14:hiddenLine>
              </a:ext>
            </a:extLst>
          </p:spPr>
          <p:txBody>
            <a:bodyPr anchor="ctr">
              <a:spAutoFit/>
            </a:bodyPr>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eaLnBrk="1" hangingPunct="1"/>
              <a:endParaRPr lang="zh-CN" altLang="en-US">
                <a:latin typeface="微软雅黑" panose="020B0503020204020204" pitchFamily="34" charset="-122"/>
                <a:sym typeface="微软雅黑" panose="020B0503020204020204" pitchFamily="34" charset="-122"/>
              </a:endParaRPr>
            </a:p>
          </p:txBody>
        </p:sp>
        <p:sp>
          <p:nvSpPr>
            <p:cNvPr id="44047" name="Oval 67"/>
            <p:cNvSpPr>
              <a:spLocks noChangeArrowheads="1"/>
            </p:cNvSpPr>
            <p:nvPr/>
          </p:nvSpPr>
          <p:spPr bwMode="auto">
            <a:xfrm>
              <a:off x="1296" y="587"/>
              <a:ext cx="646" cy="647"/>
            </a:xfrm>
            <a:prstGeom prst="ellipse">
              <a:avLst/>
            </a:prstGeom>
            <a:gradFill rotWithShape="1">
              <a:gsLst>
                <a:gs pos="0">
                  <a:srgbClr val="636869"/>
                </a:gs>
                <a:gs pos="100000">
                  <a:srgbClr val="D6E1E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eaVert" wrap="none" anchor="ctr"/>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eaLnBrk="1" hangingPunct="1"/>
              <a:endParaRPr lang="zh-CN" altLang="en-US">
                <a:latin typeface="微软雅黑" panose="020B0503020204020204" pitchFamily="34" charset="-122"/>
                <a:sym typeface="微软雅黑" panose="020B0503020204020204" pitchFamily="34" charset="-122"/>
              </a:endParaRPr>
            </a:p>
          </p:txBody>
        </p:sp>
        <p:sp>
          <p:nvSpPr>
            <p:cNvPr id="44048" name="Oval 68"/>
            <p:cNvSpPr>
              <a:spLocks noChangeArrowheads="1"/>
            </p:cNvSpPr>
            <p:nvPr/>
          </p:nvSpPr>
          <p:spPr bwMode="auto">
            <a:xfrm>
              <a:off x="1304" y="591"/>
              <a:ext cx="631" cy="631"/>
            </a:xfrm>
            <a:prstGeom prst="ellipse">
              <a:avLst/>
            </a:prstGeom>
            <a:gradFill rotWithShape="1">
              <a:gsLst>
                <a:gs pos="0">
                  <a:srgbClr val="D6E1E2">
                    <a:alpha val="0"/>
                  </a:srgbClr>
                </a:gs>
                <a:gs pos="100000">
                  <a:srgbClr val="F1F5F5"/>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eaVert" wrap="none" anchor="ctr"/>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eaLnBrk="1" hangingPunct="1"/>
              <a:endParaRPr lang="zh-CN" altLang="en-US">
                <a:latin typeface="微软雅黑" panose="020B0503020204020204" pitchFamily="34" charset="-122"/>
                <a:sym typeface="微软雅黑" panose="020B0503020204020204" pitchFamily="34" charset="-122"/>
              </a:endParaRPr>
            </a:p>
          </p:txBody>
        </p:sp>
        <p:sp>
          <p:nvSpPr>
            <p:cNvPr id="44049" name="Oval 69"/>
            <p:cNvSpPr>
              <a:spLocks noChangeArrowheads="1"/>
            </p:cNvSpPr>
            <p:nvPr/>
          </p:nvSpPr>
          <p:spPr bwMode="auto">
            <a:xfrm>
              <a:off x="1311" y="597"/>
              <a:ext cx="600" cy="589"/>
            </a:xfrm>
            <a:prstGeom prst="ellipse">
              <a:avLst/>
            </a:prstGeom>
            <a:gradFill rotWithShape="1">
              <a:gsLst>
                <a:gs pos="0">
                  <a:srgbClr val="AAB2B3"/>
                </a:gs>
                <a:gs pos="100000">
                  <a:srgbClr val="D6E1E2">
                    <a:alpha val="4800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eaVert" wrap="none" anchor="ctr"/>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eaLnBrk="1" hangingPunct="1"/>
              <a:endParaRPr lang="zh-CN" altLang="en-US">
                <a:latin typeface="微软雅黑" panose="020B0503020204020204" pitchFamily="34" charset="-122"/>
                <a:sym typeface="微软雅黑" panose="020B0503020204020204" pitchFamily="34" charset="-122"/>
              </a:endParaRPr>
            </a:p>
          </p:txBody>
        </p:sp>
        <p:sp>
          <p:nvSpPr>
            <p:cNvPr id="44050" name="Oval 70"/>
            <p:cNvSpPr>
              <a:spLocks noChangeArrowheads="1"/>
            </p:cNvSpPr>
            <p:nvPr/>
          </p:nvSpPr>
          <p:spPr bwMode="auto">
            <a:xfrm>
              <a:off x="1346" y="613"/>
              <a:ext cx="533" cy="479"/>
            </a:xfrm>
            <a:prstGeom prst="ellipse">
              <a:avLst/>
            </a:prstGeom>
            <a:gradFill rotWithShape="1">
              <a:gsLst>
                <a:gs pos="0">
                  <a:srgbClr val="FFFFFF"/>
                </a:gs>
                <a:gs pos="100000">
                  <a:srgbClr val="D6E1E2">
                    <a:alpha val="37999"/>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eaVert" wrap="none" anchor="ctr"/>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eaLnBrk="1" hangingPunct="1"/>
              <a:endParaRPr lang="zh-CN" altLang="en-US">
                <a:latin typeface="微软雅黑" panose="020B0503020204020204" pitchFamily="34" charset="-122"/>
                <a:sym typeface="微软雅黑" panose="020B0503020204020204" pitchFamily="34" charset="-122"/>
              </a:endParaRPr>
            </a:p>
          </p:txBody>
        </p:sp>
      </p:grpSp>
      <p:sp>
        <p:nvSpPr>
          <p:cNvPr id="81" name="Text Box 44"/>
          <p:cNvSpPr txBox="1">
            <a:spLocks noChangeArrowheads="1"/>
          </p:cNvSpPr>
          <p:nvPr/>
        </p:nvSpPr>
        <p:spPr bwMode="auto">
          <a:xfrm>
            <a:off x="1179513" y="3930650"/>
            <a:ext cx="27305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80" tIns="34290" rIns="68580" bIns="34290">
            <a:spAutoFit/>
          </a:bodyPr>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algn="ctr" eaLnBrk="1" hangingPunct="1"/>
            <a:r>
              <a:rPr lang="en-US" altLang="zh-CN">
                <a:solidFill>
                  <a:srgbClr val="000000"/>
                </a:solidFill>
                <a:latin typeface="微软雅黑" panose="020B0503020204020204" pitchFamily="34" charset="-122"/>
                <a:sym typeface="微软雅黑" panose="020B0503020204020204" pitchFamily="34" charset="-122"/>
              </a:rPr>
              <a:t>3</a:t>
            </a:r>
            <a:endParaRPr lang="en-US" altLang="zh-CN">
              <a:latin typeface="微软雅黑" panose="020B0503020204020204" pitchFamily="34" charset="-122"/>
              <a:sym typeface="微软雅黑" panose="020B0503020204020204" pitchFamily="34" charset="-122"/>
            </a:endParaRPr>
          </a:p>
        </p:txBody>
      </p:sp>
      <p:sp>
        <p:nvSpPr>
          <p:cNvPr id="82" name="Text Box 29"/>
          <p:cNvSpPr txBox="1">
            <a:spLocks noChangeArrowheads="1"/>
          </p:cNvSpPr>
          <p:nvPr/>
        </p:nvSpPr>
        <p:spPr bwMode="auto">
          <a:xfrm>
            <a:off x="1144588" y="2676525"/>
            <a:ext cx="27305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80" tIns="34290" rIns="68580" bIns="34290">
            <a:spAutoFit/>
          </a:bodyPr>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algn="ctr" eaLnBrk="1" hangingPunct="1"/>
            <a:r>
              <a:rPr lang="en-US" altLang="zh-CN">
                <a:solidFill>
                  <a:srgbClr val="000000"/>
                </a:solidFill>
                <a:latin typeface="微软雅黑" panose="020B0503020204020204" pitchFamily="34" charset="-122"/>
                <a:sym typeface="微软雅黑" panose="020B0503020204020204" pitchFamily="34" charset="-122"/>
              </a:rPr>
              <a:t>2</a:t>
            </a:r>
            <a:endParaRPr lang="en-US" altLang="zh-CN">
              <a:latin typeface="微软雅黑" panose="020B0503020204020204" pitchFamily="34" charset="-122"/>
              <a:sym typeface="微软雅黑" panose="020B0503020204020204" pitchFamily="34" charset="-122"/>
            </a:endParaRPr>
          </a:p>
        </p:txBody>
      </p:sp>
      <p:sp>
        <p:nvSpPr>
          <p:cNvPr id="83" name="Text Box 30"/>
          <p:cNvSpPr txBox="1">
            <a:spLocks noChangeArrowheads="1"/>
          </p:cNvSpPr>
          <p:nvPr/>
        </p:nvSpPr>
        <p:spPr bwMode="auto">
          <a:xfrm>
            <a:off x="1855788" y="2455863"/>
            <a:ext cx="6873875" cy="117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eaLnBrk="1" hangingPunct="1">
              <a:spcBef>
                <a:spcPct val="20000"/>
              </a:spcBef>
            </a:pPr>
            <a:r>
              <a:rPr lang="zh-CN" altLang="en-US" b="1">
                <a:latin typeface="微软雅黑" panose="020B0503020204020204" pitchFamily="34" charset="-122"/>
                <a:sym typeface="微软雅黑" panose="020B0503020204020204" pitchFamily="34" charset="-122"/>
              </a:rPr>
              <a:t>有人模仿宋代诗人陆游的</a:t>
            </a:r>
            <a:r>
              <a:rPr lang="en-US" altLang="zh-CN" b="1">
                <a:latin typeface="微软雅黑" panose="020B0503020204020204" pitchFamily="34" charset="-122"/>
                <a:sym typeface="微软雅黑" panose="020B0503020204020204" pitchFamily="34" charset="-122"/>
              </a:rPr>
              <a:t>《</a:t>
            </a:r>
            <a:r>
              <a:rPr lang="zh-CN" altLang="en-US" b="1">
                <a:latin typeface="微软雅黑" panose="020B0503020204020204" pitchFamily="34" charset="-122"/>
                <a:sym typeface="微软雅黑" panose="020B0503020204020204" pitchFamily="34" charset="-122"/>
              </a:rPr>
              <a:t>钗头凤</a:t>
            </a:r>
            <a:r>
              <a:rPr lang="en-US" altLang="zh-CN" b="1">
                <a:latin typeface="微软雅黑" panose="020B0503020204020204" pitchFamily="34" charset="-122"/>
                <a:sym typeface="微软雅黑" panose="020B0503020204020204" pitchFamily="34" charset="-122"/>
              </a:rPr>
              <a:t>》</a:t>
            </a:r>
            <a:r>
              <a:rPr lang="zh-CN" altLang="en-US" b="1">
                <a:latin typeface="微软雅黑" panose="020B0503020204020204" pitchFamily="34" charset="-122"/>
                <a:sym typeface="微软雅黑" panose="020B0503020204020204" pitchFamily="34" charset="-122"/>
              </a:rPr>
              <a:t>词牌写的：“本国烟，外国烟，成瘾苦海总无边。前人唱，后人和，饭后一支，神仙生活，错！错！错！烟如旧，人苦透，咳嗽气喘罪受够。喜乐少，愁苦多，一朝上瘾，终身枷锁，莫！莫！莫！。”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0"/>
                                        </p:tgtEl>
                                        <p:attrNameLst>
                                          <p:attrName>style.visibility</p:attrName>
                                        </p:attrNameLst>
                                      </p:cBhvr>
                                      <p:to>
                                        <p:strVal val="visible"/>
                                      </p:to>
                                    </p:set>
                                    <p:anim calcmode="lin" valueType="num">
                                      <p:cBhvr>
                                        <p:cTn id="7" dur="500" fill="hold"/>
                                        <p:tgtEl>
                                          <p:spTgt spid="50"/>
                                        </p:tgtEl>
                                        <p:attrNameLst>
                                          <p:attrName>ppt_x</p:attrName>
                                        </p:attrNameLst>
                                      </p:cBhvr>
                                      <p:tavLst>
                                        <p:tav tm="0">
                                          <p:val>
                                            <p:strVal val="#ppt_x"/>
                                          </p:val>
                                        </p:tav>
                                        <p:tav tm="100000">
                                          <p:val>
                                            <p:strVal val="#ppt_x"/>
                                          </p:val>
                                        </p:tav>
                                      </p:tavLst>
                                    </p:anim>
                                    <p:anim calcmode="lin" valueType="num">
                                      <p:cBhvr>
                                        <p:cTn id="8" dur="500" fill="hold"/>
                                        <p:tgtEl>
                                          <p:spTgt spid="50"/>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6"/>
                                        </p:tgtEl>
                                        <p:attrNameLst>
                                          <p:attrName>style.visibility</p:attrName>
                                        </p:attrNameLst>
                                      </p:cBhvr>
                                      <p:to>
                                        <p:strVal val="visible"/>
                                      </p:to>
                                    </p:set>
                                    <p:anim calcmode="lin" valueType="num">
                                      <p:cBhvr>
                                        <p:cTn id="11" dur="500" fill="hold"/>
                                        <p:tgtEl>
                                          <p:spTgt spid="56"/>
                                        </p:tgtEl>
                                        <p:attrNameLst>
                                          <p:attrName>ppt_x</p:attrName>
                                        </p:attrNameLst>
                                      </p:cBhvr>
                                      <p:tavLst>
                                        <p:tav tm="0">
                                          <p:val>
                                            <p:strVal val="#ppt_x"/>
                                          </p:val>
                                        </p:tav>
                                        <p:tav tm="100000">
                                          <p:val>
                                            <p:strVal val="#ppt_x"/>
                                          </p:val>
                                        </p:tav>
                                      </p:tavLst>
                                    </p:anim>
                                    <p:anim calcmode="lin" valueType="num">
                                      <p:cBhvr>
                                        <p:cTn id="12" dur="500" fill="hold"/>
                                        <p:tgtEl>
                                          <p:spTgt spid="56"/>
                                        </p:tgtEl>
                                        <p:attrNameLst>
                                          <p:attrName>ppt_y</p:attrName>
                                        </p:attrNameLst>
                                      </p:cBhvr>
                                      <p:tavLst>
                                        <p:tav tm="0">
                                          <p:val>
                                            <p:strVal val="1+#ppt_h/2"/>
                                          </p:val>
                                        </p:tav>
                                        <p:tav tm="100000">
                                          <p:val>
                                            <p:strVal val="#ppt_y"/>
                                          </p:val>
                                        </p:tav>
                                      </p:tavLst>
                                    </p:anim>
                                  </p:childTnLst>
                                </p:cTn>
                              </p:par>
                            </p:childTnLst>
                          </p:cTn>
                        </p:par>
                        <p:par>
                          <p:cTn id="13" fill="hold" nodeType="afterGroup">
                            <p:stCondLst>
                              <p:cond delay="500"/>
                            </p:stCondLst>
                            <p:childTnLst>
                              <p:par>
                                <p:cTn id="14" presetID="27" presetClass="entr" presetSubtype="0" fill="hold" grpId="0" nodeType="afterEffect">
                                  <p:stCondLst>
                                    <p:cond delay="0"/>
                                  </p:stCondLst>
                                  <p:iterate type="lt">
                                    <p:tmPct val="50000"/>
                                  </p:iterate>
                                  <p:childTnLst>
                                    <p:set>
                                      <p:cBhvr>
                                        <p:cTn id="15" dur="1" fill="hold">
                                          <p:stCondLst>
                                            <p:cond delay="0"/>
                                          </p:stCondLst>
                                        </p:cTn>
                                        <p:tgtEl>
                                          <p:spTgt spid="57"/>
                                        </p:tgtEl>
                                        <p:attrNameLst>
                                          <p:attrName>style.visibility</p:attrName>
                                        </p:attrNameLst>
                                      </p:cBhvr>
                                      <p:to>
                                        <p:strVal val="visible"/>
                                      </p:to>
                                    </p:set>
                                    <p:anim calcmode="discrete" valueType="clr">
                                      <p:cBhvr override="childStyle">
                                        <p:cTn id="16" dur="80"/>
                                        <p:tgtEl>
                                          <p:spTgt spid="57"/>
                                        </p:tgtEl>
                                        <p:attrNameLst>
                                          <p:attrName>style.color</p:attrName>
                                        </p:attrNameLst>
                                      </p:cBhvr>
                                      <p:tavLst>
                                        <p:tav tm="0">
                                          <p:val>
                                            <p:clrVal>
                                              <a:schemeClr val="accent2"/>
                                            </p:clrVal>
                                          </p:val>
                                        </p:tav>
                                        <p:tav tm="50000">
                                          <p:val>
                                            <p:clrVal>
                                              <a:schemeClr val="hlink"/>
                                            </p:clrVal>
                                          </p:val>
                                        </p:tav>
                                      </p:tavLst>
                                    </p:anim>
                                    <p:anim calcmode="discrete" valueType="clr">
                                      <p:cBhvr>
                                        <p:cTn id="17" dur="80"/>
                                        <p:tgtEl>
                                          <p:spTgt spid="57"/>
                                        </p:tgtEl>
                                        <p:attrNameLst>
                                          <p:attrName>fillcolor</p:attrName>
                                        </p:attrNameLst>
                                      </p:cBhvr>
                                      <p:tavLst>
                                        <p:tav tm="0">
                                          <p:val>
                                            <p:clrVal>
                                              <a:schemeClr val="accent2"/>
                                            </p:clrVal>
                                          </p:val>
                                        </p:tav>
                                        <p:tav tm="50000">
                                          <p:val>
                                            <p:clrVal>
                                              <a:schemeClr val="hlink"/>
                                            </p:clrVal>
                                          </p:val>
                                        </p:tav>
                                      </p:tavLst>
                                    </p:anim>
                                    <p:set>
                                      <p:cBhvr>
                                        <p:cTn id="18" dur="80"/>
                                        <p:tgtEl>
                                          <p:spTgt spid="57"/>
                                        </p:tgtEl>
                                        <p:attrNameLst>
                                          <p:attrName>fill.type</p:attrName>
                                        </p:attrNameLst>
                                      </p:cBhvr>
                                      <p:to>
                                        <p:strVal val="solid"/>
                                      </p:to>
                                    </p:set>
                                  </p:childTnLst>
                                </p:cTn>
                              </p:par>
                              <p:par>
                                <p:cTn id="19" presetID="2" presetClass="entr" presetSubtype="4" fill="hold" nodeType="withEffect">
                                  <p:stCondLst>
                                    <p:cond delay="0"/>
                                  </p:stCondLst>
                                  <p:childTnLst>
                                    <p:set>
                                      <p:cBhvr>
                                        <p:cTn id="20" dur="1" fill="hold">
                                          <p:stCondLst>
                                            <p:cond delay="0"/>
                                          </p:stCondLst>
                                        </p:cTn>
                                        <p:tgtEl>
                                          <p:spTgt spid="69"/>
                                        </p:tgtEl>
                                        <p:attrNameLst>
                                          <p:attrName>style.visibility</p:attrName>
                                        </p:attrNameLst>
                                      </p:cBhvr>
                                      <p:to>
                                        <p:strVal val="visible"/>
                                      </p:to>
                                    </p:set>
                                    <p:anim calcmode="lin" valueType="num">
                                      <p:cBhvr>
                                        <p:cTn id="21" dur="500" fill="hold"/>
                                        <p:tgtEl>
                                          <p:spTgt spid="69"/>
                                        </p:tgtEl>
                                        <p:attrNameLst>
                                          <p:attrName>ppt_x</p:attrName>
                                        </p:attrNameLst>
                                      </p:cBhvr>
                                      <p:tavLst>
                                        <p:tav tm="0">
                                          <p:val>
                                            <p:strVal val="#ppt_x"/>
                                          </p:val>
                                        </p:tav>
                                        <p:tav tm="100000">
                                          <p:val>
                                            <p:strVal val="#ppt_x"/>
                                          </p:val>
                                        </p:tav>
                                      </p:tavLst>
                                    </p:anim>
                                    <p:anim calcmode="lin" valueType="num">
                                      <p:cBhvr>
                                        <p:cTn id="22" dur="500" fill="hold"/>
                                        <p:tgtEl>
                                          <p:spTgt spid="69"/>
                                        </p:tgtEl>
                                        <p:attrNameLst>
                                          <p:attrName>ppt_y</p:attrName>
                                        </p:attrNameLst>
                                      </p:cBhvr>
                                      <p:tavLst>
                                        <p:tav tm="0">
                                          <p:val>
                                            <p:strVal val="1+#ppt_h/2"/>
                                          </p:val>
                                        </p:tav>
                                        <p:tav tm="100000">
                                          <p:val>
                                            <p:strVal val="#ppt_y"/>
                                          </p:val>
                                        </p:tav>
                                      </p:tavLst>
                                    </p:anim>
                                  </p:childTnLst>
                                </p:cTn>
                              </p:par>
                            </p:childTnLst>
                          </p:cTn>
                        </p:par>
                        <p:par>
                          <p:cTn id="23" fill="hold" nodeType="afterGroup">
                            <p:stCondLst>
                              <p:cond delay="2420"/>
                            </p:stCondLst>
                            <p:childTnLst>
                              <p:par>
                                <p:cTn id="24" presetID="2" presetClass="entr" presetSubtype="4" fill="hold" nodeType="afterEffect">
                                  <p:stCondLst>
                                    <p:cond delay="0"/>
                                  </p:stCondLst>
                                  <p:childTnLst>
                                    <p:set>
                                      <p:cBhvr>
                                        <p:cTn id="25" dur="1" fill="hold">
                                          <p:stCondLst>
                                            <p:cond delay="0"/>
                                          </p:stCondLst>
                                        </p:cTn>
                                        <p:tgtEl>
                                          <p:spTgt spid="75"/>
                                        </p:tgtEl>
                                        <p:attrNameLst>
                                          <p:attrName>style.visibility</p:attrName>
                                        </p:attrNameLst>
                                      </p:cBhvr>
                                      <p:to>
                                        <p:strVal val="visible"/>
                                      </p:to>
                                    </p:set>
                                    <p:anim calcmode="lin" valueType="num">
                                      <p:cBhvr>
                                        <p:cTn id="26" dur="500" fill="hold"/>
                                        <p:tgtEl>
                                          <p:spTgt spid="75"/>
                                        </p:tgtEl>
                                        <p:attrNameLst>
                                          <p:attrName>ppt_x</p:attrName>
                                        </p:attrNameLst>
                                      </p:cBhvr>
                                      <p:tavLst>
                                        <p:tav tm="0">
                                          <p:val>
                                            <p:strVal val="#ppt_x"/>
                                          </p:val>
                                        </p:tav>
                                        <p:tav tm="100000">
                                          <p:val>
                                            <p:strVal val="#ppt_x"/>
                                          </p:val>
                                        </p:tav>
                                      </p:tavLst>
                                    </p:anim>
                                    <p:anim calcmode="lin" valueType="num">
                                      <p:cBhvr>
                                        <p:cTn id="27" dur="500" fill="hold"/>
                                        <p:tgtEl>
                                          <p:spTgt spid="75"/>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81"/>
                                        </p:tgtEl>
                                        <p:attrNameLst>
                                          <p:attrName>style.visibility</p:attrName>
                                        </p:attrNameLst>
                                      </p:cBhvr>
                                      <p:to>
                                        <p:strVal val="visible"/>
                                      </p:to>
                                    </p:set>
                                    <p:anim calcmode="lin" valueType="num">
                                      <p:cBhvr>
                                        <p:cTn id="30" dur="500" fill="hold"/>
                                        <p:tgtEl>
                                          <p:spTgt spid="81"/>
                                        </p:tgtEl>
                                        <p:attrNameLst>
                                          <p:attrName>ppt_x</p:attrName>
                                        </p:attrNameLst>
                                      </p:cBhvr>
                                      <p:tavLst>
                                        <p:tav tm="0">
                                          <p:val>
                                            <p:strVal val="#ppt_x"/>
                                          </p:val>
                                        </p:tav>
                                        <p:tav tm="100000">
                                          <p:val>
                                            <p:strVal val="#ppt_x"/>
                                          </p:val>
                                        </p:tav>
                                      </p:tavLst>
                                    </p:anim>
                                    <p:anim calcmode="lin" valueType="num">
                                      <p:cBhvr>
                                        <p:cTn id="31" dur="500" fill="hold"/>
                                        <p:tgtEl>
                                          <p:spTgt spid="81"/>
                                        </p:tgtEl>
                                        <p:attrNameLst>
                                          <p:attrName>ppt_y</p:attrName>
                                        </p:attrNameLst>
                                      </p:cBhvr>
                                      <p:tavLst>
                                        <p:tav tm="0">
                                          <p:val>
                                            <p:strVal val="1+#ppt_h/2"/>
                                          </p:val>
                                        </p:tav>
                                        <p:tav tm="100000">
                                          <p:val>
                                            <p:strVal val="#ppt_y"/>
                                          </p:val>
                                        </p:tav>
                                      </p:tavLst>
                                    </p:anim>
                                  </p:childTnLst>
                                </p:cTn>
                              </p:par>
                            </p:childTnLst>
                          </p:cTn>
                        </p:par>
                        <p:par>
                          <p:cTn id="32" fill="hold" nodeType="afterGroup">
                            <p:stCondLst>
                              <p:cond delay="2920"/>
                            </p:stCondLst>
                            <p:childTnLst>
                              <p:par>
                                <p:cTn id="33" presetID="2" presetClass="entr" presetSubtype="4" fill="hold" grpId="0" nodeType="afterEffect">
                                  <p:stCondLst>
                                    <p:cond delay="0"/>
                                  </p:stCondLst>
                                  <p:childTnLst>
                                    <p:set>
                                      <p:cBhvr>
                                        <p:cTn id="34" dur="1" fill="hold">
                                          <p:stCondLst>
                                            <p:cond delay="0"/>
                                          </p:stCondLst>
                                        </p:cTn>
                                        <p:tgtEl>
                                          <p:spTgt spid="67"/>
                                        </p:tgtEl>
                                        <p:attrNameLst>
                                          <p:attrName>style.visibility</p:attrName>
                                        </p:attrNameLst>
                                      </p:cBhvr>
                                      <p:to>
                                        <p:strVal val="visible"/>
                                      </p:to>
                                    </p:set>
                                    <p:anim calcmode="lin" valueType="num">
                                      <p:cBhvr>
                                        <p:cTn id="35" dur="500" fill="hold"/>
                                        <p:tgtEl>
                                          <p:spTgt spid="67"/>
                                        </p:tgtEl>
                                        <p:attrNameLst>
                                          <p:attrName>ppt_x</p:attrName>
                                        </p:attrNameLst>
                                      </p:cBhvr>
                                      <p:tavLst>
                                        <p:tav tm="0">
                                          <p:val>
                                            <p:strVal val="#ppt_x"/>
                                          </p:val>
                                        </p:tav>
                                        <p:tav tm="100000">
                                          <p:val>
                                            <p:strVal val="#ppt_x"/>
                                          </p:val>
                                        </p:tav>
                                      </p:tavLst>
                                    </p:anim>
                                    <p:anim calcmode="lin" valueType="num">
                                      <p:cBhvr>
                                        <p:cTn id="36" dur="500" fill="hold"/>
                                        <p:tgtEl>
                                          <p:spTgt spid="67"/>
                                        </p:tgtEl>
                                        <p:attrNameLst>
                                          <p:attrName>ppt_y</p:attrName>
                                        </p:attrNameLst>
                                      </p:cBhvr>
                                      <p:tavLst>
                                        <p:tav tm="0">
                                          <p:val>
                                            <p:strVal val="1+#ppt_h/2"/>
                                          </p:val>
                                        </p:tav>
                                        <p:tav tm="100000">
                                          <p:val>
                                            <p:strVal val="#ppt_y"/>
                                          </p:val>
                                        </p:tav>
                                      </p:tavLst>
                                    </p:anim>
                                  </p:childTnLst>
                                </p:cTn>
                              </p:par>
                            </p:childTnLst>
                          </p:cTn>
                        </p:par>
                        <p:par>
                          <p:cTn id="37" fill="hold" nodeType="afterGroup">
                            <p:stCondLst>
                              <p:cond delay="3420"/>
                            </p:stCondLst>
                            <p:childTnLst>
                              <p:par>
                                <p:cTn id="38" presetID="2" presetClass="entr" presetSubtype="4" fill="hold" grpId="0" nodeType="afterEffect">
                                  <p:stCondLst>
                                    <p:cond delay="0"/>
                                  </p:stCondLst>
                                  <p:childTnLst>
                                    <p:set>
                                      <p:cBhvr>
                                        <p:cTn id="39" dur="1" fill="hold">
                                          <p:stCondLst>
                                            <p:cond delay="0"/>
                                          </p:stCondLst>
                                        </p:cTn>
                                        <p:tgtEl>
                                          <p:spTgt spid="82"/>
                                        </p:tgtEl>
                                        <p:attrNameLst>
                                          <p:attrName>style.visibility</p:attrName>
                                        </p:attrNameLst>
                                      </p:cBhvr>
                                      <p:to>
                                        <p:strVal val="visible"/>
                                      </p:to>
                                    </p:set>
                                    <p:anim calcmode="lin" valueType="num">
                                      <p:cBhvr>
                                        <p:cTn id="40" dur="500" fill="hold"/>
                                        <p:tgtEl>
                                          <p:spTgt spid="82"/>
                                        </p:tgtEl>
                                        <p:attrNameLst>
                                          <p:attrName>ppt_x</p:attrName>
                                        </p:attrNameLst>
                                      </p:cBhvr>
                                      <p:tavLst>
                                        <p:tav tm="0">
                                          <p:val>
                                            <p:strVal val="#ppt_x"/>
                                          </p:val>
                                        </p:tav>
                                        <p:tav tm="100000">
                                          <p:val>
                                            <p:strVal val="#ppt_x"/>
                                          </p:val>
                                        </p:tav>
                                      </p:tavLst>
                                    </p:anim>
                                    <p:anim calcmode="lin" valueType="num">
                                      <p:cBhvr>
                                        <p:cTn id="41" dur="500" fill="hold"/>
                                        <p:tgtEl>
                                          <p:spTgt spid="82"/>
                                        </p:tgtEl>
                                        <p:attrNameLst>
                                          <p:attrName>ppt_y</p:attrName>
                                        </p:attrNameLst>
                                      </p:cBhvr>
                                      <p:tavLst>
                                        <p:tav tm="0">
                                          <p:val>
                                            <p:strVal val="1+#ppt_h/2"/>
                                          </p:val>
                                        </p:tav>
                                        <p:tav tm="100000">
                                          <p:val>
                                            <p:strVal val="#ppt_y"/>
                                          </p:val>
                                        </p:tav>
                                      </p:tavLst>
                                    </p:anim>
                                  </p:childTnLst>
                                </p:cTn>
                              </p:par>
                            </p:childTnLst>
                          </p:cTn>
                        </p:par>
                        <p:par>
                          <p:cTn id="42" fill="hold" nodeType="afterGroup">
                            <p:stCondLst>
                              <p:cond delay="3920"/>
                            </p:stCondLst>
                            <p:childTnLst>
                              <p:par>
                                <p:cTn id="43" presetID="2" presetClass="entr" presetSubtype="4" fill="hold" grpId="0" nodeType="afterEffect">
                                  <p:stCondLst>
                                    <p:cond delay="0"/>
                                  </p:stCondLst>
                                  <p:childTnLst>
                                    <p:set>
                                      <p:cBhvr>
                                        <p:cTn id="44" dur="1" fill="hold">
                                          <p:stCondLst>
                                            <p:cond delay="0"/>
                                          </p:stCondLst>
                                        </p:cTn>
                                        <p:tgtEl>
                                          <p:spTgt spid="83"/>
                                        </p:tgtEl>
                                        <p:attrNameLst>
                                          <p:attrName>style.visibility</p:attrName>
                                        </p:attrNameLst>
                                      </p:cBhvr>
                                      <p:to>
                                        <p:strVal val="visible"/>
                                      </p:to>
                                    </p:set>
                                    <p:anim calcmode="lin" valueType="num">
                                      <p:cBhvr>
                                        <p:cTn id="45" dur="500" fill="hold"/>
                                        <p:tgtEl>
                                          <p:spTgt spid="83"/>
                                        </p:tgtEl>
                                        <p:attrNameLst>
                                          <p:attrName>ppt_x</p:attrName>
                                        </p:attrNameLst>
                                      </p:cBhvr>
                                      <p:tavLst>
                                        <p:tav tm="0">
                                          <p:val>
                                            <p:strVal val="#ppt_x"/>
                                          </p:val>
                                        </p:tav>
                                        <p:tav tm="100000">
                                          <p:val>
                                            <p:strVal val="#ppt_x"/>
                                          </p:val>
                                        </p:tav>
                                      </p:tavLst>
                                    </p:anim>
                                    <p:anim calcmode="lin" valueType="num">
                                      <p:cBhvr>
                                        <p:cTn id="46" dur="500" fill="hold"/>
                                        <p:tgtEl>
                                          <p:spTgt spid="8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p:bldP spid="57" grpId="0"/>
      <p:bldP spid="67" grpId="0"/>
      <p:bldP spid="81" grpId="0"/>
      <p:bldP spid="82" grpId="0"/>
      <p:bldP spid="83"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矩形 5"/>
          <p:cNvSpPr/>
          <p:nvPr/>
        </p:nvSpPr>
        <p:spPr>
          <a:xfrm>
            <a:off x="3289770" y="1272227"/>
            <a:ext cx="5640006" cy="577081"/>
          </a:xfrm>
          <a:prstGeom prst="rect">
            <a:avLst/>
          </a:prstGeom>
        </p:spPr>
        <p:txBody>
          <a:bodyPr wrap="none" lIns="68580" tIns="34290" rIns="68580" bIns="34290">
            <a:spAutoFit/>
          </a:bodyPr>
          <a:lstStyle/>
          <a:p>
            <a:pPr algn="ctr" fontAlgn="auto">
              <a:defRPr/>
            </a:pPr>
            <a:r>
              <a:rPr lang="zh-CN" altLang="en-US" sz="3300" b="1" i="1" kern="10" noProof="1">
                <a:ln w="9525">
                  <a:solidFill>
                    <a:srgbClr val="000000"/>
                  </a:solidFill>
                  <a:round/>
                </a:ln>
                <a:solidFill>
                  <a:srgbClr val="FFFFFF"/>
                </a:solidFill>
                <a:effectLst>
                  <a:outerShdw dist="35921" dir="2700000" algn="ctr" rotWithShape="0">
                    <a:srgbClr val="808080">
                      <a:alpha val="79999"/>
                    </a:srgbClr>
                  </a:outerShdw>
                </a:effectLst>
                <a:latin typeface="微软雅黑"/>
                <a:ea typeface="微软雅黑"/>
                <a:sym typeface="微软雅黑"/>
              </a:rPr>
              <a:t>“饭后一支烟，赛过活神仙”</a:t>
            </a:r>
          </a:p>
        </p:txBody>
      </p:sp>
      <p:sp>
        <p:nvSpPr>
          <p:cNvPr id="7" name="矩形 6"/>
          <p:cNvSpPr/>
          <p:nvPr/>
        </p:nvSpPr>
        <p:spPr>
          <a:xfrm>
            <a:off x="3163134" y="2361286"/>
            <a:ext cx="3354123" cy="577081"/>
          </a:xfrm>
          <a:prstGeom prst="rect">
            <a:avLst/>
          </a:prstGeom>
        </p:spPr>
        <p:txBody>
          <a:bodyPr wrap="none" lIns="68580" tIns="34290" rIns="68580" bIns="34290">
            <a:spAutoFit/>
          </a:bodyPr>
          <a:lstStyle/>
          <a:p>
            <a:pPr algn="ctr" fontAlgn="auto">
              <a:defRPr/>
            </a:pPr>
            <a:r>
              <a:rPr lang="zh-CN" altLang="en-US" sz="3300" b="1" i="1" kern="10" noProof="1">
                <a:ln w="9525">
                  <a:solidFill>
                    <a:srgbClr val="000000"/>
                  </a:solidFill>
                  <a:round/>
                </a:ln>
                <a:solidFill>
                  <a:srgbClr val="FFFFFF"/>
                </a:solidFill>
                <a:effectLst>
                  <a:outerShdw dist="35921" dir="2700000" algn="ctr" rotWithShape="0">
                    <a:srgbClr val="808080">
                      <a:alpha val="79999"/>
                    </a:srgbClr>
                  </a:outerShdw>
                </a:effectLst>
                <a:latin typeface="微软雅黑"/>
                <a:ea typeface="微软雅黑"/>
                <a:sym typeface="微软雅黑"/>
              </a:rPr>
              <a:t>  我抽烟，我最帅</a:t>
            </a:r>
          </a:p>
        </p:txBody>
      </p:sp>
      <p:sp>
        <p:nvSpPr>
          <p:cNvPr id="8" name="矩形 7"/>
          <p:cNvSpPr/>
          <p:nvPr/>
        </p:nvSpPr>
        <p:spPr>
          <a:xfrm>
            <a:off x="3289769" y="3450345"/>
            <a:ext cx="3524042" cy="577081"/>
          </a:xfrm>
          <a:prstGeom prst="rect">
            <a:avLst/>
          </a:prstGeom>
        </p:spPr>
        <p:txBody>
          <a:bodyPr wrap="none" lIns="68580" tIns="34290" rIns="68580" bIns="34290">
            <a:spAutoFit/>
          </a:bodyPr>
          <a:lstStyle/>
          <a:p>
            <a:pPr algn="ctr" fontAlgn="auto">
              <a:defRPr/>
            </a:pPr>
            <a:r>
              <a:rPr lang="zh-CN" altLang="en-US" sz="3300" b="1" i="1" kern="10" noProof="1">
                <a:ln w="9525">
                  <a:solidFill>
                    <a:srgbClr val="000000"/>
                  </a:solidFill>
                  <a:round/>
                </a:ln>
                <a:solidFill>
                  <a:srgbClr val="FFFFFF"/>
                </a:solidFill>
                <a:effectLst>
                  <a:outerShdw dist="35921" dir="2700000" algn="ctr" rotWithShape="0">
                    <a:srgbClr val="808080">
                      <a:alpha val="79999"/>
                    </a:srgbClr>
                  </a:outerShdw>
                </a:effectLst>
                <a:latin typeface="微软雅黑"/>
                <a:ea typeface="微软雅黑"/>
                <a:sym typeface="微软雅黑"/>
              </a:rPr>
              <a:t>“吞云吐雾”之中</a:t>
            </a:r>
          </a:p>
        </p:txBody>
      </p:sp>
      <p:pic>
        <p:nvPicPr>
          <p:cNvPr id="26629" name="图片 1" descr="4249efe42db6a5118e5a35458637736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0" y="365125"/>
            <a:ext cx="2724150" cy="413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文本框 1"/>
          <p:cNvSpPr txBox="1"/>
          <p:nvPr/>
        </p:nvSpPr>
        <p:spPr>
          <a:xfrm>
            <a:off x="4484594" y="457200"/>
            <a:ext cx="1304365" cy="184666"/>
          </a:xfrm>
          <a:prstGeom prst="rect">
            <a:avLst/>
          </a:prstGeom>
          <a:noFill/>
        </p:spPr>
        <p:txBody>
          <a:bodyPr wrap="square" rtlCol="0">
            <a:spAutoFit/>
          </a:bodyPr>
          <a:lstStyle/>
          <a:p>
            <a:r>
              <a:rPr lang="en-US" altLang="zh-CN" sz="600" dirty="0">
                <a:solidFill>
                  <a:srgbClr val="E8E8E8"/>
                </a:solidFill>
              </a:rPr>
              <a:t>https://www.ypppt.com/</a:t>
            </a:r>
            <a:endParaRPr lang="zh-CN" altLang="en-US" sz="600" dirty="0">
              <a:solidFill>
                <a:srgbClr val="E8E8E8"/>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212399"/>
            <a:ext cx="9143999" cy="49291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35000" tIns="0" rIns="135000" bIns="0" anchor="ctr"/>
          <a:lstStyle/>
          <a:p>
            <a:pPr algn="ctr" fontAlgn="auto">
              <a:spcBef>
                <a:spcPts val="0"/>
              </a:spcBef>
              <a:spcAft>
                <a:spcPts val="0"/>
              </a:spcAft>
              <a:defRPr/>
            </a:pPr>
            <a:r>
              <a:rPr lang="en-US" altLang="zh-CN" sz="2100"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1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1" y="1636569"/>
            <a:ext cx="9143999" cy="58145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fontAlgn="auto">
              <a:spcBef>
                <a:spcPts val="0"/>
              </a:spcBef>
              <a:spcAft>
                <a:spcPts val="0"/>
              </a:spcAft>
              <a:defRPr/>
            </a:pP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更多精品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1936373" y="2940767"/>
            <a:ext cx="5179807" cy="1269578"/>
          </a:xfrm>
          <a:prstGeom prst="rect">
            <a:avLst/>
          </a:prstGeom>
          <a:noFill/>
          <a:ln w="25400" cap="flat" cmpd="sng" algn="ctr">
            <a:noFill/>
            <a:prstDash val="solid"/>
          </a:ln>
          <a:effectLst/>
        </p:spPr>
        <p:txBody>
          <a:bodyPr rtlCol="0" anchor="ctr"/>
          <a:lstStyle/>
          <a:p>
            <a:pPr fontAlgn="auto">
              <a:lnSpc>
                <a:spcPts val="1800"/>
              </a:lnSpc>
              <a:spcBef>
                <a:spcPts val="0"/>
              </a:spcBef>
              <a:spcAft>
                <a:spcPts val="0"/>
              </a:spcAft>
            </a:pPr>
            <a:r>
              <a:rPr lang="en-US" altLang="zh-CN" sz="900" kern="0" dirty="0">
                <a:solidFill>
                  <a:srgbClr val="EEECE1">
                    <a:lumMod val="25000"/>
                  </a:srgbClr>
                </a:solidFill>
                <a:latin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rPr>
              <a:t>模板下载：</a:t>
            </a:r>
            <a:r>
              <a:rPr lang="en-US" altLang="zh-CN" sz="900" kern="0" dirty="0">
                <a:solidFill>
                  <a:srgbClr val="EEECE1">
                    <a:lumMod val="25000"/>
                  </a:srgbClr>
                </a:solidFill>
                <a:latin typeface="微软雅黑" panose="020B0503020204020204" pitchFamily="34" charset="-122"/>
                <a:hlinkClick r:id="rId3"/>
              </a:rPr>
              <a:t>www.ypppt.com/moban/</a:t>
            </a:r>
            <a:r>
              <a:rPr lang="en-US" altLang="zh-CN" sz="900" kern="0" dirty="0">
                <a:solidFill>
                  <a:srgbClr val="EEECE1">
                    <a:lumMod val="25000"/>
                  </a:srgbClr>
                </a:solidFill>
                <a:latin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rPr>
              <a:t>节日</a:t>
            </a:r>
            <a:r>
              <a:rPr lang="en-US" altLang="zh-CN" sz="900" kern="0" dirty="0">
                <a:solidFill>
                  <a:srgbClr val="EEECE1">
                    <a:lumMod val="25000"/>
                  </a:srgbClr>
                </a:solidFill>
                <a:latin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rPr>
              <a:t>模板：</a:t>
            </a:r>
            <a:r>
              <a:rPr lang="en-US" altLang="zh-CN" sz="900" kern="0" dirty="0">
                <a:solidFill>
                  <a:srgbClr val="EEECE1">
                    <a:lumMod val="25000"/>
                  </a:srgbClr>
                </a:solidFill>
                <a:latin typeface="微软雅黑" panose="020B0503020204020204" pitchFamily="34" charset="-122"/>
                <a:hlinkClick r:id="rId4"/>
              </a:rPr>
              <a:t>www.ypppt.com/jieri/</a:t>
            </a:r>
            <a:endParaRPr lang="en-US" altLang="zh-CN" sz="900" kern="0" dirty="0">
              <a:solidFill>
                <a:srgbClr val="EEECE1">
                  <a:lumMod val="25000"/>
                </a:srgbClr>
              </a:solidFill>
              <a:latin typeface="微软雅黑" panose="020B0503020204020204" pitchFamily="34" charset="-122"/>
            </a:endParaRPr>
          </a:p>
          <a:p>
            <a:pPr fontAlgn="auto">
              <a:lnSpc>
                <a:spcPts val="1800"/>
              </a:lnSpc>
              <a:spcBef>
                <a:spcPts val="0"/>
              </a:spcBef>
              <a:spcAft>
                <a:spcPts val="0"/>
              </a:spcAft>
            </a:pPr>
            <a:r>
              <a:rPr lang="en-US" altLang="zh-CN" sz="900" kern="0" dirty="0">
                <a:solidFill>
                  <a:srgbClr val="EEECE1">
                    <a:lumMod val="25000"/>
                  </a:srgbClr>
                </a:solidFill>
                <a:latin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rPr>
              <a:t>背景图片：</a:t>
            </a:r>
            <a:r>
              <a:rPr lang="en-US" altLang="zh-CN" sz="900" kern="0" dirty="0">
                <a:solidFill>
                  <a:srgbClr val="EEECE1">
                    <a:lumMod val="25000"/>
                  </a:srgbClr>
                </a:solidFill>
                <a:latin typeface="微软雅黑" panose="020B0503020204020204" pitchFamily="34" charset="-122"/>
                <a:hlinkClick r:id="rId5"/>
              </a:rPr>
              <a:t>www.ypppt.com/beijing/</a:t>
            </a:r>
            <a:r>
              <a:rPr lang="en-US" altLang="zh-CN" sz="900" kern="0" dirty="0">
                <a:solidFill>
                  <a:srgbClr val="EEECE1">
                    <a:lumMod val="25000"/>
                  </a:srgbClr>
                </a:solidFill>
                <a:latin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rPr>
              <a:t>图表下载：</a:t>
            </a:r>
            <a:r>
              <a:rPr lang="en-US" altLang="zh-CN" sz="900" kern="0" dirty="0">
                <a:solidFill>
                  <a:srgbClr val="EEECE1">
                    <a:lumMod val="25000"/>
                  </a:srgbClr>
                </a:solidFill>
                <a:latin typeface="微软雅黑" panose="020B0503020204020204" pitchFamily="34" charset="-122"/>
                <a:hlinkClick r:id="rId6"/>
              </a:rPr>
              <a:t>www.ypppt.com/tubiao/</a:t>
            </a:r>
            <a:endParaRPr lang="en-US" altLang="zh-CN" sz="900" kern="0" dirty="0">
              <a:solidFill>
                <a:srgbClr val="EEECE1">
                  <a:lumMod val="25000"/>
                </a:srgbClr>
              </a:solidFill>
              <a:latin typeface="微软雅黑" panose="020B0503020204020204" pitchFamily="34" charset="-122"/>
            </a:endParaRPr>
          </a:p>
          <a:p>
            <a:pPr fontAlgn="auto">
              <a:lnSpc>
                <a:spcPts val="1800"/>
              </a:lnSpc>
              <a:spcBef>
                <a:spcPts val="0"/>
              </a:spcBef>
              <a:spcAft>
                <a:spcPts val="0"/>
              </a:spcAft>
            </a:pPr>
            <a:r>
              <a:rPr lang="en-US" altLang="zh-CN" sz="900" kern="0" dirty="0">
                <a:solidFill>
                  <a:srgbClr val="EEECE1">
                    <a:lumMod val="25000"/>
                  </a:srgbClr>
                </a:solidFill>
                <a:latin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rPr>
              <a:t>素材下载：</a:t>
            </a:r>
            <a:r>
              <a:rPr lang="en-US" altLang="zh-CN" sz="900" kern="0" dirty="0">
                <a:solidFill>
                  <a:srgbClr val="EEECE1">
                    <a:lumMod val="25000"/>
                  </a:srgbClr>
                </a:solidFill>
                <a:latin typeface="微软雅黑" panose="020B0503020204020204" pitchFamily="34" charset="-122"/>
              </a:rPr>
              <a:t> </a:t>
            </a:r>
            <a:r>
              <a:rPr lang="en-US" altLang="zh-CN" sz="900" kern="0" dirty="0">
                <a:solidFill>
                  <a:srgbClr val="EEECE1">
                    <a:lumMod val="25000"/>
                  </a:srgbClr>
                </a:solidFill>
                <a:latin typeface="微软雅黑" panose="020B0503020204020204" pitchFamily="34" charset="-122"/>
                <a:hlinkClick r:id="rId7"/>
              </a:rPr>
              <a:t>www.ypppt.com/sucai/</a:t>
            </a:r>
            <a:r>
              <a:rPr lang="en-US" altLang="zh-CN" sz="900" kern="0" dirty="0">
                <a:solidFill>
                  <a:srgbClr val="EEECE1">
                    <a:lumMod val="25000"/>
                  </a:srgbClr>
                </a:solidFill>
                <a:latin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rPr>
              <a:t>教程下载：</a:t>
            </a:r>
            <a:r>
              <a:rPr lang="en-US" altLang="zh-CN" sz="900" kern="0" dirty="0">
                <a:solidFill>
                  <a:srgbClr val="EEECE1">
                    <a:lumMod val="25000"/>
                  </a:srgbClr>
                </a:solidFill>
                <a:latin typeface="微软雅黑" panose="020B0503020204020204" pitchFamily="34" charset="-122"/>
                <a:hlinkClick r:id="rId8"/>
              </a:rPr>
              <a:t>www.ypppt.com/jiaocheng/</a:t>
            </a:r>
            <a:endParaRPr lang="en-US" altLang="zh-CN" sz="900" kern="0" dirty="0">
              <a:solidFill>
                <a:srgbClr val="EEECE1">
                  <a:lumMod val="25000"/>
                </a:srgbClr>
              </a:solidFill>
              <a:latin typeface="微软雅黑" panose="020B0503020204020204" pitchFamily="34" charset="-122"/>
            </a:endParaRPr>
          </a:p>
          <a:p>
            <a:pPr fontAlgn="auto">
              <a:lnSpc>
                <a:spcPts val="1800"/>
              </a:lnSpc>
              <a:spcBef>
                <a:spcPts val="0"/>
              </a:spcBef>
              <a:spcAft>
                <a:spcPts val="0"/>
              </a:spcAft>
            </a:pPr>
            <a:r>
              <a:rPr lang="zh-CN" altLang="en-US" sz="900" kern="0" dirty="0">
                <a:solidFill>
                  <a:srgbClr val="EEECE1">
                    <a:lumMod val="25000"/>
                  </a:srgbClr>
                </a:solidFill>
                <a:latin typeface="微软雅黑" panose="020B0503020204020204" pitchFamily="34" charset="-122"/>
              </a:rPr>
              <a:t>字体下载：</a:t>
            </a:r>
            <a:r>
              <a:rPr lang="en-US" altLang="zh-CN" sz="900" kern="0" dirty="0">
                <a:solidFill>
                  <a:srgbClr val="EEECE1">
                    <a:lumMod val="25000"/>
                  </a:srgbClr>
                </a:solidFill>
                <a:latin typeface="微软雅黑" panose="020B0503020204020204" pitchFamily="34" charset="-122"/>
                <a:hlinkClick r:id="rId9"/>
              </a:rPr>
              <a:t>www.ypppt.com/ziti/</a:t>
            </a:r>
            <a:r>
              <a:rPr lang="en-US" altLang="zh-CN" sz="900" kern="0" dirty="0">
                <a:solidFill>
                  <a:srgbClr val="EEECE1">
                    <a:lumMod val="25000"/>
                  </a:srgbClr>
                </a:solidFill>
                <a:latin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rPr>
              <a:t>绘本故事</a:t>
            </a:r>
            <a:r>
              <a:rPr lang="en-US" altLang="zh-CN" sz="900" kern="0" dirty="0">
                <a:solidFill>
                  <a:srgbClr val="EEECE1">
                    <a:lumMod val="25000"/>
                  </a:srgbClr>
                </a:solidFill>
                <a:latin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rPr>
              <a:t>：</a:t>
            </a:r>
            <a:r>
              <a:rPr lang="en-US" altLang="zh-CN" sz="900" kern="0" dirty="0">
                <a:solidFill>
                  <a:srgbClr val="EEECE1">
                    <a:lumMod val="25000"/>
                  </a:srgbClr>
                </a:solidFill>
                <a:latin typeface="微软雅黑" panose="020B0503020204020204" pitchFamily="34" charset="-122"/>
                <a:hlinkClick r:id="rId10"/>
              </a:rPr>
              <a:t>www.ypppt.com/gushi/</a:t>
            </a:r>
            <a:endParaRPr lang="en-US" altLang="zh-CN" sz="900" kern="0" dirty="0">
              <a:solidFill>
                <a:srgbClr val="EEECE1">
                  <a:lumMod val="25000"/>
                </a:srgbClr>
              </a:solidFill>
              <a:latin typeface="微软雅黑" panose="020B0503020204020204" pitchFamily="34" charset="-122"/>
            </a:endParaRPr>
          </a:p>
          <a:p>
            <a:pPr fontAlgn="auto">
              <a:lnSpc>
                <a:spcPts val="1800"/>
              </a:lnSpc>
              <a:spcBef>
                <a:spcPts val="0"/>
              </a:spcBef>
              <a:spcAft>
                <a:spcPts val="0"/>
              </a:spcAft>
            </a:pPr>
            <a:r>
              <a:rPr lang="en-US" altLang="zh-CN" sz="900" kern="0" dirty="0">
                <a:solidFill>
                  <a:srgbClr val="EEECE1">
                    <a:lumMod val="25000"/>
                  </a:srgbClr>
                </a:solidFill>
                <a:latin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rPr>
              <a:t>课件：</a:t>
            </a:r>
            <a:r>
              <a:rPr lang="en-US" altLang="zh-CN" sz="900" kern="0" dirty="0">
                <a:solidFill>
                  <a:srgbClr val="EEECE1">
                    <a:lumMod val="25000"/>
                  </a:srgbClr>
                </a:solidFill>
                <a:latin typeface="微软雅黑" panose="020B0503020204020204" pitchFamily="34" charset="-122"/>
                <a:hlinkClick r:id="rId11"/>
              </a:rPr>
              <a:t>www.ypppt.com/kejian/</a:t>
            </a:r>
            <a:endParaRPr lang="en-US" altLang="zh-CN" sz="900" kern="0" dirty="0">
              <a:solidFill>
                <a:srgbClr val="EEECE1">
                  <a:lumMod val="25000"/>
                </a:srgbClr>
              </a:solidFill>
              <a:latin typeface="微软雅黑" panose="020B0503020204020204" pitchFamily="34" charset="-122"/>
            </a:endParaRPr>
          </a:p>
        </p:txBody>
      </p:sp>
    </p:spTree>
    <p:extLst>
      <p:ext uri="{BB962C8B-B14F-4D97-AF65-F5344CB8AC3E}">
        <p14:creationId xmlns:p14="http://schemas.microsoft.com/office/powerpoint/2010/main" val="31710784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7650" name="组合 8"/>
          <p:cNvGrpSpPr>
            <a:grpSpLocks/>
          </p:cNvGrpSpPr>
          <p:nvPr/>
        </p:nvGrpSpPr>
        <p:grpSpPr bwMode="auto">
          <a:xfrm>
            <a:off x="3827463" y="665163"/>
            <a:ext cx="1490662" cy="957262"/>
            <a:chOff x="2090118" y="2413337"/>
            <a:chExt cx="1987202" cy="1277183"/>
          </a:xfrm>
        </p:grpSpPr>
        <p:sp>
          <p:nvSpPr>
            <p:cNvPr id="27667" name="文本框 9"/>
            <p:cNvSpPr txBox="1">
              <a:spLocks noChangeArrowheads="1"/>
            </p:cNvSpPr>
            <p:nvPr/>
          </p:nvSpPr>
          <p:spPr bwMode="auto">
            <a:xfrm>
              <a:off x="2090118" y="2413337"/>
              <a:ext cx="1987202" cy="1046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algn="dist" eaLnBrk="1" hangingPunct="1"/>
              <a:r>
                <a:rPr lang="zh-CN" altLang="en-US" sz="4500">
                  <a:solidFill>
                    <a:srgbClr val="E6002D"/>
                  </a:solidFill>
                  <a:latin typeface="微软雅黑" panose="020B0503020204020204" pitchFamily="34" charset="-122"/>
                  <a:sym typeface="微软雅黑" panose="020B0503020204020204" pitchFamily="34" charset="-122"/>
                </a:rPr>
                <a:t>目录</a:t>
              </a:r>
            </a:p>
          </p:txBody>
        </p:sp>
        <p:sp>
          <p:nvSpPr>
            <p:cNvPr id="27668" name="文本框 10"/>
            <p:cNvSpPr txBox="1">
              <a:spLocks noChangeArrowheads="1"/>
            </p:cNvSpPr>
            <p:nvPr/>
          </p:nvSpPr>
          <p:spPr bwMode="auto">
            <a:xfrm>
              <a:off x="2163131" y="3341793"/>
              <a:ext cx="1871336" cy="348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algn="dist" eaLnBrk="1" hangingPunct="1"/>
              <a:r>
                <a:rPr lang="en-US" altLang="zh-CN" sz="1100">
                  <a:solidFill>
                    <a:srgbClr val="E6002D"/>
                  </a:solidFill>
                  <a:latin typeface="微软雅黑" panose="020B0503020204020204" pitchFamily="34" charset="-122"/>
                  <a:sym typeface="微软雅黑" panose="020B0503020204020204" pitchFamily="34" charset="-122"/>
                </a:rPr>
                <a:t>CONTENTS</a:t>
              </a:r>
            </a:p>
          </p:txBody>
        </p:sp>
      </p:grpSp>
      <p:sp>
        <p:nvSpPr>
          <p:cNvPr id="15" name="椭圆 14"/>
          <p:cNvSpPr/>
          <p:nvPr/>
        </p:nvSpPr>
        <p:spPr>
          <a:xfrm>
            <a:off x="5611813" y="2168525"/>
            <a:ext cx="714375" cy="714375"/>
          </a:xfrm>
          <a:prstGeom prst="ellipse">
            <a:avLst/>
          </a:prstGeom>
          <a:noFill/>
          <a:ln>
            <a:solidFill>
              <a:srgbClr val="F95B54"/>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a:defRPr/>
            </a:pPr>
            <a:endParaRPr lang="zh-CN" altLang="en-US" noProof="1">
              <a:solidFill>
                <a:srgbClr val="E6002D"/>
              </a:solidFill>
              <a:latin typeface="微软雅黑"/>
              <a:sym typeface="微软雅黑"/>
            </a:endParaRPr>
          </a:p>
        </p:txBody>
      </p:sp>
      <p:sp>
        <p:nvSpPr>
          <p:cNvPr id="16" name="椭圆 15"/>
          <p:cNvSpPr/>
          <p:nvPr/>
        </p:nvSpPr>
        <p:spPr>
          <a:xfrm>
            <a:off x="5583238" y="3409950"/>
            <a:ext cx="714375" cy="714375"/>
          </a:xfrm>
          <a:prstGeom prst="ellipse">
            <a:avLst/>
          </a:prstGeom>
          <a:noFill/>
          <a:ln>
            <a:solidFill>
              <a:srgbClr val="F95B54"/>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a:defRPr/>
            </a:pPr>
            <a:endParaRPr lang="zh-CN" altLang="en-US" noProof="1">
              <a:solidFill>
                <a:srgbClr val="E6002D"/>
              </a:solidFill>
              <a:latin typeface="微软雅黑"/>
              <a:sym typeface="微软雅黑"/>
            </a:endParaRPr>
          </a:p>
        </p:txBody>
      </p:sp>
      <p:sp>
        <p:nvSpPr>
          <p:cNvPr id="17" name="椭圆 16"/>
          <p:cNvSpPr/>
          <p:nvPr/>
        </p:nvSpPr>
        <p:spPr>
          <a:xfrm>
            <a:off x="1303338" y="2189163"/>
            <a:ext cx="714375" cy="714375"/>
          </a:xfrm>
          <a:prstGeom prst="ellipse">
            <a:avLst/>
          </a:prstGeom>
          <a:noFill/>
          <a:ln>
            <a:solidFill>
              <a:srgbClr val="F95B54"/>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a:defRPr/>
            </a:pPr>
            <a:endParaRPr lang="zh-CN" altLang="en-US" noProof="1">
              <a:solidFill>
                <a:srgbClr val="E6002D"/>
              </a:solidFill>
              <a:latin typeface="微软雅黑"/>
              <a:sym typeface="微软雅黑"/>
            </a:endParaRPr>
          </a:p>
        </p:txBody>
      </p:sp>
      <p:sp>
        <p:nvSpPr>
          <p:cNvPr id="18" name="椭圆 17"/>
          <p:cNvSpPr/>
          <p:nvPr/>
        </p:nvSpPr>
        <p:spPr>
          <a:xfrm>
            <a:off x="1314450" y="3421063"/>
            <a:ext cx="714375" cy="714375"/>
          </a:xfrm>
          <a:prstGeom prst="ellipse">
            <a:avLst/>
          </a:prstGeom>
          <a:noFill/>
          <a:ln>
            <a:solidFill>
              <a:srgbClr val="F95B54"/>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a:defRPr/>
            </a:pPr>
            <a:endParaRPr lang="zh-CN" altLang="en-US" noProof="1">
              <a:solidFill>
                <a:srgbClr val="E6002D"/>
              </a:solidFill>
              <a:latin typeface="微软雅黑"/>
              <a:sym typeface="微软雅黑"/>
            </a:endParaRPr>
          </a:p>
        </p:txBody>
      </p:sp>
      <p:sp>
        <p:nvSpPr>
          <p:cNvPr id="38" name="文本框 37"/>
          <p:cNvSpPr txBox="1"/>
          <p:nvPr/>
        </p:nvSpPr>
        <p:spPr>
          <a:xfrm>
            <a:off x="6437313" y="2263775"/>
            <a:ext cx="2373312" cy="439738"/>
          </a:xfrm>
          <a:prstGeom prst="rect">
            <a:avLst/>
          </a:prstGeom>
          <a:noFill/>
        </p:spPr>
        <p:txBody>
          <a:bodyPr lIns="68580" tIns="34290" rIns="68580" bIns="34290">
            <a:spAutoFit/>
          </a:bodyPr>
          <a:lstStyle/>
          <a:p>
            <a:pPr fontAlgn="auto">
              <a:defRPr/>
            </a:pPr>
            <a:r>
              <a:rPr lang="zh-CN" altLang="en-US" sz="2400" spc="300" noProof="1">
                <a:solidFill>
                  <a:srgbClr val="E6002D"/>
                </a:solidFill>
                <a:latin typeface="微软雅黑"/>
                <a:ea typeface="微软雅黑"/>
                <a:sym typeface="微软雅黑"/>
              </a:rPr>
              <a:t>香烟的危害</a:t>
            </a:r>
          </a:p>
        </p:txBody>
      </p:sp>
      <p:sp>
        <p:nvSpPr>
          <p:cNvPr id="39" name="矩形 38"/>
          <p:cNvSpPr/>
          <p:nvPr/>
        </p:nvSpPr>
        <p:spPr>
          <a:xfrm>
            <a:off x="6440488" y="2695575"/>
            <a:ext cx="1489075" cy="196850"/>
          </a:xfrm>
          <a:prstGeom prst="rect">
            <a:avLst/>
          </a:prstGeom>
        </p:spPr>
        <p:txBody>
          <a:bodyPr lIns="68580" tIns="34290" rIns="68580" bIns="34290">
            <a:spAutoFit/>
          </a:bodyPr>
          <a:lstStyle/>
          <a:p>
            <a:pPr algn="dist" fontAlgn="auto">
              <a:defRPr/>
            </a:pPr>
            <a:r>
              <a:rPr lang="en-US" altLang="zh-CN" sz="800" spc="150" noProof="1">
                <a:solidFill>
                  <a:srgbClr val="E6002D"/>
                </a:solidFill>
                <a:latin typeface="微软雅黑"/>
                <a:ea typeface="微软雅黑"/>
                <a:sym typeface="微软雅黑"/>
              </a:rPr>
              <a:t>EXISTING PROBLEM</a:t>
            </a:r>
          </a:p>
        </p:txBody>
      </p:sp>
      <p:sp>
        <p:nvSpPr>
          <p:cNvPr id="40" name="文本框 39"/>
          <p:cNvSpPr txBox="1"/>
          <p:nvPr/>
        </p:nvSpPr>
        <p:spPr>
          <a:xfrm>
            <a:off x="6430963" y="3473450"/>
            <a:ext cx="2373312" cy="439738"/>
          </a:xfrm>
          <a:prstGeom prst="rect">
            <a:avLst/>
          </a:prstGeom>
          <a:noFill/>
        </p:spPr>
        <p:txBody>
          <a:bodyPr lIns="68580" tIns="34290" rIns="68580" bIns="34290">
            <a:spAutoFit/>
          </a:bodyPr>
          <a:lstStyle/>
          <a:p>
            <a:pPr fontAlgn="auto">
              <a:defRPr/>
            </a:pPr>
            <a:r>
              <a:rPr lang="zh-CN" altLang="en-US" sz="2400" spc="300" noProof="1">
                <a:solidFill>
                  <a:srgbClr val="E6002D"/>
                </a:solidFill>
                <a:latin typeface="微软雅黑"/>
                <a:ea typeface="微软雅黑"/>
                <a:sym typeface="微软雅黑"/>
              </a:rPr>
              <a:t>拒绝吸烟</a:t>
            </a:r>
          </a:p>
        </p:txBody>
      </p:sp>
      <p:sp>
        <p:nvSpPr>
          <p:cNvPr id="41" name="文本框 40"/>
          <p:cNvSpPr txBox="1"/>
          <p:nvPr/>
        </p:nvSpPr>
        <p:spPr>
          <a:xfrm>
            <a:off x="2117725" y="2251075"/>
            <a:ext cx="2373313" cy="438150"/>
          </a:xfrm>
          <a:prstGeom prst="rect">
            <a:avLst/>
          </a:prstGeom>
          <a:noFill/>
        </p:spPr>
        <p:txBody>
          <a:bodyPr lIns="68580" tIns="34290" rIns="68580" bIns="34290">
            <a:spAutoFit/>
          </a:bodyPr>
          <a:lstStyle/>
          <a:p>
            <a:pPr fontAlgn="auto">
              <a:defRPr/>
            </a:pPr>
            <a:r>
              <a:rPr lang="zh-CN" altLang="en-US" sz="2400" spc="300" noProof="1">
                <a:solidFill>
                  <a:srgbClr val="E6002D"/>
                </a:solidFill>
                <a:latin typeface="微软雅黑"/>
                <a:ea typeface="微软雅黑"/>
                <a:sym typeface="微软雅黑"/>
              </a:rPr>
              <a:t>香烟的自述</a:t>
            </a:r>
          </a:p>
        </p:txBody>
      </p:sp>
      <p:sp>
        <p:nvSpPr>
          <p:cNvPr id="42" name="矩形 41"/>
          <p:cNvSpPr/>
          <p:nvPr/>
        </p:nvSpPr>
        <p:spPr>
          <a:xfrm>
            <a:off x="2144713" y="2690813"/>
            <a:ext cx="1436687" cy="196850"/>
          </a:xfrm>
          <a:prstGeom prst="rect">
            <a:avLst/>
          </a:prstGeom>
        </p:spPr>
        <p:txBody>
          <a:bodyPr lIns="68580" tIns="34290" rIns="68580" bIns="34290">
            <a:spAutoFit/>
          </a:bodyPr>
          <a:lstStyle/>
          <a:p>
            <a:pPr algn="dist" fontAlgn="auto">
              <a:defRPr/>
            </a:pPr>
            <a:r>
              <a:rPr lang="en-US" altLang="zh-CN" sz="800" spc="150" noProof="1">
                <a:solidFill>
                  <a:srgbClr val="E6002D"/>
                </a:solidFill>
                <a:latin typeface="微软雅黑"/>
                <a:ea typeface="微软雅黑"/>
                <a:sym typeface="微软雅黑"/>
              </a:rPr>
              <a:t>WORK SUMMARY</a:t>
            </a:r>
          </a:p>
        </p:txBody>
      </p:sp>
      <p:sp>
        <p:nvSpPr>
          <p:cNvPr id="43" name="文本框 42"/>
          <p:cNvSpPr txBox="1"/>
          <p:nvPr/>
        </p:nvSpPr>
        <p:spPr>
          <a:xfrm>
            <a:off x="2128838" y="3473450"/>
            <a:ext cx="2373312" cy="439738"/>
          </a:xfrm>
          <a:prstGeom prst="rect">
            <a:avLst/>
          </a:prstGeom>
          <a:noFill/>
        </p:spPr>
        <p:txBody>
          <a:bodyPr lIns="68580" tIns="34290" rIns="68580" bIns="34290">
            <a:spAutoFit/>
          </a:bodyPr>
          <a:lstStyle/>
          <a:p>
            <a:pPr fontAlgn="auto">
              <a:defRPr/>
            </a:pPr>
            <a:r>
              <a:rPr lang="zh-CN" altLang="en-US" sz="2400" spc="300" noProof="1">
                <a:solidFill>
                  <a:srgbClr val="E6002D"/>
                </a:solidFill>
                <a:latin typeface="微软雅黑"/>
                <a:ea typeface="微软雅黑"/>
                <a:sym typeface="微软雅黑"/>
              </a:rPr>
              <a:t>香烟的故事</a:t>
            </a:r>
          </a:p>
        </p:txBody>
      </p:sp>
      <p:sp>
        <p:nvSpPr>
          <p:cNvPr id="44" name="矩形 43"/>
          <p:cNvSpPr/>
          <p:nvPr/>
        </p:nvSpPr>
        <p:spPr>
          <a:xfrm>
            <a:off x="2147888" y="3897313"/>
            <a:ext cx="1457325" cy="195262"/>
          </a:xfrm>
          <a:prstGeom prst="rect">
            <a:avLst/>
          </a:prstGeom>
        </p:spPr>
        <p:txBody>
          <a:bodyPr lIns="68580" tIns="34290" rIns="68580" bIns="34290">
            <a:spAutoFit/>
          </a:bodyPr>
          <a:lstStyle/>
          <a:p>
            <a:pPr algn="dist" fontAlgn="auto">
              <a:defRPr/>
            </a:pPr>
            <a:r>
              <a:rPr lang="en-US" altLang="zh-CN" sz="800" spc="38" noProof="1">
                <a:solidFill>
                  <a:srgbClr val="E6002D"/>
                </a:solidFill>
                <a:latin typeface="微软雅黑"/>
                <a:ea typeface="微软雅黑"/>
                <a:sym typeface="微软雅黑"/>
              </a:rPr>
              <a:t>CORRECTIVE MEASURE</a:t>
            </a:r>
          </a:p>
        </p:txBody>
      </p:sp>
      <p:sp>
        <p:nvSpPr>
          <p:cNvPr id="45" name="矩形 44"/>
          <p:cNvSpPr/>
          <p:nvPr/>
        </p:nvSpPr>
        <p:spPr>
          <a:xfrm>
            <a:off x="6461125" y="3906838"/>
            <a:ext cx="1470025" cy="196850"/>
          </a:xfrm>
          <a:prstGeom prst="rect">
            <a:avLst/>
          </a:prstGeom>
        </p:spPr>
        <p:txBody>
          <a:bodyPr lIns="68580" tIns="34290" rIns="68580" bIns="34290">
            <a:spAutoFit/>
          </a:bodyPr>
          <a:lstStyle/>
          <a:p>
            <a:pPr algn="dist" fontAlgn="auto">
              <a:defRPr/>
            </a:pPr>
            <a:r>
              <a:rPr lang="en-US" altLang="zh-CN" sz="800" spc="38" noProof="1">
                <a:solidFill>
                  <a:srgbClr val="E6002D"/>
                </a:solidFill>
                <a:latin typeface="微软雅黑"/>
                <a:ea typeface="微软雅黑"/>
                <a:sym typeface="微软雅黑"/>
              </a:rPr>
              <a:t>FUTURE EXPECTATIONS</a:t>
            </a:r>
          </a:p>
        </p:txBody>
      </p:sp>
      <p:sp>
        <p:nvSpPr>
          <p:cNvPr id="27663" name="no-smoking-sign_75343"/>
          <p:cNvSpPr>
            <a:spLocks noChangeAspect="1" noChangeArrowheads="1"/>
          </p:cNvSpPr>
          <p:nvPr/>
        </p:nvSpPr>
        <p:spPr bwMode="auto">
          <a:xfrm>
            <a:off x="1447800" y="2433638"/>
            <a:ext cx="457200" cy="266700"/>
          </a:xfrm>
          <a:custGeom>
            <a:avLst/>
            <a:gdLst>
              <a:gd name="T0" fmla="*/ 28095 w 606792"/>
              <a:gd name="T1" fmla="*/ 199769 h 353015"/>
              <a:gd name="T2" fmla="*/ 28095 w 606792"/>
              <a:gd name="T3" fmla="*/ 238576 h 353015"/>
              <a:gd name="T4" fmla="*/ 371310 w 606792"/>
              <a:gd name="T5" fmla="*/ 238576 h 353015"/>
              <a:gd name="T6" fmla="*/ 371310 w 606792"/>
              <a:gd name="T7" fmla="*/ 199769 h 353015"/>
              <a:gd name="T8" fmla="*/ 14047 w 606792"/>
              <a:gd name="T9" fmla="*/ 171646 h 353015"/>
              <a:gd name="T10" fmla="*/ 385358 w 606792"/>
              <a:gd name="T11" fmla="*/ 171646 h 353015"/>
              <a:gd name="T12" fmla="*/ 399405 w 606792"/>
              <a:gd name="T13" fmla="*/ 185707 h 353015"/>
              <a:gd name="T14" fmla="*/ 399405 w 606792"/>
              <a:gd name="T15" fmla="*/ 252638 h 353015"/>
              <a:gd name="T16" fmla="*/ 385358 w 606792"/>
              <a:gd name="T17" fmla="*/ 266700 h 353015"/>
              <a:gd name="T18" fmla="*/ 14047 w 606792"/>
              <a:gd name="T19" fmla="*/ 266700 h 353015"/>
              <a:gd name="T20" fmla="*/ 0 w 606792"/>
              <a:gd name="T21" fmla="*/ 252638 h 353015"/>
              <a:gd name="T22" fmla="*/ 0 w 606792"/>
              <a:gd name="T23" fmla="*/ 185707 h 353015"/>
              <a:gd name="T24" fmla="*/ 14047 w 606792"/>
              <a:gd name="T25" fmla="*/ 171646 h 353015"/>
              <a:gd name="T26" fmla="*/ 443137 w 606792"/>
              <a:gd name="T27" fmla="*/ 169087 h 353015"/>
              <a:gd name="T28" fmla="*/ 457200 w 606792"/>
              <a:gd name="T29" fmla="*/ 183147 h 353015"/>
              <a:gd name="T30" fmla="*/ 457200 w 606792"/>
              <a:gd name="T31" fmla="*/ 252640 h 353015"/>
              <a:gd name="T32" fmla="*/ 443137 w 606792"/>
              <a:gd name="T33" fmla="*/ 266700 h 353015"/>
              <a:gd name="T34" fmla="*/ 429074 w 606792"/>
              <a:gd name="T35" fmla="*/ 252640 h 353015"/>
              <a:gd name="T36" fmla="*/ 429074 w 606792"/>
              <a:gd name="T37" fmla="*/ 183147 h 353015"/>
              <a:gd name="T38" fmla="*/ 443137 w 606792"/>
              <a:gd name="T39" fmla="*/ 169087 h 353015"/>
              <a:gd name="T40" fmla="*/ 289369 w 606792"/>
              <a:gd name="T41" fmla="*/ 263 h 353015"/>
              <a:gd name="T42" fmla="*/ 301065 w 606792"/>
              <a:gd name="T43" fmla="*/ 8720 h 353015"/>
              <a:gd name="T44" fmla="*/ 400192 w 606792"/>
              <a:gd name="T45" fmla="*/ 54828 h 353015"/>
              <a:gd name="T46" fmla="*/ 456912 w 606792"/>
              <a:gd name="T47" fmla="*/ 125276 h 353015"/>
              <a:gd name="T48" fmla="*/ 420449 w 606792"/>
              <a:gd name="T49" fmla="*/ 125276 h 353015"/>
              <a:gd name="T50" fmla="*/ 344551 w 606792"/>
              <a:gd name="T51" fmla="*/ 78085 h 353015"/>
              <a:gd name="T52" fmla="*/ 269599 w 606792"/>
              <a:gd name="T53" fmla="*/ 27245 h 353015"/>
              <a:gd name="T54" fmla="*/ 289369 w 606792"/>
              <a:gd name="T55" fmla="*/ 263 h 353015"/>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606792" h="353015">
                <a:moveTo>
                  <a:pt x="37287" y="264423"/>
                </a:moveTo>
                <a:lnTo>
                  <a:pt x="37287" y="315789"/>
                </a:lnTo>
                <a:lnTo>
                  <a:pt x="492800" y="315789"/>
                </a:lnTo>
                <a:lnTo>
                  <a:pt x="492800" y="264423"/>
                </a:lnTo>
                <a:lnTo>
                  <a:pt x="37287" y="264423"/>
                </a:lnTo>
                <a:close/>
                <a:moveTo>
                  <a:pt x="18643" y="227197"/>
                </a:moveTo>
                <a:lnTo>
                  <a:pt x="511444" y="227197"/>
                </a:lnTo>
                <a:cubicBezTo>
                  <a:pt x="521841" y="227197"/>
                  <a:pt x="530087" y="235609"/>
                  <a:pt x="530087" y="245810"/>
                </a:cubicBezTo>
                <a:lnTo>
                  <a:pt x="530087" y="334402"/>
                </a:lnTo>
                <a:cubicBezTo>
                  <a:pt x="530087" y="344603"/>
                  <a:pt x="521841" y="353015"/>
                  <a:pt x="511444" y="353015"/>
                </a:cubicBezTo>
                <a:lnTo>
                  <a:pt x="18643" y="353015"/>
                </a:lnTo>
                <a:cubicBezTo>
                  <a:pt x="8425" y="353015"/>
                  <a:pt x="0" y="344603"/>
                  <a:pt x="0" y="334402"/>
                </a:cubicBezTo>
                <a:lnTo>
                  <a:pt x="0" y="245810"/>
                </a:lnTo>
                <a:cubicBezTo>
                  <a:pt x="0" y="235609"/>
                  <a:pt x="8425" y="227197"/>
                  <a:pt x="18643" y="227197"/>
                </a:cubicBezTo>
                <a:close/>
                <a:moveTo>
                  <a:pt x="588128" y="223810"/>
                </a:moveTo>
                <a:cubicBezTo>
                  <a:pt x="598537" y="223810"/>
                  <a:pt x="606792" y="232042"/>
                  <a:pt x="606792" y="242421"/>
                </a:cubicBezTo>
                <a:lnTo>
                  <a:pt x="606792" y="334404"/>
                </a:lnTo>
                <a:cubicBezTo>
                  <a:pt x="606792" y="344604"/>
                  <a:pt x="598537" y="353015"/>
                  <a:pt x="588128" y="353015"/>
                </a:cubicBezTo>
                <a:cubicBezTo>
                  <a:pt x="577898" y="353015"/>
                  <a:pt x="569463" y="344604"/>
                  <a:pt x="569463" y="334404"/>
                </a:cubicBezTo>
                <a:lnTo>
                  <a:pt x="569463" y="242421"/>
                </a:lnTo>
                <a:cubicBezTo>
                  <a:pt x="569463" y="232042"/>
                  <a:pt x="577898" y="223810"/>
                  <a:pt x="588128" y="223810"/>
                </a:cubicBezTo>
                <a:close/>
                <a:moveTo>
                  <a:pt x="384048" y="348"/>
                </a:moveTo>
                <a:cubicBezTo>
                  <a:pt x="389971" y="1397"/>
                  <a:pt x="395583" y="4875"/>
                  <a:pt x="399571" y="11542"/>
                </a:cubicBezTo>
                <a:cubicBezTo>
                  <a:pt x="427711" y="58613"/>
                  <a:pt x="485067" y="55392"/>
                  <a:pt x="531131" y="72573"/>
                </a:cubicBezTo>
                <a:cubicBezTo>
                  <a:pt x="576119" y="89397"/>
                  <a:pt x="600316" y="117854"/>
                  <a:pt x="606410" y="165820"/>
                </a:cubicBezTo>
                <a:cubicBezTo>
                  <a:pt x="610532" y="196783"/>
                  <a:pt x="561959" y="196246"/>
                  <a:pt x="558016" y="165820"/>
                </a:cubicBezTo>
                <a:cubicBezTo>
                  <a:pt x="551563" y="116065"/>
                  <a:pt x="496359" y="113917"/>
                  <a:pt x="457285" y="103357"/>
                </a:cubicBezTo>
                <a:cubicBezTo>
                  <a:pt x="415882" y="92082"/>
                  <a:pt x="380393" y="74005"/>
                  <a:pt x="357809" y="36062"/>
                </a:cubicBezTo>
                <a:cubicBezTo>
                  <a:pt x="345711" y="15928"/>
                  <a:pt x="366278" y="-2798"/>
                  <a:pt x="384048" y="348"/>
                </a:cubicBezTo>
                <a:close/>
              </a:path>
            </a:pathLst>
          </a:custGeom>
          <a:solidFill>
            <a:srgbClr val="F95B54"/>
          </a:solidFill>
          <a:ln w="9525">
            <a:solidFill>
              <a:srgbClr val="F95B54"/>
            </a:solidFill>
            <a:round/>
            <a:headEnd/>
            <a:tailEnd/>
          </a:ln>
        </p:spPr>
        <p:txBody>
          <a:bodyPr lIns="68580" tIns="34290" rIns="68580" bIns="34290"/>
          <a:lstStyle/>
          <a:p>
            <a:endParaRPr lang="zh-CN" altLang="en-US"/>
          </a:p>
        </p:txBody>
      </p:sp>
      <p:sp>
        <p:nvSpPr>
          <p:cNvPr id="27664" name="no-smoking-sign_75343"/>
          <p:cNvSpPr>
            <a:spLocks noChangeAspect="1" noChangeArrowheads="1"/>
          </p:cNvSpPr>
          <p:nvPr/>
        </p:nvSpPr>
        <p:spPr bwMode="auto">
          <a:xfrm>
            <a:off x="5740400" y="2370138"/>
            <a:ext cx="457200" cy="393700"/>
          </a:xfrm>
          <a:custGeom>
            <a:avLst/>
            <a:gdLst>
              <a:gd name="T0" fmla="*/ 149675 w 3971"/>
              <a:gd name="T1" fmla="*/ 392906 h 3422"/>
              <a:gd name="T2" fmla="*/ 43866 w 3971"/>
              <a:gd name="T3" fmla="*/ 352490 h 3422"/>
              <a:gd name="T4" fmla="*/ 1266 w 3971"/>
              <a:gd name="T5" fmla="*/ 233654 h 3422"/>
              <a:gd name="T6" fmla="*/ 1266 w 3971"/>
              <a:gd name="T7" fmla="*/ 161663 h 3422"/>
              <a:gd name="T8" fmla="*/ 17040 w 3971"/>
              <a:gd name="T9" fmla="*/ 146048 h 3422"/>
              <a:gd name="T10" fmla="*/ 173969 w 3971"/>
              <a:gd name="T11" fmla="*/ 146048 h 3422"/>
              <a:gd name="T12" fmla="*/ 189742 w 3971"/>
              <a:gd name="T13" fmla="*/ 161663 h 3422"/>
              <a:gd name="T14" fmla="*/ 189742 w 3971"/>
              <a:gd name="T15" fmla="*/ 185431 h 3422"/>
              <a:gd name="T16" fmla="*/ 191930 w 3971"/>
              <a:gd name="T17" fmla="*/ 196109 h 3422"/>
              <a:gd name="T18" fmla="*/ 198262 w 3971"/>
              <a:gd name="T19" fmla="*/ 201390 h 3422"/>
              <a:gd name="T20" fmla="*/ 250073 w 3971"/>
              <a:gd name="T21" fmla="*/ 131811 h 3422"/>
              <a:gd name="T22" fmla="*/ 302804 w 3971"/>
              <a:gd name="T23" fmla="*/ 34560 h 3422"/>
              <a:gd name="T24" fmla="*/ 373152 w 3971"/>
              <a:gd name="T25" fmla="*/ 0 h 3422"/>
              <a:gd name="T26" fmla="*/ 373267 w 3971"/>
              <a:gd name="T27" fmla="*/ 0 h 3422"/>
              <a:gd name="T28" fmla="*/ 441427 w 3971"/>
              <a:gd name="T29" fmla="*/ 0 h 3422"/>
              <a:gd name="T30" fmla="*/ 457200 w 3971"/>
              <a:gd name="T31" fmla="*/ 15730 h 3422"/>
              <a:gd name="T32" fmla="*/ 457200 w 3971"/>
              <a:gd name="T33" fmla="*/ 75206 h 3422"/>
              <a:gd name="T34" fmla="*/ 441427 w 3971"/>
              <a:gd name="T35" fmla="*/ 90936 h 3422"/>
              <a:gd name="T36" fmla="*/ 397675 w 3971"/>
              <a:gd name="T37" fmla="*/ 90936 h 3422"/>
              <a:gd name="T38" fmla="*/ 337114 w 3971"/>
              <a:gd name="T39" fmla="*/ 186234 h 3422"/>
              <a:gd name="T40" fmla="*/ 314663 w 3971"/>
              <a:gd name="T41" fmla="*/ 252714 h 3422"/>
              <a:gd name="T42" fmla="*/ 255139 w 3971"/>
              <a:gd name="T43" fmla="*/ 351916 h 3422"/>
              <a:gd name="T44" fmla="*/ 149675 w 3971"/>
              <a:gd name="T45" fmla="*/ 392906 h 3422"/>
              <a:gd name="T46" fmla="*/ 32813 w 3971"/>
              <a:gd name="T47" fmla="*/ 233998 h 3422"/>
              <a:gd name="T48" fmla="*/ 66663 w 3971"/>
              <a:gd name="T49" fmla="*/ 330904 h 3422"/>
              <a:gd name="T50" fmla="*/ 149675 w 3971"/>
              <a:gd name="T51" fmla="*/ 361446 h 3422"/>
              <a:gd name="T52" fmla="*/ 285419 w 3971"/>
              <a:gd name="T53" fmla="*/ 241117 h 3422"/>
              <a:gd name="T54" fmla="*/ 306949 w 3971"/>
              <a:gd name="T55" fmla="*/ 177049 h 3422"/>
              <a:gd name="T56" fmla="*/ 397675 w 3971"/>
              <a:gd name="T57" fmla="*/ 59476 h 3422"/>
              <a:gd name="T58" fmla="*/ 425768 w 3971"/>
              <a:gd name="T59" fmla="*/ 59476 h 3422"/>
              <a:gd name="T60" fmla="*/ 425768 w 3971"/>
              <a:gd name="T61" fmla="*/ 31460 h 3422"/>
              <a:gd name="T62" fmla="*/ 373267 w 3971"/>
              <a:gd name="T63" fmla="*/ 31460 h 3422"/>
              <a:gd name="T64" fmla="*/ 373037 w 3971"/>
              <a:gd name="T65" fmla="*/ 31460 h 3422"/>
              <a:gd name="T66" fmla="*/ 328710 w 3971"/>
              <a:gd name="T67" fmla="*/ 52472 h 3422"/>
              <a:gd name="T68" fmla="*/ 278626 w 3971"/>
              <a:gd name="T69" fmla="*/ 145015 h 3422"/>
              <a:gd name="T70" fmla="*/ 247425 w 3971"/>
              <a:gd name="T71" fmla="*/ 203916 h 3422"/>
              <a:gd name="T72" fmla="*/ 198262 w 3971"/>
              <a:gd name="T73" fmla="*/ 232735 h 3422"/>
              <a:gd name="T74" fmla="*/ 158195 w 3971"/>
              <a:gd name="T75" fmla="*/ 185431 h 3422"/>
              <a:gd name="T76" fmla="*/ 158195 w 3971"/>
              <a:gd name="T77" fmla="*/ 177393 h 3422"/>
              <a:gd name="T78" fmla="*/ 32813 w 3971"/>
              <a:gd name="T79" fmla="*/ 177393 h 3422"/>
              <a:gd name="T80" fmla="*/ 32813 w 3971"/>
              <a:gd name="T81" fmla="*/ 233998 h 342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3971" h="3422">
                <a:moveTo>
                  <a:pt x="1300" y="3422"/>
                </a:moveTo>
                <a:cubicBezTo>
                  <a:pt x="914" y="3422"/>
                  <a:pt x="605" y="3303"/>
                  <a:pt x="381" y="3070"/>
                </a:cubicBezTo>
                <a:cubicBezTo>
                  <a:pt x="0" y="2674"/>
                  <a:pt x="10" y="2089"/>
                  <a:pt x="11" y="2035"/>
                </a:cubicBezTo>
                <a:lnTo>
                  <a:pt x="11" y="1408"/>
                </a:lnTo>
                <a:cubicBezTo>
                  <a:pt x="11" y="1333"/>
                  <a:pt x="73" y="1272"/>
                  <a:pt x="148" y="1272"/>
                </a:cubicBezTo>
                <a:lnTo>
                  <a:pt x="1511" y="1272"/>
                </a:lnTo>
                <a:cubicBezTo>
                  <a:pt x="1587" y="1272"/>
                  <a:pt x="1648" y="1333"/>
                  <a:pt x="1648" y="1408"/>
                </a:cubicBezTo>
                <a:lnTo>
                  <a:pt x="1648" y="1615"/>
                </a:lnTo>
                <a:cubicBezTo>
                  <a:pt x="1648" y="1628"/>
                  <a:pt x="1652" y="1672"/>
                  <a:pt x="1667" y="1708"/>
                </a:cubicBezTo>
                <a:cubicBezTo>
                  <a:pt x="1686" y="1754"/>
                  <a:pt x="1705" y="1754"/>
                  <a:pt x="1722" y="1754"/>
                </a:cubicBezTo>
                <a:cubicBezTo>
                  <a:pt x="1885" y="1754"/>
                  <a:pt x="1994" y="1535"/>
                  <a:pt x="2172" y="1148"/>
                </a:cubicBezTo>
                <a:cubicBezTo>
                  <a:pt x="2291" y="889"/>
                  <a:pt x="2426" y="595"/>
                  <a:pt x="2630" y="301"/>
                </a:cubicBezTo>
                <a:cubicBezTo>
                  <a:pt x="2834" y="9"/>
                  <a:pt x="3200" y="0"/>
                  <a:pt x="3241" y="0"/>
                </a:cubicBezTo>
                <a:lnTo>
                  <a:pt x="3242" y="0"/>
                </a:lnTo>
                <a:lnTo>
                  <a:pt x="3834" y="0"/>
                </a:lnTo>
                <a:cubicBezTo>
                  <a:pt x="3910" y="0"/>
                  <a:pt x="3971" y="61"/>
                  <a:pt x="3971" y="137"/>
                </a:cubicBezTo>
                <a:lnTo>
                  <a:pt x="3971" y="655"/>
                </a:lnTo>
                <a:cubicBezTo>
                  <a:pt x="3971" y="730"/>
                  <a:pt x="3910" y="792"/>
                  <a:pt x="3834" y="792"/>
                </a:cubicBezTo>
                <a:lnTo>
                  <a:pt x="3454" y="792"/>
                </a:lnTo>
                <a:cubicBezTo>
                  <a:pt x="3195" y="792"/>
                  <a:pt x="3086" y="1107"/>
                  <a:pt x="2928" y="1622"/>
                </a:cubicBezTo>
                <a:cubicBezTo>
                  <a:pt x="2870" y="1810"/>
                  <a:pt x="2811" y="2004"/>
                  <a:pt x="2733" y="2201"/>
                </a:cubicBezTo>
                <a:cubicBezTo>
                  <a:pt x="2573" y="2605"/>
                  <a:pt x="2413" y="2872"/>
                  <a:pt x="2216" y="3065"/>
                </a:cubicBezTo>
                <a:cubicBezTo>
                  <a:pt x="1971" y="3305"/>
                  <a:pt x="1671" y="3422"/>
                  <a:pt x="1300" y="3422"/>
                </a:cubicBezTo>
                <a:close/>
                <a:moveTo>
                  <a:pt x="285" y="2038"/>
                </a:moveTo>
                <a:cubicBezTo>
                  <a:pt x="285" y="2043"/>
                  <a:pt x="269" y="2561"/>
                  <a:pt x="579" y="2882"/>
                </a:cubicBezTo>
                <a:cubicBezTo>
                  <a:pt x="750" y="3059"/>
                  <a:pt x="992" y="3148"/>
                  <a:pt x="1300" y="3148"/>
                </a:cubicBezTo>
                <a:cubicBezTo>
                  <a:pt x="1933" y="3148"/>
                  <a:pt x="2229" y="2729"/>
                  <a:pt x="2479" y="2100"/>
                </a:cubicBezTo>
                <a:cubicBezTo>
                  <a:pt x="2553" y="1914"/>
                  <a:pt x="2610" y="1725"/>
                  <a:pt x="2666" y="1542"/>
                </a:cubicBezTo>
                <a:cubicBezTo>
                  <a:pt x="2828" y="1015"/>
                  <a:pt x="2980" y="518"/>
                  <a:pt x="3454" y="518"/>
                </a:cubicBezTo>
                <a:lnTo>
                  <a:pt x="3698" y="518"/>
                </a:lnTo>
                <a:lnTo>
                  <a:pt x="3698" y="274"/>
                </a:lnTo>
                <a:lnTo>
                  <a:pt x="3242" y="274"/>
                </a:lnTo>
                <a:cubicBezTo>
                  <a:pt x="3241" y="274"/>
                  <a:pt x="3241" y="274"/>
                  <a:pt x="3240" y="274"/>
                </a:cubicBezTo>
                <a:cubicBezTo>
                  <a:pt x="3238" y="274"/>
                  <a:pt x="2981" y="276"/>
                  <a:pt x="2855" y="457"/>
                </a:cubicBezTo>
                <a:cubicBezTo>
                  <a:pt x="2664" y="732"/>
                  <a:pt x="2535" y="1014"/>
                  <a:pt x="2420" y="1263"/>
                </a:cubicBezTo>
                <a:cubicBezTo>
                  <a:pt x="2326" y="1467"/>
                  <a:pt x="2245" y="1643"/>
                  <a:pt x="2149" y="1776"/>
                </a:cubicBezTo>
                <a:cubicBezTo>
                  <a:pt x="2026" y="1945"/>
                  <a:pt x="1887" y="2027"/>
                  <a:pt x="1722" y="2027"/>
                </a:cubicBezTo>
                <a:cubicBezTo>
                  <a:pt x="1467" y="2027"/>
                  <a:pt x="1374" y="1781"/>
                  <a:pt x="1374" y="1615"/>
                </a:cubicBezTo>
                <a:lnTo>
                  <a:pt x="1374" y="1545"/>
                </a:lnTo>
                <a:lnTo>
                  <a:pt x="285" y="1545"/>
                </a:lnTo>
                <a:lnTo>
                  <a:pt x="285" y="2038"/>
                </a:lnTo>
                <a:close/>
              </a:path>
            </a:pathLst>
          </a:custGeom>
          <a:solidFill>
            <a:srgbClr val="F95B54"/>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lstStyle/>
          <a:p>
            <a:endParaRPr lang="zh-CN" altLang="en-US"/>
          </a:p>
        </p:txBody>
      </p:sp>
      <p:sp>
        <p:nvSpPr>
          <p:cNvPr id="27665" name="no-smoking-sign_75343"/>
          <p:cNvSpPr>
            <a:spLocks noChangeAspect="1" noChangeArrowheads="1"/>
          </p:cNvSpPr>
          <p:nvPr/>
        </p:nvSpPr>
        <p:spPr bwMode="auto">
          <a:xfrm>
            <a:off x="5718175" y="3525838"/>
            <a:ext cx="457200" cy="460375"/>
          </a:xfrm>
          <a:custGeom>
            <a:avLst/>
            <a:gdLst>
              <a:gd name="T0" fmla="*/ 285414 w 608697"/>
              <a:gd name="T1" fmla="*/ 215987 h 607851"/>
              <a:gd name="T2" fmla="*/ 256951 w 608697"/>
              <a:gd name="T3" fmla="*/ 244672 h 607851"/>
              <a:gd name="T4" fmla="*/ 359205 w 608697"/>
              <a:gd name="T5" fmla="*/ 244672 h 607851"/>
              <a:gd name="T6" fmla="*/ 359205 w 608697"/>
              <a:gd name="T7" fmla="*/ 215987 h 607851"/>
              <a:gd name="T8" fmla="*/ 186130 w 608697"/>
              <a:gd name="T9" fmla="*/ 215987 h 607851"/>
              <a:gd name="T10" fmla="*/ 186130 w 608697"/>
              <a:gd name="T11" fmla="*/ 244672 h 607851"/>
              <a:gd name="T12" fmla="*/ 192125 w 608697"/>
              <a:gd name="T13" fmla="*/ 244672 h 607851"/>
              <a:gd name="T14" fmla="*/ 220588 w 608697"/>
              <a:gd name="T15" fmla="*/ 215987 h 607851"/>
              <a:gd name="T16" fmla="*/ 380328 w 608697"/>
              <a:gd name="T17" fmla="*/ 120275 h 607851"/>
              <a:gd name="T18" fmla="*/ 306201 w 608697"/>
              <a:gd name="T19" fmla="*/ 195038 h 607851"/>
              <a:gd name="T20" fmla="*/ 369570 w 608697"/>
              <a:gd name="T21" fmla="*/ 195038 h 607851"/>
              <a:gd name="T22" fmla="*/ 379992 w 608697"/>
              <a:gd name="T23" fmla="*/ 205540 h 607851"/>
              <a:gd name="T24" fmla="*/ 379992 w 608697"/>
              <a:gd name="T25" fmla="*/ 255119 h 607851"/>
              <a:gd name="T26" fmla="*/ 369570 w 608697"/>
              <a:gd name="T27" fmla="*/ 265621 h 607851"/>
              <a:gd name="T28" fmla="*/ 236164 w 608697"/>
              <a:gd name="T29" fmla="*/ 265621 h 607851"/>
              <a:gd name="T30" fmla="*/ 119343 w 608697"/>
              <a:gd name="T31" fmla="*/ 383299 h 607851"/>
              <a:gd name="T32" fmla="*/ 228600 w 608697"/>
              <a:gd name="T33" fmla="*/ 418873 h 607851"/>
              <a:gd name="T34" fmla="*/ 415627 w 608697"/>
              <a:gd name="T35" fmla="*/ 230386 h 607851"/>
              <a:gd name="T36" fmla="*/ 380328 w 608697"/>
              <a:gd name="T37" fmla="*/ 120275 h 607851"/>
              <a:gd name="T38" fmla="*/ 357662 w 608697"/>
              <a:gd name="T39" fmla="*/ 89812 h 607851"/>
              <a:gd name="T40" fmla="*/ 350344 w 608697"/>
              <a:gd name="T41" fmla="*/ 92861 h 607851"/>
              <a:gd name="T42" fmla="*/ 92283 w 608697"/>
              <a:gd name="T43" fmla="*/ 352900 h 607851"/>
              <a:gd name="T44" fmla="*/ 92283 w 608697"/>
              <a:gd name="T45" fmla="*/ 367751 h 607851"/>
              <a:gd name="T46" fmla="*/ 99679 w 608697"/>
              <a:gd name="T47" fmla="*/ 370800 h 607851"/>
              <a:gd name="T48" fmla="*/ 107019 w 608697"/>
              <a:gd name="T49" fmla="*/ 367751 h 607851"/>
              <a:gd name="T50" fmla="*/ 365023 w 608697"/>
              <a:gd name="T51" fmla="*/ 107656 h 607851"/>
              <a:gd name="T52" fmla="*/ 365023 w 608697"/>
              <a:gd name="T53" fmla="*/ 92861 h 607851"/>
              <a:gd name="T54" fmla="*/ 357662 w 608697"/>
              <a:gd name="T55" fmla="*/ 89812 h 607851"/>
              <a:gd name="T56" fmla="*/ 228600 w 608697"/>
              <a:gd name="T57" fmla="*/ 41899 h 607851"/>
              <a:gd name="T58" fmla="*/ 41574 w 608697"/>
              <a:gd name="T59" fmla="*/ 230386 h 607851"/>
              <a:gd name="T60" fmla="*/ 85725 w 608697"/>
              <a:gd name="T61" fmla="*/ 351903 h 607851"/>
              <a:gd name="T62" fmla="*/ 171338 w 608697"/>
              <a:gd name="T63" fmla="*/ 265621 h 607851"/>
              <a:gd name="T64" fmla="*/ 87630 w 608697"/>
              <a:gd name="T65" fmla="*/ 265621 h 607851"/>
              <a:gd name="T66" fmla="*/ 77208 w 608697"/>
              <a:gd name="T67" fmla="*/ 255119 h 607851"/>
              <a:gd name="T68" fmla="*/ 77208 w 608697"/>
              <a:gd name="T69" fmla="*/ 205540 h 607851"/>
              <a:gd name="T70" fmla="*/ 87630 w 608697"/>
              <a:gd name="T71" fmla="*/ 195038 h 607851"/>
              <a:gd name="T72" fmla="*/ 174028 w 608697"/>
              <a:gd name="T73" fmla="*/ 195038 h 607851"/>
              <a:gd name="T74" fmla="*/ 174868 w 608697"/>
              <a:gd name="T75" fmla="*/ 195151 h 607851"/>
              <a:gd name="T76" fmla="*/ 175709 w 608697"/>
              <a:gd name="T77" fmla="*/ 195038 h 607851"/>
              <a:gd name="T78" fmla="*/ 241319 w 608697"/>
              <a:gd name="T79" fmla="*/ 195038 h 607851"/>
              <a:gd name="T80" fmla="*/ 349176 w 608697"/>
              <a:gd name="T81" fmla="*/ 86395 h 607851"/>
              <a:gd name="T82" fmla="*/ 228600 w 608697"/>
              <a:gd name="T83" fmla="*/ 41899 h 607851"/>
              <a:gd name="T84" fmla="*/ 228600 w 608697"/>
              <a:gd name="T85" fmla="*/ 0 h 607851"/>
              <a:gd name="T86" fmla="*/ 457200 w 608697"/>
              <a:gd name="T87" fmla="*/ 230386 h 607851"/>
              <a:gd name="T88" fmla="*/ 228600 w 608697"/>
              <a:gd name="T89" fmla="*/ 460772 h 607851"/>
              <a:gd name="T90" fmla="*/ 0 w 608697"/>
              <a:gd name="T91" fmla="*/ 230386 h 607851"/>
              <a:gd name="T92" fmla="*/ 228600 w 608697"/>
              <a:gd name="T93" fmla="*/ 0 h 60785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608697" h="607851">
                <a:moveTo>
                  <a:pt x="379988" y="284930"/>
                </a:moveTo>
                <a:lnTo>
                  <a:pt x="342094" y="322772"/>
                </a:lnTo>
                <a:lnTo>
                  <a:pt x="478230" y="322772"/>
                </a:lnTo>
                <a:lnTo>
                  <a:pt x="478230" y="284930"/>
                </a:lnTo>
                <a:lnTo>
                  <a:pt x="379988" y="284930"/>
                </a:lnTo>
                <a:close/>
                <a:moveTo>
                  <a:pt x="247806" y="284930"/>
                </a:moveTo>
                <a:lnTo>
                  <a:pt x="247806" y="322772"/>
                </a:lnTo>
                <a:lnTo>
                  <a:pt x="255787" y="322772"/>
                </a:lnTo>
                <a:lnTo>
                  <a:pt x="293682" y="284930"/>
                </a:lnTo>
                <a:lnTo>
                  <a:pt x="247806" y="284930"/>
                </a:lnTo>
                <a:close/>
                <a:moveTo>
                  <a:pt x="506353" y="158667"/>
                </a:moveTo>
                <a:lnTo>
                  <a:pt x="407663" y="257294"/>
                </a:lnTo>
                <a:lnTo>
                  <a:pt x="492030" y="257294"/>
                </a:lnTo>
                <a:cubicBezTo>
                  <a:pt x="499714" y="257294"/>
                  <a:pt x="505905" y="263477"/>
                  <a:pt x="505905" y="271149"/>
                </a:cubicBezTo>
                <a:lnTo>
                  <a:pt x="505905" y="336553"/>
                </a:lnTo>
                <a:cubicBezTo>
                  <a:pt x="505905" y="344225"/>
                  <a:pt x="499714" y="350408"/>
                  <a:pt x="492030" y="350408"/>
                </a:cubicBezTo>
                <a:lnTo>
                  <a:pt x="314419" y="350408"/>
                </a:lnTo>
                <a:lnTo>
                  <a:pt x="158888" y="505649"/>
                </a:lnTo>
                <a:cubicBezTo>
                  <a:pt x="199841" y="535222"/>
                  <a:pt x="250118" y="552578"/>
                  <a:pt x="304349" y="552578"/>
                </a:cubicBezTo>
                <a:cubicBezTo>
                  <a:pt x="441679" y="552578"/>
                  <a:pt x="553348" y="441064"/>
                  <a:pt x="553348" y="303925"/>
                </a:cubicBezTo>
                <a:cubicBezTo>
                  <a:pt x="553348" y="249770"/>
                  <a:pt x="535967" y="199563"/>
                  <a:pt x="506353" y="158667"/>
                </a:cubicBezTo>
                <a:close/>
                <a:moveTo>
                  <a:pt x="476176" y="118480"/>
                </a:moveTo>
                <a:cubicBezTo>
                  <a:pt x="472642" y="118480"/>
                  <a:pt x="469118" y="119821"/>
                  <a:pt x="466433" y="122503"/>
                </a:cubicBezTo>
                <a:lnTo>
                  <a:pt x="122862" y="465546"/>
                </a:lnTo>
                <a:cubicBezTo>
                  <a:pt x="117491" y="470984"/>
                  <a:pt x="117491" y="479699"/>
                  <a:pt x="122862" y="485137"/>
                </a:cubicBezTo>
                <a:cubicBezTo>
                  <a:pt x="125622" y="487819"/>
                  <a:pt x="129128" y="489160"/>
                  <a:pt x="132708" y="489160"/>
                </a:cubicBezTo>
                <a:cubicBezTo>
                  <a:pt x="136214" y="489160"/>
                  <a:pt x="139720" y="487819"/>
                  <a:pt x="142480" y="485137"/>
                </a:cubicBezTo>
                <a:lnTo>
                  <a:pt x="485976" y="142020"/>
                </a:lnTo>
                <a:cubicBezTo>
                  <a:pt x="491346" y="136656"/>
                  <a:pt x="491346" y="127941"/>
                  <a:pt x="485976" y="122503"/>
                </a:cubicBezTo>
                <a:cubicBezTo>
                  <a:pt x="483253" y="119821"/>
                  <a:pt x="479710" y="118480"/>
                  <a:pt x="476176" y="118480"/>
                </a:cubicBezTo>
                <a:close/>
                <a:moveTo>
                  <a:pt x="304349" y="55273"/>
                </a:moveTo>
                <a:cubicBezTo>
                  <a:pt x="167019" y="55273"/>
                  <a:pt x="55350" y="166787"/>
                  <a:pt x="55350" y="303925"/>
                </a:cubicBezTo>
                <a:cubicBezTo>
                  <a:pt x="55350" y="364934"/>
                  <a:pt x="77430" y="420877"/>
                  <a:pt x="114131" y="464231"/>
                </a:cubicBezTo>
                <a:lnTo>
                  <a:pt x="228112" y="350408"/>
                </a:lnTo>
                <a:lnTo>
                  <a:pt x="116667" y="350408"/>
                </a:lnTo>
                <a:cubicBezTo>
                  <a:pt x="108984" y="350408"/>
                  <a:pt x="102792" y="344225"/>
                  <a:pt x="102792" y="336553"/>
                </a:cubicBezTo>
                <a:lnTo>
                  <a:pt x="102792" y="271149"/>
                </a:lnTo>
                <a:cubicBezTo>
                  <a:pt x="102792" y="263477"/>
                  <a:pt x="108984" y="257294"/>
                  <a:pt x="116667" y="257294"/>
                </a:cubicBezTo>
                <a:lnTo>
                  <a:pt x="231693" y="257294"/>
                </a:lnTo>
                <a:cubicBezTo>
                  <a:pt x="232141" y="257294"/>
                  <a:pt x="232439" y="257368"/>
                  <a:pt x="232812" y="257443"/>
                </a:cubicBezTo>
                <a:cubicBezTo>
                  <a:pt x="233185" y="257368"/>
                  <a:pt x="233558" y="257294"/>
                  <a:pt x="233931" y="257294"/>
                </a:cubicBezTo>
                <a:lnTo>
                  <a:pt x="321282" y="257294"/>
                </a:lnTo>
                <a:lnTo>
                  <a:pt x="464878" y="113972"/>
                </a:lnTo>
                <a:cubicBezTo>
                  <a:pt x="421463" y="77322"/>
                  <a:pt x="365442" y="55273"/>
                  <a:pt x="304349" y="55273"/>
                </a:cubicBezTo>
                <a:close/>
                <a:moveTo>
                  <a:pt x="304349" y="0"/>
                </a:moveTo>
                <a:cubicBezTo>
                  <a:pt x="472188" y="0"/>
                  <a:pt x="608697" y="136320"/>
                  <a:pt x="608697" y="303925"/>
                </a:cubicBezTo>
                <a:cubicBezTo>
                  <a:pt x="608697" y="471531"/>
                  <a:pt x="472188" y="607851"/>
                  <a:pt x="304349" y="607851"/>
                </a:cubicBezTo>
                <a:cubicBezTo>
                  <a:pt x="136509" y="607851"/>
                  <a:pt x="0" y="471531"/>
                  <a:pt x="0" y="303925"/>
                </a:cubicBezTo>
                <a:cubicBezTo>
                  <a:pt x="0" y="136320"/>
                  <a:pt x="136509" y="0"/>
                  <a:pt x="304349" y="0"/>
                </a:cubicBezTo>
                <a:close/>
              </a:path>
            </a:pathLst>
          </a:custGeom>
          <a:solidFill>
            <a:srgbClr val="F95B54"/>
          </a:solidFill>
          <a:ln>
            <a:noFill/>
          </a:ln>
          <a:extLst>
            <a:ext uri="{91240B29-F687-4F45-9708-019B960494DF}">
              <a14:hiddenLine xmlns:a14="http://schemas.microsoft.com/office/drawing/2010/main" w="9525">
                <a:solidFill>
                  <a:srgbClr val="000000"/>
                </a:solidFill>
                <a:round/>
                <a:headEnd/>
                <a:tailEnd/>
              </a14:hiddenLine>
            </a:ext>
          </a:extLst>
        </p:spPr>
        <p:txBody>
          <a:bodyPr lIns="68580" tIns="34290" rIns="68580" bIns="34290"/>
          <a:lstStyle/>
          <a:p>
            <a:endParaRPr lang="zh-CN" altLang="en-US"/>
          </a:p>
        </p:txBody>
      </p:sp>
      <p:sp>
        <p:nvSpPr>
          <p:cNvPr id="27666" name="no-smoking-sign_75343"/>
          <p:cNvSpPr>
            <a:spLocks noChangeAspect="1" noChangeArrowheads="1"/>
          </p:cNvSpPr>
          <p:nvPr/>
        </p:nvSpPr>
        <p:spPr bwMode="auto">
          <a:xfrm>
            <a:off x="1443038" y="3578225"/>
            <a:ext cx="457200" cy="431800"/>
          </a:xfrm>
          <a:custGeom>
            <a:avLst/>
            <a:gdLst>
              <a:gd name="T0" fmla="*/ 235658 w 607605"/>
              <a:gd name="T1" fmla="*/ 233886 h 574592"/>
              <a:gd name="T2" fmla="*/ 427345 w 607605"/>
              <a:gd name="T3" fmla="*/ 413817 h 574592"/>
              <a:gd name="T4" fmla="*/ 438732 w 607605"/>
              <a:gd name="T5" fmla="*/ 391091 h 574592"/>
              <a:gd name="T6" fmla="*/ 205452 w 607605"/>
              <a:gd name="T7" fmla="*/ 169654 h 574592"/>
              <a:gd name="T8" fmla="*/ 191721 w 607605"/>
              <a:gd name="T9" fmla="*/ 186698 h 574592"/>
              <a:gd name="T10" fmla="*/ 224272 w 607605"/>
              <a:gd name="T11" fmla="*/ 222524 h 574592"/>
              <a:gd name="T12" fmla="*/ 216838 w 607605"/>
              <a:gd name="T13" fmla="*/ 169654 h 574592"/>
              <a:gd name="T14" fmla="*/ 211145 w 607605"/>
              <a:gd name="T15" fmla="*/ 151223 h 574592"/>
              <a:gd name="T16" fmla="*/ 450118 w 607605"/>
              <a:gd name="T17" fmla="*/ 379729 h 574592"/>
              <a:gd name="T18" fmla="*/ 438732 w 607605"/>
              <a:gd name="T19" fmla="*/ 425179 h 574592"/>
              <a:gd name="T20" fmla="*/ 404574 w 607605"/>
              <a:gd name="T21" fmla="*/ 425179 h 574592"/>
              <a:gd name="T22" fmla="*/ 175647 w 607605"/>
              <a:gd name="T23" fmla="*/ 186698 h 574592"/>
              <a:gd name="T24" fmla="*/ 194066 w 607605"/>
              <a:gd name="T25" fmla="*/ 158291 h 574592"/>
              <a:gd name="T26" fmla="*/ 16517 w 607605"/>
              <a:gd name="T27" fmla="*/ 80613 h 574592"/>
              <a:gd name="T28" fmla="*/ 75016 w 607605"/>
              <a:gd name="T29" fmla="*/ 129924 h 574592"/>
              <a:gd name="T30" fmla="*/ 115601 w 607605"/>
              <a:gd name="T31" fmla="*/ 155667 h 574592"/>
              <a:gd name="T32" fmla="*/ 125847 w 607605"/>
              <a:gd name="T33" fmla="*/ 168036 h 574592"/>
              <a:gd name="T34" fmla="*/ 91491 w 607605"/>
              <a:gd name="T35" fmla="*/ 175926 h 574592"/>
              <a:gd name="T36" fmla="*/ 35035 w 607605"/>
              <a:gd name="T37" fmla="*/ 99234 h 574592"/>
              <a:gd name="T38" fmla="*/ 612 w 607605"/>
              <a:gd name="T39" fmla="*/ 93885 h 574592"/>
              <a:gd name="T40" fmla="*/ 16517 w 607605"/>
              <a:gd name="T41" fmla="*/ 80613 h 574592"/>
              <a:gd name="T42" fmla="*/ 65767 w 607605"/>
              <a:gd name="T43" fmla="*/ 44398 h 574592"/>
              <a:gd name="T44" fmla="*/ 120209 w 607605"/>
              <a:gd name="T45" fmla="*/ 120365 h 574592"/>
              <a:gd name="T46" fmla="*/ 151012 w 607605"/>
              <a:gd name="T47" fmla="*/ 116620 h 574592"/>
              <a:gd name="T48" fmla="*/ 124762 w 607605"/>
              <a:gd name="T49" fmla="*/ 137083 h 574592"/>
              <a:gd name="T50" fmla="*/ 83781 w 607605"/>
              <a:gd name="T51" fmla="*/ 94419 h 574592"/>
              <a:gd name="T52" fmla="*/ 35299 w 607605"/>
              <a:gd name="T53" fmla="*/ 58040 h 574592"/>
              <a:gd name="T54" fmla="*/ 29004 w 607605"/>
              <a:gd name="T55" fmla="*/ 43261 h 574592"/>
              <a:gd name="T56" fmla="*/ 72886 w 607605"/>
              <a:gd name="T57" fmla="*/ 314 h 574592"/>
              <a:gd name="T58" fmla="*/ 131345 w 607605"/>
              <a:gd name="T59" fmla="*/ 49642 h 574592"/>
              <a:gd name="T60" fmla="*/ 171926 w 607605"/>
              <a:gd name="T61" fmla="*/ 75305 h 574592"/>
              <a:gd name="T62" fmla="*/ 182170 w 607605"/>
              <a:gd name="T63" fmla="*/ 87667 h 574592"/>
              <a:gd name="T64" fmla="*/ 147818 w 607605"/>
              <a:gd name="T65" fmla="*/ 95620 h 574592"/>
              <a:gd name="T66" fmla="*/ 91368 w 607605"/>
              <a:gd name="T67" fmla="*/ 18902 h 574592"/>
              <a:gd name="T68" fmla="*/ 57016 w 607605"/>
              <a:gd name="T69" fmla="*/ 13622 h 574592"/>
              <a:gd name="T70" fmla="*/ 72886 w 607605"/>
              <a:gd name="T71" fmla="*/ 314 h 5745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07605" h="574592">
                <a:moveTo>
                  <a:pt x="343446" y="280732"/>
                </a:moveTo>
                <a:lnTo>
                  <a:pt x="313183" y="310944"/>
                </a:lnTo>
                <a:lnTo>
                  <a:pt x="552798" y="550156"/>
                </a:lnTo>
                <a:cubicBezTo>
                  <a:pt x="556981" y="554332"/>
                  <a:pt x="563746" y="554332"/>
                  <a:pt x="567929" y="550156"/>
                </a:cubicBezTo>
                <a:lnTo>
                  <a:pt x="583061" y="535049"/>
                </a:lnTo>
                <a:cubicBezTo>
                  <a:pt x="587244" y="530873"/>
                  <a:pt x="587244" y="524120"/>
                  <a:pt x="583061" y="519943"/>
                </a:cubicBezTo>
                <a:lnTo>
                  <a:pt x="343446" y="280732"/>
                </a:lnTo>
                <a:close/>
                <a:moveTo>
                  <a:pt x="280605" y="222440"/>
                </a:moveTo>
                <a:cubicBezTo>
                  <a:pt x="277846" y="222440"/>
                  <a:pt x="275087" y="223417"/>
                  <a:pt x="273039" y="225550"/>
                </a:cubicBezTo>
                <a:lnTo>
                  <a:pt x="257908" y="240656"/>
                </a:lnTo>
                <a:cubicBezTo>
                  <a:pt x="255861" y="242611"/>
                  <a:pt x="254792" y="245277"/>
                  <a:pt x="254792" y="248209"/>
                </a:cubicBezTo>
                <a:cubicBezTo>
                  <a:pt x="254792" y="251052"/>
                  <a:pt x="255861" y="253718"/>
                  <a:pt x="257908" y="255762"/>
                </a:cubicBezTo>
                <a:lnTo>
                  <a:pt x="298051" y="295838"/>
                </a:lnTo>
                <a:lnTo>
                  <a:pt x="328315" y="265626"/>
                </a:lnTo>
                <a:lnTo>
                  <a:pt x="288171" y="225550"/>
                </a:lnTo>
                <a:cubicBezTo>
                  <a:pt x="286035" y="223417"/>
                  <a:pt x="283365" y="222440"/>
                  <a:pt x="280605" y="222440"/>
                </a:cubicBezTo>
                <a:close/>
                <a:moveTo>
                  <a:pt x="280605" y="201046"/>
                </a:moveTo>
                <a:cubicBezTo>
                  <a:pt x="288816" y="201046"/>
                  <a:pt x="297028" y="204179"/>
                  <a:pt x="303303" y="210443"/>
                </a:cubicBezTo>
                <a:lnTo>
                  <a:pt x="598193" y="504837"/>
                </a:lnTo>
                <a:cubicBezTo>
                  <a:pt x="610743" y="517366"/>
                  <a:pt x="610743" y="537715"/>
                  <a:pt x="598193" y="550156"/>
                </a:cubicBezTo>
                <a:lnTo>
                  <a:pt x="583061" y="565262"/>
                </a:lnTo>
                <a:cubicBezTo>
                  <a:pt x="576830" y="571482"/>
                  <a:pt x="568641" y="574592"/>
                  <a:pt x="560452" y="574592"/>
                </a:cubicBezTo>
                <a:cubicBezTo>
                  <a:pt x="552175" y="574592"/>
                  <a:pt x="543986" y="571482"/>
                  <a:pt x="537666" y="565262"/>
                </a:cubicBezTo>
                <a:lnTo>
                  <a:pt x="242776" y="270868"/>
                </a:lnTo>
                <a:cubicBezTo>
                  <a:pt x="236723" y="264826"/>
                  <a:pt x="233430" y="256740"/>
                  <a:pt x="233430" y="248209"/>
                </a:cubicBezTo>
                <a:cubicBezTo>
                  <a:pt x="233430" y="239590"/>
                  <a:pt x="236723" y="231592"/>
                  <a:pt x="242776" y="225550"/>
                </a:cubicBezTo>
                <a:lnTo>
                  <a:pt x="257908" y="210443"/>
                </a:lnTo>
                <a:cubicBezTo>
                  <a:pt x="264183" y="204179"/>
                  <a:pt x="272394" y="201046"/>
                  <a:pt x="280605" y="201046"/>
                </a:cubicBezTo>
                <a:close/>
                <a:moveTo>
                  <a:pt x="21951" y="107172"/>
                </a:moveTo>
                <a:cubicBezTo>
                  <a:pt x="30963" y="106150"/>
                  <a:pt x="42956" y="106639"/>
                  <a:pt x="55371" y="112461"/>
                </a:cubicBezTo>
                <a:cubicBezTo>
                  <a:pt x="75575" y="121884"/>
                  <a:pt x="90527" y="142151"/>
                  <a:pt x="99694" y="172730"/>
                </a:cubicBezTo>
                <a:cubicBezTo>
                  <a:pt x="106636" y="195842"/>
                  <a:pt x="116338" y="209976"/>
                  <a:pt x="127641" y="213443"/>
                </a:cubicBezTo>
                <a:cubicBezTo>
                  <a:pt x="140546" y="217354"/>
                  <a:pt x="153452" y="207043"/>
                  <a:pt x="153630" y="206954"/>
                </a:cubicBezTo>
                <a:cubicBezTo>
                  <a:pt x="158169" y="203220"/>
                  <a:pt x="164844" y="203843"/>
                  <a:pt x="168582" y="208376"/>
                </a:cubicBezTo>
                <a:cubicBezTo>
                  <a:pt x="172320" y="212910"/>
                  <a:pt x="171786" y="219577"/>
                  <a:pt x="167247" y="223399"/>
                </a:cubicBezTo>
                <a:cubicBezTo>
                  <a:pt x="166535" y="224021"/>
                  <a:pt x="152206" y="235666"/>
                  <a:pt x="133782" y="235666"/>
                </a:cubicBezTo>
                <a:cubicBezTo>
                  <a:pt x="129866" y="235666"/>
                  <a:pt x="125772" y="235133"/>
                  <a:pt x="121589" y="233888"/>
                </a:cubicBezTo>
                <a:cubicBezTo>
                  <a:pt x="102720" y="228199"/>
                  <a:pt x="88480" y="209710"/>
                  <a:pt x="79224" y="178864"/>
                </a:cubicBezTo>
                <a:cubicBezTo>
                  <a:pt x="71926" y="154507"/>
                  <a:pt x="60889" y="138773"/>
                  <a:pt x="46560" y="131929"/>
                </a:cubicBezTo>
                <a:cubicBezTo>
                  <a:pt x="30540" y="124284"/>
                  <a:pt x="15409" y="130328"/>
                  <a:pt x="14786" y="130595"/>
                </a:cubicBezTo>
                <a:cubicBezTo>
                  <a:pt x="9357" y="132817"/>
                  <a:pt x="3127" y="130240"/>
                  <a:pt x="813" y="124817"/>
                </a:cubicBezTo>
                <a:cubicBezTo>
                  <a:pt x="-1412" y="119395"/>
                  <a:pt x="1080" y="113261"/>
                  <a:pt x="6420" y="110950"/>
                </a:cubicBezTo>
                <a:cubicBezTo>
                  <a:pt x="6910" y="110728"/>
                  <a:pt x="12940" y="108194"/>
                  <a:pt x="21951" y="107172"/>
                </a:cubicBezTo>
                <a:close/>
                <a:moveTo>
                  <a:pt x="54064" y="53769"/>
                </a:moveTo>
                <a:cubicBezTo>
                  <a:pt x="63063" y="52758"/>
                  <a:pt x="75032" y="53247"/>
                  <a:pt x="87402" y="59026"/>
                </a:cubicBezTo>
                <a:cubicBezTo>
                  <a:pt x="107693" y="68450"/>
                  <a:pt x="122644" y="88720"/>
                  <a:pt x="131810" y="119303"/>
                </a:cubicBezTo>
                <a:cubicBezTo>
                  <a:pt x="138751" y="142508"/>
                  <a:pt x="148363" y="156555"/>
                  <a:pt x="159754" y="160022"/>
                </a:cubicBezTo>
                <a:cubicBezTo>
                  <a:pt x="172569" y="163934"/>
                  <a:pt x="185562" y="153621"/>
                  <a:pt x="185651" y="153532"/>
                </a:cubicBezTo>
                <a:cubicBezTo>
                  <a:pt x="190189" y="149798"/>
                  <a:pt x="196953" y="150509"/>
                  <a:pt x="200690" y="155043"/>
                </a:cubicBezTo>
                <a:cubicBezTo>
                  <a:pt x="204428" y="159577"/>
                  <a:pt x="203805" y="166245"/>
                  <a:pt x="199266" y="169979"/>
                </a:cubicBezTo>
                <a:cubicBezTo>
                  <a:pt x="198554" y="170602"/>
                  <a:pt x="184227" y="182248"/>
                  <a:pt x="165805" y="182248"/>
                </a:cubicBezTo>
                <a:cubicBezTo>
                  <a:pt x="161889" y="182248"/>
                  <a:pt x="157885" y="181804"/>
                  <a:pt x="153702" y="180559"/>
                </a:cubicBezTo>
                <a:cubicBezTo>
                  <a:pt x="134836" y="174869"/>
                  <a:pt x="120597" y="156288"/>
                  <a:pt x="111342" y="125527"/>
                </a:cubicBezTo>
                <a:cubicBezTo>
                  <a:pt x="103955" y="101167"/>
                  <a:pt x="93009" y="85342"/>
                  <a:pt x="78592" y="78496"/>
                </a:cubicBezTo>
                <a:cubicBezTo>
                  <a:pt x="62662" y="70850"/>
                  <a:pt x="47534" y="76896"/>
                  <a:pt x="46911" y="77162"/>
                </a:cubicBezTo>
                <a:cubicBezTo>
                  <a:pt x="41482" y="79385"/>
                  <a:pt x="35164" y="76807"/>
                  <a:pt x="32939" y="71472"/>
                </a:cubicBezTo>
                <a:cubicBezTo>
                  <a:pt x="30625" y="66049"/>
                  <a:pt x="33117" y="59826"/>
                  <a:pt x="38545" y="57514"/>
                </a:cubicBezTo>
                <a:cubicBezTo>
                  <a:pt x="39035" y="57292"/>
                  <a:pt x="45064" y="54781"/>
                  <a:pt x="54064" y="53769"/>
                </a:cubicBezTo>
                <a:close/>
                <a:moveTo>
                  <a:pt x="96863" y="418"/>
                </a:moveTo>
                <a:cubicBezTo>
                  <a:pt x="105851" y="-592"/>
                  <a:pt x="117821" y="-104"/>
                  <a:pt x="130235" y="5671"/>
                </a:cubicBezTo>
                <a:cubicBezTo>
                  <a:pt x="150437" y="15089"/>
                  <a:pt x="165388" y="35435"/>
                  <a:pt x="174554" y="65998"/>
                </a:cubicBezTo>
                <a:cubicBezTo>
                  <a:pt x="181495" y="89098"/>
                  <a:pt x="191196" y="103136"/>
                  <a:pt x="202498" y="106601"/>
                </a:cubicBezTo>
                <a:cubicBezTo>
                  <a:pt x="215402" y="110599"/>
                  <a:pt x="228306" y="100204"/>
                  <a:pt x="228484" y="100115"/>
                </a:cubicBezTo>
                <a:cubicBezTo>
                  <a:pt x="233022" y="96383"/>
                  <a:pt x="239786" y="97094"/>
                  <a:pt x="243523" y="101625"/>
                </a:cubicBezTo>
                <a:cubicBezTo>
                  <a:pt x="247261" y="106156"/>
                  <a:pt x="246638" y="112820"/>
                  <a:pt x="242099" y="116551"/>
                </a:cubicBezTo>
                <a:cubicBezTo>
                  <a:pt x="241387" y="117173"/>
                  <a:pt x="227060" y="128901"/>
                  <a:pt x="208638" y="128901"/>
                </a:cubicBezTo>
                <a:cubicBezTo>
                  <a:pt x="204722" y="128901"/>
                  <a:pt x="200629" y="128368"/>
                  <a:pt x="196446" y="127124"/>
                </a:cubicBezTo>
                <a:cubicBezTo>
                  <a:pt x="177669" y="121438"/>
                  <a:pt x="163341" y="102958"/>
                  <a:pt x="154086" y="72128"/>
                </a:cubicBezTo>
                <a:cubicBezTo>
                  <a:pt x="146788" y="47784"/>
                  <a:pt x="135842" y="31970"/>
                  <a:pt x="121425" y="25129"/>
                </a:cubicBezTo>
                <a:cubicBezTo>
                  <a:pt x="105406" y="17488"/>
                  <a:pt x="90367" y="23529"/>
                  <a:pt x="89655" y="23796"/>
                </a:cubicBezTo>
                <a:cubicBezTo>
                  <a:pt x="84226" y="26017"/>
                  <a:pt x="77997" y="23529"/>
                  <a:pt x="75772" y="18110"/>
                </a:cubicBezTo>
                <a:cubicBezTo>
                  <a:pt x="73458" y="12690"/>
                  <a:pt x="75950" y="6471"/>
                  <a:pt x="81378" y="4161"/>
                </a:cubicBezTo>
                <a:cubicBezTo>
                  <a:pt x="81868" y="3939"/>
                  <a:pt x="87875" y="1429"/>
                  <a:pt x="96863" y="418"/>
                </a:cubicBezTo>
                <a:close/>
              </a:path>
            </a:pathLst>
          </a:custGeom>
          <a:solidFill>
            <a:schemeClr val="tx1"/>
          </a:solidFill>
          <a:ln w="9525">
            <a:solidFill>
              <a:srgbClr val="F95B54"/>
            </a:solidFill>
            <a:round/>
            <a:headEnd/>
            <a:tailEnd/>
          </a:ln>
        </p:spPr>
        <p:txBody>
          <a:bodyPr lIns="68580" tIns="34290" rIns="68580" bIns="34290"/>
          <a:lstStyle/>
          <a:p>
            <a:endParaRPr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矩形 2"/>
          <p:cNvSpPr>
            <a:spLocks noChangeArrowheads="1"/>
          </p:cNvSpPr>
          <p:nvPr/>
        </p:nvSpPr>
        <p:spPr bwMode="auto">
          <a:xfrm>
            <a:off x="5146675" y="1428750"/>
            <a:ext cx="2825750"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algn="dist" eaLnBrk="1" hangingPunct="1"/>
            <a:r>
              <a:rPr lang="zh-CN" altLang="en-US" sz="2700" b="1">
                <a:latin typeface="微软雅黑" panose="020B0503020204020204" pitchFamily="34" charset="-122"/>
                <a:sym typeface="微软雅黑" panose="020B0503020204020204" pitchFamily="34" charset="-122"/>
              </a:rPr>
              <a:t>香烟烟雾的自白</a:t>
            </a:r>
          </a:p>
        </p:txBody>
      </p:sp>
      <p:cxnSp>
        <p:nvCxnSpPr>
          <p:cNvPr id="6" name="直接连接符 5"/>
          <p:cNvCxnSpPr/>
          <p:nvPr/>
        </p:nvCxnSpPr>
        <p:spPr>
          <a:xfrm>
            <a:off x="5211763" y="2000250"/>
            <a:ext cx="26828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676" name="矩形 28"/>
          <p:cNvSpPr>
            <a:spLocks noChangeArrowheads="1"/>
          </p:cNvSpPr>
          <p:nvPr/>
        </p:nvSpPr>
        <p:spPr bwMode="auto">
          <a:xfrm>
            <a:off x="5146675" y="2082800"/>
            <a:ext cx="3729038" cy="214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algn="dist" eaLnBrk="1" hangingPunct="1">
              <a:lnSpc>
                <a:spcPct val="150000"/>
              </a:lnSpc>
            </a:pPr>
            <a:r>
              <a:rPr lang="zh-CN" altLang="en-US">
                <a:latin typeface="微软雅黑" panose="020B0503020204020204" pitchFamily="34" charset="-122"/>
                <a:sym typeface="微软雅黑" panose="020B0503020204020204" pitchFamily="34" charset="-122"/>
              </a:rPr>
              <a:t> 我是缠绕着吸烟者的香烟烟雾，我的成员众多。看，我带来了我最宠爱的三位大将。有了这些心爱的大将的辅佐，我对于登上“世界顶级杀手”的宝座，充满了信心。</a:t>
            </a:r>
          </a:p>
        </p:txBody>
      </p:sp>
      <p:pic>
        <p:nvPicPr>
          <p:cNvPr id="28677" name="图片 4" descr="6627997808bdb0519338192949a264c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063" y="0"/>
            <a:ext cx="51689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 name="AutoShape 4"/>
          <p:cNvSpPr>
            <a:spLocks noChangeArrowheads="1"/>
          </p:cNvSpPr>
          <p:nvPr/>
        </p:nvSpPr>
        <p:spPr bwMode="gray">
          <a:xfrm flipH="1">
            <a:off x="315913" y="590550"/>
            <a:ext cx="1473200" cy="4175125"/>
          </a:xfrm>
          <a:prstGeom prst="roundRect">
            <a:avLst>
              <a:gd name="adj" fmla="val 11375"/>
            </a:avLst>
          </a:prstGeom>
          <a:solidFill>
            <a:srgbClr val="F95B54"/>
          </a:solidFill>
          <a:ln w="28575">
            <a:noFill/>
            <a:round/>
          </a:ln>
        </p:spPr>
        <p:txBody>
          <a:bodyPr vert="eaVert" wrap="none" lIns="68580" tIns="34290" rIns="68580" bIns="34290"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zh-CN" altLang="en-US" sz="3300" kern="0" dirty="0">
                <a:solidFill>
                  <a:schemeClr val="bg1"/>
                </a:solidFill>
                <a:latin typeface="微软雅黑"/>
                <a:ea typeface="微软雅黑"/>
                <a:sym typeface="微软雅黑"/>
              </a:rPr>
              <a:t>尼古丁</a:t>
            </a:r>
          </a:p>
        </p:txBody>
      </p:sp>
      <p:sp>
        <p:nvSpPr>
          <p:cNvPr id="29699" name="Text Box 24"/>
          <p:cNvSpPr txBox="1">
            <a:spLocks noChangeArrowheads="1"/>
          </p:cNvSpPr>
          <p:nvPr/>
        </p:nvSpPr>
        <p:spPr bwMode="auto">
          <a:xfrm>
            <a:off x="2125663" y="1162050"/>
            <a:ext cx="6616700" cy="302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eaLnBrk="1" hangingPunct="1">
              <a:lnSpc>
                <a:spcPct val="200000"/>
              </a:lnSpc>
              <a:spcBef>
                <a:spcPct val="50000"/>
              </a:spcBef>
            </a:pPr>
            <a:r>
              <a:rPr lang="zh-CN" altLang="en-US" sz="2400">
                <a:latin typeface="微软雅黑" panose="020B0503020204020204" pitchFamily="34" charset="-122"/>
                <a:sym typeface="微软雅黑" panose="020B0503020204020204" pitchFamily="34" charset="-122"/>
              </a:rPr>
              <a:t>我是尼古丁小姐，我能使烟民们感到一种轻柔愉快的感觉，是让人们上瘾的秘密，我的杀伤力也了不得，</a:t>
            </a:r>
            <a:r>
              <a:rPr lang="en-US" altLang="zh-CN" sz="2400">
                <a:latin typeface="微软雅黑" panose="020B0503020204020204" pitchFamily="34" charset="-122"/>
                <a:sym typeface="微软雅黑" panose="020B0503020204020204" pitchFamily="34" charset="-122"/>
              </a:rPr>
              <a:t>25</a:t>
            </a:r>
            <a:r>
              <a:rPr lang="zh-CN" altLang="en-US" sz="2400">
                <a:latin typeface="微软雅黑" panose="020B0503020204020204" pitchFamily="34" charset="-122"/>
                <a:sym typeface="微软雅黑" panose="020B0503020204020204" pitchFamily="34" charset="-122"/>
              </a:rPr>
              <a:t>支烟中的尼古丁就可以让一头冲劲十足的公牛死于我的红裙之下。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 name="AutoShape 4"/>
          <p:cNvSpPr>
            <a:spLocks noChangeArrowheads="1"/>
          </p:cNvSpPr>
          <p:nvPr/>
        </p:nvSpPr>
        <p:spPr bwMode="gray">
          <a:xfrm flipH="1">
            <a:off x="322263" y="590550"/>
            <a:ext cx="1474787" cy="4175125"/>
          </a:xfrm>
          <a:prstGeom prst="roundRect">
            <a:avLst>
              <a:gd name="adj" fmla="val 11375"/>
            </a:avLst>
          </a:prstGeom>
          <a:solidFill>
            <a:srgbClr val="F95B54"/>
          </a:solidFill>
          <a:ln w="28575">
            <a:noFill/>
            <a:round/>
          </a:ln>
        </p:spPr>
        <p:txBody>
          <a:bodyPr vert="eaVert" wrap="none" lIns="68580" tIns="34290" rIns="68580" bIns="34290"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zh-CN" altLang="en-US" sz="3300" kern="0" noProof="1">
                <a:solidFill>
                  <a:schemeClr val="bg1"/>
                </a:solidFill>
                <a:latin typeface="微软雅黑"/>
                <a:ea typeface="微软雅黑"/>
                <a:sym typeface="微软雅黑"/>
              </a:rPr>
              <a:t>烟焦油</a:t>
            </a:r>
            <a:endParaRPr lang="zh-CN" altLang="en-US" sz="3300" kern="0" dirty="0">
              <a:solidFill>
                <a:schemeClr val="bg1"/>
              </a:solidFill>
              <a:latin typeface="微软雅黑"/>
              <a:ea typeface="微软雅黑"/>
              <a:sym typeface="微软雅黑"/>
            </a:endParaRPr>
          </a:p>
        </p:txBody>
      </p:sp>
      <p:sp>
        <p:nvSpPr>
          <p:cNvPr id="30723" name="Text Box 24"/>
          <p:cNvSpPr txBox="1">
            <a:spLocks noChangeArrowheads="1"/>
          </p:cNvSpPr>
          <p:nvPr/>
        </p:nvSpPr>
        <p:spPr bwMode="auto">
          <a:xfrm>
            <a:off x="2127250" y="1162050"/>
            <a:ext cx="6694488" cy="217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eaLnBrk="1" hangingPunct="1">
              <a:lnSpc>
                <a:spcPct val="200000"/>
              </a:lnSpc>
              <a:spcBef>
                <a:spcPct val="50000"/>
              </a:spcBef>
            </a:pPr>
            <a:r>
              <a:rPr lang="zh-CN" altLang="en-US" sz="2400">
                <a:latin typeface="微软雅黑" panose="020B0503020204020204" pitchFamily="34" charset="-122"/>
                <a:sym typeface="微软雅黑" panose="020B0503020204020204" pitchFamily="34" charset="-122"/>
              </a:rPr>
              <a:t>我是得到师傅真传的烟焦油。我由好几种毒素混合而成。在肺中我会浓缩成一种粘性物质，堵塞你的肺泡，阻碍你的呼吸。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 name="AutoShape 4"/>
          <p:cNvSpPr>
            <a:spLocks noChangeArrowheads="1"/>
          </p:cNvSpPr>
          <p:nvPr/>
        </p:nvSpPr>
        <p:spPr bwMode="gray">
          <a:xfrm flipH="1">
            <a:off x="322263" y="590550"/>
            <a:ext cx="1474787" cy="4175125"/>
          </a:xfrm>
          <a:prstGeom prst="roundRect">
            <a:avLst>
              <a:gd name="adj" fmla="val 11375"/>
            </a:avLst>
          </a:prstGeom>
          <a:solidFill>
            <a:srgbClr val="F95B54"/>
          </a:solidFill>
          <a:ln w="28575">
            <a:solidFill>
              <a:srgbClr val="C06B2A"/>
            </a:solidFill>
            <a:round/>
          </a:ln>
        </p:spPr>
        <p:txBody>
          <a:bodyPr vert="eaVert" wrap="none" lIns="68580" tIns="34290" rIns="68580" bIns="34290"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zh-CN" altLang="en-US" sz="3300" kern="0" dirty="0">
                <a:solidFill>
                  <a:schemeClr val="bg1"/>
                </a:solidFill>
                <a:latin typeface="微软雅黑"/>
                <a:ea typeface="微软雅黑"/>
                <a:sym typeface="微软雅黑"/>
              </a:rPr>
              <a:t>一氧化碳</a:t>
            </a:r>
          </a:p>
        </p:txBody>
      </p:sp>
      <p:sp>
        <p:nvSpPr>
          <p:cNvPr id="31747" name="Text Box 24"/>
          <p:cNvSpPr txBox="1">
            <a:spLocks noChangeArrowheads="1"/>
          </p:cNvSpPr>
          <p:nvPr/>
        </p:nvSpPr>
        <p:spPr bwMode="auto">
          <a:xfrm>
            <a:off x="2127250" y="1162050"/>
            <a:ext cx="6694488" cy="302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eaLnBrk="1" hangingPunct="1">
              <a:lnSpc>
                <a:spcPct val="200000"/>
              </a:lnSpc>
              <a:spcBef>
                <a:spcPct val="50000"/>
              </a:spcBef>
            </a:pPr>
            <a:r>
              <a:rPr lang="zh-CN" altLang="en-US" sz="2400">
                <a:latin typeface="微软雅黑" panose="020B0503020204020204" pitchFamily="34" charset="-122"/>
                <a:sym typeface="微软雅黑" panose="020B0503020204020204" pitchFamily="34" charset="-122"/>
              </a:rPr>
              <a:t>我，一氧化碳，我能冒充氧气，偷偷搭乘血液循环的列车，当人的大脑细胞需要氧气时，才发现被我做了手脚。没有了充足的氧气，人类的大脑将会昏昏沉沉。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矩形 50"/>
          <p:cNvSpPr>
            <a:spLocks noChangeArrowheads="1"/>
          </p:cNvSpPr>
          <p:nvPr/>
        </p:nvSpPr>
        <p:spPr bwMode="auto">
          <a:xfrm>
            <a:off x="622300" y="1238250"/>
            <a:ext cx="1673225" cy="48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algn="dist" eaLnBrk="1" hangingPunct="1"/>
            <a:r>
              <a:rPr lang="zh-CN" altLang="en-US" sz="2700" b="1">
                <a:latin typeface="微软雅黑" panose="020B0503020204020204" pitchFamily="34" charset="-122"/>
                <a:sym typeface="微软雅黑" panose="020B0503020204020204" pitchFamily="34" charset="-122"/>
              </a:rPr>
              <a:t>肺的对话</a:t>
            </a:r>
          </a:p>
        </p:txBody>
      </p:sp>
      <p:cxnSp>
        <p:nvCxnSpPr>
          <p:cNvPr id="52" name="直接连接符 51"/>
          <p:cNvCxnSpPr/>
          <p:nvPr/>
        </p:nvCxnSpPr>
        <p:spPr>
          <a:xfrm>
            <a:off x="685800" y="1808163"/>
            <a:ext cx="26828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2772" name="矩形 52"/>
          <p:cNvSpPr>
            <a:spLocks noChangeArrowheads="1"/>
          </p:cNvSpPr>
          <p:nvPr/>
        </p:nvSpPr>
        <p:spPr bwMode="auto">
          <a:xfrm>
            <a:off x="622300" y="1890713"/>
            <a:ext cx="3727450" cy="214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algn="dist" eaLnBrk="1" hangingPunct="1">
              <a:lnSpc>
                <a:spcPct val="150000"/>
              </a:lnSpc>
            </a:pPr>
            <a:r>
              <a:rPr lang="zh-CN" altLang="en-US">
                <a:latin typeface="微软雅黑" panose="020B0503020204020204" pitchFamily="34" charset="-122"/>
                <a:sym typeface="微软雅黑" panose="020B0503020204020204" pitchFamily="34" charset="-122"/>
              </a:rPr>
              <a:t>我的主人清晨常到学校小树林下看书，还常常锻炼身体，远足登山，因此我获得了充足的氧气，你看我的体色多么红润健康。躺在他的温暖的胸怀里是多么的舒服啊！ </a:t>
            </a:r>
          </a:p>
        </p:txBody>
      </p:sp>
      <p:pic>
        <p:nvPicPr>
          <p:cNvPr id="32773" name="图片 6" descr="4249efe42db6a5118e5a35458637736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3625" y="268288"/>
            <a:ext cx="2849563" cy="432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矩形 50"/>
          <p:cNvSpPr>
            <a:spLocks noChangeArrowheads="1"/>
          </p:cNvSpPr>
          <p:nvPr/>
        </p:nvSpPr>
        <p:spPr bwMode="auto">
          <a:xfrm>
            <a:off x="4643438" y="1150938"/>
            <a:ext cx="1673225" cy="48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algn="dist" eaLnBrk="1" hangingPunct="1"/>
            <a:r>
              <a:rPr lang="zh-CN" altLang="en-US" sz="2700" b="1">
                <a:latin typeface="微软雅黑" panose="020B0503020204020204" pitchFamily="34" charset="-122"/>
                <a:sym typeface="微软雅黑" panose="020B0503020204020204" pitchFamily="34" charset="-122"/>
              </a:rPr>
              <a:t>肺的对话</a:t>
            </a:r>
          </a:p>
        </p:txBody>
      </p:sp>
      <p:cxnSp>
        <p:nvCxnSpPr>
          <p:cNvPr id="52" name="直接连接符 51"/>
          <p:cNvCxnSpPr/>
          <p:nvPr/>
        </p:nvCxnSpPr>
        <p:spPr>
          <a:xfrm>
            <a:off x="4706938" y="1720850"/>
            <a:ext cx="26828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3796" name="矩形 52"/>
          <p:cNvSpPr>
            <a:spLocks noChangeArrowheads="1"/>
          </p:cNvSpPr>
          <p:nvPr/>
        </p:nvSpPr>
        <p:spPr bwMode="auto">
          <a:xfrm>
            <a:off x="4643438" y="1803400"/>
            <a:ext cx="3727450" cy="256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algn="dist" eaLnBrk="1" hangingPunct="1">
              <a:lnSpc>
                <a:spcPct val="150000"/>
              </a:lnSpc>
            </a:pPr>
            <a:r>
              <a:rPr lang="zh-CN" altLang="en-US">
                <a:latin typeface="微软雅黑" panose="020B0503020204020204" pitchFamily="34" charset="-122"/>
                <a:sym typeface="微软雅黑" panose="020B0503020204020204" pitchFamily="34" charset="-122"/>
              </a:rPr>
              <a:t>我就没你那么幸运了，我的主人是一个老烟民，他每天要抽两包烟，大量的烟雾把我熏得黑黑的，我在勉强支撑着，如果他再继续伤害我，我将不得不和他挥泪告别。 咳咳咳咳</a:t>
            </a:r>
            <a:r>
              <a:rPr lang="en-US" altLang="zh-CN">
                <a:latin typeface="微软雅黑" panose="020B0503020204020204" pitchFamily="34" charset="-122"/>
                <a:sym typeface="微软雅黑" panose="020B0503020204020204" pitchFamily="34" charset="-122"/>
              </a:rPr>
              <a:t>…..</a:t>
            </a:r>
          </a:p>
        </p:txBody>
      </p:sp>
      <p:pic>
        <p:nvPicPr>
          <p:cNvPr id="33797" name="图片 1" descr="6c244968479ccda1f93d61f18cff286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00" y="804863"/>
            <a:ext cx="3575050" cy="353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DOC_GUID" val="{959a34fb-dd64-4299-a830-cfe971aae7f6}"/>
</p:tagLst>
</file>

<file path=ppt/tags/tag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3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3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3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xml><?xml version="1.0" encoding="utf-8"?>
<p:tagLst xmlns:a="http://schemas.openxmlformats.org/drawingml/2006/main" xmlns:r="http://schemas.openxmlformats.org/officeDocument/2006/relationships"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第一PPT模板网-WWW.1PPT.COM">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1241</Words>
  <Application>Microsoft Office PowerPoint</Application>
  <PresentationFormat>全屏显示(16:9)</PresentationFormat>
  <Paragraphs>86</Paragraphs>
  <Slides>20</Slides>
  <Notes>2</Notes>
  <HiddenSlides>0</HiddenSlides>
  <MMClips>0</MMClips>
  <ScaleCrop>false</ScaleCrop>
  <HeadingPairs>
    <vt:vector size="6" baseType="variant">
      <vt:variant>
        <vt:lpstr>已用的字体</vt:lpstr>
      </vt:variant>
      <vt:variant>
        <vt:i4>7</vt:i4>
      </vt:variant>
      <vt:variant>
        <vt:lpstr>主题</vt:lpstr>
      </vt:variant>
      <vt:variant>
        <vt:i4>2</vt:i4>
      </vt:variant>
      <vt:variant>
        <vt:lpstr>幻灯片标题</vt:lpstr>
      </vt:variant>
      <vt:variant>
        <vt:i4>20</vt:i4>
      </vt:variant>
    </vt:vector>
  </HeadingPairs>
  <TitlesOfParts>
    <vt:vector size="29" baseType="lpstr">
      <vt:lpstr>Meiryo</vt:lpstr>
      <vt:lpstr>宋体</vt:lpstr>
      <vt:lpstr>微软雅黑</vt:lpstr>
      <vt:lpstr>Arial</vt:lpstr>
      <vt:lpstr>Calibri</vt:lpstr>
      <vt:lpstr>Calibri Light</vt:lpstr>
      <vt:lpstr>Wingdings</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1支香烟（尼古丁）=一只老鼠的生命</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72</cp:revision>
  <dcterms:created xsi:type="dcterms:W3CDTF">2019-03-28T02:42:00Z</dcterms:created>
  <dcterms:modified xsi:type="dcterms:W3CDTF">2023-04-19T02:12:23Z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2052-11.1.0.9662</vt:lpwstr>
  </property>
</Properties>
</file>