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2.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3.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4.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5.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6.xml" ContentType="application/vnd.openxmlformats-officedocument.presentationml.notesSlide+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7.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8.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9.xml" ContentType="application/vnd.openxmlformats-officedocument.presentationml.notesSlide+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notesSlides/notesSlide10.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notesSlides/notesSlide11.xml" ContentType="application/vnd.openxmlformats-officedocument.presentationml.notesSlide+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notesSlides/notesSlide12.xml" ContentType="application/vnd.openxmlformats-officedocument.presentationml.notesSlide+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notesSlides/notesSlide13.xml" ContentType="application/vnd.openxmlformats-officedocument.presentationml.notesSlide+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notesSlides/notesSlide14.xml" ContentType="application/vnd.openxmlformats-officedocument.presentationml.notesSlide+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notesSlides/notesSlide15.xml" ContentType="application/vnd.openxmlformats-officedocument.presentationml.notesSlide+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notesSlides/notesSlide16.xml" ContentType="application/vnd.openxmlformats-officedocument.presentationml.notesSlide+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notesSlides/notesSlide17.xml" ContentType="application/vnd.openxmlformats-officedocument.presentationml.notesSlide+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notesSlides/notesSlide18.xml" ContentType="application/vnd.openxmlformats-officedocument.presentationml.notesSlide+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notesSlides/notesSlide19.xml" ContentType="application/vnd.openxmlformats-officedocument.presentationml.notesSlide+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notesSlides/notesSlide20.xml" ContentType="application/vnd.openxmlformats-officedocument.presentationml.notesSlide+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notesSlides/notesSlide21.xml" ContentType="application/vnd.openxmlformats-officedocument.presentationml.notesSlide+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notesSlides/notesSlide22.xml" ContentType="application/vnd.openxmlformats-officedocument.presentationml.notesSlide+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notesSlides/notesSlide23.xml" ContentType="application/vnd.openxmlformats-officedocument.presentationml.notesSlide+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28"/>
  </p:notesMasterIdLst>
  <p:sldIdLst>
    <p:sldId id="256" r:id="rId3"/>
    <p:sldId id="257" r:id="rId4"/>
    <p:sldId id="258" r:id="rId5"/>
    <p:sldId id="262" r:id="rId6"/>
    <p:sldId id="268" r:id="rId7"/>
    <p:sldId id="269" r:id="rId8"/>
    <p:sldId id="260" r:id="rId9"/>
    <p:sldId id="267" r:id="rId10"/>
    <p:sldId id="272" r:id="rId11"/>
    <p:sldId id="273" r:id="rId12"/>
    <p:sldId id="274" r:id="rId13"/>
    <p:sldId id="281" r:id="rId14"/>
    <p:sldId id="282" r:id="rId15"/>
    <p:sldId id="283" r:id="rId16"/>
    <p:sldId id="284" r:id="rId17"/>
    <p:sldId id="285" r:id="rId18"/>
    <p:sldId id="286" r:id="rId19"/>
    <p:sldId id="263" r:id="rId20"/>
    <p:sldId id="266" r:id="rId21"/>
    <p:sldId id="287" r:id="rId22"/>
    <p:sldId id="288" r:id="rId23"/>
    <p:sldId id="289" r:id="rId24"/>
    <p:sldId id="264" r:id="rId25"/>
    <p:sldId id="265" r:id="rId26"/>
    <p:sldId id="290"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49" autoAdjust="0"/>
    <p:restoredTop sz="94660"/>
  </p:normalViewPr>
  <p:slideViewPr>
    <p:cSldViewPr snapToGrid="0" showGuides="1">
      <p:cViewPr varScale="1">
        <p:scale>
          <a:sx n="106" d="100"/>
          <a:sy n="106" d="100"/>
        </p:scale>
        <p:origin x="834" y="156"/>
      </p:cViewPr>
      <p:guideLst>
        <p:guide orient="horz" pos="2160"/>
        <p:guide pos="3838"/>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069DBA-9552-4B4B-BEFE-8E34841F819B}" type="datetimeFigureOut">
              <a:rPr lang="zh-CN" altLang="en-US" smtClean="0"/>
              <a:t>2023/4/5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2201B-1888-4C43-9281-B9BF6B51F764}" type="slidenum">
              <a:rPr lang="zh-CN" altLang="en-US" smtClean="0"/>
              <a:t>‹#›</a:t>
            </a:fld>
            <a:endParaRPr lang="zh-CN" altLang="en-US"/>
          </a:p>
        </p:txBody>
      </p:sp>
    </p:spTree>
    <p:extLst>
      <p:ext uri="{BB962C8B-B14F-4D97-AF65-F5344CB8AC3E}">
        <p14:creationId xmlns:p14="http://schemas.microsoft.com/office/powerpoint/2010/main" val="3189554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a:t>
            </a:fld>
            <a:endParaRPr lang="zh-CN" altLang="en-US"/>
          </a:p>
        </p:txBody>
      </p:sp>
    </p:spTree>
    <p:extLst>
      <p:ext uri="{BB962C8B-B14F-4D97-AF65-F5344CB8AC3E}">
        <p14:creationId xmlns:p14="http://schemas.microsoft.com/office/powerpoint/2010/main" val="2347840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10</a:t>
            </a:fld>
            <a:endParaRPr lang="zh-CN" altLang="en-US"/>
          </a:p>
        </p:txBody>
      </p:sp>
    </p:spTree>
    <p:extLst>
      <p:ext uri="{BB962C8B-B14F-4D97-AF65-F5344CB8AC3E}">
        <p14:creationId xmlns:p14="http://schemas.microsoft.com/office/powerpoint/2010/main" val="693740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11</a:t>
            </a:fld>
            <a:endParaRPr lang="zh-CN" altLang="en-US"/>
          </a:p>
        </p:txBody>
      </p:sp>
    </p:spTree>
    <p:extLst>
      <p:ext uri="{BB962C8B-B14F-4D97-AF65-F5344CB8AC3E}">
        <p14:creationId xmlns:p14="http://schemas.microsoft.com/office/powerpoint/2010/main" val="1179929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F612201B-1888-4C43-9281-B9BF6B51F764}" type="slidenum">
              <a:rPr lang="zh-CN" altLang="en-US" smtClean="0"/>
              <a:t>12</a:t>
            </a:fld>
            <a:endParaRPr lang="zh-CN" altLang="en-US"/>
          </a:p>
        </p:txBody>
      </p:sp>
    </p:spTree>
    <p:extLst>
      <p:ext uri="{BB962C8B-B14F-4D97-AF65-F5344CB8AC3E}">
        <p14:creationId xmlns:p14="http://schemas.microsoft.com/office/powerpoint/2010/main" val="3463050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13</a:t>
            </a:fld>
            <a:endParaRPr lang="zh-CN" altLang="en-US"/>
          </a:p>
        </p:txBody>
      </p:sp>
    </p:spTree>
    <p:extLst>
      <p:ext uri="{BB962C8B-B14F-4D97-AF65-F5344CB8AC3E}">
        <p14:creationId xmlns:p14="http://schemas.microsoft.com/office/powerpoint/2010/main" val="3375309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14</a:t>
            </a:fld>
            <a:endParaRPr lang="zh-CN" altLang="en-US"/>
          </a:p>
        </p:txBody>
      </p:sp>
    </p:spTree>
    <p:extLst>
      <p:ext uri="{BB962C8B-B14F-4D97-AF65-F5344CB8AC3E}">
        <p14:creationId xmlns:p14="http://schemas.microsoft.com/office/powerpoint/2010/main" val="10774961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15</a:t>
            </a:fld>
            <a:endParaRPr lang="zh-CN" altLang="en-US"/>
          </a:p>
        </p:txBody>
      </p:sp>
    </p:spTree>
    <p:extLst>
      <p:ext uri="{BB962C8B-B14F-4D97-AF65-F5344CB8AC3E}">
        <p14:creationId xmlns:p14="http://schemas.microsoft.com/office/powerpoint/2010/main" val="233372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16</a:t>
            </a:fld>
            <a:endParaRPr lang="zh-CN" altLang="en-US"/>
          </a:p>
        </p:txBody>
      </p:sp>
    </p:spTree>
    <p:extLst>
      <p:ext uri="{BB962C8B-B14F-4D97-AF65-F5344CB8AC3E}">
        <p14:creationId xmlns:p14="http://schemas.microsoft.com/office/powerpoint/2010/main" val="2302499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17</a:t>
            </a:fld>
            <a:endParaRPr lang="zh-CN" altLang="en-US"/>
          </a:p>
        </p:txBody>
      </p:sp>
    </p:spTree>
    <p:extLst>
      <p:ext uri="{BB962C8B-B14F-4D97-AF65-F5344CB8AC3E}">
        <p14:creationId xmlns:p14="http://schemas.microsoft.com/office/powerpoint/2010/main" val="1266992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18</a:t>
            </a:fld>
            <a:endParaRPr lang="zh-CN" altLang="en-US"/>
          </a:p>
        </p:txBody>
      </p:sp>
    </p:spTree>
    <p:extLst>
      <p:ext uri="{BB962C8B-B14F-4D97-AF65-F5344CB8AC3E}">
        <p14:creationId xmlns:p14="http://schemas.microsoft.com/office/powerpoint/2010/main" val="726068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19</a:t>
            </a:fld>
            <a:endParaRPr lang="zh-CN" altLang="en-US"/>
          </a:p>
        </p:txBody>
      </p:sp>
    </p:spTree>
    <p:extLst>
      <p:ext uri="{BB962C8B-B14F-4D97-AF65-F5344CB8AC3E}">
        <p14:creationId xmlns:p14="http://schemas.microsoft.com/office/powerpoint/2010/main" val="52188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2</a:t>
            </a:fld>
            <a:endParaRPr lang="zh-CN" altLang="en-US"/>
          </a:p>
        </p:txBody>
      </p:sp>
    </p:spTree>
    <p:extLst>
      <p:ext uri="{BB962C8B-B14F-4D97-AF65-F5344CB8AC3E}">
        <p14:creationId xmlns:p14="http://schemas.microsoft.com/office/powerpoint/2010/main" val="36240711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20</a:t>
            </a:fld>
            <a:endParaRPr lang="zh-CN" altLang="en-US"/>
          </a:p>
        </p:txBody>
      </p:sp>
    </p:spTree>
    <p:extLst>
      <p:ext uri="{BB962C8B-B14F-4D97-AF65-F5344CB8AC3E}">
        <p14:creationId xmlns:p14="http://schemas.microsoft.com/office/powerpoint/2010/main" val="37357344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21</a:t>
            </a:fld>
            <a:endParaRPr lang="zh-CN" altLang="en-US"/>
          </a:p>
        </p:txBody>
      </p:sp>
    </p:spTree>
    <p:extLst>
      <p:ext uri="{BB962C8B-B14F-4D97-AF65-F5344CB8AC3E}">
        <p14:creationId xmlns:p14="http://schemas.microsoft.com/office/powerpoint/2010/main" val="360861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22</a:t>
            </a:fld>
            <a:endParaRPr lang="zh-CN" altLang="en-US"/>
          </a:p>
        </p:txBody>
      </p:sp>
    </p:spTree>
    <p:extLst>
      <p:ext uri="{BB962C8B-B14F-4D97-AF65-F5344CB8AC3E}">
        <p14:creationId xmlns:p14="http://schemas.microsoft.com/office/powerpoint/2010/main" val="6100619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23</a:t>
            </a:fld>
            <a:endParaRPr lang="zh-CN" altLang="en-US"/>
          </a:p>
        </p:txBody>
      </p:sp>
    </p:spTree>
    <p:extLst>
      <p:ext uri="{BB962C8B-B14F-4D97-AF65-F5344CB8AC3E}">
        <p14:creationId xmlns:p14="http://schemas.microsoft.com/office/powerpoint/2010/main" val="1016746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24</a:t>
            </a:fld>
            <a:endParaRPr lang="zh-CN" altLang="en-US"/>
          </a:p>
        </p:txBody>
      </p:sp>
    </p:spTree>
    <p:extLst>
      <p:ext uri="{BB962C8B-B14F-4D97-AF65-F5344CB8AC3E}">
        <p14:creationId xmlns:p14="http://schemas.microsoft.com/office/powerpoint/2010/main" val="4450462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838794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3</a:t>
            </a:fld>
            <a:endParaRPr lang="zh-CN" altLang="en-US"/>
          </a:p>
        </p:txBody>
      </p:sp>
    </p:spTree>
    <p:extLst>
      <p:ext uri="{BB962C8B-B14F-4D97-AF65-F5344CB8AC3E}">
        <p14:creationId xmlns:p14="http://schemas.microsoft.com/office/powerpoint/2010/main" val="3223356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4</a:t>
            </a:fld>
            <a:endParaRPr lang="zh-CN" altLang="en-US"/>
          </a:p>
        </p:txBody>
      </p:sp>
    </p:spTree>
    <p:extLst>
      <p:ext uri="{BB962C8B-B14F-4D97-AF65-F5344CB8AC3E}">
        <p14:creationId xmlns:p14="http://schemas.microsoft.com/office/powerpoint/2010/main" val="247530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5</a:t>
            </a:fld>
            <a:endParaRPr lang="zh-CN" altLang="en-US"/>
          </a:p>
        </p:txBody>
      </p:sp>
    </p:spTree>
    <p:extLst>
      <p:ext uri="{BB962C8B-B14F-4D97-AF65-F5344CB8AC3E}">
        <p14:creationId xmlns:p14="http://schemas.microsoft.com/office/powerpoint/2010/main" val="175049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6</a:t>
            </a:fld>
            <a:endParaRPr lang="zh-CN" altLang="en-US"/>
          </a:p>
        </p:txBody>
      </p:sp>
    </p:spTree>
    <p:extLst>
      <p:ext uri="{BB962C8B-B14F-4D97-AF65-F5344CB8AC3E}">
        <p14:creationId xmlns:p14="http://schemas.microsoft.com/office/powerpoint/2010/main" val="2288578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7</a:t>
            </a:fld>
            <a:endParaRPr lang="zh-CN" altLang="en-US"/>
          </a:p>
        </p:txBody>
      </p:sp>
    </p:spTree>
    <p:extLst>
      <p:ext uri="{BB962C8B-B14F-4D97-AF65-F5344CB8AC3E}">
        <p14:creationId xmlns:p14="http://schemas.microsoft.com/office/powerpoint/2010/main" val="3342885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8</a:t>
            </a:fld>
            <a:endParaRPr lang="zh-CN" altLang="en-US"/>
          </a:p>
        </p:txBody>
      </p:sp>
    </p:spTree>
    <p:extLst>
      <p:ext uri="{BB962C8B-B14F-4D97-AF65-F5344CB8AC3E}">
        <p14:creationId xmlns:p14="http://schemas.microsoft.com/office/powerpoint/2010/main" val="1225586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12201B-1888-4C43-9281-B9BF6B51F764}" type="slidenum">
              <a:rPr lang="zh-CN" altLang="en-US" smtClean="0"/>
              <a:t>9</a:t>
            </a:fld>
            <a:endParaRPr lang="zh-CN" altLang="en-US"/>
          </a:p>
        </p:txBody>
      </p:sp>
    </p:spTree>
    <p:extLst>
      <p:ext uri="{BB962C8B-B14F-4D97-AF65-F5344CB8AC3E}">
        <p14:creationId xmlns:p14="http://schemas.microsoft.com/office/powerpoint/2010/main" val="2831043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尾页">
    <p:spTree>
      <p:nvGrpSpPr>
        <p:cNvPr id="1" name=""/>
        <p:cNvGrpSpPr/>
        <p:nvPr/>
      </p:nvGrpSpPr>
      <p:grpSpPr>
        <a:xfrm>
          <a:off x="0" y="0"/>
          <a:ext cx="0" cy="0"/>
          <a:chOff x="0" y="0"/>
          <a:chExt cx="0" cy="0"/>
        </a:xfrm>
      </p:grpSpPr>
      <p:pic>
        <p:nvPicPr>
          <p:cNvPr id="2" name="图片 1" descr="图片包含 游戏机, 画&#10;&#10;描述已自动生成"/>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2" cy="6858000"/>
          </a:xfrm>
          <a:prstGeom prst="rect">
            <a:avLst/>
          </a:prstGeom>
        </p:spPr>
      </p:pic>
      <p:sp>
        <p:nvSpPr>
          <p:cNvPr id="3" name="矩形 2"/>
          <p:cNvSpPr/>
          <p:nvPr userDrawn="1"/>
        </p:nvSpPr>
        <p:spPr>
          <a:xfrm>
            <a:off x="624315" y="528061"/>
            <a:ext cx="10943369" cy="5801878"/>
          </a:xfrm>
          <a:prstGeom prst="rect">
            <a:avLst/>
          </a:prstGeom>
          <a:noFill/>
          <a:ln w="508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45148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50023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73525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81588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1980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过渡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正文页">
    <p:spTree>
      <p:nvGrpSpPr>
        <p:cNvPr id="1" name=""/>
        <p:cNvGrpSpPr/>
        <p:nvPr/>
      </p:nvGrpSpPr>
      <p:grpSpPr>
        <a:xfrm>
          <a:off x="0" y="0"/>
          <a:ext cx="0" cy="0"/>
          <a:chOff x="0" y="0"/>
          <a:chExt cx="0" cy="0"/>
        </a:xfrm>
      </p:grpSpPr>
      <p:sp>
        <p:nvSpPr>
          <p:cNvPr id="3" name="矩形 2"/>
          <p:cNvSpPr/>
          <p:nvPr userDrawn="1"/>
        </p:nvSpPr>
        <p:spPr>
          <a:xfrm>
            <a:off x="558799" y="364622"/>
            <a:ext cx="11074400" cy="600164"/>
          </a:xfrm>
          <a:prstGeom prst="rect">
            <a:avLst/>
          </a:prstGeom>
          <a:gradFill>
            <a:gsLst>
              <a:gs pos="13000">
                <a:srgbClr val="E1C8FB"/>
              </a:gs>
              <a:gs pos="55000">
                <a:srgbClr val="5FADF4"/>
              </a:gs>
              <a:gs pos="90000">
                <a:srgbClr val="B7F4E2"/>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descr="图片包含 游戏机&#10;&#10;描述已自动生成"/>
          <p:cNvPicPr>
            <a:picLocks noChangeAspect="1"/>
          </p:cNvPicPr>
          <p:nvPr userDrawn="1"/>
        </p:nvPicPr>
        <p:blipFill>
          <a:blip r:embed="rId2" cstate="email">
            <a:extLst>
              <a:ext uri="{BEBA8EAE-BF5A-486C-A8C5-ECC9F3942E4B}">
                <a14:imgProps xmlns:a14="http://schemas.microsoft.com/office/drawing/2010/main">
                  <a14:imgLayer>
                    <a14:imgEffect>
                      <a14:colorTemperature colorTemp="4700"/>
                    </a14:imgEffect>
                  </a14:imgLayer>
                </a14:imgProps>
              </a:ext>
              <a:ext uri="{28A0092B-C50C-407E-A947-70E740481C1C}">
                <a14:useLocalDpi xmlns:a14="http://schemas.microsoft.com/office/drawing/2010/main"/>
              </a:ext>
            </a:extLst>
          </a:blip>
          <a:stretch>
            <a:fillRect/>
          </a:stretch>
        </p:blipFill>
        <p:spPr>
          <a:xfrm>
            <a:off x="11081554" y="218481"/>
            <a:ext cx="704046" cy="861668"/>
          </a:xfrm>
          <a:prstGeom prst="rect">
            <a:avLst/>
          </a:prstGeom>
        </p:spPr>
      </p:pic>
      <p:pic>
        <p:nvPicPr>
          <p:cNvPr id="5" name="图片 4" descr="图片包含 屏幕, 电脑, 房间, 游戏机&#10;&#10;描述已自动生成"/>
          <p:cNvPicPr>
            <a:picLocks noChangeAspect="1"/>
          </p:cNvPicPr>
          <p:nvPr userDrawn="1"/>
        </p:nvPicPr>
        <p:blipFill>
          <a:blip r:embed="rId3" cstate="email">
            <a:extLst>
              <a:ext uri="{28A0092B-C50C-407E-A947-70E740481C1C}">
                <a14:useLocalDpi xmlns:a14="http://schemas.microsoft.com/office/drawing/2010/main"/>
              </a:ext>
            </a:extLst>
          </a:blip>
          <a:srcRect t="-1"/>
          <a:stretch>
            <a:fillRect/>
          </a:stretch>
        </p:blipFill>
        <p:spPr>
          <a:xfrm>
            <a:off x="294640" y="-82394"/>
            <a:ext cx="1248389" cy="126095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4435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34274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4522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6917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61381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80375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03502548"/>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notesSlide" Target="../notesSlides/notesSlide1.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slideLayout" Target="../slideLayouts/slideLayout1.xml"/><Relationship Id="rId2" Type="http://schemas.openxmlformats.org/officeDocument/2006/relationships/tags" Target="../tags/tag3.xml"/><Relationship Id="rId16" Type="http://schemas.openxmlformats.org/officeDocument/2006/relationships/image" Target="../media/image6.png"/><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image" Target="../media/image5.png"/><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tags" Target="../tags/tag108.xml"/><Relationship Id="rId13" Type="http://schemas.openxmlformats.org/officeDocument/2006/relationships/tags" Target="../tags/tag113.xml"/><Relationship Id="rId18" Type="http://schemas.openxmlformats.org/officeDocument/2006/relationships/tags" Target="../tags/tag118.xml"/><Relationship Id="rId3" Type="http://schemas.openxmlformats.org/officeDocument/2006/relationships/tags" Target="../tags/tag103.xml"/><Relationship Id="rId21" Type="http://schemas.openxmlformats.org/officeDocument/2006/relationships/image" Target="../media/image13.png"/><Relationship Id="rId7" Type="http://schemas.openxmlformats.org/officeDocument/2006/relationships/tags" Target="../tags/tag107.xml"/><Relationship Id="rId12" Type="http://schemas.openxmlformats.org/officeDocument/2006/relationships/tags" Target="../tags/tag112.xml"/><Relationship Id="rId17" Type="http://schemas.openxmlformats.org/officeDocument/2006/relationships/tags" Target="../tags/tag117.xml"/><Relationship Id="rId2" Type="http://schemas.openxmlformats.org/officeDocument/2006/relationships/tags" Target="../tags/tag102.xml"/><Relationship Id="rId16" Type="http://schemas.openxmlformats.org/officeDocument/2006/relationships/tags" Target="../tags/tag116.xml"/><Relationship Id="rId20" Type="http://schemas.openxmlformats.org/officeDocument/2006/relationships/notesSlide" Target="../notesSlides/notesSlide10.xml"/><Relationship Id="rId1" Type="http://schemas.openxmlformats.org/officeDocument/2006/relationships/tags" Target="../tags/tag101.xml"/><Relationship Id="rId6" Type="http://schemas.openxmlformats.org/officeDocument/2006/relationships/tags" Target="../tags/tag106.xml"/><Relationship Id="rId11" Type="http://schemas.openxmlformats.org/officeDocument/2006/relationships/tags" Target="../tags/tag111.xml"/><Relationship Id="rId5" Type="http://schemas.openxmlformats.org/officeDocument/2006/relationships/tags" Target="../tags/tag105.xml"/><Relationship Id="rId15" Type="http://schemas.openxmlformats.org/officeDocument/2006/relationships/tags" Target="../tags/tag115.xml"/><Relationship Id="rId10" Type="http://schemas.openxmlformats.org/officeDocument/2006/relationships/tags" Target="../tags/tag110.xml"/><Relationship Id="rId19" Type="http://schemas.openxmlformats.org/officeDocument/2006/relationships/slideLayout" Target="../slideLayouts/slideLayout3.xml"/><Relationship Id="rId4" Type="http://schemas.openxmlformats.org/officeDocument/2006/relationships/tags" Target="../tags/tag104.xml"/><Relationship Id="rId9" Type="http://schemas.openxmlformats.org/officeDocument/2006/relationships/tags" Target="../tags/tag109.xml"/><Relationship Id="rId14" Type="http://schemas.openxmlformats.org/officeDocument/2006/relationships/tags" Target="../tags/tag114.xml"/></Relationships>
</file>

<file path=ppt/slides/_rels/slide11.xml.rels><?xml version="1.0" encoding="UTF-8" standalone="yes"?>
<Relationships xmlns="http://schemas.openxmlformats.org/package/2006/relationships"><Relationship Id="rId3" Type="http://schemas.openxmlformats.org/officeDocument/2006/relationships/tags" Target="../tags/tag121.xml"/><Relationship Id="rId7" Type="http://schemas.openxmlformats.org/officeDocument/2006/relationships/image" Target="../media/image14.png"/><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notesSlide" Target="../notesSlides/notesSlide11.xml"/><Relationship Id="rId5" Type="http://schemas.openxmlformats.org/officeDocument/2006/relationships/slideLayout" Target="../slideLayouts/slideLayout3.xml"/><Relationship Id="rId4" Type="http://schemas.openxmlformats.org/officeDocument/2006/relationships/tags" Target="../tags/tag122.xml"/></Relationships>
</file>

<file path=ppt/slides/_rels/slide12.xml.rels><?xml version="1.0" encoding="UTF-8" standalone="yes"?>
<Relationships xmlns="http://schemas.openxmlformats.org/package/2006/relationships"><Relationship Id="rId3" Type="http://schemas.openxmlformats.org/officeDocument/2006/relationships/tags" Target="../tags/tag125.xml"/><Relationship Id="rId7" Type="http://schemas.openxmlformats.org/officeDocument/2006/relationships/image" Target="../media/image15.png"/><Relationship Id="rId2" Type="http://schemas.openxmlformats.org/officeDocument/2006/relationships/tags" Target="../tags/tag124.xml"/><Relationship Id="rId1" Type="http://schemas.openxmlformats.org/officeDocument/2006/relationships/tags" Target="../tags/tag123.xml"/><Relationship Id="rId6" Type="http://schemas.openxmlformats.org/officeDocument/2006/relationships/notesSlide" Target="../notesSlides/notesSlide12.xml"/><Relationship Id="rId5" Type="http://schemas.openxmlformats.org/officeDocument/2006/relationships/slideLayout" Target="../slideLayouts/slideLayout3.xml"/><Relationship Id="rId4" Type="http://schemas.openxmlformats.org/officeDocument/2006/relationships/tags" Target="../tags/tag126.xml"/></Relationships>
</file>

<file path=ppt/slides/_rels/slide13.xml.rels><?xml version="1.0" encoding="UTF-8" standalone="yes"?>
<Relationships xmlns="http://schemas.openxmlformats.org/package/2006/relationships"><Relationship Id="rId3" Type="http://schemas.openxmlformats.org/officeDocument/2006/relationships/tags" Target="../tags/tag129.xml"/><Relationship Id="rId7" Type="http://schemas.openxmlformats.org/officeDocument/2006/relationships/image" Target="../media/image16.png"/><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notesSlide" Target="../notesSlides/notesSlide13.xml"/><Relationship Id="rId5" Type="http://schemas.openxmlformats.org/officeDocument/2006/relationships/slideLayout" Target="../slideLayouts/slideLayout3.xml"/><Relationship Id="rId4" Type="http://schemas.openxmlformats.org/officeDocument/2006/relationships/tags" Target="../tags/tag130.xml"/></Relationships>
</file>

<file path=ppt/slides/_rels/slide14.xml.rels><?xml version="1.0" encoding="UTF-8" standalone="yes"?>
<Relationships xmlns="http://schemas.openxmlformats.org/package/2006/relationships"><Relationship Id="rId3" Type="http://schemas.openxmlformats.org/officeDocument/2006/relationships/tags" Target="../tags/tag133.xml"/><Relationship Id="rId7" Type="http://schemas.openxmlformats.org/officeDocument/2006/relationships/image" Target="../media/image17.png"/><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notesSlide" Target="../notesSlides/notesSlide14.xml"/><Relationship Id="rId5" Type="http://schemas.openxmlformats.org/officeDocument/2006/relationships/slideLayout" Target="../slideLayouts/slideLayout3.xml"/><Relationship Id="rId4" Type="http://schemas.openxmlformats.org/officeDocument/2006/relationships/tags" Target="../tags/tag134.xml"/></Relationships>
</file>

<file path=ppt/slides/_rels/slide15.xml.rels><?xml version="1.0" encoding="UTF-8" standalone="yes"?>
<Relationships xmlns="http://schemas.openxmlformats.org/package/2006/relationships"><Relationship Id="rId3" Type="http://schemas.openxmlformats.org/officeDocument/2006/relationships/tags" Target="../tags/tag137.xml"/><Relationship Id="rId7" Type="http://schemas.openxmlformats.org/officeDocument/2006/relationships/image" Target="../media/image18.png"/><Relationship Id="rId2" Type="http://schemas.openxmlformats.org/officeDocument/2006/relationships/tags" Target="../tags/tag136.xml"/><Relationship Id="rId1" Type="http://schemas.openxmlformats.org/officeDocument/2006/relationships/tags" Target="../tags/tag135.xml"/><Relationship Id="rId6" Type="http://schemas.openxmlformats.org/officeDocument/2006/relationships/notesSlide" Target="../notesSlides/notesSlide15.xml"/><Relationship Id="rId5" Type="http://schemas.openxmlformats.org/officeDocument/2006/relationships/slideLayout" Target="../slideLayouts/slideLayout3.xml"/><Relationship Id="rId4" Type="http://schemas.openxmlformats.org/officeDocument/2006/relationships/tags" Target="../tags/tag138.xml"/></Relationships>
</file>

<file path=ppt/slides/_rels/slide16.xml.rels><?xml version="1.0" encoding="UTF-8" standalone="yes"?>
<Relationships xmlns="http://schemas.openxmlformats.org/package/2006/relationships"><Relationship Id="rId3" Type="http://schemas.openxmlformats.org/officeDocument/2006/relationships/tags" Target="../tags/tag141.xml"/><Relationship Id="rId7" Type="http://schemas.openxmlformats.org/officeDocument/2006/relationships/image" Target="../media/image19.png"/><Relationship Id="rId2" Type="http://schemas.openxmlformats.org/officeDocument/2006/relationships/tags" Target="../tags/tag140.xml"/><Relationship Id="rId1" Type="http://schemas.openxmlformats.org/officeDocument/2006/relationships/tags" Target="../tags/tag139.xml"/><Relationship Id="rId6" Type="http://schemas.openxmlformats.org/officeDocument/2006/relationships/notesSlide" Target="../notesSlides/notesSlide16.xml"/><Relationship Id="rId5" Type="http://schemas.openxmlformats.org/officeDocument/2006/relationships/slideLayout" Target="../slideLayouts/slideLayout3.xml"/><Relationship Id="rId4" Type="http://schemas.openxmlformats.org/officeDocument/2006/relationships/tags" Target="../tags/tag142.xml"/></Relationships>
</file>

<file path=ppt/slides/_rels/slide17.xml.rels><?xml version="1.0" encoding="UTF-8" standalone="yes"?>
<Relationships xmlns="http://schemas.openxmlformats.org/package/2006/relationships"><Relationship Id="rId8" Type="http://schemas.openxmlformats.org/officeDocument/2006/relationships/tags" Target="../tags/tag150.xml"/><Relationship Id="rId3" Type="http://schemas.openxmlformats.org/officeDocument/2006/relationships/tags" Target="../tags/tag145.xml"/><Relationship Id="rId7" Type="http://schemas.openxmlformats.org/officeDocument/2006/relationships/tags" Target="../tags/tag149.xml"/><Relationship Id="rId12" Type="http://schemas.openxmlformats.org/officeDocument/2006/relationships/image" Target="../media/image20.png"/><Relationship Id="rId2" Type="http://schemas.openxmlformats.org/officeDocument/2006/relationships/tags" Target="../tags/tag144.xml"/><Relationship Id="rId1" Type="http://schemas.openxmlformats.org/officeDocument/2006/relationships/tags" Target="../tags/tag143.xml"/><Relationship Id="rId6" Type="http://schemas.openxmlformats.org/officeDocument/2006/relationships/tags" Target="../tags/tag148.xml"/><Relationship Id="rId11" Type="http://schemas.openxmlformats.org/officeDocument/2006/relationships/notesSlide" Target="../notesSlides/notesSlide17.xml"/><Relationship Id="rId5" Type="http://schemas.openxmlformats.org/officeDocument/2006/relationships/tags" Target="../tags/tag147.xml"/><Relationship Id="rId10" Type="http://schemas.openxmlformats.org/officeDocument/2006/relationships/slideLayout" Target="../slideLayouts/slideLayout3.xml"/><Relationship Id="rId4" Type="http://schemas.openxmlformats.org/officeDocument/2006/relationships/tags" Target="../tags/tag146.xml"/><Relationship Id="rId9" Type="http://schemas.openxmlformats.org/officeDocument/2006/relationships/tags" Target="../tags/tag151.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154.xml"/><Relationship Id="rId7" Type="http://schemas.openxmlformats.org/officeDocument/2006/relationships/notesSlide" Target="../notesSlides/notesSlide18.xml"/><Relationship Id="rId2" Type="http://schemas.openxmlformats.org/officeDocument/2006/relationships/tags" Target="../tags/tag153.xml"/><Relationship Id="rId1" Type="http://schemas.openxmlformats.org/officeDocument/2006/relationships/tags" Target="../tags/tag152.xml"/><Relationship Id="rId6" Type="http://schemas.openxmlformats.org/officeDocument/2006/relationships/slideLayout" Target="../slideLayouts/slideLayout2.xml"/><Relationship Id="rId5" Type="http://schemas.openxmlformats.org/officeDocument/2006/relationships/tags" Target="../tags/tag156.xml"/><Relationship Id="rId4" Type="http://schemas.openxmlformats.org/officeDocument/2006/relationships/tags" Target="../tags/tag155.xml"/></Relationships>
</file>

<file path=ppt/slides/_rels/slide19.xml.rels><?xml version="1.0" encoding="UTF-8" standalone="yes"?>
<Relationships xmlns="http://schemas.openxmlformats.org/package/2006/relationships"><Relationship Id="rId8" Type="http://schemas.openxmlformats.org/officeDocument/2006/relationships/tags" Target="../tags/tag164.xml"/><Relationship Id="rId13" Type="http://schemas.openxmlformats.org/officeDocument/2006/relationships/tags" Target="../tags/tag169.xml"/><Relationship Id="rId18" Type="http://schemas.openxmlformats.org/officeDocument/2006/relationships/tags" Target="../tags/tag174.xml"/><Relationship Id="rId26" Type="http://schemas.openxmlformats.org/officeDocument/2006/relationships/image" Target="../media/image25.png"/><Relationship Id="rId3" Type="http://schemas.openxmlformats.org/officeDocument/2006/relationships/tags" Target="../tags/tag159.xml"/><Relationship Id="rId21" Type="http://schemas.openxmlformats.org/officeDocument/2006/relationships/notesSlide" Target="../notesSlides/notesSlide19.xml"/><Relationship Id="rId7" Type="http://schemas.openxmlformats.org/officeDocument/2006/relationships/tags" Target="../tags/tag163.xml"/><Relationship Id="rId12" Type="http://schemas.openxmlformats.org/officeDocument/2006/relationships/tags" Target="../tags/tag168.xml"/><Relationship Id="rId17" Type="http://schemas.openxmlformats.org/officeDocument/2006/relationships/tags" Target="../tags/tag173.xml"/><Relationship Id="rId25" Type="http://schemas.openxmlformats.org/officeDocument/2006/relationships/image" Target="../media/image24.png"/><Relationship Id="rId2" Type="http://schemas.openxmlformats.org/officeDocument/2006/relationships/tags" Target="../tags/tag158.xml"/><Relationship Id="rId16" Type="http://schemas.openxmlformats.org/officeDocument/2006/relationships/tags" Target="../tags/tag172.xml"/><Relationship Id="rId20" Type="http://schemas.openxmlformats.org/officeDocument/2006/relationships/slideLayout" Target="../slideLayouts/slideLayout3.xml"/><Relationship Id="rId29" Type="http://schemas.openxmlformats.org/officeDocument/2006/relationships/image" Target="../media/image28.png"/><Relationship Id="rId1" Type="http://schemas.openxmlformats.org/officeDocument/2006/relationships/tags" Target="../tags/tag157.xml"/><Relationship Id="rId6" Type="http://schemas.openxmlformats.org/officeDocument/2006/relationships/tags" Target="../tags/tag162.xml"/><Relationship Id="rId11" Type="http://schemas.openxmlformats.org/officeDocument/2006/relationships/tags" Target="../tags/tag167.xml"/><Relationship Id="rId24" Type="http://schemas.openxmlformats.org/officeDocument/2006/relationships/image" Target="../media/image23.png"/><Relationship Id="rId5" Type="http://schemas.openxmlformats.org/officeDocument/2006/relationships/tags" Target="../tags/tag161.xml"/><Relationship Id="rId15" Type="http://schemas.openxmlformats.org/officeDocument/2006/relationships/tags" Target="../tags/tag171.xml"/><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tags" Target="../tags/tag166.xml"/><Relationship Id="rId19" Type="http://schemas.openxmlformats.org/officeDocument/2006/relationships/tags" Target="../tags/tag175.xml"/><Relationship Id="rId4" Type="http://schemas.openxmlformats.org/officeDocument/2006/relationships/tags" Target="../tags/tag160.xml"/><Relationship Id="rId9" Type="http://schemas.openxmlformats.org/officeDocument/2006/relationships/tags" Target="../tags/tag165.xml"/><Relationship Id="rId14" Type="http://schemas.openxmlformats.org/officeDocument/2006/relationships/tags" Target="../tags/tag170.xml"/><Relationship Id="rId22" Type="http://schemas.openxmlformats.org/officeDocument/2006/relationships/image" Target="../media/image21.png"/><Relationship Id="rId27" Type="http://schemas.openxmlformats.org/officeDocument/2006/relationships/image" Target="../media/image26.png"/></Relationships>
</file>

<file path=ppt/slides/_rels/slide2.xml.rels><?xml version="1.0" encoding="UTF-8" standalone="yes"?>
<Relationships xmlns="http://schemas.openxmlformats.org/package/2006/relationships"><Relationship Id="rId13" Type="http://schemas.openxmlformats.org/officeDocument/2006/relationships/tags" Target="../tags/tag25.xml"/><Relationship Id="rId18" Type="http://schemas.openxmlformats.org/officeDocument/2006/relationships/tags" Target="../tags/tag30.xml"/><Relationship Id="rId26" Type="http://schemas.openxmlformats.org/officeDocument/2006/relationships/tags" Target="../tags/tag38.xml"/><Relationship Id="rId39" Type="http://schemas.openxmlformats.org/officeDocument/2006/relationships/notesSlide" Target="../notesSlides/notesSlide2.xml"/><Relationship Id="rId21" Type="http://schemas.openxmlformats.org/officeDocument/2006/relationships/tags" Target="../tags/tag33.xml"/><Relationship Id="rId34" Type="http://schemas.openxmlformats.org/officeDocument/2006/relationships/tags" Target="../tags/tag46.xml"/><Relationship Id="rId7" Type="http://schemas.openxmlformats.org/officeDocument/2006/relationships/tags" Target="../tags/tag19.xml"/><Relationship Id="rId12" Type="http://schemas.openxmlformats.org/officeDocument/2006/relationships/tags" Target="../tags/tag24.xml"/><Relationship Id="rId17" Type="http://schemas.openxmlformats.org/officeDocument/2006/relationships/tags" Target="../tags/tag29.xml"/><Relationship Id="rId25" Type="http://schemas.openxmlformats.org/officeDocument/2006/relationships/tags" Target="../tags/tag37.xml"/><Relationship Id="rId33" Type="http://schemas.openxmlformats.org/officeDocument/2006/relationships/tags" Target="../tags/tag45.xml"/><Relationship Id="rId38" Type="http://schemas.openxmlformats.org/officeDocument/2006/relationships/slideLayout" Target="../slideLayouts/slideLayout3.xml"/><Relationship Id="rId2" Type="http://schemas.openxmlformats.org/officeDocument/2006/relationships/tags" Target="../tags/tag14.xml"/><Relationship Id="rId16" Type="http://schemas.openxmlformats.org/officeDocument/2006/relationships/tags" Target="../tags/tag28.xml"/><Relationship Id="rId20" Type="http://schemas.openxmlformats.org/officeDocument/2006/relationships/tags" Target="../tags/tag32.xml"/><Relationship Id="rId29" Type="http://schemas.openxmlformats.org/officeDocument/2006/relationships/tags" Target="../tags/tag41.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tags" Target="../tags/tag23.xml"/><Relationship Id="rId24" Type="http://schemas.openxmlformats.org/officeDocument/2006/relationships/tags" Target="../tags/tag36.xml"/><Relationship Id="rId32" Type="http://schemas.openxmlformats.org/officeDocument/2006/relationships/tags" Target="../tags/tag44.xml"/><Relationship Id="rId37" Type="http://schemas.openxmlformats.org/officeDocument/2006/relationships/tags" Target="../tags/tag49.xml"/><Relationship Id="rId5" Type="http://schemas.openxmlformats.org/officeDocument/2006/relationships/tags" Target="../tags/tag17.xml"/><Relationship Id="rId15" Type="http://schemas.openxmlformats.org/officeDocument/2006/relationships/tags" Target="../tags/tag27.xml"/><Relationship Id="rId23" Type="http://schemas.openxmlformats.org/officeDocument/2006/relationships/tags" Target="../tags/tag35.xml"/><Relationship Id="rId28" Type="http://schemas.openxmlformats.org/officeDocument/2006/relationships/tags" Target="../tags/tag40.xml"/><Relationship Id="rId36" Type="http://schemas.openxmlformats.org/officeDocument/2006/relationships/tags" Target="../tags/tag48.xml"/><Relationship Id="rId10" Type="http://schemas.openxmlformats.org/officeDocument/2006/relationships/tags" Target="../tags/tag22.xml"/><Relationship Id="rId19" Type="http://schemas.openxmlformats.org/officeDocument/2006/relationships/tags" Target="../tags/tag31.xml"/><Relationship Id="rId31" Type="http://schemas.openxmlformats.org/officeDocument/2006/relationships/tags" Target="../tags/tag43.xml"/><Relationship Id="rId4" Type="http://schemas.openxmlformats.org/officeDocument/2006/relationships/tags" Target="../tags/tag16.xml"/><Relationship Id="rId9" Type="http://schemas.openxmlformats.org/officeDocument/2006/relationships/tags" Target="../tags/tag21.xml"/><Relationship Id="rId14" Type="http://schemas.openxmlformats.org/officeDocument/2006/relationships/tags" Target="../tags/tag26.xml"/><Relationship Id="rId22" Type="http://schemas.openxmlformats.org/officeDocument/2006/relationships/tags" Target="../tags/tag34.xml"/><Relationship Id="rId27" Type="http://schemas.openxmlformats.org/officeDocument/2006/relationships/tags" Target="../tags/tag39.xml"/><Relationship Id="rId30" Type="http://schemas.openxmlformats.org/officeDocument/2006/relationships/tags" Target="../tags/tag42.xml"/><Relationship Id="rId35" Type="http://schemas.openxmlformats.org/officeDocument/2006/relationships/tags" Target="../tags/tag47.xml"/><Relationship Id="rId8" Type="http://schemas.openxmlformats.org/officeDocument/2006/relationships/tags" Target="../tags/tag20.xml"/><Relationship Id="rId3" Type="http://schemas.openxmlformats.org/officeDocument/2006/relationships/tags" Target="../tags/tag15.xml"/></Relationships>
</file>

<file path=ppt/slides/_rels/slide20.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178.xml"/><Relationship Id="rId7" Type="http://schemas.openxmlformats.org/officeDocument/2006/relationships/tags" Target="../tags/tag182.xml"/><Relationship Id="rId2" Type="http://schemas.openxmlformats.org/officeDocument/2006/relationships/tags" Target="../tags/tag177.xml"/><Relationship Id="rId1" Type="http://schemas.openxmlformats.org/officeDocument/2006/relationships/tags" Target="../tags/tag176.xml"/><Relationship Id="rId6" Type="http://schemas.openxmlformats.org/officeDocument/2006/relationships/tags" Target="../tags/tag181.xml"/><Relationship Id="rId5" Type="http://schemas.openxmlformats.org/officeDocument/2006/relationships/tags" Target="../tags/tag180.xml"/><Relationship Id="rId4" Type="http://schemas.openxmlformats.org/officeDocument/2006/relationships/tags" Target="../tags/tag179.xml"/><Relationship Id="rId9"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185.xml"/><Relationship Id="rId7" Type="http://schemas.openxmlformats.org/officeDocument/2006/relationships/tags" Target="../tags/tag189.xml"/><Relationship Id="rId2" Type="http://schemas.openxmlformats.org/officeDocument/2006/relationships/tags" Target="../tags/tag184.xml"/><Relationship Id="rId1" Type="http://schemas.openxmlformats.org/officeDocument/2006/relationships/tags" Target="../tags/tag183.xml"/><Relationship Id="rId6" Type="http://schemas.openxmlformats.org/officeDocument/2006/relationships/tags" Target="../tags/tag188.xml"/><Relationship Id="rId5" Type="http://schemas.openxmlformats.org/officeDocument/2006/relationships/tags" Target="../tags/tag187.xml"/><Relationship Id="rId4" Type="http://schemas.openxmlformats.org/officeDocument/2006/relationships/tags" Target="../tags/tag186.xml"/><Relationship Id="rId9"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192.xml"/><Relationship Id="rId7" Type="http://schemas.openxmlformats.org/officeDocument/2006/relationships/tags" Target="../tags/tag196.xml"/><Relationship Id="rId2" Type="http://schemas.openxmlformats.org/officeDocument/2006/relationships/tags" Target="../tags/tag191.xml"/><Relationship Id="rId1" Type="http://schemas.openxmlformats.org/officeDocument/2006/relationships/tags" Target="../tags/tag190.xml"/><Relationship Id="rId6" Type="http://schemas.openxmlformats.org/officeDocument/2006/relationships/tags" Target="../tags/tag195.xml"/><Relationship Id="rId5" Type="http://schemas.openxmlformats.org/officeDocument/2006/relationships/tags" Target="../tags/tag194.xml"/><Relationship Id="rId4" Type="http://schemas.openxmlformats.org/officeDocument/2006/relationships/tags" Target="../tags/tag193.xml"/><Relationship Id="rId9"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199.xml"/><Relationship Id="rId7" Type="http://schemas.openxmlformats.org/officeDocument/2006/relationships/notesSlide" Target="../notesSlides/notesSlide23.xml"/><Relationship Id="rId2" Type="http://schemas.openxmlformats.org/officeDocument/2006/relationships/tags" Target="../tags/tag198.xml"/><Relationship Id="rId1" Type="http://schemas.openxmlformats.org/officeDocument/2006/relationships/tags" Target="../tags/tag197.xml"/><Relationship Id="rId6" Type="http://schemas.openxmlformats.org/officeDocument/2006/relationships/slideLayout" Target="../slideLayouts/slideLayout2.xml"/><Relationship Id="rId5" Type="http://schemas.openxmlformats.org/officeDocument/2006/relationships/tags" Target="../tags/tag201.xml"/><Relationship Id="rId4" Type="http://schemas.openxmlformats.org/officeDocument/2006/relationships/tags" Target="../tags/tag200.xml"/></Relationships>
</file>

<file path=ppt/slides/_rels/slide24.xml.rels><?xml version="1.0" encoding="UTF-8" standalone="yes"?>
<Relationships xmlns="http://schemas.openxmlformats.org/package/2006/relationships"><Relationship Id="rId8" Type="http://schemas.openxmlformats.org/officeDocument/2006/relationships/tags" Target="../tags/tag209.xml"/><Relationship Id="rId13" Type="http://schemas.openxmlformats.org/officeDocument/2006/relationships/tags" Target="../tags/tag214.xml"/><Relationship Id="rId18" Type="http://schemas.openxmlformats.org/officeDocument/2006/relationships/tags" Target="../tags/tag219.xml"/><Relationship Id="rId3" Type="http://schemas.openxmlformats.org/officeDocument/2006/relationships/tags" Target="../tags/tag204.xml"/><Relationship Id="rId21" Type="http://schemas.openxmlformats.org/officeDocument/2006/relationships/tags" Target="../tags/tag222.xml"/><Relationship Id="rId7" Type="http://schemas.openxmlformats.org/officeDocument/2006/relationships/tags" Target="../tags/tag208.xml"/><Relationship Id="rId12" Type="http://schemas.openxmlformats.org/officeDocument/2006/relationships/tags" Target="../tags/tag213.xml"/><Relationship Id="rId17" Type="http://schemas.openxmlformats.org/officeDocument/2006/relationships/tags" Target="../tags/tag218.xml"/><Relationship Id="rId2" Type="http://schemas.openxmlformats.org/officeDocument/2006/relationships/tags" Target="../tags/tag203.xml"/><Relationship Id="rId16" Type="http://schemas.openxmlformats.org/officeDocument/2006/relationships/tags" Target="../tags/tag217.xml"/><Relationship Id="rId20" Type="http://schemas.openxmlformats.org/officeDocument/2006/relationships/tags" Target="../tags/tag221.xml"/><Relationship Id="rId1" Type="http://schemas.openxmlformats.org/officeDocument/2006/relationships/tags" Target="../tags/tag202.xml"/><Relationship Id="rId6" Type="http://schemas.openxmlformats.org/officeDocument/2006/relationships/tags" Target="../tags/tag207.xml"/><Relationship Id="rId11" Type="http://schemas.openxmlformats.org/officeDocument/2006/relationships/tags" Target="../tags/tag212.xml"/><Relationship Id="rId24" Type="http://schemas.openxmlformats.org/officeDocument/2006/relationships/notesSlide" Target="../notesSlides/notesSlide24.xml"/><Relationship Id="rId5" Type="http://schemas.openxmlformats.org/officeDocument/2006/relationships/tags" Target="../tags/tag206.xml"/><Relationship Id="rId15" Type="http://schemas.openxmlformats.org/officeDocument/2006/relationships/tags" Target="../tags/tag216.xml"/><Relationship Id="rId23" Type="http://schemas.openxmlformats.org/officeDocument/2006/relationships/slideLayout" Target="../slideLayouts/slideLayout3.xml"/><Relationship Id="rId10" Type="http://schemas.openxmlformats.org/officeDocument/2006/relationships/tags" Target="../tags/tag211.xml"/><Relationship Id="rId19" Type="http://schemas.openxmlformats.org/officeDocument/2006/relationships/tags" Target="../tags/tag220.xml"/><Relationship Id="rId4" Type="http://schemas.openxmlformats.org/officeDocument/2006/relationships/tags" Target="../tags/tag205.xml"/><Relationship Id="rId9" Type="http://schemas.openxmlformats.org/officeDocument/2006/relationships/tags" Target="../tags/tag210.xml"/><Relationship Id="rId14" Type="http://schemas.openxmlformats.org/officeDocument/2006/relationships/tags" Target="../tags/tag215.xml"/><Relationship Id="rId22" Type="http://schemas.openxmlformats.org/officeDocument/2006/relationships/tags" Target="../tags/tag223.xml"/></Relationships>
</file>

<file path=ppt/slides/_rels/slide2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5.xml"/><Relationship Id="rId1" Type="http://schemas.openxmlformats.org/officeDocument/2006/relationships/slideLayout" Target="../slideLayouts/slideLayout1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57.xml"/><Relationship Id="rId13" Type="http://schemas.openxmlformats.org/officeDocument/2006/relationships/tags" Target="../tags/tag62.xml"/><Relationship Id="rId3" Type="http://schemas.openxmlformats.org/officeDocument/2006/relationships/tags" Target="../tags/tag52.xml"/><Relationship Id="rId7" Type="http://schemas.openxmlformats.org/officeDocument/2006/relationships/tags" Target="../tags/tag56.xml"/><Relationship Id="rId12" Type="http://schemas.openxmlformats.org/officeDocument/2006/relationships/tags" Target="../tags/tag61.xml"/><Relationship Id="rId2" Type="http://schemas.openxmlformats.org/officeDocument/2006/relationships/tags" Target="../tags/tag51.xml"/><Relationship Id="rId16" Type="http://schemas.openxmlformats.org/officeDocument/2006/relationships/image" Target="../media/image7.png"/><Relationship Id="rId1" Type="http://schemas.openxmlformats.org/officeDocument/2006/relationships/tags" Target="../tags/tag50.xml"/><Relationship Id="rId6" Type="http://schemas.openxmlformats.org/officeDocument/2006/relationships/tags" Target="../tags/tag55.xml"/><Relationship Id="rId11" Type="http://schemas.openxmlformats.org/officeDocument/2006/relationships/tags" Target="../tags/tag60.xml"/><Relationship Id="rId5" Type="http://schemas.openxmlformats.org/officeDocument/2006/relationships/tags" Target="../tags/tag54.xml"/><Relationship Id="rId15" Type="http://schemas.openxmlformats.org/officeDocument/2006/relationships/notesSlide" Target="../notesSlides/notesSlide3.xml"/><Relationship Id="rId10" Type="http://schemas.openxmlformats.org/officeDocument/2006/relationships/tags" Target="../tags/tag59.xml"/><Relationship Id="rId4" Type="http://schemas.openxmlformats.org/officeDocument/2006/relationships/tags" Target="../tags/tag53.xml"/><Relationship Id="rId9" Type="http://schemas.openxmlformats.org/officeDocument/2006/relationships/tags" Target="../tags/tag58.xml"/><Relationship Id="rId1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65.xml"/><Relationship Id="rId7" Type="http://schemas.openxmlformats.org/officeDocument/2006/relationships/notesSlide" Target="../notesSlides/notesSlide4.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slideLayout" Target="../slideLayouts/slideLayout2.xml"/><Relationship Id="rId5" Type="http://schemas.openxmlformats.org/officeDocument/2006/relationships/tags" Target="../tags/tag67.xml"/><Relationship Id="rId4" Type="http://schemas.openxmlformats.org/officeDocument/2006/relationships/tags" Target="../tags/tag66.xml"/></Relationships>
</file>

<file path=ppt/slides/_rels/slide5.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image" Target="../media/image9.png"/><Relationship Id="rId5" Type="http://schemas.openxmlformats.org/officeDocument/2006/relationships/notesSlide" Target="../notesSlides/notesSlide5.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tags" Target="../tags/tag78.xml"/><Relationship Id="rId13" Type="http://schemas.openxmlformats.org/officeDocument/2006/relationships/tags" Target="../tags/tag83.xml"/><Relationship Id="rId18" Type="http://schemas.openxmlformats.org/officeDocument/2006/relationships/tags" Target="../tags/tag88.xml"/><Relationship Id="rId3" Type="http://schemas.openxmlformats.org/officeDocument/2006/relationships/tags" Target="../tags/tag73.xml"/><Relationship Id="rId21" Type="http://schemas.openxmlformats.org/officeDocument/2006/relationships/image" Target="../media/image10.png"/><Relationship Id="rId7" Type="http://schemas.openxmlformats.org/officeDocument/2006/relationships/tags" Target="../tags/tag77.xml"/><Relationship Id="rId12" Type="http://schemas.openxmlformats.org/officeDocument/2006/relationships/tags" Target="../tags/tag82.xml"/><Relationship Id="rId17" Type="http://schemas.openxmlformats.org/officeDocument/2006/relationships/tags" Target="../tags/tag87.xml"/><Relationship Id="rId2" Type="http://schemas.openxmlformats.org/officeDocument/2006/relationships/tags" Target="../tags/tag72.xml"/><Relationship Id="rId16" Type="http://schemas.openxmlformats.org/officeDocument/2006/relationships/tags" Target="../tags/tag86.xml"/><Relationship Id="rId20" Type="http://schemas.openxmlformats.org/officeDocument/2006/relationships/notesSlide" Target="../notesSlides/notesSlide6.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tags" Target="../tags/tag81.xml"/><Relationship Id="rId5" Type="http://schemas.openxmlformats.org/officeDocument/2006/relationships/tags" Target="../tags/tag75.xml"/><Relationship Id="rId15" Type="http://schemas.openxmlformats.org/officeDocument/2006/relationships/tags" Target="../tags/tag85.xml"/><Relationship Id="rId10" Type="http://schemas.openxmlformats.org/officeDocument/2006/relationships/tags" Target="../tags/tag80.xml"/><Relationship Id="rId19" Type="http://schemas.openxmlformats.org/officeDocument/2006/relationships/slideLayout" Target="../slideLayouts/slideLayout3.xml"/><Relationship Id="rId4" Type="http://schemas.openxmlformats.org/officeDocument/2006/relationships/tags" Target="../tags/tag74.xml"/><Relationship Id="rId9" Type="http://schemas.openxmlformats.org/officeDocument/2006/relationships/tags" Target="../tags/tag79.xml"/><Relationship Id="rId14" Type="http://schemas.openxmlformats.org/officeDocument/2006/relationships/tags" Target="../tags/tag84.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91.xml"/><Relationship Id="rId7" Type="http://schemas.openxmlformats.org/officeDocument/2006/relationships/notesSlide" Target="../notesSlides/notesSlide7.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slideLayout" Target="../slideLayouts/slideLayout2.xml"/><Relationship Id="rId5" Type="http://schemas.openxmlformats.org/officeDocument/2006/relationships/tags" Target="../tags/tag93.xml"/><Relationship Id="rId4" Type="http://schemas.openxmlformats.org/officeDocument/2006/relationships/tags" Target="../tags/tag92.xml"/></Relationships>
</file>

<file path=ppt/slides/_rels/slide8.xml.rels><?xml version="1.0" encoding="UTF-8" standalone="yes"?>
<Relationships xmlns="http://schemas.openxmlformats.org/package/2006/relationships"><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 Id="rId6" Type="http://schemas.openxmlformats.org/officeDocument/2006/relationships/image" Target="../media/image11.png"/><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99.xml"/><Relationship Id="rId7" Type="http://schemas.openxmlformats.org/officeDocument/2006/relationships/image" Target="../media/image12.png"/><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notesSlide" Target="../notesSlides/notesSlide9.xml"/><Relationship Id="rId5" Type="http://schemas.openxmlformats.org/officeDocument/2006/relationships/slideLayout" Target="../slideLayouts/slideLayout3.xml"/><Relationship Id="rId4" Type="http://schemas.openxmlformats.org/officeDocument/2006/relationships/tags" Target="../tags/tag10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A-11085"/>
          <p:cNvPicPr>
            <a:picLocks noChangeAspect="1"/>
          </p:cNvPicPr>
          <p:nvPr>
            <p:custDataLst>
              <p:tags r:id="rId1"/>
            </p:custDataLst>
          </p:nvPr>
        </p:nvPicPr>
        <p:blipFill>
          <a:blip r:embed="rId14" cstate="email">
            <a:extLst>
              <a:ext uri="{28A0092B-C50C-407E-A947-70E740481C1C}">
                <a14:useLocalDpi xmlns:a14="http://schemas.microsoft.com/office/drawing/2010/main"/>
              </a:ext>
            </a:extLst>
          </a:blip>
          <a:stretch>
            <a:fillRect/>
          </a:stretch>
        </p:blipFill>
        <p:spPr>
          <a:xfrm>
            <a:off x="4518064" y="1124373"/>
            <a:ext cx="3209074" cy="1283412"/>
          </a:xfrm>
          <a:prstGeom prst="rect">
            <a:avLst/>
          </a:prstGeom>
        </p:spPr>
      </p:pic>
      <p:sp>
        <p:nvSpPr>
          <p:cNvPr id="20" name="PA-11086"/>
          <p:cNvSpPr txBox="1"/>
          <p:nvPr>
            <p:custDataLst>
              <p:tags r:id="rId2"/>
            </p:custDataLst>
          </p:nvPr>
        </p:nvSpPr>
        <p:spPr>
          <a:xfrm>
            <a:off x="1523101" y="2176603"/>
            <a:ext cx="9171940" cy="1446550"/>
          </a:xfrm>
          <a:prstGeom prst="rect">
            <a:avLst/>
          </a:prstGeom>
          <a:noFill/>
          <a:ln>
            <a:noFill/>
          </a:ln>
        </p:spPr>
        <p:txBody>
          <a:bodyPr wrap="square" rtlCol="0">
            <a:spAutoFit/>
          </a:bodyPr>
          <a:lstStyle/>
          <a:p>
            <a:pPr algn="dist"/>
            <a:r>
              <a:rPr lang="zh-CN" altLang="en-US" sz="8800" b="1" dirty="0">
                <a:ln>
                  <a:solidFill>
                    <a:schemeClr val="bg1"/>
                  </a:solidFill>
                </a:ln>
                <a:gradFill>
                  <a:gsLst>
                    <a:gs pos="5000">
                      <a:srgbClr val="60ADF4"/>
                    </a:gs>
                    <a:gs pos="87000">
                      <a:srgbClr val="FFC000"/>
                    </a:gs>
                  </a:gsLst>
                  <a:lin ang="0" scaled="1"/>
                </a:gradFill>
                <a:latin typeface="微软雅黑" pitchFamily="34" charset="-122"/>
                <a:ea typeface="微软雅黑" pitchFamily="34" charset="-122"/>
              </a:rPr>
              <a:t>网络安全教育</a:t>
            </a:r>
          </a:p>
        </p:txBody>
      </p:sp>
      <p:cxnSp>
        <p:nvCxnSpPr>
          <p:cNvPr id="23" name="PA-11089"/>
          <p:cNvCxnSpPr/>
          <p:nvPr>
            <p:custDataLst>
              <p:tags r:id="rId3"/>
            </p:custDataLst>
          </p:nvPr>
        </p:nvCxnSpPr>
        <p:spPr>
          <a:xfrm>
            <a:off x="2698237" y="4185852"/>
            <a:ext cx="195189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PA-110810"/>
          <p:cNvCxnSpPr/>
          <p:nvPr>
            <p:custDataLst>
              <p:tags r:id="rId4"/>
            </p:custDataLst>
          </p:nvPr>
        </p:nvCxnSpPr>
        <p:spPr>
          <a:xfrm>
            <a:off x="7428500" y="4185851"/>
            <a:ext cx="195189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PA-110811"/>
          <p:cNvSpPr/>
          <p:nvPr>
            <p:custDataLst>
              <p:tags r:id="rId5"/>
            </p:custDataLst>
          </p:nvPr>
        </p:nvSpPr>
        <p:spPr>
          <a:xfrm>
            <a:off x="5274781" y="4059207"/>
            <a:ext cx="217904" cy="217904"/>
          </a:xfrm>
          <a:prstGeom prst="star5">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PA-110812"/>
          <p:cNvSpPr/>
          <p:nvPr>
            <p:custDataLst>
              <p:tags r:id="rId6"/>
            </p:custDataLst>
          </p:nvPr>
        </p:nvSpPr>
        <p:spPr>
          <a:xfrm>
            <a:off x="5593163" y="4052237"/>
            <a:ext cx="231846" cy="231844"/>
          </a:xfrm>
          <a:prstGeom prst="star5">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PA-110813"/>
          <p:cNvSpPr/>
          <p:nvPr>
            <p:custDataLst>
              <p:tags r:id="rId7"/>
            </p:custDataLst>
          </p:nvPr>
        </p:nvSpPr>
        <p:spPr>
          <a:xfrm>
            <a:off x="5925487" y="3999421"/>
            <a:ext cx="337477" cy="337477"/>
          </a:xfrm>
          <a:prstGeom prst="star5">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PA-110814"/>
          <p:cNvSpPr/>
          <p:nvPr>
            <p:custDataLst>
              <p:tags r:id="rId8"/>
            </p:custDataLst>
          </p:nvPr>
        </p:nvSpPr>
        <p:spPr>
          <a:xfrm>
            <a:off x="6363442" y="4052237"/>
            <a:ext cx="231846" cy="231844"/>
          </a:xfrm>
          <a:prstGeom prst="star5">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PA-110815"/>
          <p:cNvSpPr/>
          <p:nvPr>
            <p:custDataLst>
              <p:tags r:id="rId9"/>
            </p:custDataLst>
          </p:nvPr>
        </p:nvSpPr>
        <p:spPr>
          <a:xfrm>
            <a:off x="6695765" y="4059207"/>
            <a:ext cx="217904" cy="217904"/>
          </a:xfrm>
          <a:prstGeom prst="star5">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9" name="PA-110820"/>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rcRect/>
          <a:stretch>
            <a:fillRect/>
          </a:stretch>
        </p:blipFill>
        <p:spPr>
          <a:xfrm>
            <a:off x="652542" y="3571566"/>
            <a:ext cx="2670375" cy="2731249"/>
          </a:xfrm>
          <a:prstGeom prst="rect">
            <a:avLst/>
          </a:prstGeom>
        </p:spPr>
      </p:pic>
      <p:pic>
        <p:nvPicPr>
          <p:cNvPr id="51" name="PA-110821"/>
          <p:cNvPicPr>
            <a:picLocks noChangeAspect="1"/>
          </p:cNvPicPr>
          <p:nvPr>
            <p:custDataLst>
              <p:tags r:id="rId11"/>
            </p:custDataLst>
          </p:nvPr>
        </p:nvPicPr>
        <p:blipFill>
          <a:blip r:embed="rId16" cstate="email">
            <a:extLst>
              <a:ext uri="{BEBA8EAE-BF5A-486C-A8C5-ECC9F3942E4B}">
                <a14:imgProps xmlns:a14="http://schemas.microsoft.com/office/drawing/2010/main">
                  <a14:imgLayer>
                    <a14:imgEffect>
                      <a14:colorTemperature colorTemp="4700"/>
                    </a14:imgEffect>
                  </a14:imgLayer>
                </a14:imgProps>
              </a:ext>
              <a:ext uri="{28A0092B-C50C-407E-A947-70E740481C1C}">
                <a14:useLocalDpi xmlns:a14="http://schemas.microsoft.com/office/drawing/2010/main"/>
              </a:ext>
            </a:extLst>
          </a:blip>
          <a:stretch>
            <a:fillRect/>
          </a:stretch>
        </p:blipFill>
        <p:spPr>
          <a:xfrm>
            <a:off x="10024915" y="4570124"/>
            <a:ext cx="1340252" cy="164030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strVal val="#ppt_w+.3"/>
                                          </p:val>
                                        </p:tav>
                                        <p:tav tm="100000">
                                          <p:val>
                                            <p:strVal val="#ppt_w"/>
                                          </p:val>
                                        </p:tav>
                                      </p:tavLst>
                                    </p:anim>
                                    <p:anim calcmode="lin" valueType="num">
                                      <p:cBhvr>
                                        <p:cTn id="8" dur="1000" fill="hold"/>
                                        <p:tgtEl>
                                          <p:spTgt spid="20"/>
                                        </p:tgtEl>
                                        <p:attrNameLst>
                                          <p:attrName>ppt_h</p:attrName>
                                        </p:attrNameLst>
                                      </p:cBhvr>
                                      <p:tavLst>
                                        <p:tav tm="0">
                                          <p:val>
                                            <p:strVal val="#ppt_h"/>
                                          </p:val>
                                        </p:tav>
                                        <p:tav tm="100000">
                                          <p:val>
                                            <p:strVal val="#ppt_h"/>
                                          </p:val>
                                        </p:tav>
                                      </p:tavLst>
                                    </p:anim>
                                    <p:animEffect transition="in" filter="fade">
                                      <p:cBhvr>
                                        <p:cTn id="9" dur="1000"/>
                                        <p:tgtEl>
                                          <p:spTgt spid="20"/>
                                        </p:tgtEl>
                                      </p:cBhvr>
                                    </p:animEffect>
                                  </p:childTnLst>
                                </p:cTn>
                              </p:par>
                            </p:childTnLst>
                          </p:cTn>
                        </p:par>
                        <p:par>
                          <p:cTn id="10" fill="hold" nodeType="afterGroup">
                            <p:stCondLst>
                              <p:cond delay="1000"/>
                            </p:stCondLst>
                            <p:childTnLst>
                              <p:par>
                                <p:cTn id="11" presetID="16" presetClass="entr" presetSubtype="37" fill="hold"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barn(outVertical)">
                                      <p:cBhvr>
                                        <p:cTn id="13" dur="500"/>
                                        <p:tgtEl>
                                          <p:spTgt spid="23"/>
                                        </p:tgtEl>
                                      </p:cBhvr>
                                    </p:animEffect>
                                  </p:childTnLst>
                                </p:cTn>
                              </p:par>
                            </p:childTnLst>
                          </p:cTn>
                        </p:par>
                        <p:par>
                          <p:cTn id="14" fill="hold" nodeType="afterGroup">
                            <p:stCondLst>
                              <p:cond delay="1500"/>
                            </p:stCondLst>
                            <p:childTnLst>
                              <p:par>
                                <p:cTn id="15" presetID="16" presetClass="entr" presetSubtype="37"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barn(outVertical)">
                                      <p:cBhvr>
                                        <p:cTn id="1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85"/>
          <p:cNvSpPr/>
          <p:nvPr>
            <p:custDataLst>
              <p:tags r:id="rId1"/>
            </p:custDataLst>
          </p:nvPr>
        </p:nvSpPr>
        <p:spPr>
          <a:xfrm>
            <a:off x="2259929" y="1630770"/>
            <a:ext cx="4702978" cy="600164"/>
          </a:xfrm>
          <a:prstGeom prst="rect">
            <a:avLst/>
          </a:prstGeom>
        </p:spPr>
        <p:txBody>
          <a:bodyPr wrap="square">
            <a:spAutoFit/>
          </a:bodyPr>
          <a:lstStyle/>
          <a:p>
            <a:pPr>
              <a:lnSpc>
                <a:spcPct val="150000"/>
              </a:lnSpc>
            </a:pPr>
            <a:r>
              <a:rPr lang="zh-CN" altLang="en-US" sz="2400" b="1" dirty="0">
                <a:latin typeface="+mj-ea"/>
                <a:ea typeface="+mj-ea"/>
                <a:sym typeface="字魂59号-创粗黑" panose="00000500000000000000" pitchFamily="2" charset="-122"/>
              </a:rPr>
              <a:t>网络空间主权原则</a:t>
            </a:r>
          </a:p>
        </p:txBody>
      </p:sp>
      <p:grpSp>
        <p:nvGrpSpPr>
          <p:cNvPr id="4" name="PA-110886"/>
          <p:cNvGrpSpPr/>
          <p:nvPr>
            <p:custDataLst>
              <p:tags r:id="rId2"/>
            </p:custDataLst>
          </p:nvPr>
        </p:nvGrpSpPr>
        <p:grpSpPr>
          <a:xfrm>
            <a:off x="1484344" y="1733232"/>
            <a:ext cx="574821" cy="478595"/>
            <a:chOff x="1340184" y="2342641"/>
            <a:chExt cx="574821" cy="478595"/>
          </a:xfrm>
          <a:gradFill>
            <a:gsLst>
              <a:gs pos="13000">
                <a:srgbClr val="E1C8FB"/>
              </a:gs>
              <a:gs pos="55000">
                <a:srgbClr val="5FADF4"/>
              </a:gs>
              <a:gs pos="90000">
                <a:srgbClr val="B7F4E2"/>
              </a:gs>
            </a:gsLst>
            <a:lin ang="2700000" scaled="0"/>
          </a:gradFill>
        </p:grpSpPr>
        <p:sp>
          <p:nvSpPr>
            <p:cNvPr id="5" name="PA-任意多边形 12"/>
            <p:cNvSpPr>
              <a:spLocks noEditPoints="1"/>
            </p:cNvSpPr>
            <p:nvPr>
              <p:custDataLst>
                <p:tags r:id="rId15"/>
              </p:custDataLst>
            </p:nvPr>
          </p:nvSpPr>
          <p:spPr bwMode="auto">
            <a:xfrm>
              <a:off x="1340184" y="2342641"/>
              <a:ext cx="574821" cy="478595"/>
            </a:xfrm>
            <a:custGeom>
              <a:avLst/>
              <a:gdLst>
                <a:gd name="T0" fmla="*/ 1271 w 3632"/>
                <a:gd name="T1" fmla="*/ 2903 h 3024"/>
                <a:gd name="T2" fmla="*/ 2240 w 3632"/>
                <a:gd name="T3" fmla="*/ 2903 h 3024"/>
                <a:gd name="T4" fmla="*/ 2258 w 3632"/>
                <a:gd name="T5" fmla="*/ 2906 h 3024"/>
                <a:gd name="T6" fmla="*/ 2275 w 3632"/>
                <a:gd name="T7" fmla="*/ 2915 h 3024"/>
                <a:gd name="T8" fmla="*/ 2288 w 3632"/>
                <a:gd name="T9" fmla="*/ 2928 h 3024"/>
                <a:gd name="T10" fmla="*/ 2297 w 3632"/>
                <a:gd name="T11" fmla="*/ 2945 h 3024"/>
                <a:gd name="T12" fmla="*/ 2300 w 3632"/>
                <a:gd name="T13" fmla="*/ 2964 h 3024"/>
                <a:gd name="T14" fmla="*/ 2297 w 3632"/>
                <a:gd name="T15" fmla="*/ 2982 h 3024"/>
                <a:gd name="T16" fmla="*/ 2288 w 3632"/>
                <a:gd name="T17" fmla="*/ 2999 h 3024"/>
                <a:gd name="T18" fmla="*/ 2275 w 3632"/>
                <a:gd name="T19" fmla="*/ 3012 h 3024"/>
                <a:gd name="T20" fmla="*/ 2258 w 3632"/>
                <a:gd name="T21" fmla="*/ 3021 h 3024"/>
                <a:gd name="T22" fmla="*/ 2240 w 3632"/>
                <a:gd name="T23" fmla="*/ 3024 h 3024"/>
                <a:gd name="T24" fmla="*/ 1271 w 3632"/>
                <a:gd name="T25" fmla="*/ 3024 h 3024"/>
                <a:gd name="T26" fmla="*/ 1252 w 3632"/>
                <a:gd name="T27" fmla="*/ 3021 h 3024"/>
                <a:gd name="T28" fmla="*/ 1236 w 3632"/>
                <a:gd name="T29" fmla="*/ 3012 h 3024"/>
                <a:gd name="T30" fmla="*/ 1223 w 3632"/>
                <a:gd name="T31" fmla="*/ 2999 h 3024"/>
                <a:gd name="T32" fmla="*/ 1214 w 3632"/>
                <a:gd name="T33" fmla="*/ 2982 h 3024"/>
                <a:gd name="T34" fmla="*/ 1211 w 3632"/>
                <a:gd name="T35" fmla="*/ 2964 h 3024"/>
                <a:gd name="T36" fmla="*/ 1214 w 3632"/>
                <a:gd name="T37" fmla="*/ 2945 h 3024"/>
                <a:gd name="T38" fmla="*/ 1223 w 3632"/>
                <a:gd name="T39" fmla="*/ 2928 h 3024"/>
                <a:gd name="T40" fmla="*/ 1236 w 3632"/>
                <a:gd name="T41" fmla="*/ 2915 h 3024"/>
                <a:gd name="T42" fmla="*/ 1252 w 3632"/>
                <a:gd name="T43" fmla="*/ 2906 h 3024"/>
                <a:gd name="T44" fmla="*/ 1271 w 3632"/>
                <a:gd name="T45" fmla="*/ 2903 h 3024"/>
                <a:gd name="T46" fmla="*/ 121 w 3632"/>
                <a:gd name="T47" fmla="*/ 121 h 3024"/>
                <a:gd name="T48" fmla="*/ 121 w 3632"/>
                <a:gd name="T49" fmla="*/ 2238 h 3024"/>
                <a:gd name="T50" fmla="*/ 3511 w 3632"/>
                <a:gd name="T51" fmla="*/ 2238 h 3024"/>
                <a:gd name="T52" fmla="*/ 3511 w 3632"/>
                <a:gd name="T53" fmla="*/ 121 h 3024"/>
                <a:gd name="T54" fmla="*/ 121 w 3632"/>
                <a:gd name="T55" fmla="*/ 121 h 3024"/>
                <a:gd name="T56" fmla="*/ 121 w 3632"/>
                <a:gd name="T57" fmla="*/ 0 h 3024"/>
                <a:gd name="T58" fmla="*/ 3511 w 3632"/>
                <a:gd name="T59" fmla="*/ 0 h 3024"/>
                <a:gd name="T60" fmla="*/ 3538 w 3632"/>
                <a:gd name="T61" fmla="*/ 3 h 3024"/>
                <a:gd name="T62" fmla="*/ 3564 w 3632"/>
                <a:gd name="T63" fmla="*/ 12 h 3024"/>
                <a:gd name="T64" fmla="*/ 3587 w 3632"/>
                <a:gd name="T65" fmla="*/ 26 h 3024"/>
                <a:gd name="T66" fmla="*/ 3606 w 3632"/>
                <a:gd name="T67" fmla="*/ 45 h 3024"/>
                <a:gd name="T68" fmla="*/ 3620 w 3632"/>
                <a:gd name="T69" fmla="*/ 68 h 3024"/>
                <a:gd name="T70" fmla="*/ 3629 w 3632"/>
                <a:gd name="T71" fmla="*/ 93 h 3024"/>
                <a:gd name="T72" fmla="*/ 3632 w 3632"/>
                <a:gd name="T73" fmla="*/ 121 h 3024"/>
                <a:gd name="T74" fmla="*/ 3632 w 3632"/>
                <a:gd name="T75" fmla="*/ 2238 h 3024"/>
                <a:gd name="T76" fmla="*/ 3629 w 3632"/>
                <a:gd name="T77" fmla="*/ 2265 h 3024"/>
                <a:gd name="T78" fmla="*/ 3620 w 3632"/>
                <a:gd name="T79" fmla="*/ 2291 h 3024"/>
                <a:gd name="T80" fmla="*/ 3606 w 3632"/>
                <a:gd name="T81" fmla="*/ 2314 h 3024"/>
                <a:gd name="T82" fmla="*/ 3587 w 3632"/>
                <a:gd name="T83" fmla="*/ 2332 h 3024"/>
                <a:gd name="T84" fmla="*/ 3564 w 3632"/>
                <a:gd name="T85" fmla="*/ 2347 h 3024"/>
                <a:gd name="T86" fmla="*/ 3538 w 3632"/>
                <a:gd name="T87" fmla="*/ 2355 h 3024"/>
                <a:gd name="T88" fmla="*/ 3511 w 3632"/>
                <a:gd name="T89" fmla="*/ 2359 h 3024"/>
                <a:gd name="T90" fmla="*/ 121 w 3632"/>
                <a:gd name="T91" fmla="*/ 2359 h 3024"/>
                <a:gd name="T92" fmla="*/ 94 w 3632"/>
                <a:gd name="T93" fmla="*/ 2355 h 3024"/>
                <a:gd name="T94" fmla="*/ 68 w 3632"/>
                <a:gd name="T95" fmla="*/ 2347 h 3024"/>
                <a:gd name="T96" fmla="*/ 45 w 3632"/>
                <a:gd name="T97" fmla="*/ 2332 h 3024"/>
                <a:gd name="T98" fmla="*/ 26 w 3632"/>
                <a:gd name="T99" fmla="*/ 2314 h 3024"/>
                <a:gd name="T100" fmla="*/ 12 w 3632"/>
                <a:gd name="T101" fmla="*/ 2291 h 3024"/>
                <a:gd name="T102" fmla="*/ 3 w 3632"/>
                <a:gd name="T103" fmla="*/ 2265 h 3024"/>
                <a:gd name="T104" fmla="*/ 0 w 3632"/>
                <a:gd name="T105" fmla="*/ 2238 h 3024"/>
                <a:gd name="T106" fmla="*/ 0 w 3632"/>
                <a:gd name="T107" fmla="*/ 121 h 3024"/>
                <a:gd name="T108" fmla="*/ 3 w 3632"/>
                <a:gd name="T109" fmla="*/ 93 h 3024"/>
                <a:gd name="T110" fmla="*/ 12 w 3632"/>
                <a:gd name="T111" fmla="*/ 68 h 3024"/>
                <a:gd name="T112" fmla="*/ 26 w 3632"/>
                <a:gd name="T113" fmla="*/ 45 h 3024"/>
                <a:gd name="T114" fmla="*/ 45 w 3632"/>
                <a:gd name="T115" fmla="*/ 26 h 3024"/>
                <a:gd name="T116" fmla="*/ 68 w 3632"/>
                <a:gd name="T117" fmla="*/ 12 h 3024"/>
                <a:gd name="T118" fmla="*/ 94 w 3632"/>
                <a:gd name="T119" fmla="*/ 3 h 3024"/>
                <a:gd name="T120" fmla="*/ 121 w 3632"/>
                <a:gd name="T121" fmla="*/ 0 h 3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31" h="3024">
                  <a:moveTo>
                    <a:pt x="1271" y="2903"/>
                  </a:moveTo>
                  <a:lnTo>
                    <a:pt x="2240" y="2903"/>
                  </a:lnTo>
                  <a:lnTo>
                    <a:pt x="2258" y="2906"/>
                  </a:lnTo>
                  <a:lnTo>
                    <a:pt x="2275" y="2915"/>
                  </a:lnTo>
                  <a:lnTo>
                    <a:pt x="2288" y="2928"/>
                  </a:lnTo>
                  <a:lnTo>
                    <a:pt x="2297" y="2945"/>
                  </a:lnTo>
                  <a:lnTo>
                    <a:pt x="2300" y="2964"/>
                  </a:lnTo>
                  <a:lnTo>
                    <a:pt x="2297" y="2982"/>
                  </a:lnTo>
                  <a:lnTo>
                    <a:pt x="2288" y="2999"/>
                  </a:lnTo>
                  <a:lnTo>
                    <a:pt x="2275" y="3012"/>
                  </a:lnTo>
                  <a:lnTo>
                    <a:pt x="2258" y="3021"/>
                  </a:lnTo>
                  <a:lnTo>
                    <a:pt x="2240" y="3024"/>
                  </a:lnTo>
                  <a:lnTo>
                    <a:pt x="1271" y="3024"/>
                  </a:lnTo>
                  <a:lnTo>
                    <a:pt x="1252" y="3021"/>
                  </a:lnTo>
                  <a:lnTo>
                    <a:pt x="1236" y="3012"/>
                  </a:lnTo>
                  <a:lnTo>
                    <a:pt x="1223" y="2999"/>
                  </a:lnTo>
                  <a:lnTo>
                    <a:pt x="1214" y="2982"/>
                  </a:lnTo>
                  <a:lnTo>
                    <a:pt x="1211" y="2964"/>
                  </a:lnTo>
                  <a:lnTo>
                    <a:pt x="1214" y="2945"/>
                  </a:lnTo>
                  <a:lnTo>
                    <a:pt x="1223" y="2928"/>
                  </a:lnTo>
                  <a:lnTo>
                    <a:pt x="1236" y="2915"/>
                  </a:lnTo>
                  <a:lnTo>
                    <a:pt x="1252" y="2906"/>
                  </a:lnTo>
                  <a:lnTo>
                    <a:pt x="1271" y="2903"/>
                  </a:lnTo>
                  <a:close/>
                  <a:moveTo>
                    <a:pt x="121" y="121"/>
                  </a:moveTo>
                  <a:lnTo>
                    <a:pt x="121" y="2238"/>
                  </a:lnTo>
                  <a:lnTo>
                    <a:pt x="3511" y="2238"/>
                  </a:lnTo>
                  <a:lnTo>
                    <a:pt x="3511" y="121"/>
                  </a:lnTo>
                  <a:lnTo>
                    <a:pt x="121" y="121"/>
                  </a:lnTo>
                  <a:close/>
                  <a:moveTo>
                    <a:pt x="121" y="0"/>
                  </a:moveTo>
                  <a:lnTo>
                    <a:pt x="3511" y="0"/>
                  </a:lnTo>
                  <a:lnTo>
                    <a:pt x="3538" y="3"/>
                  </a:lnTo>
                  <a:lnTo>
                    <a:pt x="3564" y="12"/>
                  </a:lnTo>
                  <a:lnTo>
                    <a:pt x="3587" y="26"/>
                  </a:lnTo>
                  <a:lnTo>
                    <a:pt x="3606" y="45"/>
                  </a:lnTo>
                  <a:lnTo>
                    <a:pt x="3620" y="68"/>
                  </a:lnTo>
                  <a:lnTo>
                    <a:pt x="3629" y="93"/>
                  </a:lnTo>
                  <a:lnTo>
                    <a:pt x="3632" y="121"/>
                  </a:lnTo>
                  <a:lnTo>
                    <a:pt x="3632" y="2238"/>
                  </a:lnTo>
                  <a:lnTo>
                    <a:pt x="3629" y="2265"/>
                  </a:lnTo>
                  <a:lnTo>
                    <a:pt x="3620" y="2291"/>
                  </a:lnTo>
                  <a:lnTo>
                    <a:pt x="3606" y="2314"/>
                  </a:lnTo>
                  <a:lnTo>
                    <a:pt x="3587" y="2332"/>
                  </a:lnTo>
                  <a:lnTo>
                    <a:pt x="3564" y="2347"/>
                  </a:lnTo>
                  <a:lnTo>
                    <a:pt x="3538" y="2355"/>
                  </a:lnTo>
                  <a:lnTo>
                    <a:pt x="3511" y="2359"/>
                  </a:lnTo>
                  <a:lnTo>
                    <a:pt x="121" y="2359"/>
                  </a:lnTo>
                  <a:lnTo>
                    <a:pt x="94" y="2355"/>
                  </a:lnTo>
                  <a:lnTo>
                    <a:pt x="68" y="2347"/>
                  </a:lnTo>
                  <a:lnTo>
                    <a:pt x="45" y="2332"/>
                  </a:lnTo>
                  <a:lnTo>
                    <a:pt x="26" y="2314"/>
                  </a:lnTo>
                  <a:lnTo>
                    <a:pt x="12" y="2291"/>
                  </a:lnTo>
                  <a:lnTo>
                    <a:pt x="3" y="2265"/>
                  </a:lnTo>
                  <a:lnTo>
                    <a:pt x="0" y="2238"/>
                  </a:lnTo>
                  <a:lnTo>
                    <a:pt x="0" y="121"/>
                  </a:lnTo>
                  <a:lnTo>
                    <a:pt x="3" y="93"/>
                  </a:lnTo>
                  <a:lnTo>
                    <a:pt x="12" y="68"/>
                  </a:lnTo>
                  <a:lnTo>
                    <a:pt x="26" y="45"/>
                  </a:lnTo>
                  <a:lnTo>
                    <a:pt x="45" y="26"/>
                  </a:lnTo>
                  <a:lnTo>
                    <a:pt x="68" y="12"/>
                  </a:lnTo>
                  <a:lnTo>
                    <a:pt x="94" y="3"/>
                  </a:lnTo>
                  <a:lnTo>
                    <a:pt x="121"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6" name="PA-任意多边形 13"/>
            <p:cNvSpPr>
              <a:spLocks noEditPoints="1"/>
            </p:cNvSpPr>
            <p:nvPr>
              <p:custDataLst>
                <p:tags r:id="rId16"/>
              </p:custDataLst>
            </p:nvPr>
          </p:nvSpPr>
          <p:spPr bwMode="auto">
            <a:xfrm>
              <a:off x="1512377" y="2409746"/>
              <a:ext cx="335524" cy="397563"/>
            </a:xfrm>
            <a:custGeom>
              <a:avLst/>
              <a:gdLst>
                <a:gd name="T0" fmla="*/ 812 w 2118"/>
                <a:gd name="T1" fmla="*/ 2004 h 2513"/>
                <a:gd name="T2" fmla="*/ 976 w 2118"/>
                <a:gd name="T3" fmla="*/ 2039 h 2513"/>
                <a:gd name="T4" fmla="*/ 1104 w 2118"/>
                <a:gd name="T5" fmla="*/ 2096 h 2513"/>
                <a:gd name="T6" fmla="*/ 1200 w 2118"/>
                <a:gd name="T7" fmla="*/ 2168 h 2513"/>
                <a:gd name="T8" fmla="*/ 1270 w 2118"/>
                <a:gd name="T9" fmla="*/ 2245 h 2513"/>
                <a:gd name="T10" fmla="*/ 1316 w 2118"/>
                <a:gd name="T11" fmla="*/ 2318 h 2513"/>
                <a:gd name="T12" fmla="*/ 1345 w 2118"/>
                <a:gd name="T13" fmla="*/ 2382 h 2513"/>
                <a:gd name="T14" fmla="*/ 1358 w 2118"/>
                <a:gd name="T15" fmla="*/ 2426 h 2513"/>
                <a:gd name="T16" fmla="*/ 1361 w 2118"/>
                <a:gd name="T17" fmla="*/ 2444 h 2513"/>
                <a:gd name="T18" fmla="*/ 1343 w 2118"/>
                <a:gd name="T19" fmla="*/ 2495 h 2513"/>
                <a:gd name="T20" fmla="*/ 1302 w 2118"/>
                <a:gd name="T21" fmla="*/ 2513 h 2513"/>
                <a:gd name="T22" fmla="*/ 1254 w 2118"/>
                <a:gd name="T23" fmla="*/ 2493 h 2513"/>
                <a:gd name="T24" fmla="*/ 1240 w 2118"/>
                <a:gd name="T25" fmla="*/ 2458 h 2513"/>
                <a:gd name="T26" fmla="*/ 1232 w 2118"/>
                <a:gd name="T27" fmla="*/ 2429 h 2513"/>
                <a:gd name="T28" fmla="*/ 1211 w 2118"/>
                <a:gd name="T29" fmla="*/ 2380 h 2513"/>
                <a:gd name="T30" fmla="*/ 1174 w 2118"/>
                <a:gd name="T31" fmla="*/ 2318 h 2513"/>
                <a:gd name="T32" fmla="*/ 1113 w 2118"/>
                <a:gd name="T33" fmla="*/ 2252 h 2513"/>
                <a:gd name="T34" fmla="*/ 1024 w 2118"/>
                <a:gd name="T35" fmla="*/ 2191 h 2513"/>
                <a:gd name="T36" fmla="*/ 903 w 2118"/>
                <a:gd name="T37" fmla="*/ 2144 h 2513"/>
                <a:gd name="T38" fmla="*/ 744 w 2118"/>
                <a:gd name="T39" fmla="*/ 2119 h 2513"/>
                <a:gd name="T40" fmla="*/ 560 w 2118"/>
                <a:gd name="T41" fmla="*/ 2124 h 2513"/>
                <a:gd name="T42" fmla="*/ 413 w 2118"/>
                <a:gd name="T43" fmla="*/ 2158 h 2513"/>
                <a:gd name="T44" fmla="*/ 303 w 2118"/>
                <a:gd name="T45" fmla="*/ 2211 h 2513"/>
                <a:gd name="T46" fmla="*/ 225 w 2118"/>
                <a:gd name="T47" fmla="*/ 2274 h 2513"/>
                <a:gd name="T48" fmla="*/ 172 w 2118"/>
                <a:gd name="T49" fmla="*/ 2339 h 2513"/>
                <a:gd name="T50" fmla="*/ 142 w 2118"/>
                <a:gd name="T51" fmla="*/ 2399 h 2513"/>
                <a:gd name="T52" fmla="*/ 125 w 2118"/>
                <a:gd name="T53" fmla="*/ 2443 h 2513"/>
                <a:gd name="T54" fmla="*/ 121 w 2118"/>
                <a:gd name="T55" fmla="*/ 2461 h 2513"/>
                <a:gd name="T56" fmla="*/ 88 w 2118"/>
                <a:gd name="T57" fmla="*/ 2508 h 2513"/>
                <a:gd name="T58" fmla="*/ 33 w 2118"/>
                <a:gd name="T59" fmla="*/ 2506 h 2513"/>
                <a:gd name="T60" fmla="*/ 0 w 2118"/>
                <a:gd name="T61" fmla="*/ 2464 h 2513"/>
                <a:gd name="T62" fmla="*/ 1 w 2118"/>
                <a:gd name="T63" fmla="*/ 2436 h 2513"/>
                <a:gd name="T64" fmla="*/ 11 w 2118"/>
                <a:gd name="T65" fmla="*/ 2400 h 2513"/>
                <a:gd name="T66" fmla="*/ 34 w 2118"/>
                <a:gd name="T67" fmla="*/ 2341 h 2513"/>
                <a:gd name="T68" fmla="*/ 73 w 2118"/>
                <a:gd name="T69" fmla="*/ 2270 h 2513"/>
                <a:gd name="T70" fmla="*/ 135 w 2118"/>
                <a:gd name="T71" fmla="*/ 2193 h 2513"/>
                <a:gd name="T72" fmla="*/ 222 w 2118"/>
                <a:gd name="T73" fmla="*/ 2119 h 2513"/>
                <a:gd name="T74" fmla="*/ 340 w 2118"/>
                <a:gd name="T75" fmla="*/ 2057 h 2513"/>
                <a:gd name="T76" fmla="*/ 490 w 2118"/>
                <a:gd name="T77" fmla="*/ 2013 h 2513"/>
                <a:gd name="T78" fmla="*/ 681 w 2118"/>
                <a:gd name="T79" fmla="*/ 1996 h 2513"/>
                <a:gd name="T80" fmla="*/ 2070 w 2118"/>
                <a:gd name="T81" fmla="*/ 1302 h 2513"/>
                <a:gd name="T82" fmla="*/ 2089 w 2118"/>
                <a:gd name="T83" fmla="*/ 1331 h 2513"/>
                <a:gd name="T84" fmla="*/ 2080 w 2118"/>
                <a:gd name="T85" fmla="*/ 1413 h 2513"/>
                <a:gd name="T86" fmla="*/ 1089 w 2118"/>
                <a:gd name="T87" fmla="*/ 1421 h 2513"/>
                <a:gd name="T88" fmla="*/ 1061 w 2118"/>
                <a:gd name="T89" fmla="*/ 1403 h 2513"/>
                <a:gd name="T90" fmla="*/ 1061 w 2118"/>
                <a:gd name="T91" fmla="*/ 1319 h 2513"/>
                <a:gd name="T92" fmla="*/ 1089 w 2118"/>
                <a:gd name="T93" fmla="*/ 1301 h 2513"/>
                <a:gd name="T94" fmla="*/ 1604 w 2118"/>
                <a:gd name="T95" fmla="*/ 1149 h 2513"/>
                <a:gd name="T96" fmla="*/ 1422 w 2118"/>
                <a:gd name="T97" fmla="*/ 424 h 2513"/>
                <a:gd name="T98" fmla="*/ 1422 w 2118"/>
                <a:gd name="T99" fmla="*/ 1270 h 2513"/>
                <a:gd name="T100" fmla="*/ 1119 w 2118"/>
                <a:gd name="T101" fmla="*/ 1149 h 2513"/>
                <a:gd name="T102" fmla="*/ 1119 w 2118"/>
                <a:gd name="T103" fmla="*/ 363 h 2513"/>
                <a:gd name="T104" fmla="*/ 1302 w 2118"/>
                <a:gd name="T105" fmla="*/ 1270 h 2513"/>
                <a:gd name="T106" fmla="*/ 1937 w 2118"/>
                <a:gd name="T107" fmla="*/ 121 h 2513"/>
                <a:gd name="T108" fmla="*/ 1997 w 2118"/>
                <a:gd name="T109" fmla="*/ 121 h 2513"/>
                <a:gd name="T110" fmla="*/ 2118 w 2118"/>
                <a:gd name="T111" fmla="*/ 0 h 2513"/>
                <a:gd name="T112" fmla="*/ 1816 w 2118"/>
                <a:gd name="T113"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18" h="2513">
                  <a:moveTo>
                    <a:pt x="681" y="1996"/>
                  </a:moveTo>
                  <a:lnTo>
                    <a:pt x="748" y="1998"/>
                  </a:lnTo>
                  <a:lnTo>
                    <a:pt x="812" y="2004"/>
                  </a:lnTo>
                  <a:lnTo>
                    <a:pt x="870" y="2013"/>
                  </a:lnTo>
                  <a:lnTo>
                    <a:pt x="925" y="2025"/>
                  </a:lnTo>
                  <a:lnTo>
                    <a:pt x="976" y="2039"/>
                  </a:lnTo>
                  <a:lnTo>
                    <a:pt x="1022" y="2057"/>
                  </a:lnTo>
                  <a:lnTo>
                    <a:pt x="1065" y="2075"/>
                  </a:lnTo>
                  <a:lnTo>
                    <a:pt x="1104" y="2096"/>
                  </a:lnTo>
                  <a:lnTo>
                    <a:pt x="1139" y="2119"/>
                  </a:lnTo>
                  <a:lnTo>
                    <a:pt x="1171" y="2144"/>
                  </a:lnTo>
                  <a:lnTo>
                    <a:pt x="1200" y="2168"/>
                  </a:lnTo>
                  <a:lnTo>
                    <a:pt x="1226" y="2193"/>
                  </a:lnTo>
                  <a:lnTo>
                    <a:pt x="1249" y="2218"/>
                  </a:lnTo>
                  <a:lnTo>
                    <a:pt x="1270" y="2245"/>
                  </a:lnTo>
                  <a:lnTo>
                    <a:pt x="1287" y="2270"/>
                  </a:lnTo>
                  <a:lnTo>
                    <a:pt x="1303" y="2294"/>
                  </a:lnTo>
                  <a:lnTo>
                    <a:pt x="1316" y="2318"/>
                  </a:lnTo>
                  <a:lnTo>
                    <a:pt x="1327" y="2341"/>
                  </a:lnTo>
                  <a:lnTo>
                    <a:pt x="1337" y="2362"/>
                  </a:lnTo>
                  <a:lnTo>
                    <a:pt x="1345" y="2382"/>
                  </a:lnTo>
                  <a:lnTo>
                    <a:pt x="1350" y="2400"/>
                  </a:lnTo>
                  <a:lnTo>
                    <a:pt x="1354" y="2414"/>
                  </a:lnTo>
                  <a:lnTo>
                    <a:pt x="1358" y="2426"/>
                  </a:lnTo>
                  <a:lnTo>
                    <a:pt x="1360" y="2436"/>
                  </a:lnTo>
                  <a:lnTo>
                    <a:pt x="1361" y="2442"/>
                  </a:lnTo>
                  <a:lnTo>
                    <a:pt x="1361" y="2444"/>
                  </a:lnTo>
                  <a:lnTo>
                    <a:pt x="1361" y="2464"/>
                  </a:lnTo>
                  <a:lnTo>
                    <a:pt x="1354" y="2481"/>
                  </a:lnTo>
                  <a:lnTo>
                    <a:pt x="1343" y="2495"/>
                  </a:lnTo>
                  <a:lnTo>
                    <a:pt x="1328" y="2506"/>
                  </a:lnTo>
                  <a:lnTo>
                    <a:pt x="1310" y="2513"/>
                  </a:lnTo>
                  <a:lnTo>
                    <a:pt x="1302" y="2513"/>
                  </a:lnTo>
                  <a:lnTo>
                    <a:pt x="1283" y="2511"/>
                  </a:lnTo>
                  <a:lnTo>
                    <a:pt x="1267" y="2504"/>
                  </a:lnTo>
                  <a:lnTo>
                    <a:pt x="1254" y="2493"/>
                  </a:lnTo>
                  <a:lnTo>
                    <a:pt x="1245" y="2479"/>
                  </a:lnTo>
                  <a:lnTo>
                    <a:pt x="1241" y="2461"/>
                  </a:lnTo>
                  <a:lnTo>
                    <a:pt x="1240" y="2458"/>
                  </a:lnTo>
                  <a:lnTo>
                    <a:pt x="1238" y="2451"/>
                  </a:lnTo>
                  <a:lnTo>
                    <a:pt x="1236" y="2443"/>
                  </a:lnTo>
                  <a:lnTo>
                    <a:pt x="1232" y="2429"/>
                  </a:lnTo>
                  <a:lnTo>
                    <a:pt x="1227" y="2415"/>
                  </a:lnTo>
                  <a:lnTo>
                    <a:pt x="1220" y="2399"/>
                  </a:lnTo>
                  <a:lnTo>
                    <a:pt x="1211" y="2380"/>
                  </a:lnTo>
                  <a:lnTo>
                    <a:pt x="1201" y="2360"/>
                  </a:lnTo>
                  <a:lnTo>
                    <a:pt x="1188" y="2339"/>
                  </a:lnTo>
                  <a:lnTo>
                    <a:pt x="1174" y="2318"/>
                  </a:lnTo>
                  <a:lnTo>
                    <a:pt x="1156" y="2296"/>
                  </a:lnTo>
                  <a:lnTo>
                    <a:pt x="1137" y="2274"/>
                  </a:lnTo>
                  <a:lnTo>
                    <a:pt x="1113" y="2252"/>
                  </a:lnTo>
                  <a:lnTo>
                    <a:pt x="1087" y="2230"/>
                  </a:lnTo>
                  <a:lnTo>
                    <a:pt x="1057" y="2211"/>
                  </a:lnTo>
                  <a:lnTo>
                    <a:pt x="1024" y="2191"/>
                  </a:lnTo>
                  <a:lnTo>
                    <a:pt x="988" y="2173"/>
                  </a:lnTo>
                  <a:lnTo>
                    <a:pt x="947" y="2158"/>
                  </a:lnTo>
                  <a:lnTo>
                    <a:pt x="903" y="2144"/>
                  </a:lnTo>
                  <a:lnTo>
                    <a:pt x="855" y="2133"/>
                  </a:lnTo>
                  <a:lnTo>
                    <a:pt x="801" y="2124"/>
                  </a:lnTo>
                  <a:lnTo>
                    <a:pt x="744" y="2119"/>
                  </a:lnTo>
                  <a:lnTo>
                    <a:pt x="681" y="2117"/>
                  </a:lnTo>
                  <a:lnTo>
                    <a:pt x="618" y="2119"/>
                  </a:lnTo>
                  <a:lnTo>
                    <a:pt x="560" y="2124"/>
                  </a:lnTo>
                  <a:lnTo>
                    <a:pt x="507" y="2133"/>
                  </a:lnTo>
                  <a:lnTo>
                    <a:pt x="459" y="2144"/>
                  </a:lnTo>
                  <a:lnTo>
                    <a:pt x="413" y="2158"/>
                  </a:lnTo>
                  <a:lnTo>
                    <a:pt x="373" y="2173"/>
                  </a:lnTo>
                  <a:lnTo>
                    <a:pt x="336" y="2191"/>
                  </a:lnTo>
                  <a:lnTo>
                    <a:pt x="303" y="2211"/>
                  </a:lnTo>
                  <a:lnTo>
                    <a:pt x="274" y="2230"/>
                  </a:lnTo>
                  <a:lnTo>
                    <a:pt x="248" y="2252"/>
                  </a:lnTo>
                  <a:lnTo>
                    <a:pt x="225" y="2274"/>
                  </a:lnTo>
                  <a:lnTo>
                    <a:pt x="204" y="2296"/>
                  </a:lnTo>
                  <a:lnTo>
                    <a:pt x="188" y="2318"/>
                  </a:lnTo>
                  <a:lnTo>
                    <a:pt x="172" y="2339"/>
                  </a:lnTo>
                  <a:lnTo>
                    <a:pt x="160" y="2360"/>
                  </a:lnTo>
                  <a:lnTo>
                    <a:pt x="149" y="2380"/>
                  </a:lnTo>
                  <a:lnTo>
                    <a:pt x="142" y="2399"/>
                  </a:lnTo>
                  <a:lnTo>
                    <a:pt x="134" y="2415"/>
                  </a:lnTo>
                  <a:lnTo>
                    <a:pt x="129" y="2429"/>
                  </a:lnTo>
                  <a:lnTo>
                    <a:pt x="125" y="2443"/>
                  </a:lnTo>
                  <a:lnTo>
                    <a:pt x="123" y="2451"/>
                  </a:lnTo>
                  <a:lnTo>
                    <a:pt x="122" y="2458"/>
                  </a:lnTo>
                  <a:lnTo>
                    <a:pt x="121" y="2461"/>
                  </a:lnTo>
                  <a:lnTo>
                    <a:pt x="114" y="2481"/>
                  </a:lnTo>
                  <a:lnTo>
                    <a:pt x="103" y="2497"/>
                  </a:lnTo>
                  <a:lnTo>
                    <a:pt x="88" y="2508"/>
                  </a:lnTo>
                  <a:lnTo>
                    <a:pt x="70" y="2513"/>
                  </a:lnTo>
                  <a:lnTo>
                    <a:pt x="51" y="2513"/>
                  </a:lnTo>
                  <a:lnTo>
                    <a:pt x="33" y="2506"/>
                  </a:lnTo>
                  <a:lnTo>
                    <a:pt x="17" y="2495"/>
                  </a:lnTo>
                  <a:lnTo>
                    <a:pt x="5" y="2481"/>
                  </a:lnTo>
                  <a:lnTo>
                    <a:pt x="0" y="2464"/>
                  </a:lnTo>
                  <a:lnTo>
                    <a:pt x="0" y="2444"/>
                  </a:lnTo>
                  <a:lnTo>
                    <a:pt x="0" y="2442"/>
                  </a:lnTo>
                  <a:lnTo>
                    <a:pt x="1" y="2436"/>
                  </a:lnTo>
                  <a:lnTo>
                    <a:pt x="3" y="2426"/>
                  </a:lnTo>
                  <a:lnTo>
                    <a:pt x="6" y="2414"/>
                  </a:lnTo>
                  <a:lnTo>
                    <a:pt x="11" y="2400"/>
                  </a:lnTo>
                  <a:lnTo>
                    <a:pt x="17" y="2382"/>
                  </a:lnTo>
                  <a:lnTo>
                    <a:pt x="25" y="2362"/>
                  </a:lnTo>
                  <a:lnTo>
                    <a:pt x="34" y="2341"/>
                  </a:lnTo>
                  <a:lnTo>
                    <a:pt x="45" y="2318"/>
                  </a:lnTo>
                  <a:lnTo>
                    <a:pt x="58" y="2294"/>
                  </a:lnTo>
                  <a:lnTo>
                    <a:pt x="73" y="2270"/>
                  </a:lnTo>
                  <a:lnTo>
                    <a:pt x="92" y="2245"/>
                  </a:lnTo>
                  <a:lnTo>
                    <a:pt x="112" y="2218"/>
                  </a:lnTo>
                  <a:lnTo>
                    <a:pt x="135" y="2193"/>
                  </a:lnTo>
                  <a:lnTo>
                    <a:pt x="161" y="2168"/>
                  </a:lnTo>
                  <a:lnTo>
                    <a:pt x="190" y="2144"/>
                  </a:lnTo>
                  <a:lnTo>
                    <a:pt x="222" y="2119"/>
                  </a:lnTo>
                  <a:lnTo>
                    <a:pt x="258" y="2096"/>
                  </a:lnTo>
                  <a:lnTo>
                    <a:pt x="297" y="2075"/>
                  </a:lnTo>
                  <a:lnTo>
                    <a:pt x="340" y="2057"/>
                  </a:lnTo>
                  <a:lnTo>
                    <a:pt x="386" y="2039"/>
                  </a:lnTo>
                  <a:lnTo>
                    <a:pt x="437" y="2025"/>
                  </a:lnTo>
                  <a:lnTo>
                    <a:pt x="490" y="2013"/>
                  </a:lnTo>
                  <a:lnTo>
                    <a:pt x="550" y="2004"/>
                  </a:lnTo>
                  <a:lnTo>
                    <a:pt x="613" y="1998"/>
                  </a:lnTo>
                  <a:lnTo>
                    <a:pt x="681" y="1996"/>
                  </a:lnTo>
                  <a:close/>
                  <a:moveTo>
                    <a:pt x="1089" y="1301"/>
                  </a:moveTo>
                  <a:lnTo>
                    <a:pt x="2058" y="1301"/>
                  </a:lnTo>
                  <a:lnTo>
                    <a:pt x="2070" y="1302"/>
                  </a:lnTo>
                  <a:lnTo>
                    <a:pt x="2080" y="1309"/>
                  </a:lnTo>
                  <a:lnTo>
                    <a:pt x="2086" y="1319"/>
                  </a:lnTo>
                  <a:lnTo>
                    <a:pt x="2089" y="1331"/>
                  </a:lnTo>
                  <a:lnTo>
                    <a:pt x="2089" y="1391"/>
                  </a:lnTo>
                  <a:lnTo>
                    <a:pt x="2086" y="1403"/>
                  </a:lnTo>
                  <a:lnTo>
                    <a:pt x="2080" y="1413"/>
                  </a:lnTo>
                  <a:lnTo>
                    <a:pt x="2070" y="1420"/>
                  </a:lnTo>
                  <a:lnTo>
                    <a:pt x="2058" y="1421"/>
                  </a:lnTo>
                  <a:lnTo>
                    <a:pt x="1089" y="1421"/>
                  </a:lnTo>
                  <a:lnTo>
                    <a:pt x="1077" y="1420"/>
                  </a:lnTo>
                  <a:lnTo>
                    <a:pt x="1067" y="1413"/>
                  </a:lnTo>
                  <a:lnTo>
                    <a:pt x="1061" y="1403"/>
                  </a:lnTo>
                  <a:lnTo>
                    <a:pt x="1058" y="1391"/>
                  </a:lnTo>
                  <a:lnTo>
                    <a:pt x="1058" y="1331"/>
                  </a:lnTo>
                  <a:lnTo>
                    <a:pt x="1061" y="1319"/>
                  </a:lnTo>
                  <a:lnTo>
                    <a:pt x="1067" y="1309"/>
                  </a:lnTo>
                  <a:lnTo>
                    <a:pt x="1077" y="1302"/>
                  </a:lnTo>
                  <a:lnTo>
                    <a:pt x="1089" y="1301"/>
                  </a:lnTo>
                  <a:close/>
                  <a:moveTo>
                    <a:pt x="1544" y="545"/>
                  </a:moveTo>
                  <a:lnTo>
                    <a:pt x="1544" y="1149"/>
                  </a:lnTo>
                  <a:lnTo>
                    <a:pt x="1604" y="1149"/>
                  </a:lnTo>
                  <a:lnTo>
                    <a:pt x="1604" y="545"/>
                  </a:lnTo>
                  <a:lnTo>
                    <a:pt x="1544" y="545"/>
                  </a:lnTo>
                  <a:close/>
                  <a:moveTo>
                    <a:pt x="1422" y="424"/>
                  </a:moveTo>
                  <a:lnTo>
                    <a:pt x="1724" y="424"/>
                  </a:lnTo>
                  <a:lnTo>
                    <a:pt x="1724" y="1270"/>
                  </a:lnTo>
                  <a:lnTo>
                    <a:pt x="1422" y="1270"/>
                  </a:lnTo>
                  <a:lnTo>
                    <a:pt x="1422" y="424"/>
                  </a:lnTo>
                  <a:close/>
                  <a:moveTo>
                    <a:pt x="1119" y="363"/>
                  </a:moveTo>
                  <a:lnTo>
                    <a:pt x="1119" y="1149"/>
                  </a:lnTo>
                  <a:lnTo>
                    <a:pt x="1181" y="1149"/>
                  </a:lnTo>
                  <a:lnTo>
                    <a:pt x="1181" y="363"/>
                  </a:lnTo>
                  <a:lnTo>
                    <a:pt x="1119" y="363"/>
                  </a:lnTo>
                  <a:close/>
                  <a:moveTo>
                    <a:pt x="999" y="242"/>
                  </a:moveTo>
                  <a:lnTo>
                    <a:pt x="1302" y="242"/>
                  </a:lnTo>
                  <a:lnTo>
                    <a:pt x="1302" y="1270"/>
                  </a:lnTo>
                  <a:lnTo>
                    <a:pt x="999" y="1270"/>
                  </a:lnTo>
                  <a:lnTo>
                    <a:pt x="999" y="242"/>
                  </a:lnTo>
                  <a:close/>
                  <a:moveTo>
                    <a:pt x="1937" y="121"/>
                  </a:moveTo>
                  <a:lnTo>
                    <a:pt x="1937" y="1149"/>
                  </a:lnTo>
                  <a:lnTo>
                    <a:pt x="1997" y="1149"/>
                  </a:lnTo>
                  <a:lnTo>
                    <a:pt x="1997" y="121"/>
                  </a:lnTo>
                  <a:lnTo>
                    <a:pt x="1937" y="121"/>
                  </a:lnTo>
                  <a:close/>
                  <a:moveTo>
                    <a:pt x="1816" y="0"/>
                  </a:moveTo>
                  <a:lnTo>
                    <a:pt x="2118" y="0"/>
                  </a:lnTo>
                  <a:lnTo>
                    <a:pt x="2118" y="1270"/>
                  </a:lnTo>
                  <a:lnTo>
                    <a:pt x="1816" y="1270"/>
                  </a:lnTo>
                  <a:lnTo>
                    <a:pt x="1816"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7" name="PA-任意多边形 14"/>
            <p:cNvSpPr/>
            <p:nvPr>
              <p:custDataLst>
                <p:tags r:id="rId17"/>
              </p:custDataLst>
            </p:nvPr>
          </p:nvSpPr>
          <p:spPr bwMode="auto">
            <a:xfrm>
              <a:off x="1407289" y="2442665"/>
              <a:ext cx="191185" cy="192451"/>
            </a:xfrm>
            <a:custGeom>
              <a:avLst/>
              <a:gdLst>
                <a:gd name="T0" fmla="*/ 605 w 1210"/>
                <a:gd name="T1" fmla="*/ 0 h 1210"/>
                <a:gd name="T2" fmla="*/ 605 w 1210"/>
                <a:gd name="T3" fmla="*/ 605 h 1210"/>
                <a:gd name="T4" fmla="*/ 1210 w 1210"/>
                <a:gd name="T5" fmla="*/ 605 h 1210"/>
                <a:gd name="T6" fmla="*/ 1207 w 1210"/>
                <a:gd name="T7" fmla="*/ 668 h 1210"/>
                <a:gd name="T8" fmla="*/ 1198 w 1210"/>
                <a:gd name="T9" fmla="*/ 727 h 1210"/>
                <a:gd name="T10" fmla="*/ 1183 w 1210"/>
                <a:gd name="T11" fmla="*/ 786 h 1210"/>
                <a:gd name="T12" fmla="*/ 1163 w 1210"/>
                <a:gd name="T13" fmla="*/ 841 h 1210"/>
                <a:gd name="T14" fmla="*/ 1137 w 1210"/>
                <a:gd name="T15" fmla="*/ 893 h 1210"/>
                <a:gd name="T16" fmla="*/ 1107 w 1210"/>
                <a:gd name="T17" fmla="*/ 943 h 1210"/>
                <a:gd name="T18" fmla="*/ 1072 w 1210"/>
                <a:gd name="T19" fmla="*/ 990 h 1210"/>
                <a:gd name="T20" fmla="*/ 1032 w 1210"/>
                <a:gd name="T21" fmla="*/ 1033 h 1210"/>
                <a:gd name="T22" fmla="*/ 989 w 1210"/>
                <a:gd name="T23" fmla="*/ 1072 h 1210"/>
                <a:gd name="T24" fmla="*/ 943 w 1210"/>
                <a:gd name="T25" fmla="*/ 1107 h 1210"/>
                <a:gd name="T26" fmla="*/ 893 w 1210"/>
                <a:gd name="T27" fmla="*/ 1138 h 1210"/>
                <a:gd name="T28" fmla="*/ 841 w 1210"/>
                <a:gd name="T29" fmla="*/ 1163 h 1210"/>
                <a:gd name="T30" fmla="*/ 784 w 1210"/>
                <a:gd name="T31" fmla="*/ 1184 h 1210"/>
                <a:gd name="T32" fmla="*/ 726 w 1210"/>
                <a:gd name="T33" fmla="*/ 1198 h 1210"/>
                <a:gd name="T34" fmla="*/ 667 w 1210"/>
                <a:gd name="T35" fmla="*/ 1208 h 1210"/>
                <a:gd name="T36" fmla="*/ 605 w 1210"/>
                <a:gd name="T37" fmla="*/ 1210 h 1210"/>
                <a:gd name="T38" fmla="*/ 543 w 1210"/>
                <a:gd name="T39" fmla="*/ 1208 h 1210"/>
                <a:gd name="T40" fmla="*/ 484 w 1210"/>
                <a:gd name="T41" fmla="*/ 1198 h 1210"/>
                <a:gd name="T42" fmla="*/ 426 w 1210"/>
                <a:gd name="T43" fmla="*/ 1184 h 1210"/>
                <a:gd name="T44" fmla="*/ 370 w 1210"/>
                <a:gd name="T45" fmla="*/ 1163 h 1210"/>
                <a:gd name="T46" fmla="*/ 317 w 1210"/>
                <a:gd name="T47" fmla="*/ 1138 h 1210"/>
                <a:gd name="T48" fmla="*/ 267 w 1210"/>
                <a:gd name="T49" fmla="*/ 1107 h 1210"/>
                <a:gd name="T50" fmla="*/ 221 w 1210"/>
                <a:gd name="T51" fmla="*/ 1072 h 1210"/>
                <a:gd name="T52" fmla="*/ 178 w 1210"/>
                <a:gd name="T53" fmla="*/ 1033 h 1210"/>
                <a:gd name="T54" fmla="*/ 138 w 1210"/>
                <a:gd name="T55" fmla="*/ 990 h 1210"/>
                <a:gd name="T56" fmla="*/ 103 w 1210"/>
                <a:gd name="T57" fmla="*/ 943 h 1210"/>
                <a:gd name="T58" fmla="*/ 73 w 1210"/>
                <a:gd name="T59" fmla="*/ 893 h 1210"/>
                <a:gd name="T60" fmla="*/ 47 w 1210"/>
                <a:gd name="T61" fmla="*/ 841 h 1210"/>
                <a:gd name="T62" fmla="*/ 27 w 1210"/>
                <a:gd name="T63" fmla="*/ 786 h 1210"/>
                <a:gd name="T64" fmla="*/ 12 w 1210"/>
                <a:gd name="T65" fmla="*/ 727 h 1210"/>
                <a:gd name="T66" fmla="*/ 3 w 1210"/>
                <a:gd name="T67" fmla="*/ 668 h 1210"/>
                <a:gd name="T68" fmla="*/ 0 w 1210"/>
                <a:gd name="T69" fmla="*/ 605 h 1210"/>
                <a:gd name="T70" fmla="*/ 3 w 1210"/>
                <a:gd name="T71" fmla="*/ 544 h 1210"/>
                <a:gd name="T72" fmla="*/ 12 w 1210"/>
                <a:gd name="T73" fmla="*/ 484 h 1210"/>
                <a:gd name="T74" fmla="*/ 27 w 1210"/>
                <a:gd name="T75" fmla="*/ 426 h 1210"/>
                <a:gd name="T76" fmla="*/ 47 w 1210"/>
                <a:gd name="T77" fmla="*/ 371 h 1210"/>
                <a:gd name="T78" fmla="*/ 73 w 1210"/>
                <a:gd name="T79" fmla="*/ 318 h 1210"/>
                <a:gd name="T80" fmla="*/ 103 w 1210"/>
                <a:gd name="T81" fmla="*/ 269 h 1210"/>
                <a:gd name="T82" fmla="*/ 138 w 1210"/>
                <a:gd name="T83" fmla="*/ 222 h 1210"/>
                <a:gd name="T84" fmla="*/ 178 w 1210"/>
                <a:gd name="T85" fmla="*/ 179 h 1210"/>
                <a:gd name="T86" fmla="*/ 221 w 1210"/>
                <a:gd name="T87" fmla="*/ 139 h 1210"/>
                <a:gd name="T88" fmla="*/ 267 w 1210"/>
                <a:gd name="T89" fmla="*/ 105 h 1210"/>
                <a:gd name="T90" fmla="*/ 317 w 1210"/>
                <a:gd name="T91" fmla="*/ 74 h 1210"/>
                <a:gd name="T92" fmla="*/ 370 w 1210"/>
                <a:gd name="T93" fmla="*/ 49 h 1210"/>
                <a:gd name="T94" fmla="*/ 426 w 1210"/>
                <a:gd name="T95" fmla="*/ 28 h 1210"/>
                <a:gd name="T96" fmla="*/ 484 w 1210"/>
                <a:gd name="T97" fmla="*/ 14 h 1210"/>
                <a:gd name="T98" fmla="*/ 543 w 1210"/>
                <a:gd name="T99" fmla="*/ 4 h 1210"/>
                <a:gd name="T100" fmla="*/ 605 w 1210"/>
                <a:gd name="T101" fmla="*/ 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210" h="1210">
                  <a:moveTo>
                    <a:pt x="605" y="0"/>
                  </a:moveTo>
                  <a:lnTo>
                    <a:pt x="605" y="605"/>
                  </a:lnTo>
                  <a:lnTo>
                    <a:pt x="1210" y="605"/>
                  </a:lnTo>
                  <a:lnTo>
                    <a:pt x="1207" y="668"/>
                  </a:lnTo>
                  <a:lnTo>
                    <a:pt x="1198" y="727"/>
                  </a:lnTo>
                  <a:lnTo>
                    <a:pt x="1183" y="786"/>
                  </a:lnTo>
                  <a:lnTo>
                    <a:pt x="1163" y="841"/>
                  </a:lnTo>
                  <a:lnTo>
                    <a:pt x="1137" y="893"/>
                  </a:lnTo>
                  <a:lnTo>
                    <a:pt x="1107" y="943"/>
                  </a:lnTo>
                  <a:lnTo>
                    <a:pt x="1072" y="990"/>
                  </a:lnTo>
                  <a:lnTo>
                    <a:pt x="1032" y="1033"/>
                  </a:lnTo>
                  <a:lnTo>
                    <a:pt x="989" y="1072"/>
                  </a:lnTo>
                  <a:lnTo>
                    <a:pt x="943" y="1107"/>
                  </a:lnTo>
                  <a:lnTo>
                    <a:pt x="893" y="1138"/>
                  </a:lnTo>
                  <a:lnTo>
                    <a:pt x="841" y="1163"/>
                  </a:lnTo>
                  <a:lnTo>
                    <a:pt x="784" y="1184"/>
                  </a:lnTo>
                  <a:lnTo>
                    <a:pt x="726" y="1198"/>
                  </a:lnTo>
                  <a:lnTo>
                    <a:pt x="667" y="1208"/>
                  </a:lnTo>
                  <a:lnTo>
                    <a:pt x="605" y="1210"/>
                  </a:lnTo>
                  <a:lnTo>
                    <a:pt x="543" y="1208"/>
                  </a:lnTo>
                  <a:lnTo>
                    <a:pt x="484" y="1198"/>
                  </a:lnTo>
                  <a:lnTo>
                    <a:pt x="426" y="1184"/>
                  </a:lnTo>
                  <a:lnTo>
                    <a:pt x="370" y="1163"/>
                  </a:lnTo>
                  <a:lnTo>
                    <a:pt x="317" y="1138"/>
                  </a:lnTo>
                  <a:lnTo>
                    <a:pt x="267" y="1107"/>
                  </a:lnTo>
                  <a:lnTo>
                    <a:pt x="221" y="1072"/>
                  </a:lnTo>
                  <a:lnTo>
                    <a:pt x="178" y="1033"/>
                  </a:lnTo>
                  <a:lnTo>
                    <a:pt x="138" y="990"/>
                  </a:lnTo>
                  <a:lnTo>
                    <a:pt x="103" y="943"/>
                  </a:lnTo>
                  <a:lnTo>
                    <a:pt x="73" y="893"/>
                  </a:lnTo>
                  <a:lnTo>
                    <a:pt x="47" y="841"/>
                  </a:lnTo>
                  <a:lnTo>
                    <a:pt x="27" y="786"/>
                  </a:lnTo>
                  <a:lnTo>
                    <a:pt x="12" y="727"/>
                  </a:lnTo>
                  <a:lnTo>
                    <a:pt x="3" y="668"/>
                  </a:lnTo>
                  <a:lnTo>
                    <a:pt x="0" y="605"/>
                  </a:lnTo>
                  <a:lnTo>
                    <a:pt x="3" y="544"/>
                  </a:lnTo>
                  <a:lnTo>
                    <a:pt x="12" y="484"/>
                  </a:lnTo>
                  <a:lnTo>
                    <a:pt x="27" y="426"/>
                  </a:lnTo>
                  <a:lnTo>
                    <a:pt x="47" y="371"/>
                  </a:lnTo>
                  <a:lnTo>
                    <a:pt x="73" y="318"/>
                  </a:lnTo>
                  <a:lnTo>
                    <a:pt x="103" y="269"/>
                  </a:lnTo>
                  <a:lnTo>
                    <a:pt x="138" y="222"/>
                  </a:lnTo>
                  <a:lnTo>
                    <a:pt x="178" y="179"/>
                  </a:lnTo>
                  <a:lnTo>
                    <a:pt x="221" y="139"/>
                  </a:lnTo>
                  <a:lnTo>
                    <a:pt x="267" y="105"/>
                  </a:lnTo>
                  <a:lnTo>
                    <a:pt x="317" y="74"/>
                  </a:lnTo>
                  <a:lnTo>
                    <a:pt x="370" y="49"/>
                  </a:lnTo>
                  <a:lnTo>
                    <a:pt x="426" y="28"/>
                  </a:lnTo>
                  <a:lnTo>
                    <a:pt x="484" y="14"/>
                  </a:lnTo>
                  <a:lnTo>
                    <a:pt x="543" y="4"/>
                  </a:lnTo>
                  <a:lnTo>
                    <a:pt x="605"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8" name="PA-任意多边形 15"/>
            <p:cNvSpPr/>
            <p:nvPr>
              <p:custDataLst>
                <p:tags r:id="rId18"/>
              </p:custDataLst>
            </p:nvPr>
          </p:nvSpPr>
          <p:spPr bwMode="auto">
            <a:xfrm>
              <a:off x="1512377" y="2433802"/>
              <a:ext cx="96226" cy="94960"/>
            </a:xfrm>
            <a:custGeom>
              <a:avLst/>
              <a:gdLst>
                <a:gd name="T0" fmla="*/ 0 w 605"/>
                <a:gd name="T1" fmla="*/ 0 h 605"/>
                <a:gd name="T2" fmla="*/ 61 w 605"/>
                <a:gd name="T3" fmla="*/ 2 h 605"/>
                <a:gd name="T4" fmla="*/ 121 w 605"/>
                <a:gd name="T5" fmla="*/ 12 h 605"/>
                <a:gd name="T6" fmla="*/ 179 w 605"/>
                <a:gd name="T7" fmla="*/ 27 h 605"/>
                <a:gd name="T8" fmla="*/ 235 w 605"/>
                <a:gd name="T9" fmla="*/ 47 h 605"/>
                <a:gd name="T10" fmla="*/ 288 w 605"/>
                <a:gd name="T11" fmla="*/ 73 h 605"/>
                <a:gd name="T12" fmla="*/ 337 w 605"/>
                <a:gd name="T13" fmla="*/ 103 h 605"/>
                <a:gd name="T14" fmla="*/ 384 w 605"/>
                <a:gd name="T15" fmla="*/ 139 h 605"/>
                <a:gd name="T16" fmla="*/ 427 w 605"/>
                <a:gd name="T17" fmla="*/ 177 h 605"/>
                <a:gd name="T18" fmla="*/ 466 w 605"/>
                <a:gd name="T19" fmla="*/ 220 h 605"/>
                <a:gd name="T20" fmla="*/ 501 w 605"/>
                <a:gd name="T21" fmla="*/ 267 h 605"/>
                <a:gd name="T22" fmla="*/ 531 w 605"/>
                <a:gd name="T23" fmla="*/ 317 h 605"/>
                <a:gd name="T24" fmla="*/ 558 w 605"/>
                <a:gd name="T25" fmla="*/ 370 h 605"/>
                <a:gd name="T26" fmla="*/ 577 w 605"/>
                <a:gd name="T27" fmla="*/ 425 h 605"/>
                <a:gd name="T28" fmla="*/ 593 w 605"/>
                <a:gd name="T29" fmla="*/ 483 h 605"/>
                <a:gd name="T30" fmla="*/ 602 w 605"/>
                <a:gd name="T31" fmla="*/ 542 h 605"/>
                <a:gd name="T32" fmla="*/ 605 w 605"/>
                <a:gd name="T33" fmla="*/ 605 h 605"/>
                <a:gd name="T34" fmla="*/ 0 w 605"/>
                <a:gd name="T35" fmla="*/ 605 h 605"/>
                <a:gd name="T36" fmla="*/ 0 w 605"/>
                <a:gd name="T37" fmla="*/ 0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5" h="605">
                  <a:moveTo>
                    <a:pt x="0" y="0"/>
                  </a:moveTo>
                  <a:lnTo>
                    <a:pt x="61" y="2"/>
                  </a:lnTo>
                  <a:lnTo>
                    <a:pt x="121" y="12"/>
                  </a:lnTo>
                  <a:lnTo>
                    <a:pt x="179" y="27"/>
                  </a:lnTo>
                  <a:lnTo>
                    <a:pt x="235" y="47"/>
                  </a:lnTo>
                  <a:lnTo>
                    <a:pt x="288" y="73"/>
                  </a:lnTo>
                  <a:lnTo>
                    <a:pt x="337" y="103"/>
                  </a:lnTo>
                  <a:lnTo>
                    <a:pt x="384" y="139"/>
                  </a:lnTo>
                  <a:lnTo>
                    <a:pt x="427" y="177"/>
                  </a:lnTo>
                  <a:lnTo>
                    <a:pt x="466" y="220"/>
                  </a:lnTo>
                  <a:lnTo>
                    <a:pt x="501" y="267"/>
                  </a:lnTo>
                  <a:lnTo>
                    <a:pt x="531" y="317"/>
                  </a:lnTo>
                  <a:lnTo>
                    <a:pt x="558" y="370"/>
                  </a:lnTo>
                  <a:lnTo>
                    <a:pt x="577" y="425"/>
                  </a:lnTo>
                  <a:lnTo>
                    <a:pt x="593" y="483"/>
                  </a:lnTo>
                  <a:lnTo>
                    <a:pt x="602" y="542"/>
                  </a:lnTo>
                  <a:lnTo>
                    <a:pt x="605" y="605"/>
                  </a:lnTo>
                  <a:lnTo>
                    <a:pt x="0" y="605"/>
                  </a:lnTo>
                  <a:lnTo>
                    <a:pt x="0"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grpSp>
      <p:sp>
        <p:nvSpPr>
          <p:cNvPr id="9" name="PA-110887"/>
          <p:cNvSpPr/>
          <p:nvPr>
            <p:custDataLst>
              <p:tags r:id="rId3"/>
            </p:custDataLst>
          </p:nvPr>
        </p:nvSpPr>
        <p:spPr>
          <a:xfrm>
            <a:off x="2259929" y="2197900"/>
            <a:ext cx="4487370" cy="1034899"/>
          </a:xfrm>
          <a:prstGeom prst="rect">
            <a:avLst/>
          </a:prstGeom>
        </p:spPr>
        <p:txBody>
          <a:bodyPr wrap="square">
            <a:spAutoFit/>
          </a:bodyPr>
          <a:lstStyle/>
          <a:p>
            <a:pPr>
              <a:lnSpc>
                <a:spcPct val="150000"/>
              </a:lnSpc>
            </a:pPr>
            <a:r>
              <a:rPr lang="en-US" altLang="zh-CN" sz="1400" dirty="0">
                <a:latin typeface="+mn-ea"/>
                <a:sym typeface="字魂59号-创粗黑" panose="00000500000000000000" pitchFamily="2" charset="-122"/>
              </a:rPr>
              <a:t>《</a:t>
            </a:r>
            <a:r>
              <a:rPr lang="zh-CN" altLang="en-US" sz="1400" dirty="0">
                <a:latin typeface="+mn-ea"/>
                <a:sym typeface="字魂59号-创粗黑" panose="00000500000000000000" pitchFamily="2" charset="-122"/>
              </a:rPr>
              <a:t>中华人民共和国网络安全法</a:t>
            </a:r>
            <a:r>
              <a:rPr lang="en-US" altLang="zh-CN" sz="1400" dirty="0">
                <a:latin typeface="+mn-ea"/>
                <a:sym typeface="字魂59号-创粗黑" panose="00000500000000000000" pitchFamily="2" charset="-122"/>
              </a:rPr>
              <a:t>》</a:t>
            </a:r>
            <a:r>
              <a:rPr lang="zh-CN" altLang="en-US" sz="1400" dirty="0">
                <a:latin typeface="+mn-ea"/>
                <a:sym typeface="字魂59号-创粗黑" panose="00000500000000000000" pitchFamily="2" charset="-122"/>
              </a:rPr>
              <a:t>第</a:t>
            </a:r>
            <a:r>
              <a:rPr lang="en-US" altLang="zh-CN" sz="1400" dirty="0">
                <a:latin typeface="+mn-ea"/>
                <a:sym typeface="字魂59号-创粗黑" panose="00000500000000000000" pitchFamily="2" charset="-122"/>
              </a:rPr>
              <a:t>1</a:t>
            </a:r>
            <a:r>
              <a:rPr lang="zh-CN" altLang="en-US" sz="1400" dirty="0">
                <a:latin typeface="+mn-ea"/>
                <a:sym typeface="字魂59号-创粗黑" panose="00000500000000000000" pitchFamily="2" charset="-122"/>
              </a:rPr>
              <a:t>条“立法目的”开宗明义，明确规定要维护我国网络空间主权。网络空间主权是一国国家主权在网络空间中的自然延伸和表现。</a:t>
            </a:r>
          </a:p>
        </p:txBody>
      </p:sp>
      <p:sp>
        <p:nvSpPr>
          <p:cNvPr id="10" name="PA-110888"/>
          <p:cNvSpPr/>
          <p:nvPr>
            <p:custDataLst>
              <p:tags r:id="rId4"/>
            </p:custDataLst>
          </p:nvPr>
        </p:nvSpPr>
        <p:spPr>
          <a:xfrm>
            <a:off x="2259929" y="3329608"/>
            <a:ext cx="4702978" cy="600164"/>
          </a:xfrm>
          <a:prstGeom prst="rect">
            <a:avLst/>
          </a:prstGeom>
        </p:spPr>
        <p:txBody>
          <a:bodyPr wrap="square">
            <a:spAutoFit/>
          </a:bodyPr>
          <a:lstStyle/>
          <a:p>
            <a:pPr>
              <a:lnSpc>
                <a:spcPct val="150000"/>
              </a:lnSpc>
            </a:pPr>
            <a:r>
              <a:rPr lang="zh-CN" altLang="en-US" sz="2400" b="1" dirty="0">
                <a:latin typeface="+mj-ea"/>
                <a:ea typeface="+mj-ea"/>
                <a:sym typeface="字魂59号-创粗黑" panose="00000500000000000000" pitchFamily="2" charset="-122"/>
              </a:rPr>
              <a:t>网络安全与信息化发展并重原则</a:t>
            </a:r>
          </a:p>
        </p:txBody>
      </p:sp>
      <p:sp>
        <p:nvSpPr>
          <p:cNvPr id="11" name="PA-110889"/>
          <p:cNvSpPr/>
          <p:nvPr>
            <p:custDataLst>
              <p:tags r:id="rId5"/>
            </p:custDataLst>
          </p:nvPr>
        </p:nvSpPr>
        <p:spPr>
          <a:xfrm>
            <a:off x="2259929" y="3856054"/>
            <a:ext cx="4398054" cy="1034899"/>
          </a:xfrm>
          <a:prstGeom prst="rect">
            <a:avLst/>
          </a:prstGeom>
        </p:spPr>
        <p:txBody>
          <a:bodyPr wrap="square">
            <a:spAutoFit/>
          </a:bodyPr>
          <a:lstStyle/>
          <a:p>
            <a:pPr>
              <a:lnSpc>
                <a:spcPct val="150000"/>
              </a:lnSpc>
            </a:pPr>
            <a:r>
              <a:rPr lang="zh-CN" altLang="en-US" sz="1400" dirty="0">
                <a:latin typeface="+mn-ea"/>
                <a:sym typeface="字魂59号-创粗黑" panose="00000500000000000000" pitchFamily="2" charset="-122"/>
              </a:rPr>
              <a:t>既要推进网络基础设施建设和互联互通</a:t>
            </a:r>
            <a:r>
              <a:rPr lang="en-US" altLang="zh-CN" sz="1400" dirty="0">
                <a:latin typeface="+mn-ea"/>
                <a:sym typeface="字魂59号-创粗黑" panose="00000500000000000000" pitchFamily="2" charset="-122"/>
              </a:rPr>
              <a:t>,</a:t>
            </a:r>
            <a:r>
              <a:rPr lang="zh-CN" altLang="en-US" sz="1400" dirty="0">
                <a:latin typeface="+mn-ea"/>
                <a:sym typeface="字魂59号-创粗黑" panose="00000500000000000000" pitchFamily="2" charset="-122"/>
              </a:rPr>
              <a:t>鼓励网络技术创新和应用又要建立健全网络安全保障体系</a:t>
            </a:r>
            <a:r>
              <a:rPr lang="en-US" altLang="zh-CN" sz="1400" dirty="0">
                <a:latin typeface="+mn-ea"/>
                <a:sym typeface="字魂59号-创粗黑" panose="00000500000000000000" pitchFamily="2" charset="-122"/>
              </a:rPr>
              <a:t>,</a:t>
            </a:r>
            <a:r>
              <a:rPr lang="zh-CN" altLang="en-US" sz="1400" dirty="0">
                <a:latin typeface="+mn-ea"/>
                <a:sym typeface="字魂59号-创粗黑" panose="00000500000000000000" pitchFamily="2" charset="-122"/>
              </a:rPr>
              <a:t>提高网络安全保护能力</a:t>
            </a:r>
            <a:r>
              <a:rPr lang="en-US" altLang="zh-CN" sz="1400" dirty="0">
                <a:latin typeface="+mn-ea"/>
                <a:sym typeface="字魂59号-创粗黑" panose="00000500000000000000" pitchFamily="2" charset="-122"/>
              </a:rPr>
              <a:t>,</a:t>
            </a:r>
            <a:r>
              <a:rPr lang="zh-CN" altLang="en-US" sz="1400" dirty="0">
                <a:latin typeface="+mn-ea"/>
                <a:sym typeface="字魂59号-创粗黑" panose="00000500000000000000" pitchFamily="2" charset="-122"/>
              </a:rPr>
              <a:t>做到“双轮驱动、两翼齐飞”。</a:t>
            </a:r>
          </a:p>
        </p:txBody>
      </p:sp>
      <p:grpSp>
        <p:nvGrpSpPr>
          <p:cNvPr id="12" name="PA-110890"/>
          <p:cNvGrpSpPr/>
          <p:nvPr>
            <p:custDataLst>
              <p:tags r:id="rId6"/>
            </p:custDataLst>
          </p:nvPr>
        </p:nvGrpSpPr>
        <p:grpSpPr>
          <a:xfrm>
            <a:off x="1484344" y="3348885"/>
            <a:ext cx="637125" cy="646317"/>
            <a:chOff x="1407289" y="4144264"/>
            <a:chExt cx="572289" cy="524176"/>
          </a:xfrm>
          <a:gradFill>
            <a:gsLst>
              <a:gs pos="13000">
                <a:srgbClr val="E1C8FB"/>
              </a:gs>
              <a:gs pos="55000">
                <a:srgbClr val="5FADF4"/>
              </a:gs>
              <a:gs pos="90000">
                <a:srgbClr val="B7F4E2"/>
              </a:gs>
            </a:gsLst>
            <a:lin ang="2700000" scaled="0"/>
          </a:gradFill>
        </p:grpSpPr>
        <p:sp>
          <p:nvSpPr>
            <p:cNvPr id="13" name="PA-任意多边形 51"/>
            <p:cNvSpPr/>
            <p:nvPr>
              <p:custDataLst>
                <p:tags r:id="rId12"/>
              </p:custDataLst>
            </p:nvPr>
          </p:nvSpPr>
          <p:spPr bwMode="auto">
            <a:xfrm>
              <a:off x="1407289" y="4144264"/>
              <a:ext cx="510248" cy="496321"/>
            </a:xfrm>
            <a:custGeom>
              <a:avLst/>
              <a:gdLst>
                <a:gd name="T0" fmla="*/ 1643 w 3228"/>
                <a:gd name="T1" fmla="*/ 15 h 3134"/>
                <a:gd name="T2" fmla="*/ 1853 w 3228"/>
                <a:gd name="T3" fmla="*/ 103 h 3134"/>
                <a:gd name="T4" fmla="*/ 2247 w 3228"/>
                <a:gd name="T5" fmla="*/ 269 h 3134"/>
                <a:gd name="T6" fmla="*/ 2653 w 3228"/>
                <a:gd name="T7" fmla="*/ 438 h 3134"/>
                <a:gd name="T8" fmla="*/ 2905 w 3228"/>
                <a:gd name="T9" fmla="*/ 536 h 3134"/>
                <a:gd name="T10" fmla="*/ 3084 w 3228"/>
                <a:gd name="T11" fmla="*/ 605 h 3134"/>
                <a:gd name="T12" fmla="*/ 3150 w 3228"/>
                <a:gd name="T13" fmla="*/ 655 h 3134"/>
                <a:gd name="T14" fmla="*/ 3167 w 3228"/>
                <a:gd name="T15" fmla="*/ 707 h 3134"/>
                <a:gd name="T16" fmla="*/ 3188 w 3228"/>
                <a:gd name="T17" fmla="*/ 868 h 3134"/>
                <a:gd name="T18" fmla="*/ 3210 w 3228"/>
                <a:gd name="T19" fmla="*/ 1216 h 3134"/>
                <a:gd name="T20" fmla="*/ 3224 w 3228"/>
                <a:gd name="T21" fmla="*/ 1650 h 3134"/>
                <a:gd name="T22" fmla="*/ 3226 w 3228"/>
                <a:gd name="T23" fmla="*/ 2037 h 3134"/>
                <a:gd name="T24" fmla="*/ 3208 w 3228"/>
                <a:gd name="T25" fmla="*/ 2280 h 3134"/>
                <a:gd name="T26" fmla="*/ 3113 w 3228"/>
                <a:gd name="T27" fmla="*/ 2297 h 3134"/>
                <a:gd name="T28" fmla="*/ 3105 w 3228"/>
                <a:gd name="T29" fmla="*/ 2130 h 3134"/>
                <a:gd name="T30" fmla="*/ 3107 w 3228"/>
                <a:gd name="T31" fmla="*/ 1766 h 3134"/>
                <a:gd name="T32" fmla="*/ 3095 w 3228"/>
                <a:gd name="T33" fmla="*/ 1328 h 3134"/>
                <a:gd name="T34" fmla="*/ 3074 w 3228"/>
                <a:gd name="T35" fmla="*/ 939 h 3134"/>
                <a:gd name="T36" fmla="*/ 3051 w 3228"/>
                <a:gd name="T37" fmla="*/ 724 h 3134"/>
                <a:gd name="T38" fmla="*/ 2930 w 3228"/>
                <a:gd name="T39" fmla="*/ 671 h 3134"/>
                <a:gd name="T40" fmla="*/ 2710 w 3228"/>
                <a:gd name="T41" fmla="*/ 589 h 3134"/>
                <a:gd name="T42" fmla="*/ 2358 w 3228"/>
                <a:gd name="T43" fmla="*/ 444 h 3134"/>
                <a:gd name="T44" fmla="*/ 1912 w 3228"/>
                <a:gd name="T45" fmla="*/ 255 h 3134"/>
                <a:gd name="T46" fmla="*/ 1638 w 3228"/>
                <a:gd name="T47" fmla="*/ 140 h 3134"/>
                <a:gd name="T48" fmla="*/ 1524 w 3228"/>
                <a:gd name="T49" fmla="*/ 151 h 3134"/>
                <a:gd name="T50" fmla="*/ 1263 w 3228"/>
                <a:gd name="T51" fmla="*/ 265 h 3134"/>
                <a:gd name="T52" fmla="*/ 837 w 3228"/>
                <a:gd name="T53" fmla="*/ 453 h 3134"/>
                <a:gd name="T54" fmla="*/ 477 w 3228"/>
                <a:gd name="T55" fmla="*/ 604 h 3134"/>
                <a:gd name="T56" fmla="*/ 264 w 3228"/>
                <a:gd name="T57" fmla="*/ 686 h 3134"/>
                <a:gd name="T58" fmla="*/ 174 w 3228"/>
                <a:gd name="T59" fmla="*/ 746 h 3134"/>
                <a:gd name="T60" fmla="*/ 150 w 3228"/>
                <a:gd name="T61" fmla="*/ 999 h 3134"/>
                <a:gd name="T62" fmla="*/ 132 w 3228"/>
                <a:gd name="T63" fmla="*/ 1403 h 3134"/>
                <a:gd name="T64" fmla="*/ 122 w 3228"/>
                <a:gd name="T65" fmla="*/ 1837 h 3134"/>
                <a:gd name="T66" fmla="*/ 126 w 3228"/>
                <a:gd name="T67" fmla="*/ 2178 h 3134"/>
                <a:gd name="T68" fmla="*/ 214 w 3228"/>
                <a:gd name="T69" fmla="*/ 2532 h 3134"/>
                <a:gd name="T70" fmla="*/ 473 w 3228"/>
                <a:gd name="T71" fmla="*/ 2885 h 3134"/>
                <a:gd name="T72" fmla="*/ 683 w 3228"/>
                <a:gd name="T73" fmla="*/ 3051 h 3134"/>
                <a:gd name="T74" fmla="*/ 648 w 3228"/>
                <a:gd name="T75" fmla="*/ 3129 h 3134"/>
                <a:gd name="T76" fmla="*/ 523 w 3228"/>
                <a:gd name="T77" fmla="*/ 3082 h 3134"/>
                <a:gd name="T78" fmla="*/ 181 w 3228"/>
                <a:gd name="T79" fmla="*/ 2731 h 3134"/>
                <a:gd name="T80" fmla="*/ 12 w 3228"/>
                <a:gd name="T81" fmla="*/ 2270 h 3134"/>
                <a:gd name="T82" fmla="*/ 0 w 3228"/>
                <a:gd name="T83" fmla="*/ 1972 h 3134"/>
                <a:gd name="T84" fmla="*/ 5 w 3228"/>
                <a:gd name="T85" fmla="*/ 1543 h 3134"/>
                <a:gd name="T86" fmla="*/ 22 w 3228"/>
                <a:gd name="T87" fmla="*/ 1083 h 3134"/>
                <a:gd name="T88" fmla="*/ 43 w 3228"/>
                <a:gd name="T89" fmla="*/ 806 h 3134"/>
                <a:gd name="T90" fmla="*/ 63 w 3228"/>
                <a:gd name="T91" fmla="*/ 690 h 3134"/>
                <a:gd name="T92" fmla="*/ 78 w 3228"/>
                <a:gd name="T93" fmla="*/ 658 h 3134"/>
                <a:gd name="T94" fmla="*/ 181 w 3228"/>
                <a:gd name="T95" fmla="*/ 593 h 3134"/>
                <a:gd name="T96" fmla="*/ 373 w 3228"/>
                <a:gd name="T97" fmla="*/ 519 h 3134"/>
                <a:gd name="T98" fmla="*/ 660 w 3228"/>
                <a:gd name="T99" fmla="*/ 401 h 3134"/>
                <a:gd name="T100" fmla="*/ 1083 w 3228"/>
                <a:gd name="T101" fmla="*/ 215 h 3134"/>
                <a:gd name="T102" fmla="*/ 1406 w 3228"/>
                <a:gd name="T103" fmla="*/ 75 h 3134"/>
                <a:gd name="T104" fmla="*/ 1544 w 3228"/>
                <a:gd name="T105" fmla="*/ 14 h 3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27" h="3134">
                  <a:moveTo>
                    <a:pt x="1584" y="0"/>
                  </a:moveTo>
                  <a:lnTo>
                    <a:pt x="1599" y="0"/>
                  </a:lnTo>
                  <a:lnTo>
                    <a:pt x="1614" y="3"/>
                  </a:lnTo>
                  <a:lnTo>
                    <a:pt x="1618" y="6"/>
                  </a:lnTo>
                  <a:lnTo>
                    <a:pt x="1628" y="9"/>
                  </a:lnTo>
                  <a:lnTo>
                    <a:pt x="1643" y="15"/>
                  </a:lnTo>
                  <a:lnTo>
                    <a:pt x="1664" y="24"/>
                  </a:lnTo>
                  <a:lnTo>
                    <a:pt x="1691" y="35"/>
                  </a:lnTo>
                  <a:lnTo>
                    <a:pt x="1723" y="48"/>
                  </a:lnTo>
                  <a:lnTo>
                    <a:pt x="1761" y="65"/>
                  </a:lnTo>
                  <a:lnTo>
                    <a:pt x="1804" y="82"/>
                  </a:lnTo>
                  <a:lnTo>
                    <a:pt x="1853" y="103"/>
                  </a:lnTo>
                  <a:lnTo>
                    <a:pt x="1906" y="125"/>
                  </a:lnTo>
                  <a:lnTo>
                    <a:pt x="1965" y="151"/>
                  </a:lnTo>
                  <a:lnTo>
                    <a:pt x="2028" y="177"/>
                  </a:lnTo>
                  <a:lnTo>
                    <a:pt x="2096" y="206"/>
                  </a:lnTo>
                  <a:lnTo>
                    <a:pt x="2169" y="236"/>
                  </a:lnTo>
                  <a:lnTo>
                    <a:pt x="2247" y="269"/>
                  </a:lnTo>
                  <a:lnTo>
                    <a:pt x="2328" y="304"/>
                  </a:lnTo>
                  <a:lnTo>
                    <a:pt x="2403" y="335"/>
                  </a:lnTo>
                  <a:lnTo>
                    <a:pt x="2472" y="365"/>
                  </a:lnTo>
                  <a:lnTo>
                    <a:pt x="2538" y="391"/>
                  </a:lnTo>
                  <a:lnTo>
                    <a:pt x="2598" y="416"/>
                  </a:lnTo>
                  <a:lnTo>
                    <a:pt x="2653" y="438"/>
                  </a:lnTo>
                  <a:lnTo>
                    <a:pt x="2705" y="459"/>
                  </a:lnTo>
                  <a:lnTo>
                    <a:pt x="2753" y="478"/>
                  </a:lnTo>
                  <a:lnTo>
                    <a:pt x="2796" y="494"/>
                  </a:lnTo>
                  <a:lnTo>
                    <a:pt x="2836" y="510"/>
                  </a:lnTo>
                  <a:lnTo>
                    <a:pt x="2872" y="524"/>
                  </a:lnTo>
                  <a:lnTo>
                    <a:pt x="2905" y="536"/>
                  </a:lnTo>
                  <a:lnTo>
                    <a:pt x="2934" y="547"/>
                  </a:lnTo>
                  <a:lnTo>
                    <a:pt x="2973" y="561"/>
                  </a:lnTo>
                  <a:lnTo>
                    <a:pt x="3007" y="574"/>
                  </a:lnTo>
                  <a:lnTo>
                    <a:pt x="3036" y="585"/>
                  </a:lnTo>
                  <a:lnTo>
                    <a:pt x="3062" y="596"/>
                  </a:lnTo>
                  <a:lnTo>
                    <a:pt x="3084" y="605"/>
                  </a:lnTo>
                  <a:lnTo>
                    <a:pt x="3101" y="615"/>
                  </a:lnTo>
                  <a:lnTo>
                    <a:pt x="3118" y="625"/>
                  </a:lnTo>
                  <a:lnTo>
                    <a:pt x="3132" y="637"/>
                  </a:lnTo>
                  <a:lnTo>
                    <a:pt x="3144" y="649"/>
                  </a:lnTo>
                  <a:lnTo>
                    <a:pt x="3146" y="652"/>
                  </a:lnTo>
                  <a:lnTo>
                    <a:pt x="3150" y="655"/>
                  </a:lnTo>
                  <a:lnTo>
                    <a:pt x="3152" y="659"/>
                  </a:lnTo>
                  <a:lnTo>
                    <a:pt x="3155" y="665"/>
                  </a:lnTo>
                  <a:lnTo>
                    <a:pt x="3158" y="671"/>
                  </a:lnTo>
                  <a:lnTo>
                    <a:pt x="3162" y="680"/>
                  </a:lnTo>
                  <a:lnTo>
                    <a:pt x="3164" y="692"/>
                  </a:lnTo>
                  <a:lnTo>
                    <a:pt x="3167" y="707"/>
                  </a:lnTo>
                  <a:lnTo>
                    <a:pt x="3172" y="723"/>
                  </a:lnTo>
                  <a:lnTo>
                    <a:pt x="3175" y="744"/>
                  </a:lnTo>
                  <a:lnTo>
                    <a:pt x="3178" y="768"/>
                  </a:lnTo>
                  <a:lnTo>
                    <a:pt x="3181" y="797"/>
                  </a:lnTo>
                  <a:lnTo>
                    <a:pt x="3185" y="830"/>
                  </a:lnTo>
                  <a:lnTo>
                    <a:pt x="3188" y="868"/>
                  </a:lnTo>
                  <a:lnTo>
                    <a:pt x="3192" y="911"/>
                  </a:lnTo>
                  <a:lnTo>
                    <a:pt x="3196" y="959"/>
                  </a:lnTo>
                  <a:lnTo>
                    <a:pt x="3199" y="1014"/>
                  </a:lnTo>
                  <a:lnTo>
                    <a:pt x="3202" y="1075"/>
                  </a:lnTo>
                  <a:lnTo>
                    <a:pt x="3206" y="1143"/>
                  </a:lnTo>
                  <a:lnTo>
                    <a:pt x="3210" y="1216"/>
                  </a:lnTo>
                  <a:lnTo>
                    <a:pt x="3213" y="1299"/>
                  </a:lnTo>
                  <a:lnTo>
                    <a:pt x="3217" y="1388"/>
                  </a:lnTo>
                  <a:lnTo>
                    <a:pt x="3219" y="1450"/>
                  </a:lnTo>
                  <a:lnTo>
                    <a:pt x="3221" y="1516"/>
                  </a:lnTo>
                  <a:lnTo>
                    <a:pt x="3222" y="1583"/>
                  </a:lnTo>
                  <a:lnTo>
                    <a:pt x="3224" y="1650"/>
                  </a:lnTo>
                  <a:lnTo>
                    <a:pt x="3225" y="1718"/>
                  </a:lnTo>
                  <a:lnTo>
                    <a:pt x="3226" y="1785"/>
                  </a:lnTo>
                  <a:lnTo>
                    <a:pt x="3226" y="1851"/>
                  </a:lnTo>
                  <a:lnTo>
                    <a:pt x="3228" y="1916"/>
                  </a:lnTo>
                  <a:lnTo>
                    <a:pt x="3226" y="1978"/>
                  </a:lnTo>
                  <a:lnTo>
                    <a:pt x="3226" y="2037"/>
                  </a:lnTo>
                  <a:lnTo>
                    <a:pt x="3224" y="2092"/>
                  </a:lnTo>
                  <a:lnTo>
                    <a:pt x="3223" y="2142"/>
                  </a:lnTo>
                  <a:lnTo>
                    <a:pt x="3220" y="2187"/>
                  </a:lnTo>
                  <a:lnTo>
                    <a:pt x="3217" y="2228"/>
                  </a:lnTo>
                  <a:lnTo>
                    <a:pt x="3213" y="2261"/>
                  </a:lnTo>
                  <a:lnTo>
                    <a:pt x="3208" y="2280"/>
                  </a:lnTo>
                  <a:lnTo>
                    <a:pt x="3198" y="2295"/>
                  </a:lnTo>
                  <a:lnTo>
                    <a:pt x="3184" y="2306"/>
                  </a:lnTo>
                  <a:lnTo>
                    <a:pt x="3166" y="2313"/>
                  </a:lnTo>
                  <a:lnTo>
                    <a:pt x="3147" y="2312"/>
                  </a:lnTo>
                  <a:lnTo>
                    <a:pt x="3129" y="2307"/>
                  </a:lnTo>
                  <a:lnTo>
                    <a:pt x="3113" y="2297"/>
                  </a:lnTo>
                  <a:lnTo>
                    <a:pt x="3102" y="2283"/>
                  </a:lnTo>
                  <a:lnTo>
                    <a:pt x="3096" y="2265"/>
                  </a:lnTo>
                  <a:lnTo>
                    <a:pt x="3096" y="2246"/>
                  </a:lnTo>
                  <a:lnTo>
                    <a:pt x="3099" y="2214"/>
                  </a:lnTo>
                  <a:lnTo>
                    <a:pt x="3102" y="2175"/>
                  </a:lnTo>
                  <a:lnTo>
                    <a:pt x="3105" y="2130"/>
                  </a:lnTo>
                  <a:lnTo>
                    <a:pt x="3106" y="2080"/>
                  </a:lnTo>
                  <a:lnTo>
                    <a:pt x="3107" y="2025"/>
                  </a:lnTo>
                  <a:lnTo>
                    <a:pt x="3108" y="1966"/>
                  </a:lnTo>
                  <a:lnTo>
                    <a:pt x="3108" y="1902"/>
                  </a:lnTo>
                  <a:lnTo>
                    <a:pt x="3107" y="1835"/>
                  </a:lnTo>
                  <a:lnTo>
                    <a:pt x="3107" y="1766"/>
                  </a:lnTo>
                  <a:lnTo>
                    <a:pt x="3106" y="1695"/>
                  </a:lnTo>
                  <a:lnTo>
                    <a:pt x="3103" y="1623"/>
                  </a:lnTo>
                  <a:lnTo>
                    <a:pt x="3101" y="1549"/>
                  </a:lnTo>
                  <a:lnTo>
                    <a:pt x="3099" y="1474"/>
                  </a:lnTo>
                  <a:lnTo>
                    <a:pt x="3097" y="1401"/>
                  </a:lnTo>
                  <a:lnTo>
                    <a:pt x="3095" y="1328"/>
                  </a:lnTo>
                  <a:lnTo>
                    <a:pt x="3091" y="1257"/>
                  </a:lnTo>
                  <a:lnTo>
                    <a:pt x="3088" y="1187"/>
                  </a:lnTo>
                  <a:lnTo>
                    <a:pt x="3085" y="1120"/>
                  </a:lnTo>
                  <a:lnTo>
                    <a:pt x="3081" y="1056"/>
                  </a:lnTo>
                  <a:lnTo>
                    <a:pt x="3077" y="995"/>
                  </a:lnTo>
                  <a:lnTo>
                    <a:pt x="3074" y="939"/>
                  </a:lnTo>
                  <a:lnTo>
                    <a:pt x="3071" y="889"/>
                  </a:lnTo>
                  <a:lnTo>
                    <a:pt x="3066" y="843"/>
                  </a:lnTo>
                  <a:lnTo>
                    <a:pt x="3063" y="803"/>
                  </a:lnTo>
                  <a:lnTo>
                    <a:pt x="3058" y="769"/>
                  </a:lnTo>
                  <a:lnTo>
                    <a:pt x="3055" y="743"/>
                  </a:lnTo>
                  <a:lnTo>
                    <a:pt x="3051" y="724"/>
                  </a:lnTo>
                  <a:lnTo>
                    <a:pt x="3041" y="717"/>
                  </a:lnTo>
                  <a:lnTo>
                    <a:pt x="3027" y="710"/>
                  </a:lnTo>
                  <a:lnTo>
                    <a:pt x="3008" y="702"/>
                  </a:lnTo>
                  <a:lnTo>
                    <a:pt x="2986" y="693"/>
                  </a:lnTo>
                  <a:lnTo>
                    <a:pt x="2961" y="683"/>
                  </a:lnTo>
                  <a:lnTo>
                    <a:pt x="2930" y="671"/>
                  </a:lnTo>
                  <a:lnTo>
                    <a:pt x="2895" y="658"/>
                  </a:lnTo>
                  <a:lnTo>
                    <a:pt x="2865" y="647"/>
                  </a:lnTo>
                  <a:lnTo>
                    <a:pt x="2831" y="635"/>
                  </a:lnTo>
                  <a:lnTo>
                    <a:pt x="2795" y="621"/>
                  </a:lnTo>
                  <a:lnTo>
                    <a:pt x="2754" y="605"/>
                  </a:lnTo>
                  <a:lnTo>
                    <a:pt x="2710" y="589"/>
                  </a:lnTo>
                  <a:lnTo>
                    <a:pt x="2662" y="570"/>
                  </a:lnTo>
                  <a:lnTo>
                    <a:pt x="2610" y="549"/>
                  </a:lnTo>
                  <a:lnTo>
                    <a:pt x="2553" y="526"/>
                  </a:lnTo>
                  <a:lnTo>
                    <a:pt x="2493" y="501"/>
                  </a:lnTo>
                  <a:lnTo>
                    <a:pt x="2428" y="475"/>
                  </a:lnTo>
                  <a:lnTo>
                    <a:pt x="2358" y="444"/>
                  </a:lnTo>
                  <a:lnTo>
                    <a:pt x="2283" y="412"/>
                  </a:lnTo>
                  <a:lnTo>
                    <a:pt x="2200" y="376"/>
                  </a:lnTo>
                  <a:lnTo>
                    <a:pt x="2121" y="343"/>
                  </a:lnTo>
                  <a:lnTo>
                    <a:pt x="2046" y="311"/>
                  </a:lnTo>
                  <a:lnTo>
                    <a:pt x="1977" y="281"/>
                  </a:lnTo>
                  <a:lnTo>
                    <a:pt x="1912" y="255"/>
                  </a:lnTo>
                  <a:lnTo>
                    <a:pt x="1853" y="230"/>
                  </a:lnTo>
                  <a:lnTo>
                    <a:pt x="1799" y="207"/>
                  </a:lnTo>
                  <a:lnTo>
                    <a:pt x="1751" y="187"/>
                  </a:lnTo>
                  <a:lnTo>
                    <a:pt x="1708" y="168"/>
                  </a:lnTo>
                  <a:lnTo>
                    <a:pt x="1670" y="153"/>
                  </a:lnTo>
                  <a:lnTo>
                    <a:pt x="1638" y="140"/>
                  </a:lnTo>
                  <a:lnTo>
                    <a:pt x="1612" y="129"/>
                  </a:lnTo>
                  <a:lnTo>
                    <a:pt x="1592" y="121"/>
                  </a:lnTo>
                  <a:lnTo>
                    <a:pt x="1584" y="124"/>
                  </a:lnTo>
                  <a:lnTo>
                    <a:pt x="1569" y="131"/>
                  </a:lnTo>
                  <a:lnTo>
                    <a:pt x="1550" y="140"/>
                  </a:lnTo>
                  <a:lnTo>
                    <a:pt x="1524" y="151"/>
                  </a:lnTo>
                  <a:lnTo>
                    <a:pt x="1494" y="164"/>
                  </a:lnTo>
                  <a:lnTo>
                    <a:pt x="1457" y="179"/>
                  </a:lnTo>
                  <a:lnTo>
                    <a:pt x="1416" y="198"/>
                  </a:lnTo>
                  <a:lnTo>
                    <a:pt x="1369" y="218"/>
                  </a:lnTo>
                  <a:lnTo>
                    <a:pt x="1319" y="241"/>
                  </a:lnTo>
                  <a:lnTo>
                    <a:pt x="1263" y="265"/>
                  </a:lnTo>
                  <a:lnTo>
                    <a:pt x="1203" y="291"/>
                  </a:lnTo>
                  <a:lnTo>
                    <a:pt x="1137" y="320"/>
                  </a:lnTo>
                  <a:lnTo>
                    <a:pt x="1067" y="351"/>
                  </a:lnTo>
                  <a:lnTo>
                    <a:pt x="993" y="384"/>
                  </a:lnTo>
                  <a:lnTo>
                    <a:pt x="915" y="418"/>
                  </a:lnTo>
                  <a:lnTo>
                    <a:pt x="837" y="453"/>
                  </a:lnTo>
                  <a:lnTo>
                    <a:pt x="764" y="485"/>
                  </a:lnTo>
                  <a:lnTo>
                    <a:pt x="696" y="513"/>
                  </a:lnTo>
                  <a:lnTo>
                    <a:pt x="634" y="540"/>
                  </a:lnTo>
                  <a:lnTo>
                    <a:pt x="577" y="564"/>
                  </a:lnTo>
                  <a:lnTo>
                    <a:pt x="524" y="585"/>
                  </a:lnTo>
                  <a:lnTo>
                    <a:pt x="477" y="604"/>
                  </a:lnTo>
                  <a:lnTo>
                    <a:pt x="433" y="621"/>
                  </a:lnTo>
                  <a:lnTo>
                    <a:pt x="393" y="636"/>
                  </a:lnTo>
                  <a:lnTo>
                    <a:pt x="358" y="649"/>
                  </a:lnTo>
                  <a:lnTo>
                    <a:pt x="327" y="661"/>
                  </a:lnTo>
                  <a:lnTo>
                    <a:pt x="293" y="675"/>
                  </a:lnTo>
                  <a:lnTo>
                    <a:pt x="264" y="686"/>
                  </a:lnTo>
                  <a:lnTo>
                    <a:pt x="239" y="697"/>
                  </a:lnTo>
                  <a:lnTo>
                    <a:pt x="219" y="705"/>
                  </a:lnTo>
                  <a:lnTo>
                    <a:pt x="201" y="713"/>
                  </a:lnTo>
                  <a:lnTo>
                    <a:pt x="187" y="721"/>
                  </a:lnTo>
                  <a:lnTo>
                    <a:pt x="177" y="727"/>
                  </a:lnTo>
                  <a:lnTo>
                    <a:pt x="174" y="746"/>
                  </a:lnTo>
                  <a:lnTo>
                    <a:pt x="169" y="772"/>
                  </a:lnTo>
                  <a:lnTo>
                    <a:pt x="166" y="805"/>
                  </a:lnTo>
                  <a:lnTo>
                    <a:pt x="161" y="845"/>
                  </a:lnTo>
                  <a:lnTo>
                    <a:pt x="158" y="891"/>
                  </a:lnTo>
                  <a:lnTo>
                    <a:pt x="154" y="943"/>
                  </a:lnTo>
                  <a:lnTo>
                    <a:pt x="150" y="999"/>
                  </a:lnTo>
                  <a:lnTo>
                    <a:pt x="147" y="1058"/>
                  </a:lnTo>
                  <a:lnTo>
                    <a:pt x="144" y="1123"/>
                  </a:lnTo>
                  <a:lnTo>
                    <a:pt x="141" y="1189"/>
                  </a:lnTo>
                  <a:lnTo>
                    <a:pt x="137" y="1259"/>
                  </a:lnTo>
                  <a:lnTo>
                    <a:pt x="134" y="1331"/>
                  </a:lnTo>
                  <a:lnTo>
                    <a:pt x="132" y="1403"/>
                  </a:lnTo>
                  <a:lnTo>
                    <a:pt x="130" y="1477"/>
                  </a:lnTo>
                  <a:lnTo>
                    <a:pt x="127" y="1550"/>
                  </a:lnTo>
                  <a:lnTo>
                    <a:pt x="125" y="1624"/>
                  </a:lnTo>
                  <a:lnTo>
                    <a:pt x="124" y="1696"/>
                  </a:lnTo>
                  <a:lnTo>
                    <a:pt x="123" y="1768"/>
                  </a:lnTo>
                  <a:lnTo>
                    <a:pt x="122" y="1837"/>
                  </a:lnTo>
                  <a:lnTo>
                    <a:pt x="122" y="1904"/>
                  </a:lnTo>
                  <a:lnTo>
                    <a:pt x="122" y="1967"/>
                  </a:lnTo>
                  <a:lnTo>
                    <a:pt x="122" y="2027"/>
                  </a:lnTo>
                  <a:lnTo>
                    <a:pt x="123" y="2082"/>
                  </a:lnTo>
                  <a:lnTo>
                    <a:pt x="124" y="2133"/>
                  </a:lnTo>
                  <a:lnTo>
                    <a:pt x="126" y="2178"/>
                  </a:lnTo>
                  <a:lnTo>
                    <a:pt x="128" y="2216"/>
                  </a:lnTo>
                  <a:lnTo>
                    <a:pt x="132" y="2249"/>
                  </a:lnTo>
                  <a:lnTo>
                    <a:pt x="145" y="2323"/>
                  </a:lnTo>
                  <a:lnTo>
                    <a:pt x="163" y="2394"/>
                  </a:lnTo>
                  <a:lnTo>
                    <a:pt x="186" y="2464"/>
                  </a:lnTo>
                  <a:lnTo>
                    <a:pt x="214" y="2532"/>
                  </a:lnTo>
                  <a:lnTo>
                    <a:pt x="247" y="2598"/>
                  </a:lnTo>
                  <a:lnTo>
                    <a:pt x="283" y="2662"/>
                  </a:lnTo>
                  <a:lnTo>
                    <a:pt x="325" y="2722"/>
                  </a:lnTo>
                  <a:lnTo>
                    <a:pt x="370" y="2780"/>
                  </a:lnTo>
                  <a:lnTo>
                    <a:pt x="420" y="2835"/>
                  </a:lnTo>
                  <a:lnTo>
                    <a:pt x="473" y="2885"/>
                  </a:lnTo>
                  <a:lnTo>
                    <a:pt x="530" y="2932"/>
                  </a:lnTo>
                  <a:lnTo>
                    <a:pt x="590" y="2975"/>
                  </a:lnTo>
                  <a:lnTo>
                    <a:pt x="653" y="3015"/>
                  </a:lnTo>
                  <a:lnTo>
                    <a:pt x="667" y="3023"/>
                  </a:lnTo>
                  <a:lnTo>
                    <a:pt x="676" y="3036"/>
                  </a:lnTo>
                  <a:lnTo>
                    <a:pt x="683" y="3051"/>
                  </a:lnTo>
                  <a:lnTo>
                    <a:pt x="685" y="3066"/>
                  </a:lnTo>
                  <a:lnTo>
                    <a:pt x="683" y="3081"/>
                  </a:lnTo>
                  <a:lnTo>
                    <a:pt x="678" y="3096"/>
                  </a:lnTo>
                  <a:lnTo>
                    <a:pt x="670" y="3110"/>
                  </a:lnTo>
                  <a:lnTo>
                    <a:pt x="660" y="3121"/>
                  </a:lnTo>
                  <a:lnTo>
                    <a:pt x="648" y="3129"/>
                  </a:lnTo>
                  <a:lnTo>
                    <a:pt x="636" y="3133"/>
                  </a:lnTo>
                  <a:lnTo>
                    <a:pt x="624" y="3134"/>
                  </a:lnTo>
                  <a:lnTo>
                    <a:pt x="614" y="3133"/>
                  </a:lnTo>
                  <a:lnTo>
                    <a:pt x="604" y="3130"/>
                  </a:lnTo>
                  <a:lnTo>
                    <a:pt x="594" y="3126"/>
                  </a:lnTo>
                  <a:lnTo>
                    <a:pt x="523" y="3082"/>
                  </a:lnTo>
                  <a:lnTo>
                    <a:pt x="456" y="3034"/>
                  </a:lnTo>
                  <a:lnTo>
                    <a:pt x="392" y="2982"/>
                  </a:lnTo>
                  <a:lnTo>
                    <a:pt x="333" y="2925"/>
                  </a:lnTo>
                  <a:lnTo>
                    <a:pt x="278" y="2863"/>
                  </a:lnTo>
                  <a:lnTo>
                    <a:pt x="227" y="2799"/>
                  </a:lnTo>
                  <a:lnTo>
                    <a:pt x="181" y="2731"/>
                  </a:lnTo>
                  <a:lnTo>
                    <a:pt x="139" y="2660"/>
                  </a:lnTo>
                  <a:lnTo>
                    <a:pt x="103" y="2586"/>
                  </a:lnTo>
                  <a:lnTo>
                    <a:pt x="72" y="2510"/>
                  </a:lnTo>
                  <a:lnTo>
                    <a:pt x="47" y="2432"/>
                  </a:lnTo>
                  <a:lnTo>
                    <a:pt x="26" y="2352"/>
                  </a:lnTo>
                  <a:lnTo>
                    <a:pt x="12" y="2270"/>
                  </a:lnTo>
                  <a:lnTo>
                    <a:pt x="8" y="2236"/>
                  </a:lnTo>
                  <a:lnTo>
                    <a:pt x="5" y="2195"/>
                  </a:lnTo>
                  <a:lnTo>
                    <a:pt x="3" y="2147"/>
                  </a:lnTo>
                  <a:lnTo>
                    <a:pt x="1" y="2093"/>
                  </a:lnTo>
                  <a:lnTo>
                    <a:pt x="1" y="2035"/>
                  </a:lnTo>
                  <a:lnTo>
                    <a:pt x="0" y="1972"/>
                  </a:lnTo>
                  <a:lnTo>
                    <a:pt x="0" y="1905"/>
                  </a:lnTo>
                  <a:lnTo>
                    <a:pt x="0" y="1836"/>
                  </a:lnTo>
                  <a:lnTo>
                    <a:pt x="1" y="1764"/>
                  </a:lnTo>
                  <a:lnTo>
                    <a:pt x="2" y="1691"/>
                  </a:lnTo>
                  <a:lnTo>
                    <a:pt x="3" y="1616"/>
                  </a:lnTo>
                  <a:lnTo>
                    <a:pt x="5" y="1543"/>
                  </a:lnTo>
                  <a:lnTo>
                    <a:pt x="7" y="1469"/>
                  </a:lnTo>
                  <a:lnTo>
                    <a:pt x="9" y="1396"/>
                  </a:lnTo>
                  <a:lnTo>
                    <a:pt x="12" y="1307"/>
                  </a:lnTo>
                  <a:lnTo>
                    <a:pt x="15" y="1225"/>
                  </a:lnTo>
                  <a:lnTo>
                    <a:pt x="19" y="1151"/>
                  </a:lnTo>
                  <a:lnTo>
                    <a:pt x="22" y="1083"/>
                  </a:lnTo>
                  <a:lnTo>
                    <a:pt x="25" y="1023"/>
                  </a:lnTo>
                  <a:lnTo>
                    <a:pt x="30" y="968"/>
                  </a:lnTo>
                  <a:lnTo>
                    <a:pt x="33" y="920"/>
                  </a:lnTo>
                  <a:lnTo>
                    <a:pt x="36" y="877"/>
                  </a:lnTo>
                  <a:lnTo>
                    <a:pt x="40" y="839"/>
                  </a:lnTo>
                  <a:lnTo>
                    <a:pt x="43" y="806"/>
                  </a:lnTo>
                  <a:lnTo>
                    <a:pt x="46" y="778"/>
                  </a:lnTo>
                  <a:lnTo>
                    <a:pt x="49" y="753"/>
                  </a:lnTo>
                  <a:lnTo>
                    <a:pt x="53" y="733"/>
                  </a:lnTo>
                  <a:lnTo>
                    <a:pt x="56" y="715"/>
                  </a:lnTo>
                  <a:lnTo>
                    <a:pt x="59" y="701"/>
                  </a:lnTo>
                  <a:lnTo>
                    <a:pt x="63" y="690"/>
                  </a:lnTo>
                  <a:lnTo>
                    <a:pt x="66" y="680"/>
                  </a:lnTo>
                  <a:lnTo>
                    <a:pt x="68" y="674"/>
                  </a:lnTo>
                  <a:lnTo>
                    <a:pt x="70" y="668"/>
                  </a:lnTo>
                  <a:lnTo>
                    <a:pt x="74" y="664"/>
                  </a:lnTo>
                  <a:lnTo>
                    <a:pt x="76" y="660"/>
                  </a:lnTo>
                  <a:lnTo>
                    <a:pt x="78" y="658"/>
                  </a:lnTo>
                  <a:lnTo>
                    <a:pt x="90" y="646"/>
                  </a:lnTo>
                  <a:lnTo>
                    <a:pt x="103" y="635"/>
                  </a:lnTo>
                  <a:lnTo>
                    <a:pt x="119" y="624"/>
                  </a:lnTo>
                  <a:lnTo>
                    <a:pt x="137" y="614"/>
                  </a:lnTo>
                  <a:lnTo>
                    <a:pt x="157" y="604"/>
                  </a:lnTo>
                  <a:lnTo>
                    <a:pt x="181" y="593"/>
                  </a:lnTo>
                  <a:lnTo>
                    <a:pt x="209" y="582"/>
                  </a:lnTo>
                  <a:lnTo>
                    <a:pt x="242" y="570"/>
                  </a:lnTo>
                  <a:lnTo>
                    <a:pt x="279" y="556"/>
                  </a:lnTo>
                  <a:lnTo>
                    <a:pt x="307" y="545"/>
                  </a:lnTo>
                  <a:lnTo>
                    <a:pt x="338" y="533"/>
                  </a:lnTo>
                  <a:lnTo>
                    <a:pt x="373" y="519"/>
                  </a:lnTo>
                  <a:lnTo>
                    <a:pt x="412" y="503"/>
                  </a:lnTo>
                  <a:lnTo>
                    <a:pt x="454" y="487"/>
                  </a:lnTo>
                  <a:lnTo>
                    <a:pt x="499" y="468"/>
                  </a:lnTo>
                  <a:lnTo>
                    <a:pt x="548" y="448"/>
                  </a:lnTo>
                  <a:lnTo>
                    <a:pt x="602" y="425"/>
                  </a:lnTo>
                  <a:lnTo>
                    <a:pt x="660" y="401"/>
                  </a:lnTo>
                  <a:lnTo>
                    <a:pt x="722" y="374"/>
                  </a:lnTo>
                  <a:lnTo>
                    <a:pt x="788" y="345"/>
                  </a:lnTo>
                  <a:lnTo>
                    <a:pt x="861" y="313"/>
                  </a:lnTo>
                  <a:lnTo>
                    <a:pt x="939" y="278"/>
                  </a:lnTo>
                  <a:lnTo>
                    <a:pt x="1014" y="246"/>
                  </a:lnTo>
                  <a:lnTo>
                    <a:pt x="1083" y="215"/>
                  </a:lnTo>
                  <a:lnTo>
                    <a:pt x="1149" y="187"/>
                  </a:lnTo>
                  <a:lnTo>
                    <a:pt x="1210" y="160"/>
                  </a:lnTo>
                  <a:lnTo>
                    <a:pt x="1266" y="135"/>
                  </a:lnTo>
                  <a:lnTo>
                    <a:pt x="1318" y="113"/>
                  </a:lnTo>
                  <a:lnTo>
                    <a:pt x="1364" y="93"/>
                  </a:lnTo>
                  <a:lnTo>
                    <a:pt x="1406" y="75"/>
                  </a:lnTo>
                  <a:lnTo>
                    <a:pt x="1442" y="59"/>
                  </a:lnTo>
                  <a:lnTo>
                    <a:pt x="1474" y="45"/>
                  </a:lnTo>
                  <a:lnTo>
                    <a:pt x="1500" y="34"/>
                  </a:lnTo>
                  <a:lnTo>
                    <a:pt x="1520" y="25"/>
                  </a:lnTo>
                  <a:lnTo>
                    <a:pt x="1535" y="19"/>
                  </a:lnTo>
                  <a:lnTo>
                    <a:pt x="1544" y="14"/>
                  </a:lnTo>
                  <a:lnTo>
                    <a:pt x="1548" y="13"/>
                  </a:lnTo>
                  <a:lnTo>
                    <a:pt x="1569" y="3"/>
                  </a:lnTo>
                  <a:lnTo>
                    <a:pt x="1584"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14" name="PA-任意多边形 52"/>
            <p:cNvSpPr>
              <a:spLocks noEditPoints="1"/>
            </p:cNvSpPr>
            <p:nvPr>
              <p:custDataLst>
                <p:tags r:id="rId13"/>
              </p:custDataLst>
            </p:nvPr>
          </p:nvSpPr>
          <p:spPr bwMode="auto">
            <a:xfrm>
              <a:off x="1475660" y="4202506"/>
              <a:ext cx="346919" cy="395031"/>
            </a:xfrm>
            <a:custGeom>
              <a:avLst/>
              <a:gdLst>
                <a:gd name="T0" fmla="*/ 1730 w 2196"/>
                <a:gd name="T1" fmla="*/ 686 h 2497"/>
                <a:gd name="T2" fmla="*/ 1656 w 2196"/>
                <a:gd name="T3" fmla="*/ 846 h 2497"/>
                <a:gd name="T4" fmla="*/ 1730 w 2196"/>
                <a:gd name="T5" fmla="*/ 1007 h 2497"/>
                <a:gd name="T6" fmla="*/ 1904 w 2196"/>
                <a:gd name="T7" fmla="*/ 1054 h 2497"/>
                <a:gd name="T8" fmla="*/ 2047 w 2196"/>
                <a:gd name="T9" fmla="*/ 953 h 2497"/>
                <a:gd name="T10" fmla="*/ 2063 w 2196"/>
                <a:gd name="T11" fmla="*/ 772 h 2497"/>
                <a:gd name="T12" fmla="*/ 1940 w 2196"/>
                <a:gd name="T13" fmla="*/ 649 h 2497"/>
                <a:gd name="T14" fmla="*/ 1954 w 2196"/>
                <a:gd name="T15" fmla="*/ 528 h 2497"/>
                <a:gd name="T16" fmla="*/ 2128 w 2196"/>
                <a:gd name="T17" fmla="*/ 644 h 2497"/>
                <a:gd name="T18" fmla="*/ 2196 w 2196"/>
                <a:gd name="T19" fmla="*/ 846 h 2497"/>
                <a:gd name="T20" fmla="*/ 2128 w 2196"/>
                <a:gd name="T21" fmla="*/ 1048 h 2497"/>
                <a:gd name="T22" fmla="*/ 1954 w 2196"/>
                <a:gd name="T23" fmla="*/ 1165 h 2497"/>
                <a:gd name="T24" fmla="*/ 1738 w 2196"/>
                <a:gd name="T25" fmla="*/ 1150 h 2497"/>
                <a:gd name="T26" fmla="*/ 1581 w 2196"/>
                <a:gd name="T27" fmla="*/ 1013 h 2497"/>
                <a:gd name="T28" fmla="*/ 1539 w 2196"/>
                <a:gd name="T29" fmla="*/ 802 h 2497"/>
                <a:gd name="T30" fmla="*/ 1632 w 2196"/>
                <a:gd name="T31" fmla="*/ 613 h 2497"/>
                <a:gd name="T32" fmla="*/ 1821 w 2196"/>
                <a:gd name="T33" fmla="*/ 520 h 2497"/>
                <a:gd name="T34" fmla="*/ 1184 w 2196"/>
                <a:gd name="T35" fmla="*/ 1 h 2497"/>
                <a:gd name="T36" fmla="*/ 1231 w 2196"/>
                <a:gd name="T37" fmla="*/ 19 h 2497"/>
                <a:gd name="T38" fmla="*/ 1364 w 2196"/>
                <a:gd name="T39" fmla="*/ 68 h 2497"/>
                <a:gd name="T40" fmla="*/ 1516 w 2196"/>
                <a:gd name="T41" fmla="*/ 130 h 2497"/>
                <a:gd name="T42" fmla="*/ 1527 w 2196"/>
                <a:gd name="T43" fmla="*/ 214 h 2497"/>
                <a:gd name="T44" fmla="*/ 1420 w 2196"/>
                <a:gd name="T45" fmla="*/ 220 h 2497"/>
                <a:gd name="T46" fmla="*/ 1244 w 2196"/>
                <a:gd name="T47" fmla="*/ 153 h 2497"/>
                <a:gd name="T48" fmla="*/ 1146 w 2196"/>
                <a:gd name="T49" fmla="*/ 120 h 2497"/>
                <a:gd name="T50" fmla="*/ 1028 w 2196"/>
                <a:gd name="T51" fmla="*/ 171 h 2497"/>
                <a:gd name="T52" fmla="*/ 794 w 2196"/>
                <a:gd name="T53" fmla="*/ 274 h 2497"/>
                <a:gd name="T54" fmla="*/ 502 w 2196"/>
                <a:gd name="T55" fmla="*/ 400 h 2497"/>
                <a:gd name="T56" fmla="*/ 307 w 2196"/>
                <a:gd name="T57" fmla="*/ 480 h 2497"/>
                <a:gd name="T58" fmla="*/ 173 w 2196"/>
                <a:gd name="T59" fmla="*/ 534 h 2497"/>
                <a:gd name="T60" fmla="*/ 145 w 2196"/>
                <a:gd name="T61" fmla="*/ 665 h 2497"/>
                <a:gd name="T62" fmla="*/ 131 w 2196"/>
                <a:gd name="T63" fmla="*/ 929 h 2497"/>
                <a:gd name="T64" fmla="*/ 122 w 2196"/>
                <a:gd name="T65" fmla="*/ 1238 h 2497"/>
                <a:gd name="T66" fmla="*/ 122 w 2196"/>
                <a:gd name="T67" fmla="*/ 1505 h 2497"/>
                <a:gd name="T68" fmla="*/ 152 w 2196"/>
                <a:gd name="T69" fmla="*/ 1703 h 2497"/>
                <a:gd name="T70" fmla="*/ 322 w 2196"/>
                <a:gd name="T71" fmla="*/ 1967 h 2497"/>
                <a:gd name="T72" fmla="*/ 578 w 2196"/>
                <a:gd name="T73" fmla="*/ 2206 h 2497"/>
                <a:gd name="T74" fmla="*/ 786 w 2196"/>
                <a:gd name="T75" fmla="*/ 2315 h 2497"/>
                <a:gd name="T76" fmla="*/ 955 w 2196"/>
                <a:gd name="T77" fmla="*/ 2371 h 2497"/>
                <a:gd name="T78" fmla="*/ 1023 w 2196"/>
                <a:gd name="T79" fmla="*/ 2388 h 2497"/>
                <a:gd name="T80" fmla="*/ 1056 w 2196"/>
                <a:gd name="T81" fmla="*/ 2452 h 2497"/>
                <a:gd name="T82" fmla="*/ 995 w 2196"/>
                <a:gd name="T83" fmla="*/ 2497 h 2497"/>
                <a:gd name="T84" fmla="*/ 926 w 2196"/>
                <a:gd name="T85" fmla="*/ 2484 h 2497"/>
                <a:gd name="T86" fmla="*/ 758 w 2196"/>
                <a:gd name="T87" fmla="*/ 2430 h 2497"/>
                <a:gd name="T88" fmla="*/ 544 w 2196"/>
                <a:gd name="T89" fmla="*/ 2325 h 2497"/>
                <a:gd name="T90" fmla="*/ 291 w 2196"/>
                <a:gd name="T91" fmla="*/ 2110 h 2497"/>
                <a:gd name="T92" fmla="*/ 76 w 2196"/>
                <a:gd name="T93" fmla="*/ 1829 h 2497"/>
                <a:gd name="T94" fmla="*/ 6 w 2196"/>
                <a:gd name="T95" fmla="*/ 1590 h 2497"/>
                <a:gd name="T96" fmla="*/ 0 w 2196"/>
                <a:gd name="T97" fmla="*/ 1352 h 2497"/>
                <a:gd name="T98" fmla="*/ 7 w 2196"/>
                <a:gd name="T99" fmla="*/ 1058 h 2497"/>
                <a:gd name="T100" fmla="*/ 19 w 2196"/>
                <a:gd name="T101" fmla="*/ 749 h 2497"/>
                <a:gd name="T102" fmla="*/ 34 w 2196"/>
                <a:gd name="T103" fmla="*/ 569 h 2497"/>
                <a:gd name="T104" fmla="*/ 50 w 2196"/>
                <a:gd name="T105" fmla="*/ 492 h 2497"/>
                <a:gd name="T106" fmla="*/ 63 w 2196"/>
                <a:gd name="T107" fmla="*/ 468 h 2497"/>
                <a:gd name="T108" fmla="*/ 150 w 2196"/>
                <a:gd name="T109" fmla="*/ 415 h 2497"/>
                <a:gd name="T110" fmla="*/ 296 w 2196"/>
                <a:gd name="T111" fmla="*/ 357 h 2497"/>
                <a:gd name="T112" fmla="*/ 509 w 2196"/>
                <a:gd name="T113" fmla="*/ 270 h 2497"/>
                <a:gd name="T114" fmla="*/ 801 w 2196"/>
                <a:gd name="T115" fmla="*/ 141 h 2497"/>
                <a:gd name="T116" fmla="*/ 1013 w 2196"/>
                <a:gd name="T117" fmla="*/ 47 h 2497"/>
                <a:gd name="T118" fmla="*/ 1106 w 2196"/>
                <a:gd name="T119" fmla="*/ 7 h 2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196" h="2497">
                  <a:moveTo>
                    <a:pt x="1866" y="636"/>
                  </a:moveTo>
                  <a:lnTo>
                    <a:pt x="1828" y="639"/>
                  </a:lnTo>
                  <a:lnTo>
                    <a:pt x="1793" y="649"/>
                  </a:lnTo>
                  <a:lnTo>
                    <a:pt x="1760" y="665"/>
                  </a:lnTo>
                  <a:lnTo>
                    <a:pt x="1730" y="686"/>
                  </a:lnTo>
                  <a:lnTo>
                    <a:pt x="1705" y="711"/>
                  </a:lnTo>
                  <a:lnTo>
                    <a:pt x="1684" y="739"/>
                  </a:lnTo>
                  <a:lnTo>
                    <a:pt x="1669" y="772"/>
                  </a:lnTo>
                  <a:lnTo>
                    <a:pt x="1660" y="809"/>
                  </a:lnTo>
                  <a:lnTo>
                    <a:pt x="1656" y="846"/>
                  </a:lnTo>
                  <a:lnTo>
                    <a:pt x="1660" y="884"/>
                  </a:lnTo>
                  <a:lnTo>
                    <a:pt x="1669" y="921"/>
                  </a:lnTo>
                  <a:lnTo>
                    <a:pt x="1684" y="953"/>
                  </a:lnTo>
                  <a:lnTo>
                    <a:pt x="1705" y="982"/>
                  </a:lnTo>
                  <a:lnTo>
                    <a:pt x="1730" y="1007"/>
                  </a:lnTo>
                  <a:lnTo>
                    <a:pt x="1760" y="1028"/>
                  </a:lnTo>
                  <a:lnTo>
                    <a:pt x="1793" y="1044"/>
                  </a:lnTo>
                  <a:lnTo>
                    <a:pt x="1828" y="1054"/>
                  </a:lnTo>
                  <a:lnTo>
                    <a:pt x="1866" y="1057"/>
                  </a:lnTo>
                  <a:lnTo>
                    <a:pt x="1904" y="1054"/>
                  </a:lnTo>
                  <a:lnTo>
                    <a:pt x="1940" y="1044"/>
                  </a:lnTo>
                  <a:lnTo>
                    <a:pt x="1973" y="1028"/>
                  </a:lnTo>
                  <a:lnTo>
                    <a:pt x="2001" y="1007"/>
                  </a:lnTo>
                  <a:lnTo>
                    <a:pt x="2027" y="982"/>
                  </a:lnTo>
                  <a:lnTo>
                    <a:pt x="2047" y="953"/>
                  </a:lnTo>
                  <a:lnTo>
                    <a:pt x="2063" y="921"/>
                  </a:lnTo>
                  <a:lnTo>
                    <a:pt x="2073" y="884"/>
                  </a:lnTo>
                  <a:lnTo>
                    <a:pt x="2076" y="846"/>
                  </a:lnTo>
                  <a:lnTo>
                    <a:pt x="2073" y="809"/>
                  </a:lnTo>
                  <a:lnTo>
                    <a:pt x="2063" y="772"/>
                  </a:lnTo>
                  <a:lnTo>
                    <a:pt x="2047" y="739"/>
                  </a:lnTo>
                  <a:lnTo>
                    <a:pt x="2027" y="711"/>
                  </a:lnTo>
                  <a:lnTo>
                    <a:pt x="2001" y="686"/>
                  </a:lnTo>
                  <a:lnTo>
                    <a:pt x="1973" y="665"/>
                  </a:lnTo>
                  <a:lnTo>
                    <a:pt x="1940" y="649"/>
                  </a:lnTo>
                  <a:lnTo>
                    <a:pt x="1904" y="639"/>
                  </a:lnTo>
                  <a:lnTo>
                    <a:pt x="1866" y="636"/>
                  </a:lnTo>
                  <a:close/>
                  <a:moveTo>
                    <a:pt x="1866" y="516"/>
                  </a:moveTo>
                  <a:lnTo>
                    <a:pt x="1911" y="520"/>
                  </a:lnTo>
                  <a:lnTo>
                    <a:pt x="1954" y="528"/>
                  </a:lnTo>
                  <a:lnTo>
                    <a:pt x="1995" y="542"/>
                  </a:lnTo>
                  <a:lnTo>
                    <a:pt x="2033" y="561"/>
                  </a:lnTo>
                  <a:lnTo>
                    <a:pt x="2068" y="584"/>
                  </a:lnTo>
                  <a:lnTo>
                    <a:pt x="2100" y="613"/>
                  </a:lnTo>
                  <a:lnTo>
                    <a:pt x="2128" y="644"/>
                  </a:lnTo>
                  <a:lnTo>
                    <a:pt x="2151" y="679"/>
                  </a:lnTo>
                  <a:lnTo>
                    <a:pt x="2170" y="717"/>
                  </a:lnTo>
                  <a:lnTo>
                    <a:pt x="2185" y="758"/>
                  </a:lnTo>
                  <a:lnTo>
                    <a:pt x="2193" y="802"/>
                  </a:lnTo>
                  <a:lnTo>
                    <a:pt x="2196" y="846"/>
                  </a:lnTo>
                  <a:lnTo>
                    <a:pt x="2193" y="891"/>
                  </a:lnTo>
                  <a:lnTo>
                    <a:pt x="2185" y="935"/>
                  </a:lnTo>
                  <a:lnTo>
                    <a:pt x="2170" y="976"/>
                  </a:lnTo>
                  <a:lnTo>
                    <a:pt x="2151" y="1013"/>
                  </a:lnTo>
                  <a:lnTo>
                    <a:pt x="2128" y="1048"/>
                  </a:lnTo>
                  <a:lnTo>
                    <a:pt x="2100" y="1080"/>
                  </a:lnTo>
                  <a:lnTo>
                    <a:pt x="2068" y="1109"/>
                  </a:lnTo>
                  <a:lnTo>
                    <a:pt x="2033" y="1132"/>
                  </a:lnTo>
                  <a:lnTo>
                    <a:pt x="1995" y="1150"/>
                  </a:lnTo>
                  <a:lnTo>
                    <a:pt x="1954" y="1165"/>
                  </a:lnTo>
                  <a:lnTo>
                    <a:pt x="1911" y="1173"/>
                  </a:lnTo>
                  <a:lnTo>
                    <a:pt x="1866" y="1177"/>
                  </a:lnTo>
                  <a:lnTo>
                    <a:pt x="1821" y="1173"/>
                  </a:lnTo>
                  <a:lnTo>
                    <a:pt x="1778" y="1165"/>
                  </a:lnTo>
                  <a:lnTo>
                    <a:pt x="1738" y="1150"/>
                  </a:lnTo>
                  <a:lnTo>
                    <a:pt x="1699" y="1132"/>
                  </a:lnTo>
                  <a:lnTo>
                    <a:pt x="1664" y="1109"/>
                  </a:lnTo>
                  <a:lnTo>
                    <a:pt x="1632" y="1080"/>
                  </a:lnTo>
                  <a:lnTo>
                    <a:pt x="1605" y="1048"/>
                  </a:lnTo>
                  <a:lnTo>
                    <a:pt x="1581" y="1013"/>
                  </a:lnTo>
                  <a:lnTo>
                    <a:pt x="1562" y="976"/>
                  </a:lnTo>
                  <a:lnTo>
                    <a:pt x="1548" y="935"/>
                  </a:lnTo>
                  <a:lnTo>
                    <a:pt x="1539" y="891"/>
                  </a:lnTo>
                  <a:lnTo>
                    <a:pt x="1536" y="846"/>
                  </a:lnTo>
                  <a:lnTo>
                    <a:pt x="1539" y="802"/>
                  </a:lnTo>
                  <a:lnTo>
                    <a:pt x="1548" y="758"/>
                  </a:lnTo>
                  <a:lnTo>
                    <a:pt x="1562" y="717"/>
                  </a:lnTo>
                  <a:lnTo>
                    <a:pt x="1581" y="679"/>
                  </a:lnTo>
                  <a:lnTo>
                    <a:pt x="1605" y="644"/>
                  </a:lnTo>
                  <a:lnTo>
                    <a:pt x="1632" y="613"/>
                  </a:lnTo>
                  <a:lnTo>
                    <a:pt x="1664" y="584"/>
                  </a:lnTo>
                  <a:lnTo>
                    <a:pt x="1699" y="561"/>
                  </a:lnTo>
                  <a:lnTo>
                    <a:pt x="1738" y="542"/>
                  </a:lnTo>
                  <a:lnTo>
                    <a:pt x="1778" y="528"/>
                  </a:lnTo>
                  <a:lnTo>
                    <a:pt x="1821" y="520"/>
                  </a:lnTo>
                  <a:lnTo>
                    <a:pt x="1866" y="516"/>
                  </a:lnTo>
                  <a:close/>
                  <a:moveTo>
                    <a:pt x="1134" y="0"/>
                  </a:moveTo>
                  <a:lnTo>
                    <a:pt x="1170" y="0"/>
                  </a:lnTo>
                  <a:lnTo>
                    <a:pt x="1177" y="0"/>
                  </a:lnTo>
                  <a:lnTo>
                    <a:pt x="1184" y="1"/>
                  </a:lnTo>
                  <a:lnTo>
                    <a:pt x="1191" y="3"/>
                  </a:lnTo>
                  <a:lnTo>
                    <a:pt x="1194" y="4"/>
                  </a:lnTo>
                  <a:lnTo>
                    <a:pt x="1202" y="7"/>
                  </a:lnTo>
                  <a:lnTo>
                    <a:pt x="1214" y="12"/>
                  </a:lnTo>
                  <a:lnTo>
                    <a:pt x="1231" y="19"/>
                  </a:lnTo>
                  <a:lnTo>
                    <a:pt x="1252" y="26"/>
                  </a:lnTo>
                  <a:lnTo>
                    <a:pt x="1276" y="35"/>
                  </a:lnTo>
                  <a:lnTo>
                    <a:pt x="1303" y="45"/>
                  </a:lnTo>
                  <a:lnTo>
                    <a:pt x="1332" y="56"/>
                  </a:lnTo>
                  <a:lnTo>
                    <a:pt x="1364" y="68"/>
                  </a:lnTo>
                  <a:lnTo>
                    <a:pt x="1396" y="81"/>
                  </a:lnTo>
                  <a:lnTo>
                    <a:pt x="1430" y="93"/>
                  </a:lnTo>
                  <a:lnTo>
                    <a:pt x="1465" y="107"/>
                  </a:lnTo>
                  <a:lnTo>
                    <a:pt x="1499" y="120"/>
                  </a:lnTo>
                  <a:lnTo>
                    <a:pt x="1516" y="130"/>
                  </a:lnTo>
                  <a:lnTo>
                    <a:pt x="1529" y="143"/>
                  </a:lnTo>
                  <a:lnTo>
                    <a:pt x="1537" y="159"/>
                  </a:lnTo>
                  <a:lnTo>
                    <a:pt x="1540" y="178"/>
                  </a:lnTo>
                  <a:lnTo>
                    <a:pt x="1536" y="198"/>
                  </a:lnTo>
                  <a:lnTo>
                    <a:pt x="1527" y="214"/>
                  </a:lnTo>
                  <a:lnTo>
                    <a:pt x="1513" y="227"/>
                  </a:lnTo>
                  <a:lnTo>
                    <a:pt x="1496" y="235"/>
                  </a:lnTo>
                  <a:lnTo>
                    <a:pt x="1477" y="237"/>
                  </a:lnTo>
                  <a:lnTo>
                    <a:pt x="1458" y="234"/>
                  </a:lnTo>
                  <a:lnTo>
                    <a:pt x="1420" y="220"/>
                  </a:lnTo>
                  <a:lnTo>
                    <a:pt x="1382" y="205"/>
                  </a:lnTo>
                  <a:lnTo>
                    <a:pt x="1345" y="191"/>
                  </a:lnTo>
                  <a:lnTo>
                    <a:pt x="1309" y="178"/>
                  </a:lnTo>
                  <a:lnTo>
                    <a:pt x="1275" y="165"/>
                  </a:lnTo>
                  <a:lnTo>
                    <a:pt x="1244" y="153"/>
                  </a:lnTo>
                  <a:lnTo>
                    <a:pt x="1216" y="142"/>
                  </a:lnTo>
                  <a:lnTo>
                    <a:pt x="1192" y="133"/>
                  </a:lnTo>
                  <a:lnTo>
                    <a:pt x="1172" y="125"/>
                  </a:lnTo>
                  <a:lnTo>
                    <a:pt x="1158" y="120"/>
                  </a:lnTo>
                  <a:lnTo>
                    <a:pt x="1146" y="120"/>
                  </a:lnTo>
                  <a:lnTo>
                    <a:pt x="1133" y="125"/>
                  </a:lnTo>
                  <a:lnTo>
                    <a:pt x="1113" y="134"/>
                  </a:lnTo>
                  <a:lnTo>
                    <a:pt x="1090" y="144"/>
                  </a:lnTo>
                  <a:lnTo>
                    <a:pt x="1061" y="156"/>
                  </a:lnTo>
                  <a:lnTo>
                    <a:pt x="1028" y="171"/>
                  </a:lnTo>
                  <a:lnTo>
                    <a:pt x="990" y="188"/>
                  </a:lnTo>
                  <a:lnTo>
                    <a:pt x="947" y="207"/>
                  </a:lnTo>
                  <a:lnTo>
                    <a:pt x="901" y="226"/>
                  </a:lnTo>
                  <a:lnTo>
                    <a:pt x="849" y="249"/>
                  </a:lnTo>
                  <a:lnTo>
                    <a:pt x="794" y="274"/>
                  </a:lnTo>
                  <a:lnTo>
                    <a:pt x="735" y="300"/>
                  </a:lnTo>
                  <a:lnTo>
                    <a:pt x="671" y="327"/>
                  </a:lnTo>
                  <a:lnTo>
                    <a:pt x="610" y="354"/>
                  </a:lnTo>
                  <a:lnTo>
                    <a:pt x="554" y="378"/>
                  </a:lnTo>
                  <a:lnTo>
                    <a:pt x="502" y="400"/>
                  </a:lnTo>
                  <a:lnTo>
                    <a:pt x="455" y="420"/>
                  </a:lnTo>
                  <a:lnTo>
                    <a:pt x="411" y="438"/>
                  </a:lnTo>
                  <a:lnTo>
                    <a:pt x="373" y="454"/>
                  </a:lnTo>
                  <a:lnTo>
                    <a:pt x="338" y="468"/>
                  </a:lnTo>
                  <a:lnTo>
                    <a:pt x="307" y="480"/>
                  </a:lnTo>
                  <a:lnTo>
                    <a:pt x="279" y="491"/>
                  </a:lnTo>
                  <a:lnTo>
                    <a:pt x="255" y="501"/>
                  </a:lnTo>
                  <a:lnTo>
                    <a:pt x="221" y="514"/>
                  </a:lnTo>
                  <a:lnTo>
                    <a:pt x="195" y="524"/>
                  </a:lnTo>
                  <a:lnTo>
                    <a:pt x="173" y="534"/>
                  </a:lnTo>
                  <a:lnTo>
                    <a:pt x="159" y="543"/>
                  </a:lnTo>
                  <a:lnTo>
                    <a:pt x="155" y="564"/>
                  </a:lnTo>
                  <a:lnTo>
                    <a:pt x="152" y="590"/>
                  </a:lnTo>
                  <a:lnTo>
                    <a:pt x="149" y="624"/>
                  </a:lnTo>
                  <a:lnTo>
                    <a:pt x="145" y="665"/>
                  </a:lnTo>
                  <a:lnTo>
                    <a:pt x="142" y="710"/>
                  </a:lnTo>
                  <a:lnTo>
                    <a:pt x="140" y="759"/>
                  </a:lnTo>
                  <a:lnTo>
                    <a:pt x="137" y="813"/>
                  </a:lnTo>
                  <a:lnTo>
                    <a:pt x="134" y="870"/>
                  </a:lnTo>
                  <a:lnTo>
                    <a:pt x="131" y="929"/>
                  </a:lnTo>
                  <a:lnTo>
                    <a:pt x="129" y="990"/>
                  </a:lnTo>
                  <a:lnTo>
                    <a:pt x="127" y="1053"/>
                  </a:lnTo>
                  <a:lnTo>
                    <a:pt x="126" y="1115"/>
                  </a:lnTo>
                  <a:lnTo>
                    <a:pt x="123" y="1178"/>
                  </a:lnTo>
                  <a:lnTo>
                    <a:pt x="122" y="1238"/>
                  </a:lnTo>
                  <a:lnTo>
                    <a:pt x="121" y="1299"/>
                  </a:lnTo>
                  <a:lnTo>
                    <a:pt x="121" y="1356"/>
                  </a:lnTo>
                  <a:lnTo>
                    <a:pt x="121" y="1410"/>
                  </a:lnTo>
                  <a:lnTo>
                    <a:pt x="122" y="1460"/>
                  </a:lnTo>
                  <a:lnTo>
                    <a:pt x="122" y="1505"/>
                  </a:lnTo>
                  <a:lnTo>
                    <a:pt x="124" y="1546"/>
                  </a:lnTo>
                  <a:lnTo>
                    <a:pt x="127" y="1581"/>
                  </a:lnTo>
                  <a:lnTo>
                    <a:pt x="129" y="1608"/>
                  </a:lnTo>
                  <a:lnTo>
                    <a:pt x="138" y="1656"/>
                  </a:lnTo>
                  <a:lnTo>
                    <a:pt x="152" y="1703"/>
                  </a:lnTo>
                  <a:lnTo>
                    <a:pt x="174" y="1752"/>
                  </a:lnTo>
                  <a:lnTo>
                    <a:pt x="201" y="1804"/>
                  </a:lnTo>
                  <a:lnTo>
                    <a:pt x="235" y="1856"/>
                  </a:lnTo>
                  <a:lnTo>
                    <a:pt x="275" y="1911"/>
                  </a:lnTo>
                  <a:lnTo>
                    <a:pt x="322" y="1967"/>
                  </a:lnTo>
                  <a:lnTo>
                    <a:pt x="375" y="2025"/>
                  </a:lnTo>
                  <a:lnTo>
                    <a:pt x="435" y="2084"/>
                  </a:lnTo>
                  <a:lnTo>
                    <a:pt x="501" y="2146"/>
                  </a:lnTo>
                  <a:lnTo>
                    <a:pt x="538" y="2177"/>
                  </a:lnTo>
                  <a:lnTo>
                    <a:pt x="578" y="2206"/>
                  </a:lnTo>
                  <a:lnTo>
                    <a:pt x="619" y="2232"/>
                  </a:lnTo>
                  <a:lnTo>
                    <a:pt x="660" y="2257"/>
                  </a:lnTo>
                  <a:lnTo>
                    <a:pt x="703" y="2279"/>
                  </a:lnTo>
                  <a:lnTo>
                    <a:pt x="745" y="2297"/>
                  </a:lnTo>
                  <a:lnTo>
                    <a:pt x="786" y="2315"/>
                  </a:lnTo>
                  <a:lnTo>
                    <a:pt x="825" y="2330"/>
                  </a:lnTo>
                  <a:lnTo>
                    <a:pt x="862" y="2343"/>
                  </a:lnTo>
                  <a:lnTo>
                    <a:pt x="897" y="2354"/>
                  </a:lnTo>
                  <a:lnTo>
                    <a:pt x="927" y="2363"/>
                  </a:lnTo>
                  <a:lnTo>
                    <a:pt x="955" y="2371"/>
                  </a:lnTo>
                  <a:lnTo>
                    <a:pt x="977" y="2376"/>
                  </a:lnTo>
                  <a:lnTo>
                    <a:pt x="993" y="2381"/>
                  </a:lnTo>
                  <a:lnTo>
                    <a:pt x="1004" y="2383"/>
                  </a:lnTo>
                  <a:lnTo>
                    <a:pt x="1007" y="2383"/>
                  </a:lnTo>
                  <a:lnTo>
                    <a:pt x="1023" y="2388"/>
                  </a:lnTo>
                  <a:lnTo>
                    <a:pt x="1036" y="2397"/>
                  </a:lnTo>
                  <a:lnTo>
                    <a:pt x="1047" y="2409"/>
                  </a:lnTo>
                  <a:lnTo>
                    <a:pt x="1054" y="2422"/>
                  </a:lnTo>
                  <a:lnTo>
                    <a:pt x="1057" y="2437"/>
                  </a:lnTo>
                  <a:lnTo>
                    <a:pt x="1056" y="2452"/>
                  </a:lnTo>
                  <a:lnTo>
                    <a:pt x="1050" y="2466"/>
                  </a:lnTo>
                  <a:lnTo>
                    <a:pt x="1040" y="2478"/>
                  </a:lnTo>
                  <a:lnTo>
                    <a:pt x="1027" y="2488"/>
                  </a:lnTo>
                  <a:lnTo>
                    <a:pt x="1012" y="2495"/>
                  </a:lnTo>
                  <a:lnTo>
                    <a:pt x="995" y="2497"/>
                  </a:lnTo>
                  <a:lnTo>
                    <a:pt x="984" y="2497"/>
                  </a:lnTo>
                  <a:lnTo>
                    <a:pt x="978" y="2496"/>
                  </a:lnTo>
                  <a:lnTo>
                    <a:pt x="966" y="2494"/>
                  </a:lnTo>
                  <a:lnTo>
                    <a:pt x="949" y="2489"/>
                  </a:lnTo>
                  <a:lnTo>
                    <a:pt x="926" y="2484"/>
                  </a:lnTo>
                  <a:lnTo>
                    <a:pt x="900" y="2476"/>
                  </a:lnTo>
                  <a:lnTo>
                    <a:pt x="869" y="2468"/>
                  </a:lnTo>
                  <a:lnTo>
                    <a:pt x="835" y="2457"/>
                  </a:lnTo>
                  <a:lnTo>
                    <a:pt x="798" y="2444"/>
                  </a:lnTo>
                  <a:lnTo>
                    <a:pt x="758" y="2430"/>
                  </a:lnTo>
                  <a:lnTo>
                    <a:pt x="718" y="2414"/>
                  </a:lnTo>
                  <a:lnTo>
                    <a:pt x="675" y="2394"/>
                  </a:lnTo>
                  <a:lnTo>
                    <a:pt x="631" y="2373"/>
                  </a:lnTo>
                  <a:lnTo>
                    <a:pt x="587" y="2350"/>
                  </a:lnTo>
                  <a:lnTo>
                    <a:pt x="544" y="2325"/>
                  </a:lnTo>
                  <a:lnTo>
                    <a:pt x="501" y="2297"/>
                  </a:lnTo>
                  <a:lnTo>
                    <a:pt x="459" y="2266"/>
                  </a:lnTo>
                  <a:lnTo>
                    <a:pt x="420" y="2234"/>
                  </a:lnTo>
                  <a:lnTo>
                    <a:pt x="353" y="2171"/>
                  </a:lnTo>
                  <a:lnTo>
                    <a:pt x="291" y="2110"/>
                  </a:lnTo>
                  <a:lnTo>
                    <a:pt x="236" y="2051"/>
                  </a:lnTo>
                  <a:lnTo>
                    <a:pt x="187" y="1994"/>
                  </a:lnTo>
                  <a:lnTo>
                    <a:pt x="144" y="1938"/>
                  </a:lnTo>
                  <a:lnTo>
                    <a:pt x="108" y="1883"/>
                  </a:lnTo>
                  <a:lnTo>
                    <a:pt x="76" y="1829"/>
                  </a:lnTo>
                  <a:lnTo>
                    <a:pt x="51" y="1775"/>
                  </a:lnTo>
                  <a:lnTo>
                    <a:pt x="31" y="1724"/>
                  </a:lnTo>
                  <a:lnTo>
                    <a:pt x="17" y="1672"/>
                  </a:lnTo>
                  <a:lnTo>
                    <a:pt x="9" y="1620"/>
                  </a:lnTo>
                  <a:lnTo>
                    <a:pt x="6" y="1590"/>
                  </a:lnTo>
                  <a:lnTo>
                    <a:pt x="4" y="1552"/>
                  </a:lnTo>
                  <a:lnTo>
                    <a:pt x="3" y="1510"/>
                  </a:lnTo>
                  <a:lnTo>
                    <a:pt x="1" y="1460"/>
                  </a:lnTo>
                  <a:lnTo>
                    <a:pt x="0" y="1408"/>
                  </a:lnTo>
                  <a:lnTo>
                    <a:pt x="0" y="1352"/>
                  </a:lnTo>
                  <a:lnTo>
                    <a:pt x="1" y="1294"/>
                  </a:lnTo>
                  <a:lnTo>
                    <a:pt x="3" y="1235"/>
                  </a:lnTo>
                  <a:lnTo>
                    <a:pt x="4" y="1176"/>
                  </a:lnTo>
                  <a:lnTo>
                    <a:pt x="5" y="1116"/>
                  </a:lnTo>
                  <a:lnTo>
                    <a:pt x="7" y="1058"/>
                  </a:lnTo>
                  <a:lnTo>
                    <a:pt x="9" y="1003"/>
                  </a:lnTo>
                  <a:lnTo>
                    <a:pt x="11" y="928"/>
                  </a:lnTo>
                  <a:lnTo>
                    <a:pt x="14" y="862"/>
                  </a:lnTo>
                  <a:lnTo>
                    <a:pt x="17" y="802"/>
                  </a:lnTo>
                  <a:lnTo>
                    <a:pt x="19" y="749"/>
                  </a:lnTo>
                  <a:lnTo>
                    <a:pt x="22" y="703"/>
                  </a:lnTo>
                  <a:lnTo>
                    <a:pt x="25" y="661"/>
                  </a:lnTo>
                  <a:lnTo>
                    <a:pt x="28" y="626"/>
                  </a:lnTo>
                  <a:lnTo>
                    <a:pt x="31" y="595"/>
                  </a:lnTo>
                  <a:lnTo>
                    <a:pt x="34" y="569"/>
                  </a:lnTo>
                  <a:lnTo>
                    <a:pt x="38" y="547"/>
                  </a:lnTo>
                  <a:lnTo>
                    <a:pt x="40" y="528"/>
                  </a:lnTo>
                  <a:lnTo>
                    <a:pt x="43" y="514"/>
                  </a:lnTo>
                  <a:lnTo>
                    <a:pt x="47" y="502"/>
                  </a:lnTo>
                  <a:lnTo>
                    <a:pt x="50" y="492"/>
                  </a:lnTo>
                  <a:lnTo>
                    <a:pt x="52" y="485"/>
                  </a:lnTo>
                  <a:lnTo>
                    <a:pt x="55" y="479"/>
                  </a:lnTo>
                  <a:lnTo>
                    <a:pt x="57" y="475"/>
                  </a:lnTo>
                  <a:lnTo>
                    <a:pt x="61" y="471"/>
                  </a:lnTo>
                  <a:lnTo>
                    <a:pt x="63" y="468"/>
                  </a:lnTo>
                  <a:lnTo>
                    <a:pt x="75" y="456"/>
                  </a:lnTo>
                  <a:lnTo>
                    <a:pt x="89" y="445"/>
                  </a:lnTo>
                  <a:lnTo>
                    <a:pt x="106" y="435"/>
                  </a:lnTo>
                  <a:lnTo>
                    <a:pt x="126" y="425"/>
                  </a:lnTo>
                  <a:lnTo>
                    <a:pt x="150" y="415"/>
                  </a:lnTo>
                  <a:lnTo>
                    <a:pt x="178" y="403"/>
                  </a:lnTo>
                  <a:lnTo>
                    <a:pt x="212" y="390"/>
                  </a:lnTo>
                  <a:lnTo>
                    <a:pt x="236" y="380"/>
                  </a:lnTo>
                  <a:lnTo>
                    <a:pt x="264" y="370"/>
                  </a:lnTo>
                  <a:lnTo>
                    <a:pt x="296" y="357"/>
                  </a:lnTo>
                  <a:lnTo>
                    <a:pt x="330" y="344"/>
                  </a:lnTo>
                  <a:lnTo>
                    <a:pt x="368" y="329"/>
                  </a:lnTo>
                  <a:lnTo>
                    <a:pt x="411" y="311"/>
                  </a:lnTo>
                  <a:lnTo>
                    <a:pt x="458" y="291"/>
                  </a:lnTo>
                  <a:lnTo>
                    <a:pt x="509" y="270"/>
                  </a:lnTo>
                  <a:lnTo>
                    <a:pt x="564" y="246"/>
                  </a:lnTo>
                  <a:lnTo>
                    <a:pt x="624" y="219"/>
                  </a:lnTo>
                  <a:lnTo>
                    <a:pt x="687" y="191"/>
                  </a:lnTo>
                  <a:lnTo>
                    <a:pt x="746" y="165"/>
                  </a:lnTo>
                  <a:lnTo>
                    <a:pt x="801" y="141"/>
                  </a:lnTo>
                  <a:lnTo>
                    <a:pt x="853" y="118"/>
                  </a:lnTo>
                  <a:lnTo>
                    <a:pt x="899" y="97"/>
                  </a:lnTo>
                  <a:lnTo>
                    <a:pt x="942" y="78"/>
                  </a:lnTo>
                  <a:lnTo>
                    <a:pt x="979" y="62"/>
                  </a:lnTo>
                  <a:lnTo>
                    <a:pt x="1013" y="47"/>
                  </a:lnTo>
                  <a:lnTo>
                    <a:pt x="1041" y="35"/>
                  </a:lnTo>
                  <a:lnTo>
                    <a:pt x="1066" y="24"/>
                  </a:lnTo>
                  <a:lnTo>
                    <a:pt x="1084" y="17"/>
                  </a:lnTo>
                  <a:lnTo>
                    <a:pt x="1097" y="11"/>
                  </a:lnTo>
                  <a:lnTo>
                    <a:pt x="1106" y="7"/>
                  </a:lnTo>
                  <a:lnTo>
                    <a:pt x="1110" y="6"/>
                  </a:lnTo>
                  <a:lnTo>
                    <a:pt x="1121" y="2"/>
                  </a:lnTo>
                  <a:lnTo>
                    <a:pt x="1134"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15" name="PA-任意多边形 53"/>
            <p:cNvSpPr>
              <a:spLocks noEditPoints="1"/>
            </p:cNvSpPr>
            <p:nvPr>
              <p:custDataLst>
                <p:tags r:id="rId14"/>
              </p:custDataLst>
            </p:nvPr>
          </p:nvSpPr>
          <p:spPr bwMode="auto">
            <a:xfrm>
              <a:off x="1657982" y="4248086"/>
              <a:ext cx="321596" cy="420354"/>
            </a:xfrm>
            <a:custGeom>
              <a:avLst/>
              <a:gdLst>
                <a:gd name="T0" fmla="*/ 1540 w 2039"/>
                <a:gd name="T1" fmla="*/ 2503 h 2662"/>
                <a:gd name="T2" fmla="*/ 1665 w 2039"/>
                <a:gd name="T3" fmla="*/ 2428 h 2662"/>
                <a:gd name="T4" fmla="*/ 340 w 2039"/>
                <a:gd name="T5" fmla="*/ 2410 h 2662"/>
                <a:gd name="T6" fmla="*/ 443 w 2039"/>
                <a:gd name="T7" fmla="*/ 2515 h 2662"/>
                <a:gd name="T8" fmla="*/ 405 w 2039"/>
                <a:gd name="T9" fmla="*/ 2370 h 2662"/>
                <a:gd name="T10" fmla="*/ 2039 w 2039"/>
                <a:gd name="T11" fmla="*/ 2421 h 2662"/>
                <a:gd name="T12" fmla="*/ 1874 w 2039"/>
                <a:gd name="T13" fmla="*/ 2418 h 2662"/>
                <a:gd name="T14" fmla="*/ 129 w 2039"/>
                <a:gd name="T15" fmla="*/ 2416 h 2662"/>
                <a:gd name="T16" fmla="*/ 1 w 2039"/>
                <a:gd name="T17" fmla="*/ 2411 h 2662"/>
                <a:gd name="T18" fmla="*/ 1338 w 2039"/>
                <a:gd name="T19" fmla="*/ 2338 h 2662"/>
                <a:gd name="T20" fmla="*/ 654 w 2039"/>
                <a:gd name="T21" fmla="*/ 2316 h 2662"/>
                <a:gd name="T22" fmla="*/ 1794 w 2039"/>
                <a:gd name="T23" fmla="*/ 2413 h 2662"/>
                <a:gd name="T24" fmla="*/ 1593 w 2039"/>
                <a:gd name="T25" fmla="*/ 2662 h 2662"/>
                <a:gd name="T26" fmla="*/ 1393 w 2039"/>
                <a:gd name="T27" fmla="*/ 2413 h 2662"/>
                <a:gd name="T28" fmla="*/ 442 w 2039"/>
                <a:gd name="T29" fmla="*/ 2245 h 2662"/>
                <a:gd name="T30" fmla="*/ 597 w 2039"/>
                <a:gd name="T31" fmla="*/ 2525 h 2662"/>
                <a:gd name="T32" fmla="*/ 301 w 2039"/>
                <a:gd name="T33" fmla="*/ 2633 h 2662"/>
                <a:gd name="T34" fmla="*/ 250 w 2039"/>
                <a:gd name="T35" fmla="*/ 2316 h 2662"/>
                <a:gd name="T36" fmla="*/ 1755 w 2039"/>
                <a:gd name="T37" fmla="*/ 2063 h 2662"/>
                <a:gd name="T38" fmla="*/ 1894 w 2039"/>
                <a:gd name="T39" fmla="*/ 2085 h 2662"/>
                <a:gd name="T40" fmla="*/ 128 w 2039"/>
                <a:gd name="T41" fmla="*/ 2149 h 2662"/>
                <a:gd name="T42" fmla="*/ 168 w 2039"/>
                <a:gd name="T43" fmla="*/ 2056 h 2662"/>
                <a:gd name="T44" fmla="*/ 1169 w 2039"/>
                <a:gd name="T45" fmla="*/ 1831 h 2662"/>
                <a:gd name="T46" fmla="*/ 394 w 2039"/>
                <a:gd name="T47" fmla="*/ 1764 h 2662"/>
                <a:gd name="T48" fmla="*/ 441 w 2039"/>
                <a:gd name="T49" fmla="*/ 1923 h 2662"/>
                <a:gd name="T50" fmla="*/ 453 w 2039"/>
                <a:gd name="T51" fmla="*/ 1698 h 2662"/>
                <a:gd name="T52" fmla="*/ 900 w 2039"/>
                <a:gd name="T53" fmla="*/ 1623 h 2662"/>
                <a:gd name="T54" fmla="*/ 1039 w 2039"/>
                <a:gd name="T55" fmla="*/ 1707 h 2662"/>
                <a:gd name="T56" fmla="*/ 1383 w 2039"/>
                <a:gd name="T57" fmla="*/ 1899 h 2662"/>
                <a:gd name="T58" fmla="*/ 1630 w 2039"/>
                <a:gd name="T59" fmla="*/ 1935 h 2662"/>
                <a:gd name="T60" fmla="*/ 1917 w 2039"/>
                <a:gd name="T61" fmla="*/ 2026 h 2662"/>
                <a:gd name="T62" fmla="*/ 1539 w 2039"/>
                <a:gd name="T63" fmla="*/ 2167 h 2662"/>
                <a:gd name="T64" fmla="*/ 339 w 2039"/>
                <a:gd name="T65" fmla="*/ 2171 h 2662"/>
                <a:gd name="T66" fmla="*/ 86 w 2039"/>
                <a:gd name="T67" fmla="*/ 1886 h 2662"/>
                <a:gd name="T68" fmla="*/ 405 w 2039"/>
                <a:gd name="T69" fmla="*/ 1701 h 2662"/>
                <a:gd name="T70" fmla="*/ 714 w 2039"/>
                <a:gd name="T71" fmla="*/ 932 h 2662"/>
                <a:gd name="T72" fmla="*/ 733 w 2039"/>
                <a:gd name="T73" fmla="*/ 1149 h 2662"/>
                <a:gd name="T74" fmla="*/ 679 w 2039"/>
                <a:gd name="T75" fmla="*/ 944 h 2662"/>
                <a:gd name="T76" fmla="*/ 1220 w 2039"/>
                <a:gd name="T77" fmla="*/ 815 h 2662"/>
                <a:gd name="T78" fmla="*/ 954 w 2039"/>
                <a:gd name="T79" fmla="*/ 1071 h 2662"/>
                <a:gd name="T80" fmla="*/ 962 w 2039"/>
                <a:gd name="T81" fmla="*/ 933 h 2662"/>
                <a:gd name="T82" fmla="*/ 268 w 2039"/>
                <a:gd name="T83" fmla="*/ 742 h 2662"/>
                <a:gd name="T84" fmla="*/ 514 w 2039"/>
                <a:gd name="T85" fmla="*/ 965 h 2662"/>
                <a:gd name="T86" fmla="*/ 457 w 2039"/>
                <a:gd name="T87" fmla="*/ 1069 h 2662"/>
                <a:gd name="T88" fmla="*/ 208 w 2039"/>
                <a:gd name="T89" fmla="*/ 784 h 2662"/>
                <a:gd name="T90" fmla="*/ 1275 w 2039"/>
                <a:gd name="T91" fmla="*/ 495 h 2662"/>
                <a:gd name="T92" fmla="*/ 1095 w 2039"/>
                <a:gd name="T93" fmla="*/ 579 h 2662"/>
                <a:gd name="T94" fmla="*/ 297 w 2039"/>
                <a:gd name="T95" fmla="*/ 470 h 2662"/>
                <a:gd name="T96" fmla="*/ 297 w 2039"/>
                <a:gd name="T97" fmla="*/ 591 h 2662"/>
                <a:gd name="T98" fmla="*/ 182 w 2039"/>
                <a:gd name="T99" fmla="*/ 473 h 2662"/>
                <a:gd name="T100" fmla="*/ 1218 w 2039"/>
                <a:gd name="T101" fmla="*/ 293 h 2662"/>
                <a:gd name="T102" fmla="*/ 1134 w 2039"/>
                <a:gd name="T103" fmla="*/ 372 h 2662"/>
                <a:gd name="T104" fmla="*/ 895 w 2039"/>
                <a:gd name="T105" fmla="*/ 129 h 2662"/>
                <a:gd name="T106" fmla="*/ 504 w 2039"/>
                <a:gd name="T107" fmla="*/ 58 h 2662"/>
                <a:gd name="T108" fmla="*/ 399 w 2039"/>
                <a:gd name="T109" fmla="*/ 236 h 2662"/>
                <a:gd name="T110" fmla="*/ 223 w 2039"/>
                <a:gd name="T111" fmla="*/ 366 h 2662"/>
                <a:gd name="T112" fmla="*/ 368 w 2039"/>
                <a:gd name="T113" fmla="*/ 103 h 2662"/>
                <a:gd name="T114" fmla="*/ 774 w 2039"/>
                <a:gd name="T115" fmla="*/ 158 h 2662"/>
                <a:gd name="T116" fmla="*/ 654 w 2039"/>
                <a:gd name="T117" fmla="*/ 158 h 2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39" h="2662">
                  <a:moveTo>
                    <a:pt x="1593" y="2370"/>
                  </a:moveTo>
                  <a:lnTo>
                    <a:pt x="1573" y="2374"/>
                  </a:lnTo>
                  <a:lnTo>
                    <a:pt x="1555" y="2381"/>
                  </a:lnTo>
                  <a:lnTo>
                    <a:pt x="1540" y="2394"/>
                  </a:lnTo>
                  <a:lnTo>
                    <a:pt x="1528" y="2410"/>
                  </a:lnTo>
                  <a:lnTo>
                    <a:pt x="1520" y="2428"/>
                  </a:lnTo>
                  <a:lnTo>
                    <a:pt x="1518" y="2448"/>
                  </a:lnTo>
                  <a:lnTo>
                    <a:pt x="1520" y="2469"/>
                  </a:lnTo>
                  <a:lnTo>
                    <a:pt x="1528" y="2487"/>
                  </a:lnTo>
                  <a:lnTo>
                    <a:pt x="1540" y="2503"/>
                  </a:lnTo>
                  <a:lnTo>
                    <a:pt x="1555" y="2515"/>
                  </a:lnTo>
                  <a:lnTo>
                    <a:pt x="1573" y="2523"/>
                  </a:lnTo>
                  <a:lnTo>
                    <a:pt x="1593" y="2526"/>
                  </a:lnTo>
                  <a:lnTo>
                    <a:pt x="1614" y="2523"/>
                  </a:lnTo>
                  <a:lnTo>
                    <a:pt x="1631" y="2515"/>
                  </a:lnTo>
                  <a:lnTo>
                    <a:pt x="1647" y="2503"/>
                  </a:lnTo>
                  <a:lnTo>
                    <a:pt x="1658" y="2487"/>
                  </a:lnTo>
                  <a:lnTo>
                    <a:pt x="1665" y="2469"/>
                  </a:lnTo>
                  <a:lnTo>
                    <a:pt x="1669" y="2448"/>
                  </a:lnTo>
                  <a:lnTo>
                    <a:pt x="1665" y="2428"/>
                  </a:lnTo>
                  <a:lnTo>
                    <a:pt x="1658" y="2410"/>
                  </a:lnTo>
                  <a:lnTo>
                    <a:pt x="1647" y="2394"/>
                  </a:lnTo>
                  <a:lnTo>
                    <a:pt x="1631" y="2381"/>
                  </a:lnTo>
                  <a:lnTo>
                    <a:pt x="1614" y="2374"/>
                  </a:lnTo>
                  <a:lnTo>
                    <a:pt x="1593" y="2370"/>
                  </a:lnTo>
                  <a:close/>
                  <a:moveTo>
                    <a:pt x="405" y="2370"/>
                  </a:moveTo>
                  <a:lnTo>
                    <a:pt x="385" y="2374"/>
                  </a:lnTo>
                  <a:lnTo>
                    <a:pt x="367" y="2381"/>
                  </a:lnTo>
                  <a:lnTo>
                    <a:pt x="352" y="2394"/>
                  </a:lnTo>
                  <a:lnTo>
                    <a:pt x="340" y="2410"/>
                  </a:lnTo>
                  <a:lnTo>
                    <a:pt x="333" y="2428"/>
                  </a:lnTo>
                  <a:lnTo>
                    <a:pt x="330" y="2448"/>
                  </a:lnTo>
                  <a:lnTo>
                    <a:pt x="333" y="2469"/>
                  </a:lnTo>
                  <a:lnTo>
                    <a:pt x="340" y="2487"/>
                  </a:lnTo>
                  <a:lnTo>
                    <a:pt x="352" y="2503"/>
                  </a:lnTo>
                  <a:lnTo>
                    <a:pt x="367" y="2515"/>
                  </a:lnTo>
                  <a:lnTo>
                    <a:pt x="385" y="2523"/>
                  </a:lnTo>
                  <a:lnTo>
                    <a:pt x="405" y="2526"/>
                  </a:lnTo>
                  <a:lnTo>
                    <a:pt x="425" y="2523"/>
                  </a:lnTo>
                  <a:lnTo>
                    <a:pt x="443" y="2515"/>
                  </a:lnTo>
                  <a:lnTo>
                    <a:pt x="458" y="2503"/>
                  </a:lnTo>
                  <a:lnTo>
                    <a:pt x="470" y="2487"/>
                  </a:lnTo>
                  <a:lnTo>
                    <a:pt x="477" y="2469"/>
                  </a:lnTo>
                  <a:lnTo>
                    <a:pt x="480" y="2448"/>
                  </a:lnTo>
                  <a:lnTo>
                    <a:pt x="477" y="2428"/>
                  </a:lnTo>
                  <a:lnTo>
                    <a:pt x="470" y="2410"/>
                  </a:lnTo>
                  <a:lnTo>
                    <a:pt x="458" y="2394"/>
                  </a:lnTo>
                  <a:lnTo>
                    <a:pt x="443" y="2381"/>
                  </a:lnTo>
                  <a:lnTo>
                    <a:pt x="425" y="2374"/>
                  </a:lnTo>
                  <a:lnTo>
                    <a:pt x="405" y="2370"/>
                  </a:lnTo>
                  <a:close/>
                  <a:moveTo>
                    <a:pt x="1818" y="2277"/>
                  </a:moveTo>
                  <a:lnTo>
                    <a:pt x="1992" y="2277"/>
                  </a:lnTo>
                  <a:lnTo>
                    <a:pt x="2002" y="2283"/>
                  </a:lnTo>
                  <a:lnTo>
                    <a:pt x="2011" y="2289"/>
                  </a:lnTo>
                  <a:lnTo>
                    <a:pt x="2018" y="2298"/>
                  </a:lnTo>
                  <a:lnTo>
                    <a:pt x="2024" y="2310"/>
                  </a:lnTo>
                  <a:lnTo>
                    <a:pt x="2029" y="2325"/>
                  </a:lnTo>
                  <a:lnTo>
                    <a:pt x="2038" y="2376"/>
                  </a:lnTo>
                  <a:lnTo>
                    <a:pt x="2039" y="2400"/>
                  </a:lnTo>
                  <a:lnTo>
                    <a:pt x="2039" y="2421"/>
                  </a:lnTo>
                  <a:lnTo>
                    <a:pt x="2035" y="2440"/>
                  </a:lnTo>
                  <a:lnTo>
                    <a:pt x="2030" y="2456"/>
                  </a:lnTo>
                  <a:lnTo>
                    <a:pt x="2020" y="2469"/>
                  </a:lnTo>
                  <a:lnTo>
                    <a:pt x="2008" y="2480"/>
                  </a:lnTo>
                  <a:lnTo>
                    <a:pt x="1992" y="2487"/>
                  </a:lnTo>
                  <a:lnTo>
                    <a:pt x="1973" y="2492"/>
                  </a:lnTo>
                  <a:lnTo>
                    <a:pt x="1951" y="2494"/>
                  </a:lnTo>
                  <a:lnTo>
                    <a:pt x="1872" y="2494"/>
                  </a:lnTo>
                  <a:lnTo>
                    <a:pt x="1875" y="2456"/>
                  </a:lnTo>
                  <a:lnTo>
                    <a:pt x="1874" y="2418"/>
                  </a:lnTo>
                  <a:lnTo>
                    <a:pt x="1866" y="2381"/>
                  </a:lnTo>
                  <a:lnTo>
                    <a:pt x="1855" y="2345"/>
                  </a:lnTo>
                  <a:lnTo>
                    <a:pt x="1839" y="2310"/>
                  </a:lnTo>
                  <a:lnTo>
                    <a:pt x="1818" y="2277"/>
                  </a:lnTo>
                  <a:close/>
                  <a:moveTo>
                    <a:pt x="21" y="2277"/>
                  </a:moveTo>
                  <a:lnTo>
                    <a:pt x="183" y="2277"/>
                  </a:lnTo>
                  <a:lnTo>
                    <a:pt x="163" y="2309"/>
                  </a:lnTo>
                  <a:lnTo>
                    <a:pt x="146" y="2343"/>
                  </a:lnTo>
                  <a:lnTo>
                    <a:pt x="135" y="2378"/>
                  </a:lnTo>
                  <a:lnTo>
                    <a:pt x="129" y="2416"/>
                  </a:lnTo>
                  <a:lnTo>
                    <a:pt x="127" y="2453"/>
                  </a:lnTo>
                  <a:lnTo>
                    <a:pt x="129" y="2490"/>
                  </a:lnTo>
                  <a:lnTo>
                    <a:pt x="104" y="2483"/>
                  </a:lnTo>
                  <a:lnTo>
                    <a:pt x="79" y="2476"/>
                  </a:lnTo>
                  <a:lnTo>
                    <a:pt x="60" y="2469"/>
                  </a:lnTo>
                  <a:lnTo>
                    <a:pt x="42" y="2461"/>
                  </a:lnTo>
                  <a:lnTo>
                    <a:pt x="27" y="2452"/>
                  </a:lnTo>
                  <a:lnTo>
                    <a:pt x="16" y="2441"/>
                  </a:lnTo>
                  <a:lnTo>
                    <a:pt x="7" y="2428"/>
                  </a:lnTo>
                  <a:lnTo>
                    <a:pt x="1" y="2411"/>
                  </a:lnTo>
                  <a:lnTo>
                    <a:pt x="0" y="2391"/>
                  </a:lnTo>
                  <a:lnTo>
                    <a:pt x="0" y="2343"/>
                  </a:lnTo>
                  <a:lnTo>
                    <a:pt x="1" y="2325"/>
                  </a:lnTo>
                  <a:lnTo>
                    <a:pt x="5" y="2308"/>
                  </a:lnTo>
                  <a:lnTo>
                    <a:pt x="11" y="2292"/>
                  </a:lnTo>
                  <a:lnTo>
                    <a:pt x="21" y="2277"/>
                  </a:lnTo>
                  <a:close/>
                  <a:moveTo>
                    <a:pt x="630" y="2275"/>
                  </a:moveTo>
                  <a:lnTo>
                    <a:pt x="1374" y="2275"/>
                  </a:lnTo>
                  <a:lnTo>
                    <a:pt x="1354" y="2305"/>
                  </a:lnTo>
                  <a:lnTo>
                    <a:pt x="1338" y="2338"/>
                  </a:lnTo>
                  <a:lnTo>
                    <a:pt x="1327" y="2373"/>
                  </a:lnTo>
                  <a:lnTo>
                    <a:pt x="1319" y="2410"/>
                  </a:lnTo>
                  <a:lnTo>
                    <a:pt x="1317" y="2448"/>
                  </a:lnTo>
                  <a:lnTo>
                    <a:pt x="1317" y="2470"/>
                  </a:lnTo>
                  <a:lnTo>
                    <a:pt x="1320" y="2494"/>
                  </a:lnTo>
                  <a:lnTo>
                    <a:pt x="685" y="2494"/>
                  </a:lnTo>
                  <a:lnTo>
                    <a:pt x="688" y="2448"/>
                  </a:lnTo>
                  <a:lnTo>
                    <a:pt x="683" y="2403"/>
                  </a:lnTo>
                  <a:lnTo>
                    <a:pt x="671" y="2358"/>
                  </a:lnTo>
                  <a:lnTo>
                    <a:pt x="654" y="2316"/>
                  </a:lnTo>
                  <a:lnTo>
                    <a:pt x="630" y="2275"/>
                  </a:lnTo>
                  <a:close/>
                  <a:moveTo>
                    <a:pt x="1593" y="2241"/>
                  </a:moveTo>
                  <a:lnTo>
                    <a:pt x="1630" y="2245"/>
                  </a:lnTo>
                  <a:lnTo>
                    <a:pt x="1665" y="2254"/>
                  </a:lnTo>
                  <a:lnTo>
                    <a:pt x="1697" y="2269"/>
                  </a:lnTo>
                  <a:lnTo>
                    <a:pt x="1726" y="2290"/>
                  </a:lnTo>
                  <a:lnTo>
                    <a:pt x="1750" y="2316"/>
                  </a:lnTo>
                  <a:lnTo>
                    <a:pt x="1770" y="2345"/>
                  </a:lnTo>
                  <a:lnTo>
                    <a:pt x="1785" y="2378"/>
                  </a:lnTo>
                  <a:lnTo>
                    <a:pt x="1794" y="2413"/>
                  </a:lnTo>
                  <a:lnTo>
                    <a:pt x="1797" y="2452"/>
                  </a:lnTo>
                  <a:lnTo>
                    <a:pt x="1794" y="2489"/>
                  </a:lnTo>
                  <a:lnTo>
                    <a:pt x="1784" y="2525"/>
                  </a:lnTo>
                  <a:lnTo>
                    <a:pt x="1768" y="2558"/>
                  </a:lnTo>
                  <a:lnTo>
                    <a:pt x="1749" y="2587"/>
                  </a:lnTo>
                  <a:lnTo>
                    <a:pt x="1723" y="2612"/>
                  </a:lnTo>
                  <a:lnTo>
                    <a:pt x="1695" y="2633"/>
                  </a:lnTo>
                  <a:lnTo>
                    <a:pt x="1664" y="2648"/>
                  </a:lnTo>
                  <a:lnTo>
                    <a:pt x="1629" y="2658"/>
                  </a:lnTo>
                  <a:lnTo>
                    <a:pt x="1593" y="2662"/>
                  </a:lnTo>
                  <a:lnTo>
                    <a:pt x="1557" y="2658"/>
                  </a:lnTo>
                  <a:lnTo>
                    <a:pt x="1521" y="2648"/>
                  </a:lnTo>
                  <a:lnTo>
                    <a:pt x="1490" y="2633"/>
                  </a:lnTo>
                  <a:lnTo>
                    <a:pt x="1461" y="2612"/>
                  </a:lnTo>
                  <a:lnTo>
                    <a:pt x="1437" y="2587"/>
                  </a:lnTo>
                  <a:lnTo>
                    <a:pt x="1417" y="2558"/>
                  </a:lnTo>
                  <a:lnTo>
                    <a:pt x="1402" y="2525"/>
                  </a:lnTo>
                  <a:lnTo>
                    <a:pt x="1393" y="2489"/>
                  </a:lnTo>
                  <a:lnTo>
                    <a:pt x="1390" y="2452"/>
                  </a:lnTo>
                  <a:lnTo>
                    <a:pt x="1393" y="2413"/>
                  </a:lnTo>
                  <a:lnTo>
                    <a:pt x="1402" y="2378"/>
                  </a:lnTo>
                  <a:lnTo>
                    <a:pt x="1417" y="2345"/>
                  </a:lnTo>
                  <a:lnTo>
                    <a:pt x="1438" y="2316"/>
                  </a:lnTo>
                  <a:lnTo>
                    <a:pt x="1462" y="2290"/>
                  </a:lnTo>
                  <a:lnTo>
                    <a:pt x="1491" y="2269"/>
                  </a:lnTo>
                  <a:lnTo>
                    <a:pt x="1522" y="2254"/>
                  </a:lnTo>
                  <a:lnTo>
                    <a:pt x="1557" y="2245"/>
                  </a:lnTo>
                  <a:lnTo>
                    <a:pt x="1593" y="2241"/>
                  </a:lnTo>
                  <a:close/>
                  <a:moveTo>
                    <a:pt x="405" y="2241"/>
                  </a:moveTo>
                  <a:lnTo>
                    <a:pt x="442" y="2245"/>
                  </a:lnTo>
                  <a:lnTo>
                    <a:pt x="477" y="2254"/>
                  </a:lnTo>
                  <a:lnTo>
                    <a:pt x="509" y="2269"/>
                  </a:lnTo>
                  <a:lnTo>
                    <a:pt x="537" y="2290"/>
                  </a:lnTo>
                  <a:lnTo>
                    <a:pt x="562" y="2316"/>
                  </a:lnTo>
                  <a:lnTo>
                    <a:pt x="581" y="2345"/>
                  </a:lnTo>
                  <a:lnTo>
                    <a:pt x="597" y="2378"/>
                  </a:lnTo>
                  <a:lnTo>
                    <a:pt x="605" y="2413"/>
                  </a:lnTo>
                  <a:lnTo>
                    <a:pt x="609" y="2452"/>
                  </a:lnTo>
                  <a:lnTo>
                    <a:pt x="605" y="2489"/>
                  </a:lnTo>
                  <a:lnTo>
                    <a:pt x="597" y="2525"/>
                  </a:lnTo>
                  <a:lnTo>
                    <a:pt x="581" y="2558"/>
                  </a:lnTo>
                  <a:lnTo>
                    <a:pt x="562" y="2587"/>
                  </a:lnTo>
                  <a:lnTo>
                    <a:pt x="537" y="2612"/>
                  </a:lnTo>
                  <a:lnTo>
                    <a:pt x="509" y="2633"/>
                  </a:lnTo>
                  <a:lnTo>
                    <a:pt x="477" y="2648"/>
                  </a:lnTo>
                  <a:lnTo>
                    <a:pt x="442" y="2658"/>
                  </a:lnTo>
                  <a:lnTo>
                    <a:pt x="405" y="2662"/>
                  </a:lnTo>
                  <a:lnTo>
                    <a:pt x="368" y="2658"/>
                  </a:lnTo>
                  <a:lnTo>
                    <a:pt x="333" y="2648"/>
                  </a:lnTo>
                  <a:lnTo>
                    <a:pt x="301" y="2633"/>
                  </a:lnTo>
                  <a:lnTo>
                    <a:pt x="273" y="2612"/>
                  </a:lnTo>
                  <a:lnTo>
                    <a:pt x="249" y="2587"/>
                  </a:lnTo>
                  <a:lnTo>
                    <a:pt x="229" y="2558"/>
                  </a:lnTo>
                  <a:lnTo>
                    <a:pt x="213" y="2525"/>
                  </a:lnTo>
                  <a:lnTo>
                    <a:pt x="205" y="2489"/>
                  </a:lnTo>
                  <a:lnTo>
                    <a:pt x="201" y="2452"/>
                  </a:lnTo>
                  <a:lnTo>
                    <a:pt x="205" y="2413"/>
                  </a:lnTo>
                  <a:lnTo>
                    <a:pt x="213" y="2378"/>
                  </a:lnTo>
                  <a:lnTo>
                    <a:pt x="229" y="2345"/>
                  </a:lnTo>
                  <a:lnTo>
                    <a:pt x="250" y="2316"/>
                  </a:lnTo>
                  <a:lnTo>
                    <a:pt x="274" y="2290"/>
                  </a:lnTo>
                  <a:lnTo>
                    <a:pt x="302" y="2269"/>
                  </a:lnTo>
                  <a:lnTo>
                    <a:pt x="334" y="2254"/>
                  </a:lnTo>
                  <a:lnTo>
                    <a:pt x="368" y="2245"/>
                  </a:lnTo>
                  <a:lnTo>
                    <a:pt x="405" y="2241"/>
                  </a:lnTo>
                  <a:close/>
                  <a:moveTo>
                    <a:pt x="1773" y="2050"/>
                  </a:moveTo>
                  <a:lnTo>
                    <a:pt x="1768" y="2050"/>
                  </a:lnTo>
                  <a:lnTo>
                    <a:pt x="1763" y="2053"/>
                  </a:lnTo>
                  <a:lnTo>
                    <a:pt x="1757" y="2056"/>
                  </a:lnTo>
                  <a:lnTo>
                    <a:pt x="1755" y="2063"/>
                  </a:lnTo>
                  <a:lnTo>
                    <a:pt x="1754" y="2072"/>
                  </a:lnTo>
                  <a:lnTo>
                    <a:pt x="1759" y="2083"/>
                  </a:lnTo>
                  <a:lnTo>
                    <a:pt x="1776" y="2121"/>
                  </a:lnTo>
                  <a:lnTo>
                    <a:pt x="1787" y="2138"/>
                  </a:lnTo>
                  <a:lnTo>
                    <a:pt x="1799" y="2149"/>
                  </a:lnTo>
                  <a:lnTo>
                    <a:pt x="1813" y="2157"/>
                  </a:lnTo>
                  <a:lnTo>
                    <a:pt x="1832" y="2162"/>
                  </a:lnTo>
                  <a:lnTo>
                    <a:pt x="1854" y="2163"/>
                  </a:lnTo>
                  <a:lnTo>
                    <a:pt x="1908" y="2163"/>
                  </a:lnTo>
                  <a:lnTo>
                    <a:pt x="1894" y="2085"/>
                  </a:lnTo>
                  <a:lnTo>
                    <a:pt x="1891" y="2073"/>
                  </a:lnTo>
                  <a:lnTo>
                    <a:pt x="1887" y="2062"/>
                  </a:lnTo>
                  <a:lnTo>
                    <a:pt x="1882" y="2050"/>
                  </a:lnTo>
                  <a:lnTo>
                    <a:pt x="1773" y="2050"/>
                  </a:lnTo>
                  <a:close/>
                  <a:moveTo>
                    <a:pt x="72" y="2050"/>
                  </a:moveTo>
                  <a:lnTo>
                    <a:pt x="75" y="2163"/>
                  </a:lnTo>
                  <a:lnTo>
                    <a:pt x="117" y="2163"/>
                  </a:lnTo>
                  <a:lnTo>
                    <a:pt x="118" y="2162"/>
                  </a:lnTo>
                  <a:lnTo>
                    <a:pt x="122" y="2156"/>
                  </a:lnTo>
                  <a:lnTo>
                    <a:pt x="128" y="2149"/>
                  </a:lnTo>
                  <a:lnTo>
                    <a:pt x="135" y="2140"/>
                  </a:lnTo>
                  <a:lnTo>
                    <a:pt x="143" y="2130"/>
                  </a:lnTo>
                  <a:lnTo>
                    <a:pt x="151" y="2120"/>
                  </a:lnTo>
                  <a:lnTo>
                    <a:pt x="157" y="2110"/>
                  </a:lnTo>
                  <a:lnTo>
                    <a:pt x="164" y="2102"/>
                  </a:lnTo>
                  <a:lnTo>
                    <a:pt x="168" y="2097"/>
                  </a:lnTo>
                  <a:lnTo>
                    <a:pt x="175" y="2086"/>
                  </a:lnTo>
                  <a:lnTo>
                    <a:pt x="177" y="2074"/>
                  </a:lnTo>
                  <a:lnTo>
                    <a:pt x="175" y="2064"/>
                  </a:lnTo>
                  <a:lnTo>
                    <a:pt x="168" y="2056"/>
                  </a:lnTo>
                  <a:lnTo>
                    <a:pt x="160" y="2051"/>
                  </a:lnTo>
                  <a:lnTo>
                    <a:pt x="150" y="2050"/>
                  </a:lnTo>
                  <a:lnTo>
                    <a:pt x="72" y="2050"/>
                  </a:lnTo>
                  <a:close/>
                  <a:moveTo>
                    <a:pt x="627" y="1761"/>
                  </a:moveTo>
                  <a:lnTo>
                    <a:pt x="528" y="1923"/>
                  </a:lnTo>
                  <a:lnTo>
                    <a:pt x="1293" y="1923"/>
                  </a:lnTo>
                  <a:lnTo>
                    <a:pt x="1260" y="1897"/>
                  </a:lnTo>
                  <a:lnTo>
                    <a:pt x="1229" y="1873"/>
                  </a:lnTo>
                  <a:lnTo>
                    <a:pt x="1198" y="1851"/>
                  </a:lnTo>
                  <a:lnTo>
                    <a:pt x="1169" y="1831"/>
                  </a:lnTo>
                  <a:lnTo>
                    <a:pt x="1138" y="1813"/>
                  </a:lnTo>
                  <a:lnTo>
                    <a:pt x="1106" y="1798"/>
                  </a:lnTo>
                  <a:lnTo>
                    <a:pt x="1073" y="1785"/>
                  </a:lnTo>
                  <a:lnTo>
                    <a:pt x="1037" y="1775"/>
                  </a:lnTo>
                  <a:lnTo>
                    <a:pt x="999" y="1767"/>
                  </a:lnTo>
                  <a:lnTo>
                    <a:pt x="956" y="1763"/>
                  </a:lnTo>
                  <a:lnTo>
                    <a:pt x="909" y="1761"/>
                  </a:lnTo>
                  <a:lnTo>
                    <a:pt x="627" y="1761"/>
                  </a:lnTo>
                  <a:close/>
                  <a:moveTo>
                    <a:pt x="429" y="1761"/>
                  </a:moveTo>
                  <a:lnTo>
                    <a:pt x="394" y="1764"/>
                  </a:lnTo>
                  <a:lnTo>
                    <a:pt x="358" y="1773"/>
                  </a:lnTo>
                  <a:lnTo>
                    <a:pt x="324" y="1786"/>
                  </a:lnTo>
                  <a:lnTo>
                    <a:pt x="291" y="1802"/>
                  </a:lnTo>
                  <a:lnTo>
                    <a:pt x="261" y="1822"/>
                  </a:lnTo>
                  <a:lnTo>
                    <a:pt x="231" y="1843"/>
                  </a:lnTo>
                  <a:lnTo>
                    <a:pt x="206" y="1864"/>
                  </a:lnTo>
                  <a:lnTo>
                    <a:pt x="183" y="1886"/>
                  </a:lnTo>
                  <a:lnTo>
                    <a:pt x="164" y="1906"/>
                  </a:lnTo>
                  <a:lnTo>
                    <a:pt x="150" y="1923"/>
                  </a:lnTo>
                  <a:lnTo>
                    <a:pt x="441" y="1923"/>
                  </a:lnTo>
                  <a:lnTo>
                    <a:pt x="540" y="1761"/>
                  </a:lnTo>
                  <a:lnTo>
                    <a:pt x="429" y="1761"/>
                  </a:lnTo>
                  <a:close/>
                  <a:moveTo>
                    <a:pt x="501" y="1668"/>
                  </a:moveTo>
                  <a:lnTo>
                    <a:pt x="487" y="1668"/>
                  </a:lnTo>
                  <a:lnTo>
                    <a:pt x="476" y="1672"/>
                  </a:lnTo>
                  <a:lnTo>
                    <a:pt x="468" y="1675"/>
                  </a:lnTo>
                  <a:lnTo>
                    <a:pt x="463" y="1681"/>
                  </a:lnTo>
                  <a:lnTo>
                    <a:pt x="459" y="1686"/>
                  </a:lnTo>
                  <a:lnTo>
                    <a:pt x="456" y="1692"/>
                  </a:lnTo>
                  <a:lnTo>
                    <a:pt x="453" y="1698"/>
                  </a:lnTo>
                  <a:lnTo>
                    <a:pt x="942" y="1698"/>
                  </a:lnTo>
                  <a:lnTo>
                    <a:pt x="942" y="1695"/>
                  </a:lnTo>
                  <a:lnTo>
                    <a:pt x="939" y="1689"/>
                  </a:lnTo>
                  <a:lnTo>
                    <a:pt x="934" y="1682"/>
                  </a:lnTo>
                  <a:lnTo>
                    <a:pt x="926" y="1675"/>
                  </a:lnTo>
                  <a:lnTo>
                    <a:pt x="914" y="1670"/>
                  </a:lnTo>
                  <a:lnTo>
                    <a:pt x="900" y="1668"/>
                  </a:lnTo>
                  <a:lnTo>
                    <a:pt x="501" y="1668"/>
                  </a:lnTo>
                  <a:close/>
                  <a:moveTo>
                    <a:pt x="501" y="1623"/>
                  </a:moveTo>
                  <a:lnTo>
                    <a:pt x="900" y="1623"/>
                  </a:lnTo>
                  <a:lnTo>
                    <a:pt x="922" y="1626"/>
                  </a:lnTo>
                  <a:lnTo>
                    <a:pt x="939" y="1631"/>
                  </a:lnTo>
                  <a:lnTo>
                    <a:pt x="955" y="1639"/>
                  </a:lnTo>
                  <a:lnTo>
                    <a:pt x="966" y="1649"/>
                  </a:lnTo>
                  <a:lnTo>
                    <a:pt x="974" y="1659"/>
                  </a:lnTo>
                  <a:lnTo>
                    <a:pt x="980" y="1667"/>
                  </a:lnTo>
                  <a:lnTo>
                    <a:pt x="983" y="1674"/>
                  </a:lnTo>
                  <a:lnTo>
                    <a:pt x="984" y="1677"/>
                  </a:lnTo>
                  <a:lnTo>
                    <a:pt x="993" y="1701"/>
                  </a:lnTo>
                  <a:lnTo>
                    <a:pt x="1039" y="1707"/>
                  </a:lnTo>
                  <a:lnTo>
                    <a:pt x="1082" y="1717"/>
                  </a:lnTo>
                  <a:lnTo>
                    <a:pt x="1122" y="1729"/>
                  </a:lnTo>
                  <a:lnTo>
                    <a:pt x="1159" y="1744"/>
                  </a:lnTo>
                  <a:lnTo>
                    <a:pt x="1194" y="1762"/>
                  </a:lnTo>
                  <a:lnTo>
                    <a:pt x="1227" y="1782"/>
                  </a:lnTo>
                  <a:lnTo>
                    <a:pt x="1259" y="1804"/>
                  </a:lnTo>
                  <a:lnTo>
                    <a:pt x="1290" y="1827"/>
                  </a:lnTo>
                  <a:lnTo>
                    <a:pt x="1320" y="1850"/>
                  </a:lnTo>
                  <a:lnTo>
                    <a:pt x="1351" y="1875"/>
                  </a:lnTo>
                  <a:lnTo>
                    <a:pt x="1383" y="1899"/>
                  </a:lnTo>
                  <a:lnTo>
                    <a:pt x="1386" y="1899"/>
                  </a:lnTo>
                  <a:lnTo>
                    <a:pt x="1397" y="1901"/>
                  </a:lnTo>
                  <a:lnTo>
                    <a:pt x="1414" y="1904"/>
                  </a:lnTo>
                  <a:lnTo>
                    <a:pt x="1435" y="1907"/>
                  </a:lnTo>
                  <a:lnTo>
                    <a:pt x="1461" y="1910"/>
                  </a:lnTo>
                  <a:lnTo>
                    <a:pt x="1491" y="1915"/>
                  </a:lnTo>
                  <a:lnTo>
                    <a:pt x="1522" y="1920"/>
                  </a:lnTo>
                  <a:lnTo>
                    <a:pt x="1558" y="1924"/>
                  </a:lnTo>
                  <a:lnTo>
                    <a:pt x="1594" y="1930"/>
                  </a:lnTo>
                  <a:lnTo>
                    <a:pt x="1630" y="1935"/>
                  </a:lnTo>
                  <a:lnTo>
                    <a:pt x="1667" y="1941"/>
                  </a:lnTo>
                  <a:lnTo>
                    <a:pt x="1704" y="1946"/>
                  </a:lnTo>
                  <a:lnTo>
                    <a:pt x="1738" y="1952"/>
                  </a:lnTo>
                  <a:lnTo>
                    <a:pt x="1771" y="1956"/>
                  </a:lnTo>
                  <a:lnTo>
                    <a:pt x="1807" y="1963"/>
                  </a:lnTo>
                  <a:lnTo>
                    <a:pt x="1838" y="1969"/>
                  </a:lnTo>
                  <a:lnTo>
                    <a:pt x="1864" y="1979"/>
                  </a:lnTo>
                  <a:lnTo>
                    <a:pt x="1885" y="1991"/>
                  </a:lnTo>
                  <a:lnTo>
                    <a:pt x="1902" y="2007"/>
                  </a:lnTo>
                  <a:lnTo>
                    <a:pt x="1917" y="2026"/>
                  </a:lnTo>
                  <a:lnTo>
                    <a:pt x="1928" y="2049"/>
                  </a:lnTo>
                  <a:lnTo>
                    <a:pt x="1935" y="2076"/>
                  </a:lnTo>
                  <a:lnTo>
                    <a:pt x="1960" y="2211"/>
                  </a:lnTo>
                  <a:lnTo>
                    <a:pt x="1749" y="2211"/>
                  </a:lnTo>
                  <a:lnTo>
                    <a:pt x="1717" y="2191"/>
                  </a:lnTo>
                  <a:lnTo>
                    <a:pt x="1683" y="2177"/>
                  </a:lnTo>
                  <a:lnTo>
                    <a:pt x="1648" y="2167"/>
                  </a:lnTo>
                  <a:lnTo>
                    <a:pt x="1611" y="2163"/>
                  </a:lnTo>
                  <a:lnTo>
                    <a:pt x="1575" y="2163"/>
                  </a:lnTo>
                  <a:lnTo>
                    <a:pt x="1539" y="2167"/>
                  </a:lnTo>
                  <a:lnTo>
                    <a:pt x="1504" y="2177"/>
                  </a:lnTo>
                  <a:lnTo>
                    <a:pt x="1470" y="2191"/>
                  </a:lnTo>
                  <a:lnTo>
                    <a:pt x="1437" y="2211"/>
                  </a:lnTo>
                  <a:lnTo>
                    <a:pt x="560" y="2211"/>
                  </a:lnTo>
                  <a:lnTo>
                    <a:pt x="533" y="2194"/>
                  </a:lnTo>
                  <a:lnTo>
                    <a:pt x="504" y="2179"/>
                  </a:lnTo>
                  <a:lnTo>
                    <a:pt x="474" y="2169"/>
                  </a:lnTo>
                  <a:lnTo>
                    <a:pt x="441" y="2163"/>
                  </a:lnTo>
                  <a:lnTo>
                    <a:pt x="372" y="2163"/>
                  </a:lnTo>
                  <a:lnTo>
                    <a:pt x="339" y="2171"/>
                  </a:lnTo>
                  <a:lnTo>
                    <a:pt x="307" y="2180"/>
                  </a:lnTo>
                  <a:lnTo>
                    <a:pt x="277" y="2195"/>
                  </a:lnTo>
                  <a:lnTo>
                    <a:pt x="249" y="2211"/>
                  </a:lnTo>
                  <a:lnTo>
                    <a:pt x="30" y="2211"/>
                  </a:lnTo>
                  <a:lnTo>
                    <a:pt x="30" y="1998"/>
                  </a:lnTo>
                  <a:lnTo>
                    <a:pt x="32" y="1979"/>
                  </a:lnTo>
                  <a:lnTo>
                    <a:pt x="40" y="1958"/>
                  </a:lnTo>
                  <a:lnTo>
                    <a:pt x="51" y="1935"/>
                  </a:lnTo>
                  <a:lnTo>
                    <a:pt x="66" y="1911"/>
                  </a:lnTo>
                  <a:lnTo>
                    <a:pt x="86" y="1886"/>
                  </a:lnTo>
                  <a:lnTo>
                    <a:pt x="108" y="1861"/>
                  </a:lnTo>
                  <a:lnTo>
                    <a:pt x="134" y="1837"/>
                  </a:lnTo>
                  <a:lnTo>
                    <a:pt x="162" y="1811"/>
                  </a:lnTo>
                  <a:lnTo>
                    <a:pt x="193" y="1788"/>
                  </a:lnTo>
                  <a:lnTo>
                    <a:pt x="226" y="1766"/>
                  </a:lnTo>
                  <a:lnTo>
                    <a:pt x="260" y="1748"/>
                  </a:lnTo>
                  <a:lnTo>
                    <a:pt x="295" y="1730"/>
                  </a:lnTo>
                  <a:lnTo>
                    <a:pt x="331" y="1717"/>
                  </a:lnTo>
                  <a:lnTo>
                    <a:pt x="368" y="1707"/>
                  </a:lnTo>
                  <a:lnTo>
                    <a:pt x="405" y="1701"/>
                  </a:lnTo>
                  <a:lnTo>
                    <a:pt x="417" y="1674"/>
                  </a:lnTo>
                  <a:lnTo>
                    <a:pt x="420" y="1667"/>
                  </a:lnTo>
                  <a:lnTo>
                    <a:pt x="424" y="1660"/>
                  </a:lnTo>
                  <a:lnTo>
                    <a:pt x="430" y="1651"/>
                  </a:lnTo>
                  <a:lnTo>
                    <a:pt x="437" y="1643"/>
                  </a:lnTo>
                  <a:lnTo>
                    <a:pt x="448" y="1636"/>
                  </a:lnTo>
                  <a:lnTo>
                    <a:pt x="462" y="1629"/>
                  </a:lnTo>
                  <a:lnTo>
                    <a:pt x="479" y="1625"/>
                  </a:lnTo>
                  <a:lnTo>
                    <a:pt x="501" y="1623"/>
                  </a:lnTo>
                  <a:close/>
                  <a:moveTo>
                    <a:pt x="714" y="932"/>
                  </a:moveTo>
                  <a:lnTo>
                    <a:pt x="733" y="936"/>
                  </a:lnTo>
                  <a:lnTo>
                    <a:pt x="749" y="944"/>
                  </a:lnTo>
                  <a:lnTo>
                    <a:pt x="763" y="958"/>
                  </a:lnTo>
                  <a:lnTo>
                    <a:pt x="771" y="974"/>
                  </a:lnTo>
                  <a:lnTo>
                    <a:pt x="774" y="993"/>
                  </a:lnTo>
                  <a:lnTo>
                    <a:pt x="774" y="1092"/>
                  </a:lnTo>
                  <a:lnTo>
                    <a:pt x="771" y="1110"/>
                  </a:lnTo>
                  <a:lnTo>
                    <a:pt x="763" y="1127"/>
                  </a:lnTo>
                  <a:lnTo>
                    <a:pt x="749" y="1140"/>
                  </a:lnTo>
                  <a:lnTo>
                    <a:pt x="733" y="1149"/>
                  </a:lnTo>
                  <a:lnTo>
                    <a:pt x="714" y="1152"/>
                  </a:lnTo>
                  <a:lnTo>
                    <a:pt x="696" y="1149"/>
                  </a:lnTo>
                  <a:lnTo>
                    <a:pt x="679" y="1140"/>
                  </a:lnTo>
                  <a:lnTo>
                    <a:pt x="666" y="1127"/>
                  </a:lnTo>
                  <a:lnTo>
                    <a:pt x="657" y="1110"/>
                  </a:lnTo>
                  <a:lnTo>
                    <a:pt x="654" y="1092"/>
                  </a:lnTo>
                  <a:lnTo>
                    <a:pt x="654" y="993"/>
                  </a:lnTo>
                  <a:lnTo>
                    <a:pt x="657" y="974"/>
                  </a:lnTo>
                  <a:lnTo>
                    <a:pt x="666" y="958"/>
                  </a:lnTo>
                  <a:lnTo>
                    <a:pt x="679" y="944"/>
                  </a:lnTo>
                  <a:lnTo>
                    <a:pt x="696" y="936"/>
                  </a:lnTo>
                  <a:lnTo>
                    <a:pt x="714" y="932"/>
                  </a:lnTo>
                  <a:close/>
                  <a:moveTo>
                    <a:pt x="1160" y="742"/>
                  </a:moveTo>
                  <a:lnTo>
                    <a:pt x="1175" y="745"/>
                  </a:lnTo>
                  <a:lnTo>
                    <a:pt x="1191" y="750"/>
                  </a:lnTo>
                  <a:lnTo>
                    <a:pt x="1204" y="759"/>
                  </a:lnTo>
                  <a:lnTo>
                    <a:pt x="1214" y="771"/>
                  </a:lnTo>
                  <a:lnTo>
                    <a:pt x="1220" y="784"/>
                  </a:lnTo>
                  <a:lnTo>
                    <a:pt x="1223" y="799"/>
                  </a:lnTo>
                  <a:lnTo>
                    <a:pt x="1220" y="815"/>
                  </a:lnTo>
                  <a:lnTo>
                    <a:pt x="1215" y="830"/>
                  </a:lnTo>
                  <a:lnTo>
                    <a:pt x="1186" y="879"/>
                  </a:lnTo>
                  <a:lnTo>
                    <a:pt x="1152" y="924"/>
                  </a:lnTo>
                  <a:lnTo>
                    <a:pt x="1115" y="964"/>
                  </a:lnTo>
                  <a:lnTo>
                    <a:pt x="1073" y="1002"/>
                  </a:lnTo>
                  <a:lnTo>
                    <a:pt x="1029" y="1033"/>
                  </a:lnTo>
                  <a:lnTo>
                    <a:pt x="981" y="1062"/>
                  </a:lnTo>
                  <a:lnTo>
                    <a:pt x="972" y="1068"/>
                  </a:lnTo>
                  <a:lnTo>
                    <a:pt x="963" y="1071"/>
                  </a:lnTo>
                  <a:lnTo>
                    <a:pt x="954" y="1071"/>
                  </a:lnTo>
                  <a:lnTo>
                    <a:pt x="938" y="1069"/>
                  </a:lnTo>
                  <a:lnTo>
                    <a:pt x="924" y="1062"/>
                  </a:lnTo>
                  <a:lnTo>
                    <a:pt x="911" y="1052"/>
                  </a:lnTo>
                  <a:lnTo>
                    <a:pt x="900" y="1038"/>
                  </a:lnTo>
                  <a:lnTo>
                    <a:pt x="894" y="1019"/>
                  </a:lnTo>
                  <a:lnTo>
                    <a:pt x="894" y="1001"/>
                  </a:lnTo>
                  <a:lnTo>
                    <a:pt x="900" y="983"/>
                  </a:lnTo>
                  <a:lnTo>
                    <a:pt x="910" y="968"/>
                  </a:lnTo>
                  <a:lnTo>
                    <a:pt x="924" y="957"/>
                  </a:lnTo>
                  <a:lnTo>
                    <a:pt x="962" y="933"/>
                  </a:lnTo>
                  <a:lnTo>
                    <a:pt x="998" y="908"/>
                  </a:lnTo>
                  <a:lnTo>
                    <a:pt x="1030" y="879"/>
                  </a:lnTo>
                  <a:lnTo>
                    <a:pt x="1060" y="847"/>
                  </a:lnTo>
                  <a:lnTo>
                    <a:pt x="1088" y="812"/>
                  </a:lnTo>
                  <a:lnTo>
                    <a:pt x="1110" y="773"/>
                  </a:lnTo>
                  <a:lnTo>
                    <a:pt x="1119" y="760"/>
                  </a:lnTo>
                  <a:lnTo>
                    <a:pt x="1132" y="751"/>
                  </a:lnTo>
                  <a:lnTo>
                    <a:pt x="1145" y="745"/>
                  </a:lnTo>
                  <a:lnTo>
                    <a:pt x="1160" y="742"/>
                  </a:lnTo>
                  <a:close/>
                  <a:moveTo>
                    <a:pt x="268" y="742"/>
                  </a:moveTo>
                  <a:lnTo>
                    <a:pt x="283" y="745"/>
                  </a:lnTo>
                  <a:lnTo>
                    <a:pt x="297" y="751"/>
                  </a:lnTo>
                  <a:lnTo>
                    <a:pt x="309" y="760"/>
                  </a:lnTo>
                  <a:lnTo>
                    <a:pt x="318" y="773"/>
                  </a:lnTo>
                  <a:lnTo>
                    <a:pt x="345" y="818"/>
                  </a:lnTo>
                  <a:lnTo>
                    <a:pt x="378" y="860"/>
                  </a:lnTo>
                  <a:lnTo>
                    <a:pt x="415" y="896"/>
                  </a:lnTo>
                  <a:lnTo>
                    <a:pt x="456" y="929"/>
                  </a:lnTo>
                  <a:lnTo>
                    <a:pt x="501" y="957"/>
                  </a:lnTo>
                  <a:lnTo>
                    <a:pt x="514" y="965"/>
                  </a:lnTo>
                  <a:lnTo>
                    <a:pt x="524" y="977"/>
                  </a:lnTo>
                  <a:lnTo>
                    <a:pt x="530" y="992"/>
                  </a:lnTo>
                  <a:lnTo>
                    <a:pt x="532" y="1007"/>
                  </a:lnTo>
                  <a:lnTo>
                    <a:pt x="531" y="1022"/>
                  </a:lnTo>
                  <a:lnTo>
                    <a:pt x="525" y="1038"/>
                  </a:lnTo>
                  <a:lnTo>
                    <a:pt x="514" y="1052"/>
                  </a:lnTo>
                  <a:lnTo>
                    <a:pt x="501" y="1062"/>
                  </a:lnTo>
                  <a:lnTo>
                    <a:pt x="487" y="1069"/>
                  </a:lnTo>
                  <a:lnTo>
                    <a:pt x="472" y="1071"/>
                  </a:lnTo>
                  <a:lnTo>
                    <a:pt x="457" y="1069"/>
                  </a:lnTo>
                  <a:lnTo>
                    <a:pt x="444" y="1064"/>
                  </a:lnTo>
                  <a:lnTo>
                    <a:pt x="396" y="1036"/>
                  </a:lnTo>
                  <a:lnTo>
                    <a:pt x="352" y="1002"/>
                  </a:lnTo>
                  <a:lnTo>
                    <a:pt x="310" y="964"/>
                  </a:lnTo>
                  <a:lnTo>
                    <a:pt x="274" y="924"/>
                  </a:lnTo>
                  <a:lnTo>
                    <a:pt x="241" y="879"/>
                  </a:lnTo>
                  <a:lnTo>
                    <a:pt x="213" y="830"/>
                  </a:lnTo>
                  <a:lnTo>
                    <a:pt x="208" y="815"/>
                  </a:lnTo>
                  <a:lnTo>
                    <a:pt x="206" y="799"/>
                  </a:lnTo>
                  <a:lnTo>
                    <a:pt x="208" y="784"/>
                  </a:lnTo>
                  <a:lnTo>
                    <a:pt x="215" y="771"/>
                  </a:lnTo>
                  <a:lnTo>
                    <a:pt x="223" y="759"/>
                  </a:lnTo>
                  <a:lnTo>
                    <a:pt x="236" y="750"/>
                  </a:lnTo>
                  <a:lnTo>
                    <a:pt x="252" y="745"/>
                  </a:lnTo>
                  <a:lnTo>
                    <a:pt x="268" y="742"/>
                  </a:lnTo>
                  <a:close/>
                  <a:moveTo>
                    <a:pt x="1132" y="470"/>
                  </a:moveTo>
                  <a:lnTo>
                    <a:pt x="1227" y="470"/>
                  </a:lnTo>
                  <a:lnTo>
                    <a:pt x="1246" y="473"/>
                  </a:lnTo>
                  <a:lnTo>
                    <a:pt x="1262" y="482"/>
                  </a:lnTo>
                  <a:lnTo>
                    <a:pt x="1275" y="495"/>
                  </a:lnTo>
                  <a:lnTo>
                    <a:pt x="1284" y="512"/>
                  </a:lnTo>
                  <a:lnTo>
                    <a:pt x="1287" y="530"/>
                  </a:lnTo>
                  <a:lnTo>
                    <a:pt x="1284" y="549"/>
                  </a:lnTo>
                  <a:lnTo>
                    <a:pt x="1275" y="565"/>
                  </a:lnTo>
                  <a:lnTo>
                    <a:pt x="1262" y="579"/>
                  </a:lnTo>
                  <a:lnTo>
                    <a:pt x="1246" y="587"/>
                  </a:lnTo>
                  <a:lnTo>
                    <a:pt x="1227" y="591"/>
                  </a:lnTo>
                  <a:lnTo>
                    <a:pt x="1132" y="591"/>
                  </a:lnTo>
                  <a:lnTo>
                    <a:pt x="1112" y="587"/>
                  </a:lnTo>
                  <a:lnTo>
                    <a:pt x="1095" y="579"/>
                  </a:lnTo>
                  <a:lnTo>
                    <a:pt x="1083" y="565"/>
                  </a:lnTo>
                  <a:lnTo>
                    <a:pt x="1074" y="549"/>
                  </a:lnTo>
                  <a:lnTo>
                    <a:pt x="1071" y="530"/>
                  </a:lnTo>
                  <a:lnTo>
                    <a:pt x="1074" y="512"/>
                  </a:lnTo>
                  <a:lnTo>
                    <a:pt x="1083" y="495"/>
                  </a:lnTo>
                  <a:lnTo>
                    <a:pt x="1095" y="482"/>
                  </a:lnTo>
                  <a:lnTo>
                    <a:pt x="1112" y="473"/>
                  </a:lnTo>
                  <a:lnTo>
                    <a:pt x="1132" y="470"/>
                  </a:lnTo>
                  <a:close/>
                  <a:moveTo>
                    <a:pt x="201" y="470"/>
                  </a:moveTo>
                  <a:lnTo>
                    <a:pt x="297" y="470"/>
                  </a:lnTo>
                  <a:lnTo>
                    <a:pt x="316" y="473"/>
                  </a:lnTo>
                  <a:lnTo>
                    <a:pt x="332" y="482"/>
                  </a:lnTo>
                  <a:lnTo>
                    <a:pt x="345" y="495"/>
                  </a:lnTo>
                  <a:lnTo>
                    <a:pt x="354" y="512"/>
                  </a:lnTo>
                  <a:lnTo>
                    <a:pt x="357" y="530"/>
                  </a:lnTo>
                  <a:lnTo>
                    <a:pt x="354" y="549"/>
                  </a:lnTo>
                  <a:lnTo>
                    <a:pt x="345" y="565"/>
                  </a:lnTo>
                  <a:lnTo>
                    <a:pt x="332" y="579"/>
                  </a:lnTo>
                  <a:lnTo>
                    <a:pt x="316" y="587"/>
                  </a:lnTo>
                  <a:lnTo>
                    <a:pt x="297" y="591"/>
                  </a:lnTo>
                  <a:lnTo>
                    <a:pt x="201" y="591"/>
                  </a:lnTo>
                  <a:lnTo>
                    <a:pt x="182" y="587"/>
                  </a:lnTo>
                  <a:lnTo>
                    <a:pt x="165" y="579"/>
                  </a:lnTo>
                  <a:lnTo>
                    <a:pt x="153" y="565"/>
                  </a:lnTo>
                  <a:lnTo>
                    <a:pt x="144" y="549"/>
                  </a:lnTo>
                  <a:lnTo>
                    <a:pt x="141" y="530"/>
                  </a:lnTo>
                  <a:lnTo>
                    <a:pt x="144" y="512"/>
                  </a:lnTo>
                  <a:lnTo>
                    <a:pt x="153" y="495"/>
                  </a:lnTo>
                  <a:lnTo>
                    <a:pt x="165" y="482"/>
                  </a:lnTo>
                  <a:lnTo>
                    <a:pt x="182" y="473"/>
                  </a:lnTo>
                  <a:lnTo>
                    <a:pt x="201" y="470"/>
                  </a:lnTo>
                  <a:close/>
                  <a:moveTo>
                    <a:pt x="950" y="52"/>
                  </a:moveTo>
                  <a:lnTo>
                    <a:pt x="966" y="54"/>
                  </a:lnTo>
                  <a:lnTo>
                    <a:pt x="981" y="59"/>
                  </a:lnTo>
                  <a:lnTo>
                    <a:pt x="1030" y="89"/>
                  </a:lnTo>
                  <a:lnTo>
                    <a:pt x="1076" y="122"/>
                  </a:lnTo>
                  <a:lnTo>
                    <a:pt x="1117" y="159"/>
                  </a:lnTo>
                  <a:lnTo>
                    <a:pt x="1156" y="201"/>
                  </a:lnTo>
                  <a:lnTo>
                    <a:pt x="1189" y="246"/>
                  </a:lnTo>
                  <a:lnTo>
                    <a:pt x="1218" y="293"/>
                  </a:lnTo>
                  <a:lnTo>
                    <a:pt x="1224" y="308"/>
                  </a:lnTo>
                  <a:lnTo>
                    <a:pt x="1225" y="325"/>
                  </a:lnTo>
                  <a:lnTo>
                    <a:pt x="1223" y="339"/>
                  </a:lnTo>
                  <a:lnTo>
                    <a:pt x="1217" y="353"/>
                  </a:lnTo>
                  <a:lnTo>
                    <a:pt x="1207" y="366"/>
                  </a:lnTo>
                  <a:lnTo>
                    <a:pt x="1194" y="374"/>
                  </a:lnTo>
                  <a:lnTo>
                    <a:pt x="1178" y="379"/>
                  </a:lnTo>
                  <a:lnTo>
                    <a:pt x="1164" y="381"/>
                  </a:lnTo>
                  <a:lnTo>
                    <a:pt x="1148" y="379"/>
                  </a:lnTo>
                  <a:lnTo>
                    <a:pt x="1134" y="372"/>
                  </a:lnTo>
                  <a:lnTo>
                    <a:pt x="1121" y="362"/>
                  </a:lnTo>
                  <a:lnTo>
                    <a:pt x="1110" y="350"/>
                  </a:lnTo>
                  <a:lnTo>
                    <a:pt x="1082" y="305"/>
                  </a:lnTo>
                  <a:lnTo>
                    <a:pt x="1049" y="263"/>
                  </a:lnTo>
                  <a:lnTo>
                    <a:pt x="1011" y="225"/>
                  </a:lnTo>
                  <a:lnTo>
                    <a:pt x="969" y="192"/>
                  </a:lnTo>
                  <a:lnTo>
                    <a:pt x="924" y="164"/>
                  </a:lnTo>
                  <a:lnTo>
                    <a:pt x="911" y="155"/>
                  </a:lnTo>
                  <a:lnTo>
                    <a:pt x="901" y="144"/>
                  </a:lnTo>
                  <a:lnTo>
                    <a:pt x="895" y="129"/>
                  </a:lnTo>
                  <a:lnTo>
                    <a:pt x="893" y="114"/>
                  </a:lnTo>
                  <a:lnTo>
                    <a:pt x="894" y="99"/>
                  </a:lnTo>
                  <a:lnTo>
                    <a:pt x="900" y="83"/>
                  </a:lnTo>
                  <a:lnTo>
                    <a:pt x="910" y="70"/>
                  </a:lnTo>
                  <a:lnTo>
                    <a:pt x="921" y="60"/>
                  </a:lnTo>
                  <a:lnTo>
                    <a:pt x="935" y="55"/>
                  </a:lnTo>
                  <a:lnTo>
                    <a:pt x="950" y="52"/>
                  </a:lnTo>
                  <a:close/>
                  <a:moveTo>
                    <a:pt x="468" y="50"/>
                  </a:moveTo>
                  <a:lnTo>
                    <a:pt x="487" y="51"/>
                  </a:lnTo>
                  <a:lnTo>
                    <a:pt x="504" y="58"/>
                  </a:lnTo>
                  <a:lnTo>
                    <a:pt x="520" y="70"/>
                  </a:lnTo>
                  <a:lnTo>
                    <a:pt x="531" y="86"/>
                  </a:lnTo>
                  <a:lnTo>
                    <a:pt x="536" y="105"/>
                  </a:lnTo>
                  <a:lnTo>
                    <a:pt x="535" y="124"/>
                  </a:lnTo>
                  <a:lnTo>
                    <a:pt x="529" y="141"/>
                  </a:lnTo>
                  <a:lnTo>
                    <a:pt x="517" y="156"/>
                  </a:lnTo>
                  <a:lnTo>
                    <a:pt x="501" y="168"/>
                  </a:lnTo>
                  <a:lnTo>
                    <a:pt x="463" y="186"/>
                  </a:lnTo>
                  <a:lnTo>
                    <a:pt x="430" y="210"/>
                  </a:lnTo>
                  <a:lnTo>
                    <a:pt x="399" y="236"/>
                  </a:lnTo>
                  <a:lnTo>
                    <a:pt x="372" y="268"/>
                  </a:lnTo>
                  <a:lnTo>
                    <a:pt x="344" y="306"/>
                  </a:lnTo>
                  <a:lnTo>
                    <a:pt x="318" y="350"/>
                  </a:lnTo>
                  <a:lnTo>
                    <a:pt x="308" y="362"/>
                  </a:lnTo>
                  <a:lnTo>
                    <a:pt x="295" y="372"/>
                  </a:lnTo>
                  <a:lnTo>
                    <a:pt x="279" y="379"/>
                  </a:lnTo>
                  <a:lnTo>
                    <a:pt x="264" y="381"/>
                  </a:lnTo>
                  <a:lnTo>
                    <a:pt x="251" y="379"/>
                  </a:lnTo>
                  <a:lnTo>
                    <a:pt x="236" y="374"/>
                  </a:lnTo>
                  <a:lnTo>
                    <a:pt x="223" y="366"/>
                  </a:lnTo>
                  <a:lnTo>
                    <a:pt x="215" y="353"/>
                  </a:lnTo>
                  <a:lnTo>
                    <a:pt x="208" y="339"/>
                  </a:lnTo>
                  <a:lnTo>
                    <a:pt x="206" y="325"/>
                  </a:lnTo>
                  <a:lnTo>
                    <a:pt x="208" y="308"/>
                  </a:lnTo>
                  <a:lnTo>
                    <a:pt x="213" y="293"/>
                  </a:lnTo>
                  <a:lnTo>
                    <a:pt x="241" y="245"/>
                  </a:lnTo>
                  <a:lnTo>
                    <a:pt x="269" y="202"/>
                  </a:lnTo>
                  <a:lnTo>
                    <a:pt x="299" y="164"/>
                  </a:lnTo>
                  <a:lnTo>
                    <a:pt x="332" y="132"/>
                  </a:lnTo>
                  <a:lnTo>
                    <a:pt x="368" y="103"/>
                  </a:lnTo>
                  <a:lnTo>
                    <a:pt x="407" y="78"/>
                  </a:lnTo>
                  <a:lnTo>
                    <a:pt x="450" y="56"/>
                  </a:lnTo>
                  <a:lnTo>
                    <a:pt x="468" y="50"/>
                  </a:lnTo>
                  <a:close/>
                  <a:moveTo>
                    <a:pt x="714" y="0"/>
                  </a:moveTo>
                  <a:lnTo>
                    <a:pt x="733" y="2"/>
                  </a:lnTo>
                  <a:lnTo>
                    <a:pt x="749" y="11"/>
                  </a:lnTo>
                  <a:lnTo>
                    <a:pt x="763" y="24"/>
                  </a:lnTo>
                  <a:lnTo>
                    <a:pt x="771" y="40"/>
                  </a:lnTo>
                  <a:lnTo>
                    <a:pt x="774" y="59"/>
                  </a:lnTo>
                  <a:lnTo>
                    <a:pt x="774" y="158"/>
                  </a:lnTo>
                  <a:lnTo>
                    <a:pt x="771" y="178"/>
                  </a:lnTo>
                  <a:lnTo>
                    <a:pt x="763" y="194"/>
                  </a:lnTo>
                  <a:lnTo>
                    <a:pt x="749" y="206"/>
                  </a:lnTo>
                  <a:lnTo>
                    <a:pt x="733" y="215"/>
                  </a:lnTo>
                  <a:lnTo>
                    <a:pt x="714" y="218"/>
                  </a:lnTo>
                  <a:lnTo>
                    <a:pt x="696" y="215"/>
                  </a:lnTo>
                  <a:lnTo>
                    <a:pt x="679" y="206"/>
                  </a:lnTo>
                  <a:lnTo>
                    <a:pt x="666" y="194"/>
                  </a:lnTo>
                  <a:lnTo>
                    <a:pt x="657" y="178"/>
                  </a:lnTo>
                  <a:lnTo>
                    <a:pt x="654" y="158"/>
                  </a:lnTo>
                  <a:lnTo>
                    <a:pt x="654" y="59"/>
                  </a:lnTo>
                  <a:lnTo>
                    <a:pt x="657" y="40"/>
                  </a:lnTo>
                  <a:lnTo>
                    <a:pt x="666" y="24"/>
                  </a:lnTo>
                  <a:lnTo>
                    <a:pt x="679" y="11"/>
                  </a:lnTo>
                  <a:lnTo>
                    <a:pt x="696" y="2"/>
                  </a:lnTo>
                  <a:lnTo>
                    <a:pt x="714"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grpSp>
      <p:sp>
        <p:nvSpPr>
          <p:cNvPr id="16" name="PA-110891"/>
          <p:cNvSpPr/>
          <p:nvPr>
            <p:custDataLst>
              <p:tags r:id="rId7"/>
            </p:custDataLst>
          </p:nvPr>
        </p:nvSpPr>
        <p:spPr>
          <a:xfrm>
            <a:off x="2259929" y="5034816"/>
            <a:ext cx="4702978" cy="600164"/>
          </a:xfrm>
          <a:prstGeom prst="rect">
            <a:avLst/>
          </a:prstGeom>
        </p:spPr>
        <p:txBody>
          <a:bodyPr wrap="square">
            <a:spAutoFit/>
          </a:bodyPr>
          <a:lstStyle/>
          <a:p>
            <a:pPr>
              <a:lnSpc>
                <a:spcPct val="150000"/>
              </a:lnSpc>
            </a:pPr>
            <a:r>
              <a:rPr lang="zh-CN" altLang="en-US" sz="2400" b="1" dirty="0">
                <a:latin typeface="+mj-ea"/>
                <a:ea typeface="+mj-ea"/>
                <a:sym typeface="字魂59号-创粗黑" panose="00000500000000000000" pitchFamily="2" charset="-122"/>
              </a:rPr>
              <a:t>共同治理原则</a:t>
            </a:r>
          </a:p>
        </p:txBody>
      </p:sp>
      <p:sp>
        <p:nvSpPr>
          <p:cNvPr id="17" name="PA-110892"/>
          <p:cNvSpPr/>
          <p:nvPr>
            <p:custDataLst>
              <p:tags r:id="rId8"/>
            </p:custDataLst>
          </p:nvPr>
        </p:nvSpPr>
        <p:spPr>
          <a:xfrm>
            <a:off x="2259929" y="5561262"/>
            <a:ext cx="4398054" cy="711733"/>
          </a:xfrm>
          <a:prstGeom prst="rect">
            <a:avLst/>
          </a:prstGeom>
        </p:spPr>
        <p:txBody>
          <a:bodyPr wrap="square">
            <a:spAutoFit/>
          </a:bodyPr>
          <a:lstStyle/>
          <a:p>
            <a:pPr>
              <a:lnSpc>
                <a:spcPct val="150000"/>
              </a:lnSpc>
            </a:pPr>
            <a:r>
              <a:rPr lang="zh-CN" altLang="en-US" sz="1400" dirty="0">
                <a:latin typeface="+mn-ea"/>
                <a:sym typeface="字魂59号-创粗黑" panose="00000500000000000000" pitchFamily="2" charset="-122"/>
              </a:rPr>
              <a:t>网络空间安全保护需要政府、企业、社会组织、技术社群和公民等网络利益相关者的共同参与。</a:t>
            </a:r>
          </a:p>
        </p:txBody>
      </p:sp>
      <p:sp>
        <p:nvSpPr>
          <p:cNvPr id="18" name="PA-110893"/>
          <p:cNvSpPr/>
          <p:nvPr>
            <p:custDataLst>
              <p:tags r:id="rId9"/>
            </p:custDataLst>
          </p:nvPr>
        </p:nvSpPr>
        <p:spPr bwMode="auto">
          <a:xfrm>
            <a:off x="1533696" y="5047818"/>
            <a:ext cx="568055" cy="568055"/>
          </a:xfrm>
          <a:custGeom>
            <a:avLst/>
            <a:gdLst>
              <a:gd name="T0" fmla="*/ 758 w 946"/>
              <a:gd name="T1" fmla="*/ 585 h 947"/>
              <a:gd name="T2" fmla="*/ 535 w 946"/>
              <a:gd name="T3" fmla="*/ 510 h 947"/>
              <a:gd name="T4" fmla="*/ 715 w 946"/>
              <a:gd name="T5" fmla="*/ 368 h 947"/>
              <a:gd name="T6" fmla="*/ 765 w 946"/>
              <a:gd name="T7" fmla="*/ 370 h 947"/>
              <a:gd name="T8" fmla="*/ 818 w 946"/>
              <a:gd name="T9" fmla="*/ 357 h 947"/>
              <a:gd name="T10" fmla="*/ 863 w 946"/>
              <a:gd name="T11" fmla="*/ 329 h 947"/>
              <a:gd name="T12" fmla="*/ 896 w 946"/>
              <a:gd name="T13" fmla="*/ 295 h 947"/>
              <a:gd name="T14" fmla="*/ 916 w 946"/>
              <a:gd name="T15" fmla="*/ 260 h 947"/>
              <a:gd name="T16" fmla="*/ 928 w 946"/>
              <a:gd name="T17" fmla="*/ 221 h 947"/>
              <a:gd name="T18" fmla="*/ 931 w 946"/>
              <a:gd name="T19" fmla="*/ 180 h 947"/>
              <a:gd name="T20" fmla="*/ 926 w 946"/>
              <a:gd name="T21" fmla="*/ 139 h 947"/>
              <a:gd name="T22" fmla="*/ 906 w 946"/>
              <a:gd name="T23" fmla="*/ 88 h 947"/>
              <a:gd name="T24" fmla="*/ 762 w 946"/>
              <a:gd name="T25" fmla="*/ 107 h 947"/>
              <a:gd name="T26" fmla="*/ 802 w 946"/>
              <a:gd name="T27" fmla="*/ 9 h 947"/>
              <a:gd name="T28" fmla="*/ 746 w 946"/>
              <a:gd name="T29" fmla="*/ 0 h 947"/>
              <a:gd name="T30" fmla="*/ 692 w 946"/>
              <a:gd name="T31" fmla="*/ 8 h 947"/>
              <a:gd name="T32" fmla="*/ 644 w 946"/>
              <a:gd name="T33" fmla="*/ 31 h 947"/>
              <a:gd name="T34" fmla="*/ 606 w 946"/>
              <a:gd name="T35" fmla="*/ 64 h 947"/>
              <a:gd name="T36" fmla="*/ 583 w 946"/>
              <a:gd name="T37" fmla="*/ 97 h 947"/>
              <a:gd name="T38" fmla="*/ 568 w 946"/>
              <a:gd name="T39" fmla="*/ 132 h 947"/>
              <a:gd name="T40" fmla="*/ 562 w 946"/>
              <a:gd name="T41" fmla="*/ 170 h 947"/>
              <a:gd name="T42" fmla="*/ 563 w 946"/>
              <a:gd name="T43" fmla="*/ 209 h 947"/>
              <a:gd name="T44" fmla="*/ 572 w 946"/>
              <a:gd name="T45" fmla="*/ 248 h 947"/>
              <a:gd name="T46" fmla="*/ 236 w 946"/>
              <a:gd name="T47" fmla="*/ 160 h 947"/>
              <a:gd name="T48" fmla="*/ 160 w 946"/>
              <a:gd name="T49" fmla="*/ 235 h 947"/>
              <a:gd name="T50" fmla="*/ 247 w 946"/>
              <a:gd name="T51" fmla="*/ 572 h 947"/>
              <a:gd name="T52" fmla="*/ 201 w 946"/>
              <a:gd name="T53" fmla="*/ 562 h 947"/>
              <a:gd name="T54" fmla="*/ 148 w 946"/>
              <a:gd name="T55" fmla="*/ 565 h 947"/>
              <a:gd name="T56" fmla="*/ 97 w 946"/>
              <a:gd name="T57" fmla="*/ 583 h 947"/>
              <a:gd name="T58" fmla="*/ 54 w 946"/>
              <a:gd name="T59" fmla="*/ 615 h 947"/>
              <a:gd name="T60" fmla="*/ 28 w 946"/>
              <a:gd name="T61" fmla="*/ 648 h 947"/>
              <a:gd name="T62" fmla="*/ 10 w 946"/>
              <a:gd name="T63" fmla="*/ 685 h 947"/>
              <a:gd name="T64" fmla="*/ 1 w 946"/>
              <a:gd name="T65" fmla="*/ 725 h 947"/>
              <a:gd name="T66" fmla="*/ 1 w 946"/>
              <a:gd name="T67" fmla="*/ 766 h 947"/>
              <a:gd name="T68" fmla="*/ 10 w 946"/>
              <a:gd name="T69" fmla="*/ 807 h 947"/>
              <a:gd name="T70" fmla="*/ 107 w 946"/>
              <a:gd name="T71" fmla="*/ 762 h 947"/>
              <a:gd name="T72" fmla="*/ 88 w 946"/>
              <a:gd name="T73" fmla="*/ 907 h 947"/>
              <a:gd name="T74" fmla="*/ 148 w 946"/>
              <a:gd name="T75" fmla="*/ 928 h 947"/>
              <a:gd name="T76" fmla="*/ 203 w 946"/>
              <a:gd name="T77" fmla="*/ 930 h 947"/>
              <a:gd name="T78" fmla="*/ 256 w 946"/>
              <a:gd name="T79" fmla="*/ 917 h 947"/>
              <a:gd name="T80" fmla="*/ 303 w 946"/>
              <a:gd name="T81" fmla="*/ 889 h 947"/>
              <a:gd name="T82" fmla="*/ 334 w 946"/>
              <a:gd name="T83" fmla="*/ 857 h 947"/>
              <a:gd name="T84" fmla="*/ 353 w 946"/>
              <a:gd name="T85" fmla="*/ 823 h 947"/>
              <a:gd name="T86" fmla="*/ 366 w 946"/>
              <a:gd name="T87" fmla="*/ 787 h 947"/>
              <a:gd name="T88" fmla="*/ 371 w 946"/>
              <a:gd name="T89" fmla="*/ 749 h 947"/>
              <a:gd name="T90" fmla="*/ 366 w 946"/>
              <a:gd name="T91" fmla="*/ 710 h 947"/>
              <a:gd name="T92" fmla="*/ 510 w 946"/>
              <a:gd name="T93" fmla="*/ 535 h 947"/>
              <a:gd name="T94" fmla="*/ 584 w 946"/>
              <a:gd name="T95" fmla="*/ 759 h 947"/>
              <a:gd name="T96" fmla="*/ 803 w 946"/>
              <a:gd name="T97" fmla="*/ 927 h 947"/>
              <a:gd name="T98" fmla="*/ 824 w 946"/>
              <a:gd name="T99" fmla="*/ 940 h 947"/>
              <a:gd name="T100" fmla="*/ 850 w 946"/>
              <a:gd name="T101" fmla="*/ 947 h 947"/>
              <a:gd name="T102" fmla="*/ 876 w 946"/>
              <a:gd name="T103" fmla="*/ 945 h 947"/>
              <a:gd name="T104" fmla="*/ 900 w 946"/>
              <a:gd name="T105" fmla="*/ 937 h 947"/>
              <a:gd name="T106" fmla="*/ 920 w 946"/>
              <a:gd name="T107" fmla="*/ 921 h 947"/>
              <a:gd name="T108" fmla="*/ 937 w 946"/>
              <a:gd name="T109" fmla="*/ 900 h 947"/>
              <a:gd name="T110" fmla="*/ 945 w 946"/>
              <a:gd name="T111" fmla="*/ 875 h 947"/>
              <a:gd name="T112" fmla="*/ 946 w 946"/>
              <a:gd name="T113" fmla="*/ 850 h 947"/>
              <a:gd name="T114" fmla="*/ 940 w 946"/>
              <a:gd name="T115" fmla="*/ 826 h 947"/>
              <a:gd name="T116" fmla="*/ 927 w 946"/>
              <a:gd name="T117" fmla="*/ 803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44" h="945">
                <a:moveTo>
                  <a:pt x="920" y="796"/>
                </a:moveTo>
                <a:lnTo>
                  <a:pt x="734" y="610"/>
                </a:lnTo>
                <a:lnTo>
                  <a:pt x="758" y="585"/>
                </a:lnTo>
                <a:lnTo>
                  <a:pt x="734" y="560"/>
                </a:lnTo>
                <a:lnTo>
                  <a:pt x="659" y="634"/>
                </a:lnTo>
                <a:lnTo>
                  <a:pt x="535" y="510"/>
                </a:lnTo>
                <a:lnTo>
                  <a:pt x="684" y="360"/>
                </a:lnTo>
                <a:lnTo>
                  <a:pt x="699" y="364"/>
                </a:lnTo>
                <a:lnTo>
                  <a:pt x="715" y="368"/>
                </a:lnTo>
                <a:lnTo>
                  <a:pt x="730" y="370"/>
                </a:lnTo>
                <a:lnTo>
                  <a:pt x="746" y="371"/>
                </a:lnTo>
                <a:lnTo>
                  <a:pt x="765" y="370"/>
                </a:lnTo>
                <a:lnTo>
                  <a:pt x="783" y="367"/>
                </a:lnTo>
                <a:lnTo>
                  <a:pt x="800" y="362"/>
                </a:lnTo>
                <a:lnTo>
                  <a:pt x="818" y="357"/>
                </a:lnTo>
                <a:lnTo>
                  <a:pt x="834" y="348"/>
                </a:lnTo>
                <a:lnTo>
                  <a:pt x="849" y="340"/>
                </a:lnTo>
                <a:lnTo>
                  <a:pt x="863" y="329"/>
                </a:lnTo>
                <a:lnTo>
                  <a:pt x="877" y="316"/>
                </a:lnTo>
                <a:lnTo>
                  <a:pt x="887" y="306"/>
                </a:lnTo>
                <a:lnTo>
                  <a:pt x="896" y="295"/>
                </a:lnTo>
                <a:lnTo>
                  <a:pt x="903" y="283"/>
                </a:lnTo>
                <a:lnTo>
                  <a:pt x="911" y="272"/>
                </a:lnTo>
                <a:lnTo>
                  <a:pt x="916" y="260"/>
                </a:lnTo>
                <a:lnTo>
                  <a:pt x="921" y="247"/>
                </a:lnTo>
                <a:lnTo>
                  <a:pt x="925" y="234"/>
                </a:lnTo>
                <a:lnTo>
                  <a:pt x="928" y="221"/>
                </a:lnTo>
                <a:lnTo>
                  <a:pt x="930" y="207"/>
                </a:lnTo>
                <a:lnTo>
                  <a:pt x="931" y="194"/>
                </a:lnTo>
                <a:lnTo>
                  <a:pt x="931" y="180"/>
                </a:lnTo>
                <a:lnTo>
                  <a:pt x="930" y="166"/>
                </a:lnTo>
                <a:lnTo>
                  <a:pt x="928" y="153"/>
                </a:lnTo>
                <a:lnTo>
                  <a:pt x="926" y="139"/>
                </a:lnTo>
                <a:lnTo>
                  <a:pt x="921" y="126"/>
                </a:lnTo>
                <a:lnTo>
                  <a:pt x="916" y="112"/>
                </a:lnTo>
                <a:lnTo>
                  <a:pt x="906" y="88"/>
                </a:lnTo>
                <a:lnTo>
                  <a:pt x="825" y="169"/>
                </a:lnTo>
                <a:lnTo>
                  <a:pt x="761" y="170"/>
                </a:lnTo>
                <a:lnTo>
                  <a:pt x="762" y="107"/>
                </a:lnTo>
                <a:lnTo>
                  <a:pt x="844" y="26"/>
                </a:lnTo>
                <a:lnTo>
                  <a:pt x="820" y="16"/>
                </a:lnTo>
                <a:lnTo>
                  <a:pt x="802" y="9"/>
                </a:lnTo>
                <a:lnTo>
                  <a:pt x="783" y="4"/>
                </a:lnTo>
                <a:lnTo>
                  <a:pt x="765" y="2"/>
                </a:lnTo>
                <a:lnTo>
                  <a:pt x="746" y="0"/>
                </a:lnTo>
                <a:lnTo>
                  <a:pt x="728" y="2"/>
                </a:lnTo>
                <a:lnTo>
                  <a:pt x="710" y="4"/>
                </a:lnTo>
                <a:lnTo>
                  <a:pt x="692" y="8"/>
                </a:lnTo>
                <a:lnTo>
                  <a:pt x="675" y="14"/>
                </a:lnTo>
                <a:lnTo>
                  <a:pt x="659" y="22"/>
                </a:lnTo>
                <a:lnTo>
                  <a:pt x="644" y="31"/>
                </a:lnTo>
                <a:lnTo>
                  <a:pt x="629" y="43"/>
                </a:lnTo>
                <a:lnTo>
                  <a:pt x="616" y="54"/>
                </a:lnTo>
                <a:lnTo>
                  <a:pt x="606" y="64"/>
                </a:lnTo>
                <a:lnTo>
                  <a:pt x="597" y="75"/>
                </a:lnTo>
                <a:lnTo>
                  <a:pt x="590" y="86"/>
                </a:lnTo>
                <a:lnTo>
                  <a:pt x="583" y="97"/>
                </a:lnTo>
                <a:lnTo>
                  <a:pt x="578" y="108"/>
                </a:lnTo>
                <a:lnTo>
                  <a:pt x="573" y="120"/>
                </a:lnTo>
                <a:lnTo>
                  <a:pt x="568" y="132"/>
                </a:lnTo>
                <a:lnTo>
                  <a:pt x="565" y="145"/>
                </a:lnTo>
                <a:lnTo>
                  <a:pt x="563" y="158"/>
                </a:lnTo>
                <a:lnTo>
                  <a:pt x="562" y="170"/>
                </a:lnTo>
                <a:lnTo>
                  <a:pt x="561" y="183"/>
                </a:lnTo>
                <a:lnTo>
                  <a:pt x="562" y="196"/>
                </a:lnTo>
                <a:lnTo>
                  <a:pt x="563" y="209"/>
                </a:lnTo>
                <a:lnTo>
                  <a:pt x="565" y="222"/>
                </a:lnTo>
                <a:lnTo>
                  <a:pt x="568" y="235"/>
                </a:lnTo>
                <a:lnTo>
                  <a:pt x="572" y="248"/>
                </a:lnTo>
                <a:lnTo>
                  <a:pt x="422" y="398"/>
                </a:lnTo>
                <a:lnTo>
                  <a:pt x="210" y="185"/>
                </a:lnTo>
                <a:lnTo>
                  <a:pt x="236" y="160"/>
                </a:lnTo>
                <a:lnTo>
                  <a:pt x="98" y="23"/>
                </a:lnTo>
                <a:lnTo>
                  <a:pt x="23" y="98"/>
                </a:lnTo>
                <a:lnTo>
                  <a:pt x="160" y="235"/>
                </a:lnTo>
                <a:lnTo>
                  <a:pt x="185" y="210"/>
                </a:lnTo>
                <a:lnTo>
                  <a:pt x="398" y="423"/>
                </a:lnTo>
                <a:lnTo>
                  <a:pt x="247" y="572"/>
                </a:lnTo>
                <a:lnTo>
                  <a:pt x="232" y="567"/>
                </a:lnTo>
                <a:lnTo>
                  <a:pt x="216" y="564"/>
                </a:lnTo>
                <a:lnTo>
                  <a:pt x="201" y="562"/>
                </a:lnTo>
                <a:lnTo>
                  <a:pt x="185" y="561"/>
                </a:lnTo>
                <a:lnTo>
                  <a:pt x="166" y="562"/>
                </a:lnTo>
                <a:lnTo>
                  <a:pt x="148" y="565"/>
                </a:lnTo>
                <a:lnTo>
                  <a:pt x="131" y="570"/>
                </a:lnTo>
                <a:lnTo>
                  <a:pt x="115" y="575"/>
                </a:lnTo>
                <a:lnTo>
                  <a:pt x="97" y="583"/>
                </a:lnTo>
                <a:lnTo>
                  <a:pt x="82" y="592"/>
                </a:lnTo>
                <a:lnTo>
                  <a:pt x="68" y="603"/>
                </a:lnTo>
                <a:lnTo>
                  <a:pt x="54" y="615"/>
                </a:lnTo>
                <a:lnTo>
                  <a:pt x="44" y="626"/>
                </a:lnTo>
                <a:lnTo>
                  <a:pt x="36" y="637"/>
                </a:lnTo>
                <a:lnTo>
                  <a:pt x="28" y="648"/>
                </a:lnTo>
                <a:lnTo>
                  <a:pt x="21" y="660"/>
                </a:lnTo>
                <a:lnTo>
                  <a:pt x="15" y="672"/>
                </a:lnTo>
                <a:lnTo>
                  <a:pt x="10" y="685"/>
                </a:lnTo>
                <a:lnTo>
                  <a:pt x="7" y="698"/>
                </a:lnTo>
                <a:lnTo>
                  <a:pt x="3" y="712"/>
                </a:lnTo>
                <a:lnTo>
                  <a:pt x="1" y="725"/>
                </a:lnTo>
                <a:lnTo>
                  <a:pt x="0" y="739"/>
                </a:lnTo>
                <a:lnTo>
                  <a:pt x="0" y="752"/>
                </a:lnTo>
                <a:lnTo>
                  <a:pt x="1" y="766"/>
                </a:lnTo>
                <a:lnTo>
                  <a:pt x="3" y="780"/>
                </a:lnTo>
                <a:lnTo>
                  <a:pt x="6" y="793"/>
                </a:lnTo>
                <a:lnTo>
                  <a:pt x="10" y="807"/>
                </a:lnTo>
                <a:lnTo>
                  <a:pt x="15" y="820"/>
                </a:lnTo>
                <a:lnTo>
                  <a:pt x="26" y="844"/>
                </a:lnTo>
                <a:lnTo>
                  <a:pt x="107" y="762"/>
                </a:lnTo>
                <a:lnTo>
                  <a:pt x="170" y="761"/>
                </a:lnTo>
                <a:lnTo>
                  <a:pt x="169" y="826"/>
                </a:lnTo>
                <a:lnTo>
                  <a:pt x="88" y="907"/>
                </a:lnTo>
                <a:lnTo>
                  <a:pt x="111" y="916"/>
                </a:lnTo>
                <a:lnTo>
                  <a:pt x="130" y="923"/>
                </a:lnTo>
                <a:lnTo>
                  <a:pt x="148" y="928"/>
                </a:lnTo>
                <a:lnTo>
                  <a:pt x="166" y="930"/>
                </a:lnTo>
                <a:lnTo>
                  <a:pt x="185" y="931"/>
                </a:lnTo>
                <a:lnTo>
                  <a:pt x="203" y="930"/>
                </a:lnTo>
                <a:lnTo>
                  <a:pt x="222" y="928"/>
                </a:lnTo>
                <a:lnTo>
                  <a:pt x="239" y="924"/>
                </a:lnTo>
                <a:lnTo>
                  <a:pt x="256" y="917"/>
                </a:lnTo>
                <a:lnTo>
                  <a:pt x="272" y="910"/>
                </a:lnTo>
                <a:lnTo>
                  <a:pt x="287" y="900"/>
                </a:lnTo>
                <a:lnTo>
                  <a:pt x="303" y="889"/>
                </a:lnTo>
                <a:lnTo>
                  <a:pt x="316" y="877"/>
                </a:lnTo>
                <a:lnTo>
                  <a:pt x="325" y="868"/>
                </a:lnTo>
                <a:lnTo>
                  <a:pt x="334" y="857"/>
                </a:lnTo>
                <a:lnTo>
                  <a:pt x="341" y="846"/>
                </a:lnTo>
                <a:lnTo>
                  <a:pt x="348" y="835"/>
                </a:lnTo>
                <a:lnTo>
                  <a:pt x="353" y="823"/>
                </a:lnTo>
                <a:lnTo>
                  <a:pt x="359" y="812"/>
                </a:lnTo>
                <a:lnTo>
                  <a:pt x="363" y="800"/>
                </a:lnTo>
                <a:lnTo>
                  <a:pt x="366" y="787"/>
                </a:lnTo>
                <a:lnTo>
                  <a:pt x="368" y="775"/>
                </a:lnTo>
                <a:lnTo>
                  <a:pt x="370" y="762"/>
                </a:lnTo>
                <a:lnTo>
                  <a:pt x="371" y="749"/>
                </a:lnTo>
                <a:lnTo>
                  <a:pt x="370" y="736"/>
                </a:lnTo>
                <a:lnTo>
                  <a:pt x="368" y="723"/>
                </a:lnTo>
                <a:lnTo>
                  <a:pt x="366" y="710"/>
                </a:lnTo>
                <a:lnTo>
                  <a:pt x="363" y="697"/>
                </a:lnTo>
                <a:lnTo>
                  <a:pt x="360" y="684"/>
                </a:lnTo>
                <a:lnTo>
                  <a:pt x="510" y="535"/>
                </a:lnTo>
                <a:lnTo>
                  <a:pt x="634" y="659"/>
                </a:lnTo>
                <a:lnTo>
                  <a:pt x="560" y="734"/>
                </a:lnTo>
                <a:lnTo>
                  <a:pt x="584" y="759"/>
                </a:lnTo>
                <a:lnTo>
                  <a:pt x="609" y="734"/>
                </a:lnTo>
                <a:lnTo>
                  <a:pt x="796" y="921"/>
                </a:lnTo>
                <a:lnTo>
                  <a:pt x="803" y="927"/>
                </a:lnTo>
                <a:lnTo>
                  <a:pt x="809" y="932"/>
                </a:lnTo>
                <a:lnTo>
                  <a:pt x="817" y="937"/>
                </a:lnTo>
                <a:lnTo>
                  <a:pt x="824" y="940"/>
                </a:lnTo>
                <a:lnTo>
                  <a:pt x="833" y="943"/>
                </a:lnTo>
                <a:lnTo>
                  <a:pt x="842" y="945"/>
                </a:lnTo>
                <a:lnTo>
                  <a:pt x="850" y="947"/>
                </a:lnTo>
                <a:lnTo>
                  <a:pt x="859" y="947"/>
                </a:lnTo>
                <a:lnTo>
                  <a:pt x="867" y="947"/>
                </a:lnTo>
                <a:lnTo>
                  <a:pt x="876" y="945"/>
                </a:lnTo>
                <a:lnTo>
                  <a:pt x="885" y="943"/>
                </a:lnTo>
                <a:lnTo>
                  <a:pt x="892" y="940"/>
                </a:lnTo>
                <a:lnTo>
                  <a:pt x="900" y="937"/>
                </a:lnTo>
                <a:lnTo>
                  <a:pt x="907" y="932"/>
                </a:lnTo>
                <a:lnTo>
                  <a:pt x="914" y="927"/>
                </a:lnTo>
                <a:lnTo>
                  <a:pt x="920" y="921"/>
                </a:lnTo>
                <a:lnTo>
                  <a:pt x="927" y="914"/>
                </a:lnTo>
                <a:lnTo>
                  <a:pt x="932" y="908"/>
                </a:lnTo>
                <a:lnTo>
                  <a:pt x="937" y="900"/>
                </a:lnTo>
                <a:lnTo>
                  <a:pt x="940" y="891"/>
                </a:lnTo>
                <a:lnTo>
                  <a:pt x="943" y="884"/>
                </a:lnTo>
                <a:lnTo>
                  <a:pt x="945" y="875"/>
                </a:lnTo>
                <a:lnTo>
                  <a:pt x="946" y="868"/>
                </a:lnTo>
                <a:lnTo>
                  <a:pt x="946" y="859"/>
                </a:lnTo>
                <a:lnTo>
                  <a:pt x="946" y="850"/>
                </a:lnTo>
                <a:lnTo>
                  <a:pt x="945" y="842"/>
                </a:lnTo>
                <a:lnTo>
                  <a:pt x="943" y="833"/>
                </a:lnTo>
                <a:lnTo>
                  <a:pt x="940" y="826"/>
                </a:lnTo>
                <a:lnTo>
                  <a:pt x="937" y="818"/>
                </a:lnTo>
                <a:lnTo>
                  <a:pt x="932" y="810"/>
                </a:lnTo>
                <a:lnTo>
                  <a:pt x="927" y="803"/>
                </a:lnTo>
                <a:lnTo>
                  <a:pt x="920" y="796"/>
                </a:lnTo>
                <a:close/>
              </a:path>
            </a:pathLst>
          </a:custGeom>
          <a:gradFill>
            <a:gsLst>
              <a:gs pos="13000">
                <a:srgbClr val="E1C8FB"/>
              </a:gs>
              <a:gs pos="55000">
                <a:srgbClr val="5FADF4"/>
              </a:gs>
              <a:gs pos="90000">
                <a:srgbClr val="B7F4E2"/>
              </a:gs>
            </a:gsLst>
            <a:lin ang="2700000" scaled="0"/>
          </a:gradFill>
          <a:ln>
            <a:noFill/>
          </a:ln>
        </p:spPr>
        <p:txBody>
          <a:bodyPr vert="horz" wrap="square" lIns="91440" tIns="45720" rIns="91440" bIns="45720" numCol="1" anchor="t" anchorCtr="0" compatLnSpc="1"/>
          <a:lstStyle/>
          <a:p>
            <a:endParaRPr 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19" name="PA-110894"/>
          <p:cNvSpPr txBox="1">
            <a:spLocks noChangeArrowheads="1"/>
          </p:cNvSpPr>
          <p:nvPr>
            <p:custDataLst>
              <p:tags r:id="rId10"/>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dirty="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dirty="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21" name="PA-110895"/>
          <p:cNvPicPr>
            <a:picLocks noChangeAspect="1"/>
          </p:cNvPicPr>
          <p:nvPr>
            <p:custDataLst>
              <p:tags r:id="rId11"/>
            </p:custDataLst>
          </p:nvPr>
        </p:nvPicPr>
        <p:blipFill>
          <a:blip r:embed="rId21" cstate="email">
            <a:extLst>
              <a:ext uri="{28A0092B-C50C-407E-A947-70E740481C1C}">
                <a14:useLocalDpi xmlns:a14="http://schemas.microsoft.com/office/drawing/2010/main"/>
              </a:ext>
            </a:extLst>
          </a:blip>
          <a:stretch>
            <a:fillRect/>
          </a:stretch>
        </p:blipFill>
        <p:spPr>
          <a:xfrm>
            <a:off x="6885759" y="1469580"/>
            <a:ext cx="4084594" cy="50512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nodeType="afterGroup">
                            <p:stCondLst>
                              <p:cond delay="500"/>
                            </p:stCondLst>
                            <p:childTnLst>
                              <p:par>
                                <p:cTn id="11" presetID="2" presetClass="entr" presetSubtype="4" fill="hold" grpId="0" nodeType="afterEffect">
                                  <p:stCondLst>
                                    <p:cond delay="0"/>
                                  </p:stCondLst>
                                  <p:iterate type="lt">
                                    <p:tmPct val="10000"/>
                                  </p:iterate>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6" presetClass="emph" presetSubtype="0" fill="hold" grpId="1" nodeType="withEffect">
                                  <p:stCondLst>
                                    <p:cond delay="500"/>
                                  </p:stCondLst>
                                  <p:iterate type="lt">
                                    <p:tmPct val="10000"/>
                                  </p:iterate>
                                  <p:childTnLst>
                                    <p:animEffect transition="out" filter="fade">
                                      <p:cBhvr>
                                        <p:cTn id="16" dur="500" tmFilter="0, 0; .2, .5; .8, .5; 1, 0"/>
                                        <p:tgtEl>
                                          <p:spTgt spid="3"/>
                                        </p:tgtEl>
                                      </p:cBhvr>
                                    </p:animEffect>
                                    <p:animScale>
                                      <p:cBhvr>
                                        <p:cTn id="17" dur="250" autoRev="1" fill="hold"/>
                                        <p:tgtEl>
                                          <p:spTgt spid="3"/>
                                        </p:tgtEl>
                                      </p:cBhvr>
                                      <p:by x="105000" y="105000"/>
                                    </p:animScale>
                                  </p:childTnLst>
                                </p:cTn>
                              </p:par>
                            </p:childTnLst>
                          </p:cTn>
                        </p:par>
                        <p:par>
                          <p:cTn id="18" fill="hold" nodeType="afterGroup">
                            <p:stCondLst>
                              <p:cond delay="1500"/>
                            </p:stCondLst>
                            <p:childTnLst>
                              <p:par>
                                <p:cTn id="19" presetID="14" presetClass="entr" presetSubtype="10" fill="hold" grpId="0" nodeType="afterEffect">
                                  <p:stCondLst>
                                    <p:cond delay="0"/>
                                  </p:stCondLst>
                                  <p:iterate type="lt">
                                    <p:tmPct val="10000"/>
                                  </p:iterate>
                                  <p:childTnLst>
                                    <p:set>
                                      <p:cBhvr>
                                        <p:cTn id="20" dur="1" fill="hold">
                                          <p:stCondLst>
                                            <p:cond delay="0"/>
                                          </p:stCondLst>
                                        </p:cTn>
                                        <p:tgtEl>
                                          <p:spTgt spid="9"/>
                                        </p:tgtEl>
                                        <p:attrNameLst>
                                          <p:attrName>style.visibility</p:attrName>
                                        </p:attrNameLst>
                                      </p:cBhvr>
                                      <p:to>
                                        <p:strVal val="visible"/>
                                      </p:to>
                                    </p:set>
                                    <p:animEffect transition="in" filter="randombar(horizontal)">
                                      <p:cBhvr>
                                        <p:cTn id="21" dur="500"/>
                                        <p:tgtEl>
                                          <p:spTgt spid="9"/>
                                        </p:tgtEl>
                                      </p:cBhvr>
                                    </p:animEffect>
                                  </p:childTnLst>
                                </p:cTn>
                              </p:par>
                            </p:childTnLst>
                          </p:cTn>
                        </p:par>
                        <p:par>
                          <p:cTn id="22" fill="hold" nodeType="afterGroup">
                            <p:stCondLst>
                              <p:cond delay="2000"/>
                            </p:stCondLst>
                            <p:childTnLst>
                              <p:par>
                                <p:cTn id="23" presetID="53" presetClass="entr" presetSubtype="0"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par>
                          <p:cTn id="28" fill="hold" nodeType="afterGroup">
                            <p:stCondLst>
                              <p:cond delay="2500"/>
                            </p:stCondLst>
                            <p:childTnLst>
                              <p:par>
                                <p:cTn id="29" presetID="2" presetClass="entr" presetSubtype="4" fill="hold" grpId="0" nodeType="afterEffect">
                                  <p:stCondLst>
                                    <p:cond delay="0"/>
                                  </p:stCondLst>
                                  <p:iterate type="lt">
                                    <p:tmPct val="10000"/>
                                  </p:iterate>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6" presetClass="emph" presetSubtype="0" fill="hold" grpId="1" nodeType="withEffect">
                                  <p:stCondLst>
                                    <p:cond delay="500"/>
                                  </p:stCondLst>
                                  <p:iterate type="lt">
                                    <p:tmPct val="10000"/>
                                  </p:iterate>
                                  <p:childTnLst>
                                    <p:animEffect transition="out" filter="fade">
                                      <p:cBhvr>
                                        <p:cTn id="34" dur="500" tmFilter="0, 0; .2, .5; .8, .5; 1, 0"/>
                                        <p:tgtEl>
                                          <p:spTgt spid="10"/>
                                        </p:tgtEl>
                                      </p:cBhvr>
                                    </p:animEffect>
                                    <p:animScale>
                                      <p:cBhvr>
                                        <p:cTn id="35" dur="250" autoRev="1" fill="hold"/>
                                        <p:tgtEl>
                                          <p:spTgt spid="10"/>
                                        </p:tgtEl>
                                      </p:cBhvr>
                                      <p:by x="105000" y="105000"/>
                                    </p:animScale>
                                  </p:childTnLst>
                                </p:cTn>
                              </p:par>
                            </p:childTnLst>
                          </p:cTn>
                        </p:par>
                        <p:par>
                          <p:cTn id="36" fill="hold" nodeType="afterGroup">
                            <p:stCondLst>
                              <p:cond delay="3500"/>
                            </p:stCondLst>
                            <p:childTnLst>
                              <p:par>
                                <p:cTn id="37" presetID="14" presetClass="entr" presetSubtype="10" fill="hold" grpId="0" nodeType="afterEffect">
                                  <p:stCondLst>
                                    <p:cond delay="0"/>
                                  </p:stCondLst>
                                  <p:iterate type="lt">
                                    <p:tmPct val="10000"/>
                                  </p:iterate>
                                  <p:childTnLst>
                                    <p:set>
                                      <p:cBhvr>
                                        <p:cTn id="38" dur="1" fill="hold">
                                          <p:stCondLst>
                                            <p:cond delay="0"/>
                                          </p:stCondLst>
                                        </p:cTn>
                                        <p:tgtEl>
                                          <p:spTgt spid="11"/>
                                        </p:tgtEl>
                                        <p:attrNameLst>
                                          <p:attrName>style.visibility</p:attrName>
                                        </p:attrNameLst>
                                      </p:cBhvr>
                                      <p:to>
                                        <p:strVal val="visible"/>
                                      </p:to>
                                    </p:set>
                                    <p:animEffect transition="in" filter="randombar(horizontal)">
                                      <p:cBhvr>
                                        <p:cTn id="39" dur="500"/>
                                        <p:tgtEl>
                                          <p:spTgt spid="11"/>
                                        </p:tgtEl>
                                      </p:cBhvr>
                                    </p:animEffect>
                                  </p:childTnLst>
                                </p:cTn>
                              </p:par>
                            </p:childTnLst>
                          </p:cTn>
                        </p:par>
                        <p:par>
                          <p:cTn id="40" fill="hold" nodeType="afterGroup">
                            <p:stCondLst>
                              <p:cond delay="4000"/>
                            </p:stCondLst>
                            <p:childTnLst>
                              <p:par>
                                <p:cTn id="41" presetID="53"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p:cTn id="43" dur="500" fill="hold"/>
                                        <p:tgtEl>
                                          <p:spTgt spid="18"/>
                                        </p:tgtEl>
                                        <p:attrNameLst>
                                          <p:attrName>ppt_w</p:attrName>
                                        </p:attrNameLst>
                                      </p:cBhvr>
                                      <p:tavLst>
                                        <p:tav tm="0">
                                          <p:val>
                                            <p:fltVal val="0"/>
                                          </p:val>
                                        </p:tav>
                                        <p:tav tm="100000">
                                          <p:val>
                                            <p:strVal val="#ppt_w"/>
                                          </p:val>
                                        </p:tav>
                                      </p:tavLst>
                                    </p:anim>
                                    <p:anim calcmode="lin" valueType="num">
                                      <p:cBhvr>
                                        <p:cTn id="44" dur="500" fill="hold"/>
                                        <p:tgtEl>
                                          <p:spTgt spid="18"/>
                                        </p:tgtEl>
                                        <p:attrNameLst>
                                          <p:attrName>ppt_h</p:attrName>
                                        </p:attrNameLst>
                                      </p:cBhvr>
                                      <p:tavLst>
                                        <p:tav tm="0">
                                          <p:val>
                                            <p:fltVal val="0"/>
                                          </p:val>
                                        </p:tav>
                                        <p:tav tm="100000">
                                          <p:val>
                                            <p:strVal val="#ppt_h"/>
                                          </p:val>
                                        </p:tav>
                                      </p:tavLst>
                                    </p:anim>
                                    <p:animEffect transition="in" filter="fade">
                                      <p:cBhvr>
                                        <p:cTn id="45" dur="500"/>
                                        <p:tgtEl>
                                          <p:spTgt spid="18"/>
                                        </p:tgtEl>
                                      </p:cBhvr>
                                    </p:animEffect>
                                  </p:childTnLst>
                                </p:cTn>
                              </p:par>
                            </p:childTnLst>
                          </p:cTn>
                        </p:par>
                        <p:par>
                          <p:cTn id="46" fill="hold" nodeType="afterGroup">
                            <p:stCondLst>
                              <p:cond delay="4500"/>
                            </p:stCondLst>
                            <p:childTnLst>
                              <p:par>
                                <p:cTn id="47" presetID="2" presetClass="entr" presetSubtype="4" fill="hold" grpId="0" nodeType="afterEffect">
                                  <p:stCondLst>
                                    <p:cond delay="0"/>
                                  </p:stCondLst>
                                  <p:iterate type="lt">
                                    <p:tmPct val="10000"/>
                                  </p:iterate>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par>
                                <p:cTn id="51" presetID="26" presetClass="emph" presetSubtype="0" fill="hold" grpId="1" nodeType="withEffect">
                                  <p:stCondLst>
                                    <p:cond delay="500"/>
                                  </p:stCondLst>
                                  <p:iterate type="lt">
                                    <p:tmPct val="10000"/>
                                  </p:iterate>
                                  <p:childTnLst>
                                    <p:animEffect transition="out" filter="fade">
                                      <p:cBhvr>
                                        <p:cTn id="52" dur="500" tmFilter="0, 0; .2, .5; .8, .5; 1, 0"/>
                                        <p:tgtEl>
                                          <p:spTgt spid="16"/>
                                        </p:tgtEl>
                                      </p:cBhvr>
                                    </p:animEffect>
                                    <p:animScale>
                                      <p:cBhvr>
                                        <p:cTn id="53" dur="250" autoRev="1" fill="hold"/>
                                        <p:tgtEl>
                                          <p:spTgt spid="16"/>
                                        </p:tgtEl>
                                      </p:cBhvr>
                                      <p:by x="105000" y="105000"/>
                                    </p:animScale>
                                  </p:childTnLst>
                                </p:cTn>
                              </p:par>
                            </p:childTnLst>
                          </p:cTn>
                        </p:par>
                        <p:par>
                          <p:cTn id="54" fill="hold" nodeType="afterGroup">
                            <p:stCondLst>
                              <p:cond delay="5500"/>
                            </p:stCondLst>
                            <p:childTnLst>
                              <p:par>
                                <p:cTn id="55" presetID="14" presetClass="entr" presetSubtype="10" fill="hold" grpId="0" nodeType="afterEffect">
                                  <p:stCondLst>
                                    <p:cond delay="0"/>
                                  </p:stCondLst>
                                  <p:iterate type="lt">
                                    <p:tmPct val="10000"/>
                                  </p:iterate>
                                  <p:childTnLst>
                                    <p:set>
                                      <p:cBhvr>
                                        <p:cTn id="56" dur="1" fill="hold">
                                          <p:stCondLst>
                                            <p:cond delay="0"/>
                                          </p:stCondLst>
                                        </p:cTn>
                                        <p:tgtEl>
                                          <p:spTgt spid="17"/>
                                        </p:tgtEl>
                                        <p:attrNameLst>
                                          <p:attrName>style.visibility</p:attrName>
                                        </p:attrNameLst>
                                      </p:cBhvr>
                                      <p:to>
                                        <p:strVal val="visible"/>
                                      </p:to>
                                    </p:set>
                                    <p:animEffect transition="in" filter="randombar(horizontal)">
                                      <p:cBhvr>
                                        <p:cTn id="5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9" grpId="0"/>
      <p:bldP spid="10" grpId="0"/>
      <p:bldP spid="10" grpId="1"/>
      <p:bldP spid="11" grpId="0"/>
      <p:bldP spid="16" grpId="0"/>
      <p:bldP spid="16" grpId="1"/>
      <p:bldP spid="17" grpId="0"/>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96"/>
          <p:cNvSpPr txBox="1"/>
          <p:nvPr>
            <p:custDataLst>
              <p:tags r:id="rId1"/>
            </p:custDataLst>
          </p:nvPr>
        </p:nvSpPr>
        <p:spPr>
          <a:xfrm>
            <a:off x="5637299" y="1920023"/>
            <a:ext cx="4385719" cy="461665"/>
          </a:xfrm>
          <a:prstGeom prst="rect">
            <a:avLst/>
          </a:prstGeom>
          <a:noFill/>
        </p:spPr>
        <p:txBody>
          <a:bodyPr wrap="square" rtlCol="0">
            <a:spAutoFit/>
            <a:scene3d>
              <a:camera prst="orthographicFront"/>
              <a:lightRig rig="threePt" dir="t"/>
            </a:scene3d>
            <a:sp3d contourW="12700"/>
          </a:bodyPr>
          <a:lstStyle/>
          <a:p>
            <a:pPr defTabSz="685165"/>
            <a:r>
              <a:rPr lang="zh-CN" altLang="en-US" sz="2400" b="1" kern="0">
                <a:latin typeface="+mj-ea"/>
                <a:ea typeface="+mj-ea"/>
                <a:sym typeface="字魂59号-创粗黑" panose="00000500000000000000" pitchFamily="2" charset="-122"/>
              </a:rPr>
              <a:t>看点一：不得出售个人信息</a:t>
            </a:r>
          </a:p>
        </p:txBody>
      </p:sp>
      <p:sp>
        <p:nvSpPr>
          <p:cNvPr id="4" name="PA-110897"/>
          <p:cNvSpPr/>
          <p:nvPr>
            <p:custDataLst>
              <p:tags r:id="rId2"/>
            </p:custDataLst>
          </p:nvPr>
        </p:nvSpPr>
        <p:spPr>
          <a:xfrm>
            <a:off x="5637299" y="2677555"/>
            <a:ext cx="5666806" cy="3285900"/>
          </a:xfrm>
          <a:prstGeom prst="rect">
            <a:avLst/>
          </a:prstGeom>
        </p:spPr>
        <p:txBody>
          <a:bodyPr wrap="square">
            <a:spAutoFit/>
          </a:bodyPr>
          <a:lstStyle/>
          <a:p>
            <a:pPr marL="0" marR="0" lvl="0" indent="0" defTabSz="914400" eaLnBrk="1" fontAlgn="auto" latinLnBrk="0" hangingPunct="1">
              <a:lnSpc>
                <a:spcPct val="150000"/>
              </a:lnSpc>
              <a:spcBef>
                <a:spcPct val="0"/>
              </a:spcBef>
              <a:spcAft>
                <a:spcPct val="0"/>
              </a:spcAft>
              <a:buClrTx/>
              <a:buSzTx/>
              <a:buFontTx/>
              <a:buNone/>
              <a:defRPr/>
            </a:pPr>
            <a:r>
              <a:rPr kumimoji="0" lang="zh-CN" altLang="en-US" sz="1400" b="0" i="0" u="none" strike="noStrike" kern="0" cap="none" spc="0" normalizeH="0" baseline="0" noProof="0" dirty="0">
                <a:ln>
                  <a:noFill/>
                </a:ln>
                <a:effectLst/>
                <a:uLnTx/>
                <a:uFillTx/>
                <a:latin typeface="+mn-ea"/>
                <a:sym typeface="字魂59号-创粗黑" panose="00000500000000000000" pitchFamily="2" charset="-122"/>
              </a:rPr>
              <a:t>近年来，警方查获曝光的大量案件显示，公民个人信息的泄露、收集、转卖，已经形成了完整的黑色产业链。诈骗分子通过非法手段获取个人信息，包括姓名、电话、 家庭住址等详细信息后，再实施精准诈骗，令人防不胜防。网络安全法规定：网络产品、服务有收集用户信息功能的，其提供者应当向用户明示并取得同意；网络运营者不得泄露其收集的个人信息；任何个人和组织不得窃取或者以其他非法方式获取个人信息，不得非法出售或者非法向他人提供个人信息。网络安全法作为网络领域的基础性法律，聚焦个人信息泄露，不仅明确了网络产品服务提供者、运营者的责任，而且严厉打击出售贩卖个人信息的行为，对于保护个人信息安全，将起到积极作用。</a:t>
            </a:r>
          </a:p>
        </p:txBody>
      </p:sp>
      <p:sp>
        <p:nvSpPr>
          <p:cNvPr id="5" name="PA-110898"/>
          <p:cNvSpPr txBox="1">
            <a:spLocks noChangeArrowheads="1"/>
          </p:cNvSpPr>
          <p:nvPr>
            <p:custDataLst>
              <p:tags r:id="rId3"/>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6" name="PA-110899"/>
          <p:cNvPicPr>
            <a:picLocks noChangeAspect="1"/>
          </p:cNvPicPr>
          <p:nvPr>
            <p:custDataLst>
              <p:tags r:id="rId4"/>
            </p:custDataLst>
          </p:nvPr>
        </p:nvPicPr>
        <p:blipFill>
          <a:blip r:embed="rId7" cstate="email">
            <a:extLst>
              <a:ext uri="{28A0092B-C50C-407E-A947-70E740481C1C}">
                <a14:useLocalDpi xmlns:a14="http://schemas.microsoft.com/office/drawing/2010/main"/>
              </a:ext>
            </a:extLst>
          </a:blip>
          <a:stretch>
            <a:fillRect/>
          </a:stretch>
        </p:blipFill>
        <p:spPr>
          <a:xfrm>
            <a:off x="525631" y="2575356"/>
            <a:ext cx="4974833" cy="349029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trips(down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100"/>
          <p:cNvSpPr txBox="1"/>
          <p:nvPr>
            <p:custDataLst>
              <p:tags r:id="rId1"/>
            </p:custDataLst>
          </p:nvPr>
        </p:nvSpPr>
        <p:spPr>
          <a:xfrm>
            <a:off x="1278659" y="1686343"/>
            <a:ext cx="4385719" cy="461665"/>
          </a:xfrm>
          <a:prstGeom prst="rect">
            <a:avLst/>
          </a:prstGeom>
          <a:noFill/>
        </p:spPr>
        <p:txBody>
          <a:bodyPr wrap="square" rtlCol="0">
            <a:spAutoFit/>
            <a:scene3d>
              <a:camera prst="orthographicFront"/>
              <a:lightRig rig="threePt" dir="t"/>
            </a:scene3d>
            <a:sp3d contourW="12700"/>
          </a:bodyPr>
          <a:lstStyle/>
          <a:p>
            <a:pPr defTabSz="685165"/>
            <a:r>
              <a:rPr lang="zh-CN" altLang="en-US" sz="2400" b="1" kern="0">
                <a:latin typeface="+mj-ea"/>
                <a:ea typeface="+mj-ea"/>
                <a:sym typeface="字魂59号-创粗黑" panose="00000500000000000000" pitchFamily="2" charset="-122"/>
              </a:rPr>
              <a:t>看点二：严厉打击网络诈骗</a:t>
            </a:r>
          </a:p>
        </p:txBody>
      </p:sp>
      <p:sp>
        <p:nvSpPr>
          <p:cNvPr id="4" name="PA-1108101"/>
          <p:cNvSpPr/>
          <p:nvPr>
            <p:custDataLst>
              <p:tags r:id="rId2"/>
            </p:custDataLst>
          </p:nvPr>
        </p:nvSpPr>
        <p:spPr>
          <a:xfrm>
            <a:off x="1278659" y="2443875"/>
            <a:ext cx="5666806" cy="3367397"/>
          </a:xfrm>
          <a:prstGeom prst="rect">
            <a:avLst/>
          </a:prstGeom>
        </p:spPr>
        <p:txBody>
          <a:bodyPr wrap="square">
            <a:spAutoFit/>
          </a:bodyPr>
          <a:lstStyle/>
          <a:p>
            <a:pPr lvl="0" algn="just">
              <a:lnSpc>
                <a:spcPct val="150000"/>
              </a:lnSpc>
            </a:pP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中华人民共和国网络安全法</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针对新型网络诈骗犯罪规定：任何个人和组织不得设立用于实施诈骗，传授犯罪方法，制作或者销售违禁物品、管制物品等违法犯罪活动的网站、通讯群组，不得利用网络发布与实施诈骗，制作或者销售违禁物品、管制物品以及其他违法犯罪活动的信息。这些规定，不仅对诈骗个人和组织起到震慑作用，更明确了互联网企业不可推卸的责任。</a:t>
            </a:r>
          </a:p>
        </p:txBody>
      </p:sp>
      <p:sp>
        <p:nvSpPr>
          <p:cNvPr id="5" name="PA-1108102"/>
          <p:cNvSpPr txBox="1">
            <a:spLocks noChangeArrowheads="1"/>
          </p:cNvSpPr>
          <p:nvPr>
            <p:custDataLst>
              <p:tags r:id="rId3"/>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7" name="PA-1108103"/>
          <p:cNvPicPr>
            <a:picLocks noChangeAspect="1"/>
          </p:cNvPicPr>
          <p:nvPr>
            <p:custDataLst>
              <p:tags r:id="rId4"/>
            </p:custDataLst>
          </p:nvPr>
        </p:nvPicPr>
        <p:blipFill>
          <a:blip r:embed="rId7" cstate="email">
            <a:extLst>
              <a:ext uri="{28A0092B-C50C-407E-A947-70E740481C1C}">
                <a14:useLocalDpi xmlns:a14="http://schemas.microsoft.com/office/drawing/2010/main"/>
              </a:ext>
            </a:extLst>
          </a:blip>
          <a:stretch>
            <a:fillRect/>
          </a:stretch>
        </p:blipFill>
        <p:spPr>
          <a:xfrm>
            <a:off x="6840638" y="1308884"/>
            <a:ext cx="5184494" cy="518449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trips(down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104"/>
          <p:cNvSpPr txBox="1"/>
          <p:nvPr>
            <p:custDataLst>
              <p:tags r:id="rId1"/>
            </p:custDataLst>
          </p:nvPr>
        </p:nvSpPr>
        <p:spPr>
          <a:xfrm>
            <a:off x="5637299" y="1920023"/>
            <a:ext cx="5262955" cy="461665"/>
          </a:xfrm>
          <a:prstGeom prst="rect">
            <a:avLst/>
          </a:prstGeom>
          <a:noFill/>
        </p:spPr>
        <p:txBody>
          <a:bodyPr wrap="square" rtlCol="0">
            <a:spAutoFit/>
            <a:scene3d>
              <a:camera prst="orthographicFront"/>
              <a:lightRig rig="threePt" dir="t"/>
            </a:scene3d>
            <a:sp3d contourW="12700"/>
          </a:bodyPr>
          <a:lstStyle/>
          <a:p>
            <a:pPr defTabSz="685165"/>
            <a:r>
              <a:rPr lang="zh-CN" altLang="en-US" sz="2400" b="1" kern="0">
                <a:latin typeface="+mj-ea"/>
                <a:ea typeface="+mj-ea"/>
                <a:sym typeface="字魂59号-创粗黑" panose="00000500000000000000" pitchFamily="2" charset="-122"/>
              </a:rPr>
              <a:t>看点三：以法律形式明确“实名制”</a:t>
            </a:r>
          </a:p>
        </p:txBody>
      </p:sp>
      <p:sp>
        <p:nvSpPr>
          <p:cNvPr id="4" name="PA-1108105"/>
          <p:cNvSpPr/>
          <p:nvPr>
            <p:custDataLst>
              <p:tags r:id="rId2"/>
            </p:custDataLst>
          </p:nvPr>
        </p:nvSpPr>
        <p:spPr>
          <a:xfrm>
            <a:off x="5637299" y="2677555"/>
            <a:ext cx="5666806" cy="2951898"/>
          </a:xfrm>
          <a:prstGeom prst="rect">
            <a:avLst/>
          </a:prstGeom>
        </p:spPr>
        <p:txBody>
          <a:bodyPr wrap="square">
            <a:spAutoFit/>
          </a:bodyPr>
          <a:lstStyle/>
          <a:p>
            <a:pPr algn="just">
              <a:lnSpc>
                <a:spcPct val="150000"/>
              </a:lnSpc>
            </a:pPr>
            <a:r>
              <a:rPr lang="zh-CN" altLang="en-US" kern="0">
                <a:latin typeface="+mn-ea"/>
                <a:sym typeface="字魂59号-创粗黑" panose="00000500000000000000" pitchFamily="2" charset="-122"/>
              </a:rPr>
              <a:t>网络安全法以法律的形式对“网络实名制”做出规定：网络运营者为用户办理网络接入、域名注册服务，办理固定电话、移动电话等入网手续，或者为用户提供信息发布、即时通讯等服务，应当要求用户提供真实身份信息。用户不提供真实身份信息的，网络运营者不得为其提供相关服务。网络服务提供商要落实主体责任，加强审核把关。</a:t>
            </a:r>
          </a:p>
        </p:txBody>
      </p:sp>
      <p:sp>
        <p:nvSpPr>
          <p:cNvPr id="5" name="PA-1108106"/>
          <p:cNvSpPr txBox="1">
            <a:spLocks noChangeArrowheads="1"/>
          </p:cNvSpPr>
          <p:nvPr>
            <p:custDataLst>
              <p:tags r:id="rId3"/>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7" name="PA-1108107"/>
          <p:cNvPicPr>
            <a:picLocks noChangeAspect="1"/>
          </p:cNvPicPr>
          <p:nvPr>
            <p:custDataLst>
              <p:tags r:id="rId4"/>
            </p:custDataLst>
          </p:nvPr>
        </p:nvPicPr>
        <p:blipFill>
          <a:blip r:embed="rId7" cstate="email">
            <a:extLst>
              <a:ext uri="{28A0092B-C50C-407E-A947-70E740481C1C}">
                <a14:useLocalDpi xmlns:a14="http://schemas.microsoft.com/office/drawing/2010/main"/>
              </a:ext>
            </a:extLst>
          </a:blip>
          <a:stretch>
            <a:fillRect/>
          </a:stretch>
        </p:blipFill>
        <p:spPr>
          <a:xfrm>
            <a:off x="953485" y="1502580"/>
            <a:ext cx="4289932" cy="43980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trips(down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1081"/>
          <p:cNvSpPr txBox="1"/>
          <p:nvPr>
            <p:custDataLst>
              <p:tags r:id="rId1"/>
            </p:custDataLst>
          </p:nvPr>
        </p:nvSpPr>
        <p:spPr>
          <a:xfrm>
            <a:off x="1004339" y="1666023"/>
            <a:ext cx="5262955" cy="461665"/>
          </a:xfrm>
          <a:prstGeom prst="rect">
            <a:avLst/>
          </a:prstGeom>
          <a:noFill/>
        </p:spPr>
        <p:txBody>
          <a:bodyPr wrap="square" rtlCol="0">
            <a:spAutoFit/>
            <a:scene3d>
              <a:camera prst="orthographicFront"/>
              <a:lightRig rig="threePt" dir="t"/>
            </a:scene3d>
            <a:sp3d contourW="12700"/>
          </a:bodyPr>
          <a:lstStyle/>
          <a:p>
            <a:pPr defTabSz="685165"/>
            <a:r>
              <a:rPr lang="zh-CN" altLang="en-US" sz="2400" b="1" kern="0">
                <a:latin typeface="+mj-ea"/>
                <a:ea typeface="+mj-ea"/>
                <a:sym typeface="字魂59号-创粗黑" panose="00000500000000000000" pitchFamily="2" charset="-122"/>
              </a:rPr>
              <a:t>看点四：重点保护关键信息基础设施</a:t>
            </a:r>
          </a:p>
        </p:txBody>
      </p:sp>
      <p:sp>
        <p:nvSpPr>
          <p:cNvPr id="6" name="PA-11082"/>
          <p:cNvSpPr/>
          <p:nvPr>
            <p:custDataLst>
              <p:tags r:id="rId2"/>
            </p:custDataLst>
          </p:nvPr>
        </p:nvSpPr>
        <p:spPr>
          <a:xfrm>
            <a:off x="1004339" y="2423555"/>
            <a:ext cx="5666806" cy="3782895"/>
          </a:xfrm>
          <a:prstGeom prst="rect">
            <a:avLst/>
          </a:prstGeom>
        </p:spPr>
        <p:txBody>
          <a:bodyPr wrap="square">
            <a:spAutoFit/>
          </a:bodyPr>
          <a:lstStyle/>
          <a:p>
            <a:pPr algn="just">
              <a:lnSpc>
                <a:spcPct val="150000"/>
              </a:lnSpc>
            </a:pP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中华人民共和国网络安全法</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对关键信息基础设施的运行安全进行明确规定，指出国家对公共通信和信息服务、能源、交通、水利、金融、公共服务、电子政务等重要行业和领域的关键信息基础设施实行重点保护。保障这些关键信息系统的安全，不仅仅是保护经济安全，更是保护社会安全、公共安全乃至国家安全。保护国家关键信息基础设施是国际惯例，  </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中华人民共和国网络安全法</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以法律的形式予以明确和强调，非常及时而且必要。</a:t>
            </a:r>
          </a:p>
        </p:txBody>
      </p:sp>
      <p:sp>
        <p:nvSpPr>
          <p:cNvPr id="7" name="PA-11083"/>
          <p:cNvSpPr txBox="1">
            <a:spLocks noChangeArrowheads="1"/>
          </p:cNvSpPr>
          <p:nvPr>
            <p:custDataLst>
              <p:tags r:id="rId3"/>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9" name="PA-11084"/>
          <p:cNvPicPr>
            <a:picLocks noChangeAspect="1"/>
          </p:cNvPicPr>
          <p:nvPr>
            <p:custDataLst>
              <p:tags r:id="rId4"/>
            </p:custDataLst>
          </p:nvPr>
        </p:nvPicPr>
        <p:blipFill>
          <a:blip r:embed="rId7" cstate="email">
            <a:extLst>
              <a:ext uri="{28A0092B-C50C-407E-A947-70E740481C1C}">
                <a14:useLocalDpi xmlns:a14="http://schemas.microsoft.com/office/drawing/2010/main"/>
              </a:ext>
            </a:extLst>
          </a:blip>
          <a:stretch>
            <a:fillRect/>
          </a:stretch>
        </p:blipFill>
        <p:spPr>
          <a:xfrm>
            <a:off x="6833128" y="2229180"/>
            <a:ext cx="5666806" cy="341082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trips(down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108"/>
          <p:cNvSpPr txBox="1"/>
          <p:nvPr>
            <p:custDataLst>
              <p:tags r:id="rId1"/>
            </p:custDataLst>
          </p:nvPr>
        </p:nvSpPr>
        <p:spPr>
          <a:xfrm>
            <a:off x="5637299" y="1920023"/>
            <a:ext cx="5262955" cy="830997"/>
          </a:xfrm>
          <a:prstGeom prst="rect">
            <a:avLst/>
          </a:prstGeom>
          <a:noFill/>
        </p:spPr>
        <p:txBody>
          <a:bodyPr wrap="square" rtlCol="0">
            <a:spAutoFit/>
            <a:scene3d>
              <a:camera prst="orthographicFront"/>
              <a:lightRig rig="threePt" dir="t"/>
            </a:scene3d>
            <a:sp3d contourW="12700"/>
          </a:bodyPr>
          <a:lstStyle/>
          <a:p>
            <a:pPr defTabSz="685165"/>
            <a:r>
              <a:rPr lang="zh-CN" altLang="en-US" sz="2400" b="1" kern="0" dirty="0">
                <a:latin typeface="+mj-ea"/>
                <a:ea typeface="+mj-ea"/>
                <a:sym typeface="字魂59号-创粗黑" panose="00000500000000000000" pitchFamily="2" charset="-122"/>
              </a:rPr>
              <a:t>看点五：惩治攻击破坏我国关键信息  </a:t>
            </a:r>
            <a:endParaRPr lang="en-US" altLang="zh-CN" sz="2400" b="1" kern="0" dirty="0">
              <a:latin typeface="+mj-ea"/>
              <a:ea typeface="+mj-ea"/>
              <a:sym typeface="字魂59号-创粗黑" panose="00000500000000000000" pitchFamily="2" charset="-122"/>
            </a:endParaRPr>
          </a:p>
          <a:p>
            <a:pPr defTabSz="685165"/>
            <a:r>
              <a:rPr lang="zh-CN" altLang="en-US" sz="2400" b="1" kern="0" dirty="0" smtClean="0">
                <a:latin typeface="+mj-ea"/>
                <a:ea typeface="+mj-ea"/>
                <a:sym typeface="字魂59号-创粗黑" panose="00000500000000000000" pitchFamily="2" charset="-122"/>
              </a:rPr>
              <a:t>基</a:t>
            </a:r>
            <a:r>
              <a:rPr lang="zh-CN" altLang="en-US" sz="2400" b="1" kern="0" dirty="0">
                <a:latin typeface="+mj-ea"/>
                <a:ea typeface="+mj-ea"/>
                <a:sym typeface="字魂59号-创粗黑" panose="00000500000000000000" pitchFamily="2" charset="-122"/>
              </a:rPr>
              <a:t>础设施的境外组织和个人</a:t>
            </a:r>
          </a:p>
        </p:txBody>
      </p:sp>
      <p:sp>
        <p:nvSpPr>
          <p:cNvPr id="4" name="PA-1108109"/>
          <p:cNvSpPr/>
          <p:nvPr>
            <p:custDataLst>
              <p:tags r:id="rId2"/>
            </p:custDataLst>
          </p:nvPr>
        </p:nvSpPr>
        <p:spPr>
          <a:xfrm>
            <a:off x="5637299" y="2912237"/>
            <a:ext cx="5666806" cy="3367397"/>
          </a:xfrm>
          <a:prstGeom prst="rect">
            <a:avLst/>
          </a:prstGeom>
        </p:spPr>
        <p:txBody>
          <a:bodyPr wrap="square">
            <a:spAutoFit/>
          </a:bodyPr>
          <a:lstStyle/>
          <a:p>
            <a:pPr algn="just">
              <a:lnSpc>
                <a:spcPct val="150000"/>
              </a:lnSpc>
            </a:pPr>
            <a:r>
              <a:rPr lang="zh-CN" altLang="en-US" kern="0" dirty="0">
                <a:latin typeface="+mn-ea"/>
                <a:sym typeface="字魂59号-创粗黑" panose="00000500000000000000" pitchFamily="2" charset="-122"/>
              </a:rPr>
              <a:t>我国一直是网络攻击的受害国。</a:t>
            </a:r>
            <a:r>
              <a:rPr lang="en-US" altLang="zh-CN" kern="0" dirty="0">
                <a:latin typeface="+mn-ea"/>
                <a:sym typeface="字魂59号-创粗黑" panose="00000500000000000000" pitchFamily="2" charset="-122"/>
              </a:rPr>
              <a:t>《</a:t>
            </a:r>
            <a:r>
              <a:rPr lang="zh-CN" altLang="en-US" kern="0" dirty="0">
                <a:latin typeface="+mn-ea"/>
                <a:sym typeface="字魂59号-创粗黑" panose="00000500000000000000" pitchFamily="2" charset="-122"/>
              </a:rPr>
              <a:t>中华人民共和国网络安全法</a:t>
            </a:r>
            <a:r>
              <a:rPr lang="en-US" altLang="zh-CN" kern="0" dirty="0">
                <a:latin typeface="+mn-ea"/>
                <a:sym typeface="字魂59号-创粗黑" panose="00000500000000000000" pitchFamily="2" charset="-122"/>
              </a:rPr>
              <a:t>》</a:t>
            </a:r>
            <a:r>
              <a:rPr lang="zh-CN" altLang="en-US" kern="0" dirty="0">
                <a:latin typeface="+mn-ea"/>
                <a:sym typeface="字魂59号-创粗黑" panose="00000500000000000000" pitchFamily="2" charset="-122"/>
              </a:rPr>
              <a:t>规定，境外的个人或者组织从事攻击、侵入、干扰、破坏等危害中华人民共和国的关键信息基础设施的活动，造成严重后果的，依法追究法律责任；国务院公安部门和有关部门并可以决定对该个人或者组织采取冻结财产或者其他必要的制裁措施。</a:t>
            </a:r>
            <a:r>
              <a:rPr lang="en-US" altLang="zh-CN" kern="0" dirty="0">
                <a:latin typeface="+mn-ea"/>
                <a:sym typeface="字魂59号-创粗黑" panose="00000500000000000000" pitchFamily="2" charset="-122"/>
              </a:rPr>
              <a:t>《</a:t>
            </a:r>
            <a:r>
              <a:rPr lang="zh-CN" altLang="en-US" kern="0" dirty="0">
                <a:latin typeface="+mn-ea"/>
                <a:sym typeface="字魂59号-创粗黑" panose="00000500000000000000" pitchFamily="2" charset="-122"/>
              </a:rPr>
              <a:t>中华人民共和国网络安全法</a:t>
            </a:r>
            <a:r>
              <a:rPr lang="en-US" altLang="zh-CN" kern="0" dirty="0">
                <a:latin typeface="+mn-ea"/>
                <a:sym typeface="字魂59号-创粗黑" panose="00000500000000000000" pitchFamily="2" charset="-122"/>
              </a:rPr>
              <a:t>》</a:t>
            </a:r>
            <a:r>
              <a:rPr lang="zh-CN" altLang="en-US" kern="0" dirty="0">
                <a:latin typeface="+mn-ea"/>
                <a:sym typeface="字魂59号-创粗黑" panose="00000500000000000000" pitchFamily="2" charset="-122"/>
              </a:rPr>
              <a:t>这一规定，不仅符合国际惯例，而且表明了我们维护国家网络主权的坚强决心。</a:t>
            </a:r>
          </a:p>
        </p:txBody>
      </p:sp>
      <p:sp>
        <p:nvSpPr>
          <p:cNvPr id="5" name="PA-1108110"/>
          <p:cNvSpPr txBox="1">
            <a:spLocks noChangeArrowheads="1"/>
          </p:cNvSpPr>
          <p:nvPr>
            <p:custDataLst>
              <p:tags r:id="rId3"/>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7" name="PA-1108111"/>
          <p:cNvPicPr>
            <a:picLocks noChangeAspect="1"/>
          </p:cNvPicPr>
          <p:nvPr>
            <p:custDataLst>
              <p:tags r:id="rId4"/>
            </p:custDataLst>
          </p:nvPr>
        </p:nvPicPr>
        <p:blipFill>
          <a:blip r:embed="rId7" cstate="email">
            <a:extLst>
              <a:ext uri="{28A0092B-C50C-407E-A947-70E740481C1C}">
                <a14:useLocalDpi xmlns:a14="http://schemas.microsoft.com/office/drawing/2010/main"/>
              </a:ext>
            </a:extLst>
          </a:blip>
          <a:stretch>
            <a:fillRect/>
          </a:stretch>
        </p:blipFill>
        <p:spPr>
          <a:xfrm>
            <a:off x="1044024" y="1707246"/>
            <a:ext cx="3594125" cy="478613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1850"/>
                            </p:stCondLst>
                            <p:childTnLst>
                              <p:par>
                                <p:cTn id="9" presetID="18" presetClass="entr" presetSubtype="12"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trips(down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112"/>
          <p:cNvSpPr txBox="1"/>
          <p:nvPr>
            <p:custDataLst>
              <p:tags r:id="rId1"/>
            </p:custDataLst>
          </p:nvPr>
        </p:nvSpPr>
        <p:spPr>
          <a:xfrm>
            <a:off x="1104783" y="2065735"/>
            <a:ext cx="5666806" cy="830997"/>
          </a:xfrm>
          <a:prstGeom prst="rect">
            <a:avLst/>
          </a:prstGeom>
          <a:noFill/>
        </p:spPr>
        <p:txBody>
          <a:bodyPr wrap="square" rtlCol="0">
            <a:spAutoFit/>
            <a:scene3d>
              <a:camera prst="orthographicFront"/>
              <a:lightRig rig="threePt" dir="t"/>
            </a:scene3d>
            <a:sp3d contourW="12700"/>
          </a:bodyPr>
          <a:lstStyle/>
          <a:p>
            <a:pPr defTabSz="685165"/>
            <a:r>
              <a:rPr lang="zh-CN" altLang="en-US" sz="2400" b="1" kern="0">
                <a:latin typeface="+mj-ea"/>
                <a:ea typeface="+mj-ea"/>
                <a:sym typeface="字魂59号-创粗黑" panose="00000500000000000000" pitchFamily="2" charset="-122"/>
              </a:rPr>
              <a:t>看点六：重大突发事件可采取“网络通</a:t>
            </a:r>
            <a:endParaRPr lang="en-US" altLang="zh-CN" sz="2400" b="1" kern="0">
              <a:latin typeface="+mj-ea"/>
              <a:ea typeface="+mj-ea"/>
              <a:sym typeface="字魂59号-创粗黑" panose="00000500000000000000" pitchFamily="2" charset="-122"/>
            </a:endParaRPr>
          </a:p>
          <a:p>
            <a:pPr defTabSz="685165"/>
            <a:r>
              <a:rPr lang="en-US" altLang="zh-CN" sz="2400" b="1" kern="0">
                <a:latin typeface="+mj-ea"/>
                <a:ea typeface="+mj-ea"/>
                <a:sym typeface="字魂59号-创粗黑" panose="00000500000000000000" pitchFamily="2" charset="-122"/>
              </a:rPr>
              <a:t>                 </a:t>
            </a:r>
            <a:r>
              <a:rPr lang="zh-CN" altLang="en-US" sz="2400" b="1" kern="0">
                <a:latin typeface="+mj-ea"/>
                <a:ea typeface="+mj-ea"/>
                <a:sym typeface="字魂59号-创粗黑" panose="00000500000000000000" pitchFamily="2" charset="-122"/>
              </a:rPr>
              <a:t>信管制”</a:t>
            </a:r>
          </a:p>
        </p:txBody>
      </p:sp>
      <p:sp>
        <p:nvSpPr>
          <p:cNvPr id="4" name="PA-1108113"/>
          <p:cNvSpPr/>
          <p:nvPr>
            <p:custDataLst>
              <p:tags r:id="rId2"/>
            </p:custDataLst>
          </p:nvPr>
        </p:nvSpPr>
        <p:spPr>
          <a:xfrm>
            <a:off x="1104782" y="3196647"/>
            <a:ext cx="5666806" cy="2536400"/>
          </a:xfrm>
          <a:prstGeom prst="rect">
            <a:avLst/>
          </a:prstGeom>
        </p:spPr>
        <p:txBody>
          <a:bodyPr wrap="square">
            <a:spAutoFit/>
          </a:bodyPr>
          <a:lstStyle/>
          <a:p>
            <a:pPr algn="just">
              <a:lnSpc>
                <a:spcPct val="150000"/>
              </a:lnSpc>
            </a:pPr>
            <a:r>
              <a:rPr lang="zh-CN" altLang="en-US" kern="0">
                <a:latin typeface="+mn-ea"/>
                <a:sym typeface="字魂59号-创粗黑" panose="00000500000000000000" pitchFamily="2" charset="-122"/>
              </a:rPr>
              <a:t>网络安全法中，对建立网络安全监测预警与应急处置制度进行了规定，明确发生网络安全事件时，有关部门需要采取的措施。特别规定：因维护国家安全和社会公共秩序，处置重大突发社会安全事件的需要，经国务院决定或者批准，可以在特定区域对网络通信采取限制等临时措施。</a:t>
            </a:r>
          </a:p>
        </p:txBody>
      </p:sp>
      <p:sp>
        <p:nvSpPr>
          <p:cNvPr id="5" name="PA-1108114"/>
          <p:cNvSpPr txBox="1">
            <a:spLocks noChangeArrowheads="1"/>
          </p:cNvSpPr>
          <p:nvPr>
            <p:custDataLst>
              <p:tags r:id="rId3"/>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7" name="PA-1108115"/>
          <p:cNvPicPr>
            <a:picLocks noChangeAspect="1"/>
          </p:cNvPicPr>
          <p:nvPr>
            <p:custDataLst>
              <p:tags r:id="rId4"/>
            </p:custDataLst>
          </p:nvPr>
        </p:nvPicPr>
        <p:blipFill>
          <a:blip r:embed="rId7" cstate="email">
            <a:extLst>
              <a:ext uri="{28A0092B-C50C-407E-A947-70E740481C1C}">
                <a14:useLocalDpi xmlns:a14="http://schemas.microsoft.com/office/drawing/2010/main"/>
              </a:ext>
            </a:extLst>
          </a:blip>
          <a:stretch>
            <a:fillRect/>
          </a:stretch>
        </p:blipFill>
        <p:spPr>
          <a:xfrm>
            <a:off x="6886936" y="1985181"/>
            <a:ext cx="4690455" cy="40429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trips(downLef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108116"/>
          <p:cNvSpPr/>
          <p:nvPr>
            <p:custDataLst>
              <p:tags r:id="rId1"/>
            </p:custDataLst>
          </p:nvPr>
        </p:nvSpPr>
        <p:spPr>
          <a:xfrm>
            <a:off x="1252941" y="2002331"/>
            <a:ext cx="6992679" cy="600164"/>
          </a:xfrm>
          <a:prstGeom prst="rect">
            <a:avLst/>
          </a:prstGeom>
        </p:spPr>
        <p:txBody>
          <a:bodyPr wrap="square">
            <a:spAutoFit/>
          </a:bodyPr>
          <a:lstStyle/>
          <a:p>
            <a:pPr defTabSz="685165">
              <a:lnSpc>
                <a:spcPct val="150000"/>
              </a:lnSpc>
            </a:pPr>
            <a:r>
              <a:rPr lang="en-US" altLang="zh-CN" sz="2400" b="1" kern="0">
                <a:latin typeface="+mj-ea"/>
                <a:ea typeface="+mj-ea"/>
                <a:sym typeface="字魂59号-创粗黑" panose="00000500000000000000" pitchFamily="2" charset="-122"/>
              </a:rPr>
              <a:t>《</a:t>
            </a:r>
            <a:r>
              <a:rPr lang="zh-CN" altLang="en-US" sz="2400" b="1" kern="0">
                <a:latin typeface="+mj-ea"/>
                <a:ea typeface="+mj-ea"/>
                <a:sym typeface="字魂59号-创粗黑" panose="00000500000000000000" pitchFamily="2" charset="-122"/>
              </a:rPr>
              <a:t>网络安全法</a:t>
            </a:r>
            <a:r>
              <a:rPr lang="en-US" altLang="zh-CN" sz="2400" b="1" kern="0">
                <a:latin typeface="+mj-ea"/>
                <a:ea typeface="+mj-ea"/>
                <a:sym typeface="字魂59号-创粗黑" panose="00000500000000000000" pitchFamily="2" charset="-122"/>
              </a:rPr>
              <a:t>》</a:t>
            </a:r>
            <a:r>
              <a:rPr lang="zh-CN" altLang="en-US" sz="2400" b="1" kern="0">
                <a:latin typeface="+mj-ea"/>
                <a:ea typeface="+mj-ea"/>
                <a:sym typeface="字魂59号-创粗黑" panose="00000500000000000000" pitchFamily="2" charset="-122"/>
              </a:rPr>
              <a:t>禁止哪些个人和组织的网络行为</a:t>
            </a:r>
          </a:p>
        </p:txBody>
      </p:sp>
      <p:grpSp>
        <p:nvGrpSpPr>
          <p:cNvPr id="6" name="PA-1108117"/>
          <p:cNvGrpSpPr/>
          <p:nvPr>
            <p:custDataLst>
              <p:tags r:id="rId2"/>
            </p:custDataLst>
          </p:nvPr>
        </p:nvGrpSpPr>
        <p:grpSpPr>
          <a:xfrm>
            <a:off x="477357" y="2104793"/>
            <a:ext cx="574821" cy="478595"/>
            <a:chOff x="1340184" y="2342641"/>
            <a:chExt cx="574821" cy="478595"/>
          </a:xfrm>
          <a:gradFill>
            <a:gsLst>
              <a:gs pos="13000">
                <a:srgbClr val="E1C8FB"/>
              </a:gs>
              <a:gs pos="55000">
                <a:srgbClr val="5FADF4"/>
              </a:gs>
              <a:gs pos="90000">
                <a:srgbClr val="B7F4E2"/>
              </a:gs>
            </a:gsLst>
            <a:lin ang="2700000" scaled="0"/>
          </a:gradFill>
        </p:grpSpPr>
        <p:sp>
          <p:nvSpPr>
            <p:cNvPr id="7" name="PA-任意多边形 12"/>
            <p:cNvSpPr>
              <a:spLocks noEditPoints="1"/>
            </p:cNvSpPr>
            <p:nvPr>
              <p:custDataLst>
                <p:tags r:id="rId6"/>
              </p:custDataLst>
            </p:nvPr>
          </p:nvSpPr>
          <p:spPr bwMode="auto">
            <a:xfrm>
              <a:off x="1340184" y="2342641"/>
              <a:ext cx="574821" cy="478595"/>
            </a:xfrm>
            <a:custGeom>
              <a:avLst/>
              <a:gdLst>
                <a:gd name="T0" fmla="*/ 1271 w 3632"/>
                <a:gd name="T1" fmla="*/ 2903 h 3024"/>
                <a:gd name="T2" fmla="*/ 2240 w 3632"/>
                <a:gd name="T3" fmla="*/ 2903 h 3024"/>
                <a:gd name="T4" fmla="*/ 2258 w 3632"/>
                <a:gd name="T5" fmla="*/ 2906 h 3024"/>
                <a:gd name="T6" fmla="*/ 2275 w 3632"/>
                <a:gd name="T7" fmla="*/ 2915 h 3024"/>
                <a:gd name="T8" fmla="*/ 2288 w 3632"/>
                <a:gd name="T9" fmla="*/ 2928 h 3024"/>
                <a:gd name="T10" fmla="*/ 2297 w 3632"/>
                <a:gd name="T11" fmla="*/ 2945 h 3024"/>
                <a:gd name="T12" fmla="*/ 2300 w 3632"/>
                <a:gd name="T13" fmla="*/ 2964 h 3024"/>
                <a:gd name="T14" fmla="*/ 2297 w 3632"/>
                <a:gd name="T15" fmla="*/ 2982 h 3024"/>
                <a:gd name="T16" fmla="*/ 2288 w 3632"/>
                <a:gd name="T17" fmla="*/ 2999 h 3024"/>
                <a:gd name="T18" fmla="*/ 2275 w 3632"/>
                <a:gd name="T19" fmla="*/ 3012 h 3024"/>
                <a:gd name="T20" fmla="*/ 2258 w 3632"/>
                <a:gd name="T21" fmla="*/ 3021 h 3024"/>
                <a:gd name="T22" fmla="*/ 2240 w 3632"/>
                <a:gd name="T23" fmla="*/ 3024 h 3024"/>
                <a:gd name="T24" fmla="*/ 1271 w 3632"/>
                <a:gd name="T25" fmla="*/ 3024 h 3024"/>
                <a:gd name="T26" fmla="*/ 1252 w 3632"/>
                <a:gd name="T27" fmla="*/ 3021 h 3024"/>
                <a:gd name="T28" fmla="*/ 1236 w 3632"/>
                <a:gd name="T29" fmla="*/ 3012 h 3024"/>
                <a:gd name="T30" fmla="*/ 1223 w 3632"/>
                <a:gd name="T31" fmla="*/ 2999 h 3024"/>
                <a:gd name="T32" fmla="*/ 1214 w 3632"/>
                <a:gd name="T33" fmla="*/ 2982 h 3024"/>
                <a:gd name="T34" fmla="*/ 1211 w 3632"/>
                <a:gd name="T35" fmla="*/ 2964 h 3024"/>
                <a:gd name="T36" fmla="*/ 1214 w 3632"/>
                <a:gd name="T37" fmla="*/ 2945 h 3024"/>
                <a:gd name="T38" fmla="*/ 1223 w 3632"/>
                <a:gd name="T39" fmla="*/ 2928 h 3024"/>
                <a:gd name="T40" fmla="*/ 1236 w 3632"/>
                <a:gd name="T41" fmla="*/ 2915 h 3024"/>
                <a:gd name="T42" fmla="*/ 1252 w 3632"/>
                <a:gd name="T43" fmla="*/ 2906 h 3024"/>
                <a:gd name="T44" fmla="*/ 1271 w 3632"/>
                <a:gd name="T45" fmla="*/ 2903 h 3024"/>
                <a:gd name="T46" fmla="*/ 121 w 3632"/>
                <a:gd name="T47" fmla="*/ 121 h 3024"/>
                <a:gd name="T48" fmla="*/ 121 w 3632"/>
                <a:gd name="T49" fmla="*/ 2238 h 3024"/>
                <a:gd name="T50" fmla="*/ 3511 w 3632"/>
                <a:gd name="T51" fmla="*/ 2238 h 3024"/>
                <a:gd name="T52" fmla="*/ 3511 w 3632"/>
                <a:gd name="T53" fmla="*/ 121 h 3024"/>
                <a:gd name="T54" fmla="*/ 121 w 3632"/>
                <a:gd name="T55" fmla="*/ 121 h 3024"/>
                <a:gd name="T56" fmla="*/ 121 w 3632"/>
                <a:gd name="T57" fmla="*/ 0 h 3024"/>
                <a:gd name="T58" fmla="*/ 3511 w 3632"/>
                <a:gd name="T59" fmla="*/ 0 h 3024"/>
                <a:gd name="T60" fmla="*/ 3538 w 3632"/>
                <a:gd name="T61" fmla="*/ 3 h 3024"/>
                <a:gd name="T62" fmla="*/ 3564 w 3632"/>
                <a:gd name="T63" fmla="*/ 12 h 3024"/>
                <a:gd name="T64" fmla="*/ 3587 w 3632"/>
                <a:gd name="T65" fmla="*/ 26 h 3024"/>
                <a:gd name="T66" fmla="*/ 3606 w 3632"/>
                <a:gd name="T67" fmla="*/ 45 h 3024"/>
                <a:gd name="T68" fmla="*/ 3620 w 3632"/>
                <a:gd name="T69" fmla="*/ 68 h 3024"/>
                <a:gd name="T70" fmla="*/ 3629 w 3632"/>
                <a:gd name="T71" fmla="*/ 93 h 3024"/>
                <a:gd name="T72" fmla="*/ 3632 w 3632"/>
                <a:gd name="T73" fmla="*/ 121 h 3024"/>
                <a:gd name="T74" fmla="*/ 3632 w 3632"/>
                <a:gd name="T75" fmla="*/ 2238 h 3024"/>
                <a:gd name="T76" fmla="*/ 3629 w 3632"/>
                <a:gd name="T77" fmla="*/ 2265 h 3024"/>
                <a:gd name="T78" fmla="*/ 3620 w 3632"/>
                <a:gd name="T79" fmla="*/ 2291 h 3024"/>
                <a:gd name="T80" fmla="*/ 3606 w 3632"/>
                <a:gd name="T81" fmla="*/ 2314 h 3024"/>
                <a:gd name="T82" fmla="*/ 3587 w 3632"/>
                <a:gd name="T83" fmla="*/ 2332 h 3024"/>
                <a:gd name="T84" fmla="*/ 3564 w 3632"/>
                <a:gd name="T85" fmla="*/ 2347 h 3024"/>
                <a:gd name="T86" fmla="*/ 3538 w 3632"/>
                <a:gd name="T87" fmla="*/ 2355 h 3024"/>
                <a:gd name="T88" fmla="*/ 3511 w 3632"/>
                <a:gd name="T89" fmla="*/ 2359 h 3024"/>
                <a:gd name="T90" fmla="*/ 121 w 3632"/>
                <a:gd name="T91" fmla="*/ 2359 h 3024"/>
                <a:gd name="T92" fmla="*/ 94 w 3632"/>
                <a:gd name="T93" fmla="*/ 2355 h 3024"/>
                <a:gd name="T94" fmla="*/ 68 w 3632"/>
                <a:gd name="T95" fmla="*/ 2347 h 3024"/>
                <a:gd name="T96" fmla="*/ 45 w 3632"/>
                <a:gd name="T97" fmla="*/ 2332 h 3024"/>
                <a:gd name="T98" fmla="*/ 26 w 3632"/>
                <a:gd name="T99" fmla="*/ 2314 h 3024"/>
                <a:gd name="T100" fmla="*/ 12 w 3632"/>
                <a:gd name="T101" fmla="*/ 2291 h 3024"/>
                <a:gd name="T102" fmla="*/ 3 w 3632"/>
                <a:gd name="T103" fmla="*/ 2265 h 3024"/>
                <a:gd name="T104" fmla="*/ 0 w 3632"/>
                <a:gd name="T105" fmla="*/ 2238 h 3024"/>
                <a:gd name="T106" fmla="*/ 0 w 3632"/>
                <a:gd name="T107" fmla="*/ 121 h 3024"/>
                <a:gd name="T108" fmla="*/ 3 w 3632"/>
                <a:gd name="T109" fmla="*/ 93 h 3024"/>
                <a:gd name="T110" fmla="*/ 12 w 3632"/>
                <a:gd name="T111" fmla="*/ 68 h 3024"/>
                <a:gd name="T112" fmla="*/ 26 w 3632"/>
                <a:gd name="T113" fmla="*/ 45 h 3024"/>
                <a:gd name="T114" fmla="*/ 45 w 3632"/>
                <a:gd name="T115" fmla="*/ 26 h 3024"/>
                <a:gd name="T116" fmla="*/ 68 w 3632"/>
                <a:gd name="T117" fmla="*/ 12 h 3024"/>
                <a:gd name="T118" fmla="*/ 94 w 3632"/>
                <a:gd name="T119" fmla="*/ 3 h 3024"/>
                <a:gd name="T120" fmla="*/ 121 w 3632"/>
                <a:gd name="T121" fmla="*/ 0 h 3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31" h="3024">
                  <a:moveTo>
                    <a:pt x="1271" y="2903"/>
                  </a:moveTo>
                  <a:lnTo>
                    <a:pt x="2240" y="2903"/>
                  </a:lnTo>
                  <a:lnTo>
                    <a:pt x="2258" y="2906"/>
                  </a:lnTo>
                  <a:lnTo>
                    <a:pt x="2275" y="2915"/>
                  </a:lnTo>
                  <a:lnTo>
                    <a:pt x="2288" y="2928"/>
                  </a:lnTo>
                  <a:lnTo>
                    <a:pt x="2297" y="2945"/>
                  </a:lnTo>
                  <a:lnTo>
                    <a:pt x="2300" y="2964"/>
                  </a:lnTo>
                  <a:lnTo>
                    <a:pt x="2297" y="2982"/>
                  </a:lnTo>
                  <a:lnTo>
                    <a:pt x="2288" y="2999"/>
                  </a:lnTo>
                  <a:lnTo>
                    <a:pt x="2275" y="3012"/>
                  </a:lnTo>
                  <a:lnTo>
                    <a:pt x="2258" y="3021"/>
                  </a:lnTo>
                  <a:lnTo>
                    <a:pt x="2240" y="3024"/>
                  </a:lnTo>
                  <a:lnTo>
                    <a:pt x="1271" y="3024"/>
                  </a:lnTo>
                  <a:lnTo>
                    <a:pt x="1252" y="3021"/>
                  </a:lnTo>
                  <a:lnTo>
                    <a:pt x="1236" y="3012"/>
                  </a:lnTo>
                  <a:lnTo>
                    <a:pt x="1223" y="2999"/>
                  </a:lnTo>
                  <a:lnTo>
                    <a:pt x="1214" y="2982"/>
                  </a:lnTo>
                  <a:lnTo>
                    <a:pt x="1211" y="2964"/>
                  </a:lnTo>
                  <a:lnTo>
                    <a:pt x="1214" y="2945"/>
                  </a:lnTo>
                  <a:lnTo>
                    <a:pt x="1223" y="2928"/>
                  </a:lnTo>
                  <a:lnTo>
                    <a:pt x="1236" y="2915"/>
                  </a:lnTo>
                  <a:lnTo>
                    <a:pt x="1252" y="2906"/>
                  </a:lnTo>
                  <a:lnTo>
                    <a:pt x="1271" y="2903"/>
                  </a:lnTo>
                  <a:close/>
                  <a:moveTo>
                    <a:pt x="121" y="121"/>
                  </a:moveTo>
                  <a:lnTo>
                    <a:pt x="121" y="2238"/>
                  </a:lnTo>
                  <a:lnTo>
                    <a:pt x="3511" y="2238"/>
                  </a:lnTo>
                  <a:lnTo>
                    <a:pt x="3511" y="121"/>
                  </a:lnTo>
                  <a:lnTo>
                    <a:pt x="121" y="121"/>
                  </a:lnTo>
                  <a:close/>
                  <a:moveTo>
                    <a:pt x="121" y="0"/>
                  </a:moveTo>
                  <a:lnTo>
                    <a:pt x="3511" y="0"/>
                  </a:lnTo>
                  <a:lnTo>
                    <a:pt x="3538" y="3"/>
                  </a:lnTo>
                  <a:lnTo>
                    <a:pt x="3564" y="12"/>
                  </a:lnTo>
                  <a:lnTo>
                    <a:pt x="3587" y="26"/>
                  </a:lnTo>
                  <a:lnTo>
                    <a:pt x="3606" y="45"/>
                  </a:lnTo>
                  <a:lnTo>
                    <a:pt x="3620" y="68"/>
                  </a:lnTo>
                  <a:lnTo>
                    <a:pt x="3629" y="93"/>
                  </a:lnTo>
                  <a:lnTo>
                    <a:pt x="3632" y="121"/>
                  </a:lnTo>
                  <a:lnTo>
                    <a:pt x="3632" y="2238"/>
                  </a:lnTo>
                  <a:lnTo>
                    <a:pt x="3629" y="2265"/>
                  </a:lnTo>
                  <a:lnTo>
                    <a:pt x="3620" y="2291"/>
                  </a:lnTo>
                  <a:lnTo>
                    <a:pt x="3606" y="2314"/>
                  </a:lnTo>
                  <a:lnTo>
                    <a:pt x="3587" y="2332"/>
                  </a:lnTo>
                  <a:lnTo>
                    <a:pt x="3564" y="2347"/>
                  </a:lnTo>
                  <a:lnTo>
                    <a:pt x="3538" y="2355"/>
                  </a:lnTo>
                  <a:lnTo>
                    <a:pt x="3511" y="2359"/>
                  </a:lnTo>
                  <a:lnTo>
                    <a:pt x="121" y="2359"/>
                  </a:lnTo>
                  <a:lnTo>
                    <a:pt x="94" y="2355"/>
                  </a:lnTo>
                  <a:lnTo>
                    <a:pt x="68" y="2347"/>
                  </a:lnTo>
                  <a:lnTo>
                    <a:pt x="45" y="2332"/>
                  </a:lnTo>
                  <a:lnTo>
                    <a:pt x="26" y="2314"/>
                  </a:lnTo>
                  <a:lnTo>
                    <a:pt x="12" y="2291"/>
                  </a:lnTo>
                  <a:lnTo>
                    <a:pt x="3" y="2265"/>
                  </a:lnTo>
                  <a:lnTo>
                    <a:pt x="0" y="2238"/>
                  </a:lnTo>
                  <a:lnTo>
                    <a:pt x="0" y="121"/>
                  </a:lnTo>
                  <a:lnTo>
                    <a:pt x="3" y="93"/>
                  </a:lnTo>
                  <a:lnTo>
                    <a:pt x="12" y="68"/>
                  </a:lnTo>
                  <a:lnTo>
                    <a:pt x="26" y="45"/>
                  </a:lnTo>
                  <a:lnTo>
                    <a:pt x="45" y="26"/>
                  </a:lnTo>
                  <a:lnTo>
                    <a:pt x="68" y="12"/>
                  </a:lnTo>
                  <a:lnTo>
                    <a:pt x="94" y="3"/>
                  </a:lnTo>
                  <a:lnTo>
                    <a:pt x="121"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8" name="PA-任意多边形 13"/>
            <p:cNvSpPr>
              <a:spLocks noEditPoints="1"/>
            </p:cNvSpPr>
            <p:nvPr>
              <p:custDataLst>
                <p:tags r:id="rId7"/>
              </p:custDataLst>
            </p:nvPr>
          </p:nvSpPr>
          <p:spPr bwMode="auto">
            <a:xfrm>
              <a:off x="1512377" y="2409746"/>
              <a:ext cx="335524" cy="397563"/>
            </a:xfrm>
            <a:custGeom>
              <a:avLst/>
              <a:gdLst>
                <a:gd name="T0" fmla="*/ 812 w 2118"/>
                <a:gd name="T1" fmla="*/ 2004 h 2513"/>
                <a:gd name="T2" fmla="*/ 976 w 2118"/>
                <a:gd name="T3" fmla="*/ 2039 h 2513"/>
                <a:gd name="T4" fmla="*/ 1104 w 2118"/>
                <a:gd name="T5" fmla="*/ 2096 h 2513"/>
                <a:gd name="T6" fmla="*/ 1200 w 2118"/>
                <a:gd name="T7" fmla="*/ 2168 h 2513"/>
                <a:gd name="T8" fmla="*/ 1270 w 2118"/>
                <a:gd name="T9" fmla="*/ 2245 h 2513"/>
                <a:gd name="T10" fmla="*/ 1316 w 2118"/>
                <a:gd name="T11" fmla="*/ 2318 h 2513"/>
                <a:gd name="T12" fmla="*/ 1345 w 2118"/>
                <a:gd name="T13" fmla="*/ 2382 h 2513"/>
                <a:gd name="T14" fmla="*/ 1358 w 2118"/>
                <a:gd name="T15" fmla="*/ 2426 h 2513"/>
                <a:gd name="T16" fmla="*/ 1361 w 2118"/>
                <a:gd name="T17" fmla="*/ 2444 h 2513"/>
                <a:gd name="T18" fmla="*/ 1343 w 2118"/>
                <a:gd name="T19" fmla="*/ 2495 h 2513"/>
                <a:gd name="T20" fmla="*/ 1302 w 2118"/>
                <a:gd name="T21" fmla="*/ 2513 h 2513"/>
                <a:gd name="T22" fmla="*/ 1254 w 2118"/>
                <a:gd name="T23" fmla="*/ 2493 h 2513"/>
                <a:gd name="T24" fmla="*/ 1240 w 2118"/>
                <a:gd name="T25" fmla="*/ 2458 h 2513"/>
                <a:gd name="T26" fmla="*/ 1232 w 2118"/>
                <a:gd name="T27" fmla="*/ 2429 h 2513"/>
                <a:gd name="T28" fmla="*/ 1211 w 2118"/>
                <a:gd name="T29" fmla="*/ 2380 h 2513"/>
                <a:gd name="T30" fmla="*/ 1174 w 2118"/>
                <a:gd name="T31" fmla="*/ 2318 h 2513"/>
                <a:gd name="T32" fmla="*/ 1113 w 2118"/>
                <a:gd name="T33" fmla="*/ 2252 h 2513"/>
                <a:gd name="T34" fmla="*/ 1024 w 2118"/>
                <a:gd name="T35" fmla="*/ 2191 h 2513"/>
                <a:gd name="T36" fmla="*/ 903 w 2118"/>
                <a:gd name="T37" fmla="*/ 2144 h 2513"/>
                <a:gd name="T38" fmla="*/ 744 w 2118"/>
                <a:gd name="T39" fmla="*/ 2119 h 2513"/>
                <a:gd name="T40" fmla="*/ 560 w 2118"/>
                <a:gd name="T41" fmla="*/ 2124 h 2513"/>
                <a:gd name="T42" fmla="*/ 413 w 2118"/>
                <a:gd name="T43" fmla="*/ 2158 h 2513"/>
                <a:gd name="T44" fmla="*/ 303 w 2118"/>
                <a:gd name="T45" fmla="*/ 2211 h 2513"/>
                <a:gd name="T46" fmla="*/ 225 w 2118"/>
                <a:gd name="T47" fmla="*/ 2274 h 2513"/>
                <a:gd name="T48" fmla="*/ 172 w 2118"/>
                <a:gd name="T49" fmla="*/ 2339 h 2513"/>
                <a:gd name="T50" fmla="*/ 142 w 2118"/>
                <a:gd name="T51" fmla="*/ 2399 h 2513"/>
                <a:gd name="T52" fmla="*/ 125 w 2118"/>
                <a:gd name="T53" fmla="*/ 2443 h 2513"/>
                <a:gd name="T54" fmla="*/ 121 w 2118"/>
                <a:gd name="T55" fmla="*/ 2461 h 2513"/>
                <a:gd name="T56" fmla="*/ 88 w 2118"/>
                <a:gd name="T57" fmla="*/ 2508 h 2513"/>
                <a:gd name="T58" fmla="*/ 33 w 2118"/>
                <a:gd name="T59" fmla="*/ 2506 h 2513"/>
                <a:gd name="T60" fmla="*/ 0 w 2118"/>
                <a:gd name="T61" fmla="*/ 2464 h 2513"/>
                <a:gd name="T62" fmla="*/ 1 w 2118"/>
                <a:gd name="T63" fmla="*/ 2436 h 2513"/>
                <a:gd name="T64" fmla="*/ 11 w 2118"/>
                <a:gd name="T65" fmla="*/ 2400 h 2513"/>
                <a:gd name="T66" fmla="*/ 34 w 2118"/>
                <a:gd name="T67" fmla="*/ 2341 h 2513"/>
                <a:gd name="T68" fmla="*/ 73 w 2118"/>
                <a:gd name="T69" fmla="*/ 2270 h 2513"/>
                <a:gd name="T70" fmla="*/ 135 w 2118"/>
                <a:gd name="T71" fmla="*/ 2193 h 2513"/>
                <a:gd name="T72" fmla="*/ 222 w 2118"/>
                <a:gd name="T73" fmla="*/ 2119 h 2513"/>
                <a:gd name="T74" fmla="*/ 340 w 2118"/>
                <a:gd name="T75" fmla="*/ 2057 h 2513"/>
                <a:gd name="T76" fmla="*/ 490 w 2118"/>
                <a:gd name="T77" fmla="*/ 2013 h 2513"/>
                <a:gd name="T78" fmla="*/ 681 w 2118"/>
                <a:gd name="T79" fmla="*/ 1996 h 2513"/>
                <a:gd name="T80" fmla="*/ 2070 w 2118"/>
                <a:gd name="T81" fmla="*/ 1302 h 2513"/>
                <a:gd name="T82" fmla="*/ 2089 w 2118"/>
                <a:gd name="T83" fmla="*/ 1331 h 2513"/>
                <a:gd name="T84" fmla="*/ 2080 w 2118"/>
                <a:gd name="T85" fmla="*/ 1413 h 2513"/>
                <a:gd name="T86" fmla="*/ 1089 w 2118"/>
                <a:gd name="T87" fmla="*/ 1421 h 2513"/>
                <a:gd name="T88" fmla="*/ 1061 w 2118"/>
                <a:gd name="T89" fmla="*/ 1403 h 2513"/>
                <a:gd name="T90" fmla="*/ 1061 w 2118"/>
                <a:gd name="T91" fmla="*/ 1319 h 2513"/>
                <a:gd name="T92" fmla="*/ 1089 w 2118"/>
                <a:gd name="T93" fmla="*/ 1301 h 2513"/>
                <a:gd name="T94" fmla="*/ 1604 w 2118"/>
                <a:gd name="T95" fmla="*/ 1149 h 2513"/>
                <a:gd name="T96" fmla="*/ 1422 w 2118"/>
                <a:gd name="T97" fmla="*/ 424 h 2513"/>
                <a:gd name="T98" fmla="*/ 1422 w 2118"/>
                <a:gd name="T99" fmla="*/ 1270 h 2513"/>
                <a:gd name="T100" fmla="*/ 1119 w 2118"/>
                <a:gd name="T101" fmla="*/ 1149 h 2513"/>
                <a:gd name="T102" fmla="*/ 1119 w 2118"/>
                <a:gd name="T103" fmla="*/ 363 h 2513"/>
                <a:gd name="T104" fmla="*/ 1302 w 2118"/>
                <a:gd name="T105" fmla="*/ 1270 h 2513"/>
                <a:gd name="T106" fmla="*/ 1937 w 2118"/>
                <a:gd name="T107" fmla="*/ 121 h 2513"/>
                <a:gd name="T108" fmla="*/ 1997 w 2118"/>
                <a:gd name="T109" fmla="*/ 121 h 2513"/>
                <a:gd name="T110" fmla="*/ 2118 w 2118"/>
                <a:gd name="T111" fmla="*/ 0 h 2513"/>
                <a:gd name="T112" fmla="*/ 1816 w 2118"/>
                <a:gd name="T113"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18" h="2513">
                  <a:moveTo>
                    <a:pt x="681" y="1996"/>
                  </a:moveTo>
                  <a:lnTo>
                    <a:pt x="748" y="1998"/>
                  </a:lnTo>
                  <a:lnTo>
                    <a:pt x="812" y="2004"/>
                  </a:lnTo>
                  <a:lnTo>
                    <a:pt x="870" y="2013"/>
                  </a:lnTo>
                  <a:lnTo>
                    <a:pt x="925" y="2025"/>
                  </a:lnTo>
                  <a:lnTo>
                    <a:pt x="976" y="2039"/>
                  </a:lnTo>
                  <a:lnTo>
                    <a:pt x="1022" y="2057"/>
                  </a:lnTo>
                  <a:lnTo>
                    <a:pt x="1065" y="2075"/>
                  </a:lnTo>
                  <a:lnTo>
                    <a:pt x="1104" y="2096"/>
                  </a:lnTo>
                  <a:lnTo>
                    <a:pt x="1139" y="2119"/>
                  </a:lnTo>
                  <a:lnTo>
                    <a:pt x="1171" y="2144"/>
                  </a:lnTo>
                  <a:lnTo>
                    <a:pt x="1200" y="2168"/>
                  </a:lnTo>
                  <a:lnTo>
                    <a:pt x="1226" y="2193"/>
                  </a:lnTo>
                  <a:lnTo>
                    <a:pt x="1249" y="2218"/>
                  </a:lnTo>
                  <a:lnTo>
                    <a:pt x="1270" y="2245"/>
                  </a:lnTo>
                  <a:lnTo>
                    <a:pt x="1287" y="2270"/>
                  </a:lnTo>
                  <a:lnTo>
                    <a:pt x="1303" y="2294"/>
                  </a:lnTo>
                  <a:lnTo>
                    <a:pt x="1316" y="2318"/>
                  </a:lnTo>
                  <a:lnTo>
                    <a:pt x="1327" y="2341"/>
                  </a:lnTo>
                  <a:lnTo>
                    <a:pt x="1337" y="2362"/>
                  </a:lnTo>
                  <a:lnTo>
                    <a:pt x="1345" y="2382"/>
                  </a:lnTo>
                  <a:lnTo>
                    <a:pt x="1350" y="2400"/>
                  </a:lnTo>
                  <a:lnTo>
                    <a:pt x="1354" y="2414"/>
                  </a:lnTo>
                  <a:lnTo>
                    <a:pt x="1358" y="2426"/>
                  </a:lnTo>
                  <a:lnTo>
                    <a:pt x="1360" y="2436"/>
                  </a:lnTo>
                  <a:lnTo>
                    <a:pt x="1361" y="2442"/>
                  </a:lnTo>
                  <a:lnTo>
                    <a:pt x="1361" y="2444"/>
                  </a:lnTo>
                  <a:lnTo>
                    <a:pt x="1361" y="2464"/>
                  </a:lnTo>
                  <a:lnTo>
                    <a:pt x="1354" y="2481"/>
                  </a:lnTo>
                  <a:lnTo>
                    <a:pt x="1343" y="2495"/>
                  </a:lnTo>
                  <a:lnTo>
                    <a:pt x="1328" y="2506"/>
                  </a:lnTo>
                  <a:lnTo>
                    <a:pt x="1310" y="2513"/>
                  </a:lnTo>
                  <a:lnTo>
                    <a:pt x="1302" y="2513"/>
                  </a:lnTo>
                  <a:lnTo>
                    <a:pt x="1283" y="2511"/>
                  </a:lnTo>
                  <a:lnTo>
                    <a:pt x="1267" y="2504"/>
                  </a:lnTo>
                  <a:lnTo>
                    <a:pt x="1254" y="2493"/>
                  </a:lnTo>
                  <a:lnTo>
                    <a:pt x="1245" y="2479"/>
                  </a:lnTo>
                  <a:lnTo>
                    <a:pt x="1241" y="2461"/>
                  </a:lnTo>
                  <a:lnTo>
                    <a:pt x="1240" y="2458"/>
                  </a:lnTo>
                  <a:lnTo>
                    <a:pt x="1238" y="2451"/>
                  </a:lnTo>
                  <a:lnTo>
                    <a:pt x="1236" y="2443"/>
                  </a:lnTo>
                  <a:lnTo>
                    <a:pt x="1232" y="2429"/>
                  </a:lnTo>
                  <a:lnTo>
                    <a:pt x="1227" y="2415"/>
                  </a:lnTo>
                  <a:lnTo>
                    <a:pt x="1220" y="2399"/>
                  </a:lnTo>
                  <a:lnTo>
                    <a:pt x="1211" y="2380"/>
                  </a:lnTo>
                  <a:lnTo>
                    <a:pt x="1201" y="2360"/>
                  </a:lnTo>
                  <a:lnTo>
                    <a:pt x="1188" y="2339"/>
                  </a:lnTo>
                  <a:lnTo>
                    <a:pt x="1174" y="2318"/>
                  </a:lnTo>
                  <a:lnTo>
                    <a:pt x="1156" y="2296"/>
                  </a:lnTo>
                  <a:lnTo>
                    <a:pt x="1137" y="2274"/>
                  </a:lnTo>
                  <a:lnTo>
                    <a:pt x="1113" y="2252"/>
                  </a:lnTo>
                  <a:lnTo>
                    <a:pt x="1087" y="2230"/>
                  </a:lnTo>
                  <a:lnTo>
                    <a:pt x="1057" y="2211"/>
                  </a:lnTo>
                  <a:lnTo>
                    <a:pt x="1024" y="2191"/>
                  </a:lnTo>
                  <a:lnTo>
                    <a:pt x="988" y="2173"/>
                  </a:lnTo>
                  <a:lnTo>
                    <a:pt x="947" y="2158"/>
                  </a:lnTo>
                  <a:lnTo>
                    <a:pt x="903" y="2144"/>
                  </a:lnTo>
                  <a:lnTo>
                    <a:pt x="855" y="2133"/>
                  </a:lnTo>
                  <a:lnTo>
                    <a:pt x="801" y="2124"/>
                  </a:lnTo>
                  <a:lnTo>
                    <a:pt x="744" y="2119"/>
                  </a:lnTo>
                  <a:lnTo>
                    <a:pt x="681" y="2117"/>
                  </a:lnTo>
                  <a:lnTo>
                    <a:pt x="618" y="2119"/>
                  </a:lnTo>
                  <a:lnTo>
                    <a:pt x="560" y="2124"/>
                  </a:lnTo>
                  <a:lnTo>
                    <a:pt x="507" y="2133"/>
                  </a:lnTo>
                  <a:lnTo>
                    <a:pt x="459" y="2144"/>
                  </a:lnTo>
                  <a:lnTo>
                    <a:pt x="413" y="2158"/>
                  </a:lnTo>
                  <a:lnTo>
                    <a:pt x="373" y="2173"/>
                  </a:lnTo>
                  <a:lnTo>
                    <a:pt x="336" y="2191"/>
                  </a:lnTo>
                  <a:lnTo>
                    <a:pt x="303" y="2211"/>
                  </a:lnTo>
                  <a:lnTo>
                    <a:pt x="274" y="2230"/>
                  </a:lnTo>
                  <a:lnTo>
                    <a:pt x="248" y="2252"/>
                  </a:lnTo>
                  <a:lnTo>
                    <a:pt x="225" y="2274"/>
                  </a:lnTo>
                  <a:lnTo>
                    <a:pt x="204" y="2296"/>
                  </a:lnTo>
                  <a:lnTo>
                    <a:pt x="188" y="2318"/>
                  </a:lnTo>
                  <a:lnTo>
                    <a:pt x="172" y="2339"/>
                  </a:lnTo>
                  <a:lnTo>
                    <a:pt x="160" y="2360"/>
                  </a:lnTo>
                  <a:lnTo>
                    <a:pt x="149" y="2380"/>
                  </a:lnTo>
                  <a:lnTo>
                    <a:pt x="142" y="2399"/>
                  </a:lnTo>
                  <a:lnTo>
                    <a:pt x="134" y="2415"/>
                  </a:lnTo>
                  <a:lnTo>
                    <a:pt x="129" y="2429"/>
                  </a:lnTo>
                  <a:lnTo>
                    <a:pt x="125" y="2443"/>
                  </a:lnTo>
                  <a:lnTo>
                    <a:pt x="123" y="2451"/>
                  </a:lnTo>
                  <a:lnTo>
                    <a:pt x="122" y="2458"/>
                  </a:lnTo>
                  <a:lnTo>
                    <a:pt x="121" y="2461"/>
                  </a:lnTo>
                  <a:lnTo>
                    <a:pt x="114" y="2481"/>
                  </a:lnTo>
                  <a:lnTo>
                    <a:pt x="103" y="2497"/>
                  </a:lnTo>
                  <a:lnTo>
                    <a:pt x="88" y="2508"/>
                  </a:lnTo>
                  <a:lnTo>
                    <a:pt x="70" y="2513"/>
                  </a:lnTo>
                  <a:lnTo>
                    <a:pt x="51" y="2513"/>
                  </a:lnTo>
                  <a:lnTo>
                    <a:pt x="33" y="2506"/>
                  </a:lnTo>
                  <a:lnTo>
                    <a:pt x="17" y="2495"/>
                  </a:lnTo>
                  <a:lnTo>
                    <a:pt x="5" y="2481"/>
                  </a:lnTo>
                  <a:lnTo>
                    <a:pt x="0" y="2464"/>
                  </a:lnTo>
                  <a:lnTo>
                    <a:pt x="0" y="2444"/>
                  </a:lnTo>
                  <a:lnTo>
                    <a:pt x="0" y="2442"/>
                  </a:lnTo>
                  <a:lnTo>
                    <a:pt x="1" y="2436"/>
                  </a:lnTo>
                  <a:lnTo>
                    <a:pt x="3" y="2426"/>
                  </a:lnTo>
                  <a:lnTo>
                    <a:pt x="6" y="2414"/>
                  </a:lnTo>
                  <a:lnTo>
                    <a:pt x="11" y="2400"/>
                  </a:lnTo>
                  <a:lnTo>
                    <a:pt x="17" y="2382"/>
                  </a:lnTo>
                  <a:lnTo>
                    <a:pt x="25" y="2362"/>
                  </a:lnTo>
                  <a:lnTo>
                    <a:pt x="34" y="2341"/>
                  </a:lnTo>
                  <a:lnTo>
                    <a:pt x="45" y="2318"/>
                  </a:lnTo>
                  <a:lnTo>
                    <a:pt x="58" y="2294"/>
                  </a:lnTo>
                  <a:lnTo>
                    <a:pt x="73" y="2270"/>
                  </a:lnTo>
                  <a:lnTo>
                    <a:pt x="92" y="2245"/>
                  </a:lnTo>
                  <a:lnTo>
                    <a:pt x="112" y="2218"/>
                  </a:lnTo>
                  <a:lnTo>
                    <a:pt x="135" y="2193"/>
                  </a:lnTo>
                  <a:lnTo>
                    <a:pt x="161" y="2168"/>
                  </a:lnTo>
                  <a:lnTo>
                    <a:pt x="190" y="2144"/>
                  </a:lnTo>
                  <a:lnTo>
                    <a:pt x="222" y="2119"/>
                  </a:lnTo>
                  <a:lnTo>
                    <a:pt x="258" y="2096"/>
                  </a:lnTo>
                  <a:lnTo>
                    <a:pt x="297" y="2075"/>
                  </a:lnTo>
                  <a:lnTo>
                    <a:pt x="340" y="2057"/>
                  </a:lnTo>
                  <a:lnTo>
                    <a:pt x="386" y="2039"/>
                  </a:lnTo>
                  <a:lnTo>
                    <a:pt x="437" y="2025"/>
                  </a:lnTo>
                  <a:lnTo>
                    <a:pt x="490" y="2013"/>
                  </a:lnTo>
                  <a:lnTo>
                    <a:pt x="550" y="2004"/>
                  </a:lnTo>
                  <a:lnTo>
                    <a:pt x="613" y="1998"/>
                  </a:lnTo>
                  <a:lnTo>
                    <a:pt x="681" y="1996"/>
                  </a:lnTo>
                  <a:close/>
                  <a:moveTo>
                    <a:pt x="1089" y="1301"/>
                  </a:moveTo>
                  <a:lnTo>
                    <a:pt x="2058" y="1301"/>
                  </a:lnTo>
                  <a:lnTo>
                    <a:pt x="2070" y="1302"/>
                  </a:lnTo>
                  <a:lnTo>
                    <a:pt x="2080" y="1309"/>
                  </a:lnTo>
                  <a:lnTo>
                    <a:pt x="2086" y="1319"/>
                  </a:lnTo>
                  <a:lnTo>
                    <a:pt x="2089" y="1331"/>
                  </a:lnTo>
                  <a:lnTo>
                    <a:pt x="2089" y="1391"/>
                  </a:lnTo>
                  <a:lnTo>
                    <a:pt x="2086" y="1403"/>
                  </a:lnTo>
                  <a:lnTo>
                    <a:pt x="2080" y="1413"/>
                  </a:lnTo>
                  <a:lnTo>
                    <a:pt x="2070" y="1420"/>
                  </a:lnTo>
                  <a:lnTo>
                    <a:pt x="2058" y="1421"/>
                  </a:lnTo>
                  <a:lnTo>
                    <a:pt x="1089" y="1421"/>
                  </a:lnTo>
                  <a:lnTo>
                    <a:pt x="1077" y="1420"/>
                  </a:lnTo>
                  <a:lnTo>
                    <a:pt x="1067" y="1413"/>
                  </a:lnTo>
                  <a:lnTo>
                    <a:pt x="1061" y="1403"/>
                  </a:lnTo>
                  <a:lnTo>
                    <a:pt x="1058" y="1391"/>
                  </a:lnTo>
                  <a:lnTo>
                    <a:pt x="1058" y="1331"/>
                  </a:lnTo>
                  <a:lnTo>
                    <a:pt x="1061" y="1319"/>
                  </a:lnTo>
                  <a:lnTo>
                    <a:pt x="1067" y="1309"/>
                  </a:lnTo>
                  <a:lnTo>
                    <a:pt x="1077" y="1302"/>
                  </a:lnTo>
                  <a:lnTo>
                    <a:pt x="1089" y="1301"/>
                  </a:lnTo>
                  <a:close/>
                  <a:moveTo>
                    <a:pt x="1544" y="545"/>
                  </a:moveTo>
                  <a:lnTo>
                    <a:pt x="1544" y="1149"/>
                  </a:lnTo>
                  <a:lnTo>
                    <a:pt x="1604" y="1149"/>
                  </a:lnTo>
                  <a:lnTo>
                    <a:pt x="1604" y="545"/>
                  </a:lnTo>
                  <a:lnTo>
                    <a:pt x="1544" y="545"/>
                  </a:lnTo>
                  <a:close/>
                  <a:moveTo>
                    <a:pt x="1422" y="424"/>
                  </a:moveTo>
                  <a:lnTo>
                    <a:pt x="1724" y="424"/>
                  </a:lnTo>
                  <a:lnTo>
                    <a:pt x="1724" y="1270"/>
                  </a:lnTo>
                  <a:lnTo>
                    <a:pt x="1422" y="1270"/>
                  </a:lnTo>
                  <a:lnTo>
                    <a:pt x="1422" y="424"/>
                  </a:lnTo>
                  <a:close/>
                  <a:moveTo>
                    <a:pt x="1119" y="363"/>
                  </a:moveTo>
                  <a:lnTo>
                    <a:pt x="1119" y="1149"/>
                  </a:lnTo>
                  <a:lnTo>
                    <a:pt x="1181" y="1149"/>
                  </a:lnTo>
                  <a:lnTo>
                    <a:pt x="1181" y="363"/>
                  </a:lnTo>
                  <a:lnTo>
                    <a:pt x="1119" y="363"/>
                  </a:lnTo>
                  <a:close/>
                  <a:moveTo>
                    <a:pt x="999" y="242"/>
                  </a:moveTo>
                  <a:lnTo>
                    <a:pt x="1302" y="242"/>
                  </a:lnTo>
                  <a:lnTo>
                    <a:pt x="1302" y="1270"/>
                  </a:lnTo>
                  <a:lnTo>
                    <a:pt x="999" y="1270"/>
                  </a:lnTo>
                  <a:lnTo>
                    <a:pt x="999" y="242"/>
                  </a:lnTo>
                  <a:close/>
                  <a:moveTo>
                    <a:pt x="1937" y="121"/>
                  </a:moveTo>
                  <a:lnTo>
                    <a:pt x="1937" y="1149"/>
                  </a:lnTo>
                  <a:lnTo>
                    <a:pt x="1997" y="1149"/>
                  </a:lnTo>
                  <a:lnTo>
                    <a:pt x="1997" y="121"/>
                  </a:lnTo>
                  <a:lnTo>
                    <a:pt x="1937" y="121"/>
                  </a:lnTo>
                  <a:close/>
                  <a:moveTo>
                    <a:pt x="1816" y="0"/>
                  </a:moveTo>
                  <a:lnTo>
                    <a:pt x="2118" y="0"/>
                  </a:lnTo>
                  <a:lnTo>
                    <a:pt x="2118" y="1270"/>
                  </a:lnTo>
                  <a:lnTo>
                    <a:pt x="1816" y="1270"/>
                  </a:lnTo>
                  <a:lnTo>
                    <a:pt x="1816"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9" name="PA-任意多边形 14"/>
            <p:cNvSpPr/>
            <p:nvPr>
              <p:custDataLst>
                <p:tags r:id="rId8"/>
              </p:custDataLst>
            </p:nvPr>
          </p:nvSpPr>
          <p:spPr bwMode="auto">
            <a:xfrm>
              <a:off x="1407289" y="2442665"/>
              <a:ext cx="191185" cy="192451"/>
            </a:xfrm>
            <a:custGeom>
              <a:avLst/>
              <a:gdLst>
                <a:gd name="T0" fmla="*/ 605 w 1210"/>
                <a:gd name="T1" fmla="*/ 0 h 1210"/>
                <a:gd name="T2" fmla="*/ 605 w 1210"/>
                <a:gd name="T3" fmla="*/ 605 h 1210"/>
                <a:gd name="T4" fmla="*/ 1210 w 1210"/>
                <a:gd name="T5" fmla="*/ 605 h 1210"/>
                <a:gd name="T6" fmla="*/ 1207 w 1210"/>
                <a:gd name="T7" fmla="*/ 668 h 1210"/>
                <a:gd name="T8" fmla="*/ 1198 w 1210"/>
                <a:gd name="T9" fmla="*/ 727 h 1210"/>
                <a:gd name="T10" fmla="*/ 1183 w 1210"/>
                <a:gd name="T11" fmla="*/ 786 h 1210"/>
                <a:gd name="T12" fmla="*/ 1163 w 1210"/>
                <a:gd name="T13" fmla="*/ 841 h 1210"/>
                <a:gd name="T14" fmla="*/ 1137 w 1210"/>
                <a:gd name="T15" fmla="*/ 893 h 1210"/>
                <a:gd name="T16" fmla="*/ 1107 w 1210"/>
                <a:gd name="T17" fmla="*/ 943 h 1210"/>
                <a:gd name="T18" fmla="*/ 1072 w 1210"/>
                <a:gd name="T19" fmla="*/ 990 h 1210"/>
                <a:gd name="T20" fmla="*/ 1032 w 1210"/>
                <a:gd name="T21" fmla="*/ 1033 h 1210"/>
                <a:gd name="T22" fmla="*/ 989 w 1210"/>
                <a:gd name="T23" fmla="*/ 1072 h 1210"/>
                <a:gd name="T24" fmla="*/ 943 w 1210"/>
                <a:gd name="T25" fmla="*/ 1107 h 1210"/>
                <a:gd name="T26" fmla="*/ 893 w 1210"/>
                <a:gd name="T27" fmla="*/ 1138 h 1210"/>
                <a:gd name="T28" fmla="*/ 841 w 1210"/>
                <a:gd name="T29" fmla="*/ 1163 h 1210"/>
                <a:gd name="T30" fmla="*/ 784 w 1210"/>
                <a:gd name="T31" fmla="*/ 1184 h 1210"/>
                <a:gd name="T32" fmla="*/ 726 w 1210"/>
                <a:gd name="T33" fmla="*/ 1198 h 1210"/>
                <a:gd name="T34" fmla="*/ 667 w 1210"/>
                <a:gd name="T35" fmla="*/ 1208 h 1210"/>
                <a:gd name="T36" fmla="*/ 605 w 1210"/>
                <a:gd name="T37" fmla="*/ 1210 h 1210"/>
                <a:gd name="T38" fmla="*/ 543 w 1210"/>
                <a:gd name="T39" fmla="*/ 1208 h 1210"/>
                <a:gd name="T40" fmla="*/ 484 w 1210"/>
                <a:gd name="T41" fmla="*/ 1198 h 1210"/>
                <a:gd name="T42" fmla="*/ 426 w 1210"/>
                <a:gd name="T43" fmla="*/ 1184 h 1210"/>
                <a:gd name="T44" fmla="*/ 370 w 1210"/>
                <a:gd name="T45" fmla="*/ 1163 h 1210"/>
                <a:gd name="T46" fmla="*/ 317 w 1210"/>
                <a:gd name="T47" fmla="*/ 1138 h 1210"/>
                <a:gd name="T48" fmla="*/ 267 w 1210"/>
                <a:gd name="T49" fmla="*/ 1107 h 1210"/>
                <a:gd name="T50" fmla="*/ 221 w 1210"/>
                <a:gd name="T51" fmla="*/ 1072 h 1210"/>
                <a:gd name="T52" fmla="*/ 178 w 1210"/>
                <a:gd name="T53" fmla="*/ 1033 h 1210"/>
                <a:gd name="T54" fmla="*/ 138 w 1210"/>
                <a:gd name="T55" fmla="*/ 990 h 1210"/>
                <a:gd name="T56" fmla="*/ 103 w 1210"/>
                <a:gd name="T57" fmla="*/ 943 h 1210"/>
                <a:gd name="T58" fmla="*/ 73 w 1210"/>
                <a:gd name="T59" fmla="*/ 893 h 1210"/>
                <a:gd name="T60" fmla="*/ 47 w 1210"/>
                <a:gd name="T61" fmla="*/ 841 h 1210"/>
                <a:gd name="T62" fmla="*/ 27 w 1210"/>
                <a:gd name="T63" fmla="*/ 786 h 1210"/>
                <a:gd name="T64" fmla="*/ 12 w 1210"/>
                <a:gd name="T65" fmla="*/ 727 h 1210"/>
                <a:gd name="T66" fmla="*/ 3 w 1210"/>
                <a:gd name="T67" fmla="*/ 668 h 1210"/>
                <a:gd name="T68" fmla="*/ 0 w 1210"/>
                <a:gd name="T69" fmla="*/ 605 h 1210"/>
                <a:gd name="T70" fmla="*/ 3 w 1210"/>
                <a:gd name="T71" fmla="*/ 544 h 1210"/>
                <a:gd name="T72" fmla="*/ 12 w 1210"/>
                <a:gd name="T73" fmla="*/ 484 h 1210"/>
                <a:gd name="T74" fmla="*/ 27 w 1210"/>
                <a:gd name="T75" fmla="*/ 426 h 1210"/>
                <a:gd name="T76" fmla="*/ 47 w 1210"/>
                <a:gd name="T77" fmla="*/ 371 h 1210"/>
                <a:gd name="T78" fmla="*/ 73 w 1210"/>
                <a:gd name="T79" fmla="*/ 318 h 1210"/>
                <a:gd name="T80" fmla="*/ 103 w 1210"/>
                <a:gd name="T81" fmla="*/ 269 h 1210"/>
                <a:gd name="T82" fmla="*/ 138 w 1210"/>
                <a:gd name="T83" fmla="*/ 222 h 1210"/>
                <a:gd name="T84" fmla="*/ 178 w 1210"/>
                <a:gd name="T85" fmla="*/ 179 h 1210"/>
                <a:gd name="T86" fmla="*/ 221 w 1210"/>
                <a:gd name="T87" fmla="*/ 139 h 1210"/>
                <a:gd name="T88" fmla="*/ 267 w 1210"/>
                <a:gd name="T89" fmla="*/ 105 h 1210"/>
                <a:gd name="T90" fmla="*/ 317 w 1210"/>
                <a:gd name="T91" fmla="*/ 74 h 1210"/>
                <a:gd name="T92" fmla="*/ 370 w 1210"/>
                <a:gd name="T93" fmla="*/ 49 h 1210"/>
                <a:gd name="T94" fmla="*/ 426 w 1210"/>
                <a:gd name="T95" fmla="*/ 28 h 1210"/>
                <a:gd name="T96" fmla="*/ 484 w 1210"/>
                <a:gd name="T97" fmla="*/ 14 h 1210"/>
                <a:gd name="T98" fmla="*/ 543 w 1210"/>
                <a:gd name="T99" fmla="*/ 4 h 1210"/>
                <a:gd name="T100" fmla="*/ 605 w 1210"/>
                <a:gd name="T101" fmla="*/ 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210" h="1210">
                  <a:moveTo>
                    <a:pt x="605" y="0"/>
                  </a:moveTo>
                  <a:lnTo>
                    <a:pt x="605" y="605"/>
                  </a:lnTo>
                  <a:lnTo>
                    <a:pt x="1210" y="605"/>
                  </a:lnTo>
                  <a:lnTo>
                    <a:pt x="1207" y="668"/>
                  </a:lnTo>
                  <a:lnTo>
                    <a:pt x="1198" y="727"/>
                  </a:lnTo>
                  <a:lnTo>
                    <a:pt x="1183" y="786"/>
                  </a:lnTo>
                  <a:lnTo>
                    <a:pt x="1163" y="841"/>
                  </a:lnTo>
                  <a:lnTo>
                    <a:pt x="1137" y="893"/>
                  </a:lnTo>
                  <a:lnTo>
                    <a:pt x="1107" y="943"/>
                  </a:lnTo>
                  <a:lnTo>
                    <a:pt x="1072" y="990"/>
                  </a:lnTo>
                  <a:lnTo>
                    <a:pt x="1032" y="1033"/>
                  </a:lnTo>
                  <a:lnTo>
                    <a:pt x="989" y="1072"/>
                  </a:lnTo>
                  <a:lnTo>
                    <a:pt x="943" y="1107"/>
                  </a:lnTo>
                  <a:lnTo>
                    <a:pt x="893" y="1138"/>
                  </a:lnTo>
                  <a:lnTo>
                    <a:pt x="841" y="1163"/>
                  </a:lnTo>
                  <a:lnTo>
                    <a:pt x="784" y="1184"/>
                  </a:lnTo>
                  <a:lnTo>
                    <a:pt x="726" y="1198"/>
                  </a:lnTo>
                  <a:lnTo>
                    <a:pt x="667" y="1208"/>
                  </a:lnTo>
                  <a:lnTo>
                    <a:pt x="605" y="1210"/>
                  </a:lnTo>
                  <a:lnTo>
                    <a:pt x="543" y="1208"/>
                  </a:lnTo>
                  <a:lnTo>
                    <a:pt x="484" y="1198"/>
                  </a:lnTo>
                  <a:lnTo>
                    <a:pt x="426" y="1184"/>
                  </a:lnTo>
                  <a:lnTo>
                    <a:pt x="370" y="1163"/>
                  </a:lnTo>
                  <a:lnTo>
                    <a:pt x="317" y="1138"/>
                  </a:lnTo>
                  <a:lnTo>
                    <a:pt x="267" y="1107"/>
                  </a:lnTo>
                  <a:lnTo>
                    <a:pt x="221" y="1072"/>
                  </a:lnTo>
                  <a:lnTo>
                    <a:pt x="178" y="1033"/>
                  </a:lnTo>
                  <a:lnTo>
                    <a:pt x="138" y="990"/>
                  </a:lnTo>
                  <a:lnTo>
                    <a:pt x="103" y="943"/>
                  </a:lnTo>
                  <a:lnTo>
                    <a:pt x="73" y="893"/>
                  </a:lnTo>
                  <a:lnTo>
                    <a:pt x="47" y="841"/>
                  </a:lnTo>
                  <a:lnTo>
                    <a:pt x="27" y="786"/>
                  </a:lnTo>
                  <a:lnTo>
                    <a:pt x="12" y="727"/>
                  </a:lnTo>
                  <a:lnTo>
                    <a:pt x="3" y="668"/>
                  </a:lnTo>
                  <a:lnTo>
                    <a:pt x="0" y="605"/>
                  </a:lnTo>
                  <a:lnTo>
                    <a:pt x="3" y="544"/>
                  </a:lnTo>
                  <a:lnTo>
                    <a:pt x="12" y="484"/>
                  </a:lnTo>
                  <a:lnTo>
                    <a:pt x="27" y="426"/>
                  </a:lnTo>
                  <a:lnTo>
                    <a:pt x="47" y="371"/>
                  </a:lnTo>
                  <a:lnTo>
                    <a:pt x="73" y="318"/>
                  </a:lnTo>
                  <a:lnTo>
                    <a:pt x="103" y="269"/>
                  </a:lnTo>
                  <a:lnTo>
                    <a:pt x="138" y="222"/>
                  </a:lnTo>
                  <a:lnTo>
                    <a:pt x="178" y="179"/>
                  </a:lnTo>
                  <a:lnTo>
                    <a:pt x="221" y="139"/>
                  </a:lnTo>
                  <a:lnTo>
                    <a:pt x="267" y="105"/>
                  </a:lnTo>
                  <a:lnTo>
                    <a:pt x="317" y="74"/>
                  </a:lnTo>
                  <a:lnTo>
                    <a:pt x="370" y="49"/>
                  </a:lnTo>
                  <a:lnTo>
                    <a:pt x="426" y="28"/>
                  </a:lnTo>
                  <a:lnTo>
                    <a:pt x="484" y="14"/>
                  </a:lnTo>
                  <a:lnTo>
                    <a:pt x="543" y="4"/>
                  </a:lnTo>
                  <a:lnTo>
                    <a:pt x="605"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10" name="PA-任意多边形 15"/>
            <p:cNvSpPr/>
            <p:nvPr>
              <p:custDataLst>
                <p:tags r:id="rId9"/>
              </p:custDataLst>
            </p:nvPr>
          </p:nvSpPr>
          <p:spPr bwMode="auto">
            <a:xfrm>
              <a:off x="1512377" y="2433802"/>
              <a:ext cx="96226" cy="94960"/>
            </a:xfrm>
            <a:custGeom>
              <a:avLst/>
              <a:gdLst>
                <a:gd name="T0" fmla="*/ 0 w 605"/>
                <a:gd name="T1" fmla="*/ 0 h 605"/>
                <a:gd name="T2" fmla="*/ 61 w 605"/>
                <a:gd name="T3" fmla="*/ 2 h 605"/>
                <a:gd name="T4" fmla="*/ 121 w 605"/>
                <a:gd name="T5" fmla="*/ 12 h 605"/>
                <a:gd name="T6" fmla="*/ 179 w 605"/>
                <a:gd name="T7" fmla="*/ 27 h 605"/>
                <a:gd name="T8" fmla="*/ 235 w 605"/>
                <a:gd name="T9" fmla="*/ 47 h 605"/>
                <a:gd name="T10" fmla="*/ 288 w 605"/>
                <a:gd name="T11" fmla="*/ 73 h 605"/>
                <a:gd name="T12" fmla="*/ 337 w 605"/>
                <a:gd name="T13" fmla="*/ 103 h 605"/>
                <a:gd name="T14" fmla="*/ 384 w 605"/>
                <a:gd name="T15" fmla="*/ 139 h 605"/>
                <a:gd name="T16" fmla="*/ 427 w 605"/>
                <a:gd name="T17" fmla="*/ 177 h 605"/>
                <a:gd name="T18" fmla="*/ 466 w 605"/>
                <a:gd name="T19" fmla="*/ 220 h 605"/>
                <a:gd name="T20" fmla="*/ 501 w 605"/>
                <a:gd name="T21" fmla="*/ 267 h 605"/>
                <a:gd name="T22" fmla="*/ 531 w 605"/>
                <a:gd name="T23" fmla="*/ 317 h 605"/>
                <a:gd name="T24" fmla="*/ 558 w 605"/>
                <a:gd name="T25" fmla="*/ 370 h 605"/>
                <a:gd name="T26" fmla="*/ 577 w 605"/>
                <a:gd name="T27" fmla="*/ 425 h 605"/>
                <a:gd name="T28" fmla="*/ 593 w 605"/>
                <a:gd name="T29" fmla="*/ 483 h 605"/>
                <a:gd name="T30" fmla="*/ 602 w 605"/>
                <a:gd name="T31" fmla="*/ 542 h 605"/>
                <a:gd name="T32" fmla="*/ 605 w 605"/>
                <a:gd name="T33" fmla="*/ 605 h 605"/>
                <a:gd name="T34" fmla="*/ 0 w 605"/>
                <a:gd name="T35" fmla="*/ 605 h 605"/>
                <a:gd name="T36" fmla="*/ 0 w 605"/>
                <a:gd name="T37" fmla="*/ 0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5" h="605">
                  <a:moveTo>
                    <a:pt x="0" y="0"/>
                  </a:moveTo>
                  <a:lnTo>
                    <a:pt x="61" y="2"/>
                  </a:lnTo>
                  <a:lnTo>
                    <a:pt x="121" y="12"/>
                  </a:lnTo>
                  <a:lnTo>
                    <a:pt x="179" y="27"/>
                  </a:lnTo>
                  <a:lnTo>
                    <a:pt x="235" y="47"/>
                  </a:lnTo>
                  <a:lnTo>
                    <a:pt x="288" y="73"/>
                  </a:lnTo>
                  <a:lnTo>
                    <a:pt x="337" y="103"/>
                  </a:lnTo>
                  <a:lnTo>
                    <a:pt x="384" y="139"/>
                  </a:lnTo>
                  <a:lnTo>
                    <a:pt x="427" y="177"/>
                  </a:lnTo>
                  <a:lnTo>
                    <a:pt x="466" y="220"/>
                  </a:lnTo>
                  <a:lnTo>
                    <a:pt x="501" y="267"/>
                  </a:lnTo>
                  <a:lnTo>
                    <a:pt x="531" y="317"/>
                  </a:lnTo>
                  <a:lnTo>
                    <a:pt x="558" y="370"/>
                  </a:lnTo>
                  <a:lnTo>
                    <a:pt x="577" y="425"/>
                  </a:lnTo>
                  <a:lnTo>
                    <a:pt x="593" y="483"/>
                  </a:lnTo>
                  <a:lnTo>
                    <a:pt x="602" y="542"/>
                  </a:lnTo>
                  <a:lnTo>
                    <a:pt x="605" y="605"/>
                  </a:lnTo>
                  <a:lnTo>
                    <a:pt x="0" y="605"/>
                  </a:lnTo>
                  <a:lnTo>
                    <a:pt x="0" y="0"/>
                  </a:lnTo>
                  <a:close/>
                </a:path>
              </a:pathLst>
            </a:custGeom>
            <a:grpFill/>
            <a:ln>
              <a:noFill/>
            </a:ln>
          </p:spPr>
          <p:txBody>
            <a:bodyPr vert="horz" wrap="square" lIns="91440" tIns="45720" rIns="91440" bIns="45720" numCol="1" anchor="t" anchorCtr="0" compatLnSpc="1"/>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grpSp>
      <p:sp>
        <p:nvSpPr>
          <p:cNvPr id="11" name="PA-1108118"/>
          <p:cNvSpPr/>
          <p:nvPr>
            <p:custDataLst>
              <p:tags r:id="rId3"/>
            </p:custDataLst>
          </p:nvPr>
        </p:nvSpPr>
        <p:spPr>
          <a:xfrm>
            <a:off x="1420751" y="2790251"/>
            <a:ext cx="6263971" cy="3373168"/>
          </a:xfrm>
          <a:prstGeom prst="rect">
            <a:avLst/>
          </a:prstGeom>
        </p:spPr>
        <p:txBody>
          <a:bodyPr wrap="square">
            <a:spAutoFit/>
          </a:bodyPr>
          <a:lstStyle/>
          <a:p>
            <a:pPr algn="just">
              <a:lnSpc>
                <a:spcPct val="150000"/>
              </a:lnSpc>
            </a:pPr>
            <a:r>
              <a:rPr lang="zh-CN" altLang="en-US" kern="0">
                <a:latin typeface="+mn-ea"/>
                <a:sym typeface="字魂59号-创粗黑" panose="00000500000000000000" pitchFamily="2" charset="-122"/>
              </a:rPr>
              <a:t>不得危害网络安全</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不得利用网络从事危害国家安全、荣誉和利益</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煽动颠覆国家政权、推翻社会主义制度</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煽动分裂国家</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破坏国家统一</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宣扬恐怖主义、极端主义</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宣扬民族仇恨、民族歧视</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传播暴力、淫秽色情信息</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编造、传播虛假信息扰乱经济秩序和社会秩序</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以及侵害他人名誉、隐私、知识产权和其他合法权益等活动。</a:t>
            </a:r>
            <a:endParaRPr lang="en-US" altLang="zh-CN" kern="0">
              <a:latin typeface="+mn-ea"/>
              <a:sym typeface="字魂59号-创粗黑" panose="00000500000000000000" pitchFamily="2" charset="-122"/>
            </a:endParaRPr>
          </a:p>
          <a:p>
            <a:pPr algn="just">
              <a:lnSpc>
                <a:spcPct val="150000"/>
              </a:lnSpc>
            </a:pPr>
            <a:r>
              <a:rPr lang="zh-CN" altLang="en-US" kern="0">
                <a:latin typeface="+mn-ea"/>
                <a:sym typeface="字魂59号-创粗黑" panose="00000500000000000000" pitchFamily="2" charset="-122"/>
              </a:rPr>
              <a:t>发现他人有危害网络安全的行为时</a:t>
            </a:r>
            <a:r>
              <a:rPr lang="en-US" altLang="zh-CN" kern="0">
                <a:latin typeface="+mn-ea"/>
                <a:sym typeface="字魂59号-创粗黑" panose="00000500000000000000" pitchFamily="2" charset="-122"/>
              </a:rPr>
              <a:t>,</a:t>
            </a:r>
            <a:r>
              <a:rPr lang="zh-CN" altLang="en-US" kern="0">
                <a:latin typeface="+mn-ea"/>
                <a:sym typeface="字魂59号-创粗黑" panose="00000500000000000000" pitchFamily="2" charset="-122"/>
              </a:rPr>
              <a:t>我们应该如何处理向网信、电信、公安等部门举报。</a:t>
            </a:r>
          </a:p>
        </p:txBody>
      </p:sp>
      <p:sp>
        <p:nvSpPr>
          <p:cNvPr id="14" name="PA-1108119"/>
          <p:cNvSpPr txBox="1">
            <a:spLocks noChangeArrowheads="1"/>
          </p:cNvSpPr>
          <p:nvPr>
            <p:custDataLst>
              <p:tags r:id="rId4"/>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16" name="PA-1108120"/>
          <p:cNvPicPr>
            <a:picLocks noChangeAspect="1"/>
          </p:cNvPicPr>
          <p:nvPr>
            <p:custDataLst>
              <p:tags r:id="rId5"/>
            </p:custDataLst>
          </p:nvPr>
        </p:nvPicPr>
        <p:blipFill>
          <a:blip r:embed="rId12" cstate="email">
            <a:extLst>
              <a:ext uri="{28A0092B-C50C-407E-A947-70E740481C1C}">
                <a14:useLocalDpi xmlns:a14="http://schemas.microsoft.com/office/drawing/2010/main"/>
              </a:ext>
            </a:extLst>
          </a:blip>
          <a:stretch>
            <a:fillRect/>
          </a:stretch>
        </p:blipFill>
        <p:spPr>
          <a:xfrm>
            <a:off x="7400072" y="1320137"/>
            <a:ext cx="4572009" cy="48432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nodeType="afterGroup">
                            <p:stCondLst>
                              <p:cond delay="500"/>
                            </p:stCondLst>
                            <p:childTnLst>
                              <p:par>
                                <p:cTn id="11" presetID="14" presetClass="entr" presetSubtype="10" fill="hold" grpId="0" nodeType="after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childTnLst>
                          </p:cTn>
                        </p:par>
                        <p:par>
                          <p:cTn id="14" fill="hold" nodeType="afterGroup">
                            <p:stCondLst>
                              <p:cond delay="1000"/>
                            </p:stCondLst>
                            <p:childTnLst>
                              <p:par>
                                <p:cTn id="15" presetID="18" presetClass="entr" presetSubtype="12"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Lef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A-1108121"/>
          <p:cNvSpPr txBox="1"/>
          <p:nvPr>
            <p:custDataLst>
              <p:tags r:id="rId1"/>
            </p:custDataLst>
          </p:nvPr>
        </p:nvSpPr>
        <p:spPr>
          <a:xfrm>
            <a:off x="6453891" y="2005527"/>
            <a:ext cx="3185487" cy="991938"/>
          </a:xfrm>
          <a:prstGeom prst="rect">
            <a:avLst/>
          </a:prstGeom>
          <a:noFill/>
          <a:effectLst/>
        </p:spPr>
        <p:txBody>
          <a:bodyPr wrap="none" rtlCol="0">
            <a:spAutoFit/>
          </a:bodyPr>
          <a:lstStyle/>
          <a:p>
            <a:pPr algn="ctr"/>
            <a:r>
              <a:rPr lang="zh-CN" altLang="en-US" sz="5845">
                <a:latin typeface="字魂59号-创粗黑" panose="00000500000000000000" pitchFamily="2" charset="-122"/>
                <a:ea typeface="字魂58号-创中黑" panose="00000500000000000000" pitchFamily="2" charset="-122"/>
                <a:sym typeface="字魂59号-创粗黑" panose="00000500000000000000" pitchFamily="2" charset="-122"/>
              </a:rPr>
              <a:t>第三部分</a:t>
            </a:r>
          </a:p>
        </p:txBody>
      </p:sp>
      <p:sp>
        <p:nvSpPr>
          <p:cNvPr id="20" name="PA-1108122"/>
          <p:cNvSpPr txBox="1"/>
          <p:nvPr>
            <p:custDataLst>
              <p:tags r:id="rId2"/>
            </p:custDataLst>
          </p:nvPr>
        </p:nvSpPr>
        <p:spPr>
          <a:xfrm>
            <a:off x="4383493" y="4442842"/>
            <a:ext cx="7326281" cy="470835"/>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30000"/>
              </a:lnSpc>
            </a:pPr>
            <a:r>
              <a:rPr lang="en-US" altLang="zh-CN" sz="975">
                <a:latin typeface="字魂59号-创粗黑" panose="00000500000000000000" pitchFamily="2" charset="-122"/>
                <a:ea typeface="字魂58号-创中黑" panose="00000500000000000000" pitchFamily="2" charset="-122"/>
                <a:sym typeface="字魂59号-创粗黑" panose="00000500000000000000" pitchFamily="2" charset="-122"/>
              </a:rPr>
              <a:t>Fresh business general template</a:t>
            </a:r>
          </a:p>
          <a:p>
            <a:pPr algn="ctr">
              <a:lnSpc>
                <a:spcPct val="130000"/>
              </a:lnSpc>
            </a:pPr>
            <a:r>
              <a:rPr lang="en-US" altLang="zh-CN" sz="975">
                <a:latin typeface="字魂59号-创粗黑" panose="00000500000000000000" pitchFamily="2" charset="-122"/>
                <a:ea typeface="字魂58号-创中黑" panose="00000500000000000000" pitchFamily="2" charset="-122"/>
                <a:sym typeface="字魂59号-创粗黑" panose="00000500000000000000" pitchFamily="2" charset="-122"/>
              </a:rPr>
              <a:t>Applicable to enterprise introduction, summary report, sales marketing, chart dataa</a:t>
            </a:r>
            <a:endParaRPr lang="zh-CN" altLang="en-US" sz="975">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sp>
        <p:nvSpPr>
          <p:cNvPr id="21" name="PA-1108123"/>
          <p:cNvSpPr/>
          <p:nvPr>
            <p:custDataLst>
              <p:tags r:id="rId3"/>
            </p:custDataLst>
          </p:nvPr>
        </p:nvSpPr>
        <p:spPr>
          <a:xfrm>
            <a:off x="6479539" y="3873066"/>
            <a:ext cx="3134191" cy="452111"/>
          </a:xfrm>
          <a:prstGeom prst="rect">
            <a:avLst/>
          </a:prstGeom>
          <a:effectLst/>
        </p:spPr>
        <p:txBody>
          <a:bodyPr wrap="none">
            <a:spAutoFit/>
          </a:bodyPr>
          <a:lstStyle/>
          <a:p>
            <a:pPr algn="ctr">
              <a:spcBef>
                <a:spcPct val="0"/>
              </a:spcBef>
            </a:pPr>
            <a:r>
              <a:rPr lang="en-US" altLang="zh-CN" sz="2340">
                <a:latin typeface="字魂59号-创粗黑" panose="00000500000000000000" pitchFamily="2" charset="-122"/>
                <a:ea typeface="字魂58号-创中黑" panose="00000500000000000000" pitchFamily="2" charset="-122"/>
                <a:sym typeface="字魂59号-创粗黑" panose="00000500000000000000" pitchFamily="2" charset="-122"/>
              </a:rPr>
              <a:t>Please add the title here</a:t>
            </a:r>
          </a:p>
        </p:txBody>
      </p:sp>
      <p:sp>
        <p:nvSpPr>
          <p:cNvPr id="22" name="PA-1108124"/>
          <p:cNvSpPr txBox="1"/>
          <p:nvPr>
            <p:custDataLst>
              <p:tags r:id="rId4"/>
            </p:custDataLst>
          </p:nvPr>
        </p:nvSpPr>
        <p:spPr>
          <a:xfrm>
            <a:off x="6286035" y="3186014"/>
            <a:ext cx="3521196" cy="569387"/>
          </a:xfrm>
          <a:prstGeom prst="rect">
            <a:avLst/>
          </a:prstGeom>
          <a:noFill/>
          <a:effectLst/>
        </p:spPr>
        <p:txBody>
          <a:bodyPr wrap="square" rtlCol="0">
            <a:spAutoFit/>
          </a:bodyPr>
          <a:lstStyle/>
          <a:p>
            <a:pPr algn="dist"/>
            <a:r>
              <a:rPr lang="zh-CN" altLang="en-US" sz="3100" b="1" dirty="0">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sym typeface="字魂59号-创粗黑" panose="00000500000000000000" pitchFamily="2" charset="-122"/>
              </a:rPr>
              <a:t>网络安全隐患</a:t>
            </a:r>
          </a:p>
        </p:txBody>
      </p:sp>
      <p:pic>
        <p:nvPicPr>
          <p:cNvPr id="24" name="PA-1108125"/>
          <p:cNvPicPr>
            <a:picLocks noChangeAspect="1"/>
          </p:cNvPicPr>
          <p:nvPr>
            <p:custDataLst>
              <p:tags r:id="rId5"/>
            </p:custDataLst>
          </p:nvPr>
        </p:nvPicPr>
        <p:blipFill>
          <a:blip r:embed="rId8">
            <a:extLst>
              <a:ext uri="{BEBA8EAE-BF5A-486C-A8C5-ECC9F3942E4B}">
                <a14:imgProps xmlns:a14="http://schemas.microsoft.com/office/drawing/2010/main">
                  <a14:imgLayer>
                    <a14:imgEffect>
                      <a14:colorTemperature colorTemp="4700"/>
                    </a14:imgEffect>
                  </a14:imgLayer>
                </a14:imgProps>
              </a:ext>
              <a:ext uri="{28A0092B-C50C-407E-A947-70E740481C1C}">
                <a14:useLocalDpi xmlns:a14="http://schemas.microsoft.com/office/drawing/2010/main"/>
              </a:ext>
            </a:extLst>
          </a:blip>
          <a:stretch>
            <a:fillRect/>
          </a:stretch>
        </p:blipFill>
        <p:spPr>
          <a:xfrm>
            <a:off x="1195874" y="1286590"/>
            <a:ext cx="3569165" cy="43682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ppt_w</p:attrName>
                                        </p:attrNameLst>
                                      </p:cBhvr>
                                      <p:tavLst>
                                        <p:tav tm="0">
                                          <p:val>
                                            <p:fltVal val="0"/>
                                          </p:val>
                                        </p:tav>
                                        <p:tav tm="100000">
                                          <p:val>
                                            <p:strVal val="#ppt_w"/>
                                          </p:val>
                                        </p:tav>
                                      </p:tavLst>
                                    </p:anim>
                                    <p:anim calcmode="lin" valueType="num">
                                      <p:cBhvr>
                                        <p:cTn id="23" dur="500" fill="hold"/>
                                        <p:tgtEl>
                                          <p:spTgt spid="21"/>
                                        </p:tgtEl>
                                        <p:attrNameLst>
                                          <p:attrName>ppt_h</p:attrName>
                                        </p:attrNameLst>
                                      </p:cBhvr>
                                      <p:tavLst>
                                        <p:tav tm="0">
                                          <p:val>
                                            <p:fltVal val="0"/>
                                          </p:val>
                                        </p:tav>
                                        <p:tav tm="100000">
                                          <p:val>
                                            <p:strVal val="#ppt_h"/>
                                          </p:val>
                                        </p:tav>
                                      </p:tavLst>
                                    </p:anim>
                                    <p:animEffect transition="in" filter="fade">
                                      <p:cBhvr>
                                        <p:cTn id="2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PA-1108126"/>
          <p:cNvSpPr/>
          <p:nvPr>
            <p:custDataLst>
              <p:tags r:id="rId1"/>
            </p:custDataLst>
          </p:nvPr>
        </p:nvSpPr>
        <p:spPr>
          <a:xfrm>
            <a:off x="3575782" y="1416700"/>
            <a:ext cx="5076678" cy="5076678"/>
          </a:xfrm>
          <a:prstGeom prst="ellipse">
            <a:avLst/>
          </a:prstGeom>
          <a:gradFill>
            <a:gsLst>
              <a:gs pos="13000">
                <a:srgbClr val="E1C8FB"/>
              </a:gs>
              <a:gs pos="55000">
                <a:srgbClr val="5FADF4"/>
              </a:gs>
              <a:gs pos="90000">
                <a:srgbClr val="B7F4E2"/>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PA-1108127"/>
          <p:cNvSpPr txBox="1">
            <a:spLocks noChangeArrowheads="1"/>
          </p:cNvSpPr>
          <p:nvPr>
            <p:custDataLst>
              <p:tags r:id="rId2"/>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20" name="PA-1108128"/>
          <p:cNvPicPr>
            <a:picLocks noChangeAspect="1"/>
          </p:cNvPicPr>
          <p:nvPr>
            <p:custDataLst>
              <p:tags r:id="rId3"/>
            </p:custDataLst>
          </p:nvPr>
        </p:nvPicPr>
        <p:blipFill>
          <a:blip r:embed="rId22" cstate="email">
            <a:extLst>
              <a:ext uri="{BEBA8EAE-BF5A-486C-A8C5-ECC9F3942E4B}">
                <a14:imgProps xmlns:a14="http://schemas.microsoft.com/office/drawing/2010/main">
                  <a14:imgLayer>
                    <a14:imgEffect>
                      <a14:artisticPencilSketch/>
                    </a14:imgEffect>
                  </a14:imgLayer>
                </a14:imgProps>
              </a:ext>
              <a:ext uri="{28A0092B-C50C-407E-A947-70E740481C1C}">
                <a14:useLocalDpi xmlns:a14="http://schemas.microsoft.com/office/drawing/2010/main"/>
              </a:ext>
            </a:extLst>
          </a:blip>
          <a:stretch>
            <a:fillRect/>
          </a:stretch>
        </p:blipFill>
        <p:spPr>
          <a:xfrm>
            <a:off x="3924831" y="2591514"/>
            <a:ext cx="928056" cy="928056"/>
          </a:xfrm>
          <a:prstGeom prst="rect">
            <a:avLst/>
          </a:prstGeom>
          <a:effectLst/>
        </p:spPr>
      </p:pic>
      <p:pic>
        <p:nvPicPr>
          <p:cNvPr id="21" name="PA-1108129"/>
          <p:cNvPicPr>
            <a:picLocks noChangeAspect="1"/>
          </p:cNvPicPr>
          <p:nvPr>
            <p:custDataLst>
              <p:tags r:id="rId4"/>
            </p:custDataLst>
          </p:nvPr>
        </p:nvPicPr>
        <p:blipFill>
          <a:blip r:embed="rId23" cstate="email">
            <a:extLst>
              <a:ext uri="{BEBA8EAE-BF5A-486C-A8C5-ECC9F3942E4B}">
                <a14:imgProps xmlns:a14="http://schemas.microsoft.com/office/drawing/2010/main">
                  <a14:imgLayer>
                    <a14:imgEffect>
                      <a14:artisticPencilSketch/>
                    </a14:imgEffect>
                  </a14:imgLayer>
                </a14:imgProps>
              </a:ext>
              <a:ext uri="{28A0092B-C50C-407E-A947-70E740481C1C}">
                <a14:useLocalDpi xmlns:a14="http://schemas.microsoft.com/office/drawing/2010/main"/>
              </a:ext>
            </a:extLst>
          </a:blip>
          <a:stretch>
            <a:fillRect/>
          </a:stretch>
        </p:blipFill>
        <p:spPr>
          <a:xfrm>
            <a:off x="4902610" y="1489409"/>
            <a:ext cx="928056" cy="1244900"/>
          </a:xfrm>
          <a:prstGeom prst="rect">
            <a:avLst/>
          </a:prstGeom>
          <a:effectLst/>
        </p:spPr>
      </p:pic>
      <p:pic>
        <p:nvPicPr>
          <p:cNvPr id="22" name="PA-1108130"/>
          <p:cNvPicPr>
            <a:picLocks noChangeAspect="1"/>
          </p:cNvPicPr>
          <p:nvPr>
            <p:custDataLst>
              <p:tags r:id="rId5"/>
            </p:custDataLst>
          </p:nvPr>
        </p:nvPicPr>
        <p:blipFill>
          <a:blip r:embed="rId24" cstate="email">
            <a:extLst>
              <a:ext uri="{BEBA8EAE-BF5A-486C-A8C5-ECC9F3942E4B}">
                <a14:imgProps xmlns:a14="http://schemas.microsoft.com/office/drawing/2010/main">
                  <a14:imgLayer>
                    <a14:imgEffect>
                      <a14:artisticPencilSketch/>
                    </a14:imgEffect>
                  </a14:imgLayer>
                </a14:imgProps>
              </a:ext>
              <a:ext uri="{28A0092B-C50C-407E-A947-70E740481C1C}">
                <a14:useLocalDpi xmlns:a14="http://schemas.microsoft.com/office/drawing/2010/main"/>
              </a:ext>
            </a:extLst>
          </a:blip>
          <a:stretch>
            <a:fillRect/>
          </a:stretch>
        </p:blipFill>
        <p:spPr>
          <a:xfrm>
            <a:off x="6649889" y="5154806"/>
            <a:ext cx="928056" cy="928056"/>
          </a:xfrm>
          <a:prstGeom prst="rect">
            <a:avLst/>
          </a:prstGeom>
          <a:effectLst/>
        </p:spPr>
      </p:pic>
      <p:pic>
        <p:nvPicPr>
          <p:cNvPr id="23" name="PA-1108131"/>
          <p:cNvPicPr>
            <a:picLocks noChangeAspect="1"/>
          </p:cNvPicPr>
          <p:nvPr>
            <p:custDataLst>
              <p:tags r:id="rId6"/>
            </p:custDataLst>
          </p:nvPr>
        </p:nvPicPr>
        <p:blipFill>
          <a:blip r:embed="rId25" cstate="email">
            <a:extLst>
              <a:ext uri="{BEBA8EAE-BF5A-486C-A8C5-ECC9F3942E4B}">
                <a14:imgProps xmlns:a14="http://schemas.microsoft.com/office/drawing/2010/main">
                  <a14:imgLayer>
                    <a14:imgEffect>
                      <a14:artisticPencilSketch/>
                    </a14:imgEffect>
                  </a14:imgLayer>
                </a14:imgProps>
              </a:ext>
              <a:ext uri="{28A0092B-C50C-407E-A947-70E740481C1C}">
                <a14:useLocalDpi xmlns:a14="http://schemas.microsoft.com/office/drawing/2010/main"/>
              </a:ext>
            </a:extLst>
          </a:blip>
          <a:stretch>
            <a:fillRect/>
          </a:stretch>
        </p:blipFill>
        <p:spPr>
          <a:xfrm>
            <a:off x="7565053" y="3972046"/>
            <a:ext cx="928056" cy="928056"/>
          </a:xfrm>
          <a:prstGeom prst="rect">
            <a:avLst/>
          </a:prstGeom>
          <a:effectLst/>
        </p:spPr>
      </p:pic>
      <p:pic>
        <p:nvPicPr>
          <p:cNvPr id="24" name="PA-1108132"/>
          <p:cNvPicPr>
            <a:picLocks noChangeAspect="1"/>
          </p:cNvPicPr>
          <p:nvPr>
            <p:custDataLst>
              <p:tags r:id="rId7"/>
            </p:custDataLst>
          </p:nvPr>
        </p:nvPicPr>
        <p:blipFill>
          <a:blip r:embed="rId26" cstate="email">
            <a:extLst>
              <a:ext uri="{BEBA8EAE-BF5A-486C-A8C5-ECC9F3942E4B}">
                <a14:imgProps xmlns:a14="http://schemas.microsoft.com/office/drawing/2010/main">
                  <a14:imgLayer>
                    <a14:imgEffect>
                      <a14:artisticPencilSketch/>
                    </a14:imgEffect>
                  </a14:imgLayer>
                </a14:imgProps>
              </a:ext>
              <a:ext uri="{28A0092B-C50C-407E-A947-70E740481C1C}">
                <a14:useLocalDpi xmlns:a14="http://schemas.microsoft.com/office/drawing/2010/main"/>
              </a:ext>
            </a:extLst>
          </a:blip>
          <a:stretch>
            <a:fillRect/>
          </a:stretch>
        </p:blipFill>
        <p:spPr>
          <a:xfrm>
            <a:off x="7333710" y="2502555"/>
            <a:ext cx="951257" cy="928056"/>
          </a:xfrm>
          <a:prstGeom prst="rect">
            <a:avLst/>
          </a:prstGeom>
          <a:effectLst/>
        </p:spPr>
      </p:pic>
      <p:pic>
        <p:nvPicPr>
          <p:cNvPr id="25" name="PA-1108133"/>
          <p:cNvPicPr>
            <a:picLocks noChangeAspect="1"/>
          </p:cNvPicPr>
          <p:nvPr>
            <p:custDataLst>
              <p:tags r:id="rId8"/>
            </p:custDataLst>
          </p:nvPr>
        </p:nvPicPr>
        <p:blipFill>
          <a:blip r:embed="rId27" cstate="email">
            <a:extLst>
              <a:ext uri="{BEBA8EAE-BF5A-486C-A8C5-ECC9F3942E4B}">
                <a14:imgProps xmlns:a14="http://schemas.microsoft.com/office/drawing/2010/main">
                  <a14:imgLayer>
                    <a14:imgEffect>
                      <a14:artisticPencilSketch/>
                    </a14:imgEffect>
                  </a14:imgLayer>
                </a14:imgProps>
              </a:ext>
              <a:ext uri="{28A0092B-C50C-407E-A947-70E740481C1C}">
                <a14:useLocalDpi xmlns:a14="http://schemas.microsoft.com/office/drawing/2010/main"/>
              </a:ext>
            </a:extLst>
          </a:blip>
          <a:stretch>
            <a:fillRect/>
          </a:stretch>
        </p:blipFill>
        <p:spPr>
          <a:xfrm>
            <a:off x="6500753" y="1700041"/>
            <a:ext cx="779345" cy="779345"/>
          </a:xfrm>
          <a:prstGeom prst="rect">
            <a:avLst/>
          </a:prstGeom>
          <a:effectLst/>
        </p:spPr>
      </p:pic>
      <p:pic>
        <p:nvPicPr>
          <p:cNvPr id="26" name="PA-1108134"/>
          <p:cNvPicPr>
            <a:picLocks noChangeAspect="1"/>
          </p:cNvPicPr>
          <p:nvPr>
            <p:custDataLst>
              <p:tags r:id="rId9"/>
            </p:custDataLst>
          </p:nvPr>
        </p:nvPicPr>
        <p:blipFill>
          <a:blip r:embed="rId28" cstate="email">
            <a:extLst>
              <a:ext uri="{BEBA8EAE-BF5A-486C-A8C5-ECC9F3942E4B}">
                <a14:imgProps xmlns:a14="http://schemas.microsoft.com/office/drawing/2010/main">
                  <a14:imgLayer>
                    <a14:imgEffect>
                      <a14:artisticPencilSketch/>
                    </a14:imgEffect>
                  </a14:imgLayer>
                </a14:imgProps>
              </a:ext>
              <a:ext uri="{28A0092B-C50C-407E-A947-70E740481C1C}">
                <a14:useLocalDpi xmlns:a14="http://schemas.microsoft.com/office/drawing/2010/main"/>
              </a:ext>
            </a:extLst>
          </a:blip>
          <a:stretch>
            <a:fillRect/>
          </a:stretch>
        </p:blipFill>
        <p:spPr>
          <a:xfrm>
            <a:off x="4727105" y="5099240"/>
            <a:ext cx="993020" cy="928056"/>
          </a:xfrm>
          <a:prstGeom prst="rect">
            <a:avLst/>
          </a:prstGeom>
          <a:effectLst/>
        </p:spPr>
      </p:pic>
      <p:pic>
        <p:nvPicPr>
          <p:cNvPr id="27" name="PA-1108135"/>
          <p:cNvPicPr>
            <a:picLocks noChangeAspect="1"/>
          </p:cNvPicPr>
          <p:nvPr>
            <p:custDataLst>
              <p:tags r:id="rId10"/>
            </p:custDataLst>
          </p:nvPr>
        </p:nvPicPr>
        <p:blipFill>
          <a:blip r:embed="rId29" cstate="email">
            <a:extLst>
              <a:ext uri="{BEBA8EAE-BF5A-486C-A8C5-ECC9F3942E4B}">
                <a14:imgProps xmlns:a14="http://schemas.microsoft.com/office/drawing/2010/main">
                  <a14:imgLayer>
                    <a14:imgEffect>
                      <a14:artisticPencilSketch/>
                    </a14:imgEffect>
                  </a14:imgLayer>
                </a14:imgProps>
              </a:ext>
              <a:ext uri="{28A0092B-C50C-407E-A947-70E740481C1C}">
                <a14:useLocalDpi xmlns:a14="http://schemas.microsoft.com/office/drawing/2010/main"/>
              </a:ext>
            </a:extLst>
          </a:blip>
          <a:stretch>
            <a:fillRect/>
          </a:stretch>
        </p:blipFill>
        <p:spPr>
          <a:xfrm>
            <a:off x="3842830" y="4056172"/>
            <a:ext cx="928056" cy="928056"/>
          </a:xfrm>
          <a:prstGeom prst="rect">
            <a:avLst/>
          </a:prstGeom>
          <a:effectLst/>
        </p:spPr>
      </p:pic>
      <p:sp>
        <p:nvSpPr>
          <p:cNvPr id="28" name="PA-1108136"/>
          <p:cNvSpPr/>
          <p:nvPr>
            <p:custDataLst>
              <p:tags r:id="rId11"/>
            </p:custDataLst>
          </p:nvPr>
        </p:nvSpPr>
        <p:spPr>
          <a:xfrm>
            <a:off x="1940772" y="1755325"/>
            <a:ext cx="1634352" cy="473206"/>
          </a:xfrm>
          <a:prstGeom prst="rect">
            <a:avLst/>
          </a:prstGeom>
        </p:spPr>
        <p:txBody>
          <a:bodyPr wrap="square">
            <a:spAutoFit/>
          </a:bodyPr>
          <a:lstStyle/>
          <a:p>
            <a:pPr algn="r">
              <a:lnSpc>
                <a:spcPct val="150000"/>
              </a:lnSpc>
            </a:pPr>
            <a:r>
              <a:rPr lang="zh-CN" altLang="en-US">
                <a:solidFill>
                  <a:srgbClr val="C00000"/>
                </a:solidFill>
                <a:latin typeface="+mj-ea"/>
                <a:ea typeface="+mj-ea"/>
                <a:sym typeface="字魂59号-创粗黑" panose="00000500000000000000" pitchFamily="2" charset="-122"/>
              </a:rPr>
              <a:t>网络诈骗</a:t>
            </a:r>
          </a:p>
        </p:txBody>
      </p:sp>
      <p:sp>
        <p:nvSpPr>
          <p:cNvPr id="29" name="PA-1108137"/>
          <p:cNvSpPr/>
          <p:nvPr>
            <p:custDataLst>
              <p:tags r:id="rId12"/>
            </p:custDataLst>
          </p:nvPr>
        </p:nvSpPr>
        <p:spPr>
          <a:xfrm>
            <a:off x="1466251" y="2784359"/>
            <a:ext cx="1143521" cy="473206"/>
          </a:xfrm>
          <a:prstGeom prst="rect">
            <a:avLst/>
          </a:prstGeom>
        </p:spPr>
        <p:txBody>
          <a:bodyPr wrap="square">
            <a:spAutoFit/>
          </a:bodyPr>
          <a:lstStyle/>
          <a:p>
            <a:pPr algn="r">
              <a:lnSpc>
                <a:spcPct val="150000"/>
              </a:lnSpc>
            </a:pPr>
            <a:r>
              <a:rPr lang="zh-CN" altLang="en-US">
                <a:latin typeface="+mj-ea"/>
                <a:ea typeface="+mj-ea"/>
                <a:sym typeface="字魂59号-创粗黑" panose="00000500000000000000" pitchFamily="2" charset="-122"/>
              </a:rPr>
              <a:t>隐私泄露</a:t>
            </a:r>
          </a:p>
        </p:txBody>
      </p:sp>
      <p:sp>
        <p:nvSpPr>
          <p:cNvPr id="30" name="PA-1108138"/>
          <p:cNvSpPr/>
          <p:nvPr>
            <p:custDataLst>
              <p:tags r:id="rId13"/>
            </p:custDataLst>
          </p:nvPr>
        </p:nvSpPr>
        <p:spPr>
          <a:xfrm>
            <a:off x="1253393" y="4306117"/>
            <a:ext cx="1227599" cy="473206"/>
          </a:xfrm>
          <a:prstGeom prst="rect">
            <a:avLst/>
          </a:prstGeom>
        </p:spPr>
        <p:txBody>
          <a:bodyPr wrap="square">
            <a:spAutoFit/>
          </a:bodyPr>
          <a:lstStyle/>
          <a:p>
            <a:pPr algn="r">
              <a:lnSpc>
                <a:spcPct val="150000"/>
              </a:lnSpc>
            </a:pPr>
            <a:r>
              <a:rPr lang="zh-CN" altLang="en-US">
                <a:solidFill>
                  <a:srgbClr val="C00000"/>
                </a:solidFill>
                <a:latin typeface="+mj-ea"/>
                <a:ea typeface="+mj-ea"/>
                <a:sym typeface="字魂59号-创粗黑" panose="00000500000000000000" pitchFamily="2" charset="-122"/>
              </a:rPr>
              <a:t>交友诈骗</a:t>
            </a:r>
          </a:p>
        </p:txBody>
      </p:sp>
      <p:sp>
        <p:nvSpPr>
          <p:cNvPr id="31" name="PA-1108139"/>
          <p:cNvSpPr/>
          <p:nvPr>
            <p:custDataLst>
              <p:tags r:id="rId14"/>
            </p:custDataLst>
          </p:nvPr>
        </p:nvSpPr>
        <p:spPr>
          <a:xfrm>
            <a:off x="2169822" y="5616199"/>
            <a:ext cx="1227599" cy="473206"/>
          </a:xfrm>
          <a:prstGeom prst="rect">
            <a:avLst/>
          </a:prstGeom>
        </p:spPr>
        <p:txBody>
          <a:bodyPr wrap="square">
            <a:spAutoFit/>
          </a:bodyPr>
          <a:lstStyle/>
          <a:p>
            <a:pPr algn="r">
              <a:lnSpc>
                <a:spcPct val="150000"/>
              </a:lnSpc>
            </a:pPr>
            <a:r>
              <a:rPr lang="zh-CN" altLang="en-US">
                <a:latin typeface="+mj-ea"/>
                <a:ea typeface="+mj-ea"/>
                <a:sym typeface="字魂59号-创粗黑" panose="00000500000000000000" pitchFamily="2" charset="-122"/>
              </a:rPr>
              <a:t>手机支付</a:t>
            </a:r>
          </a:p>
        </p:txBody>
      </p:sp>
      <p:sp>
        <p:nvSpPr>
          <p:cNvPr id="32" name="PA-1108140"/>
          <p:cNvSpPr/>
          <p:nvPr>
            <p:custDataLst>
              <p:tags r:id="rId15"/>
            </p:custDataLst>
          </p:nvPr>
        </p:nvSpPr>
        <p:spPr>
          <a:xfrm>
            <a:off x="8242080" y="1800140"/>
            <a:ext cx="1617545" cy="473206"/>
          </a:xfrm>
          <a:prstGeom prst="rect">
            <a:avLst/>
          </a:prstGeom>
        </p:spPr>
        <p:txBody>
          <a:bodyPr wrap="square">
            <a:spAutoFit/>
          </a:bodyPr>
          <a:lstStyle/>
          <a:p>
            <a:pPr>
              <a:lnSpc>
                <a:spcPct val="150000"/>
              </a:lnSpc>
            </a:pPr>
            <a:r>
              <a:rPr lang="zh-CN" altLang="en-US">
                <a:latin typeface="+mj-ea"/>
                <a:ea typeface="+mj-ea"/>
                <a:sym typeface="字魂59号-创粗黑" panose="00000500000000000000" pitchFamily="2" charset="-122"/>
              </a:rPr>
              <a:t>电脑病毒</a:t>
            </a:r>
          </a:p>
        </p:txBody>
      </p:sp>
      <p:sp>
        <p:nvSpPr>
          <p:cNvPr id="33" name="PA-1108141"/>
          <p:cNvSpPr/>
          <p:nvPr>
            <p:custDataLst>
              <p:tags r:id="rId16"/>
            </p:custDataLst>
          </p:nvPr>
        </p:nvSpPr>
        <p:spPr>
          <a:xfrm>
            <a:off x="9504272" y="2836895"/>
            <a:ext cx="1219449" cy="473206"/>
          </a:xfrm>
          <a:prstGeom prst="rect">
            <a:avLst/>
          </a:prstGeom>
        </p:spPr>
        <p:txBody>
          <a:bodyPr wrap="square">
            <a:spAutoFit/>
          </a:bodyPr>
          <a:lstStyle/>
          <a:p>
            <a:pPr>
              <a:lnSpc>
                <a:spcPct val="150000"/>
              </a:lnSpc>
            </a:pPr>
            <a:r>
              <a:rPr lang="zh-CN" altLang="en-US">
                <a:solidFill>
                  <a:srgbClr val="C00000"/>
                </a:solidFill>
                <a:latin typeface="+mj-ea"/>
                <a:ea typeface="+mj-ea"/>
                <a:sym typeface="字魂59号-创粗黑" panose="00000500000000000000" pitchFamily="2" charset="-122"/>
              </a:rPr>
              <a:t>手机病毒</a:t>
            </a:r>
          </a:p>
        </p:txBody>
      </p:sp>
      <p:sp>
        <p:nvSpPr>
          <p:cNvPr id="34" name="PA-1108142"/>
          <p:cNvSpPr/>
          <p:nvPr>
            <p:custDataLst>
              <p:tags r:id="rId17"/>
            </p:custDataLst>
          </p:nvPr>
        </p:nvSpPr>
        <p:spPr>
          <a:xfrm>
            <a:off x="9482941" y="4278907"/>
            <a:ext cx="1420421" cy="473206"/>
          </a:xfrm>
          <a:prstGeom prst="rect">
            <a:avLst/>
          </a:prstGeom>
        </p:spPr>
        <p:txBody>
          <a:bodyPr wrap="square">
            <a:spAutoFit/>
          </a:bodyPr>
          <a:lstStyle/>
          <a:p>
            <a:pPr>
              <a:lnSpc>
                <a:spcPct val="150000"/>
              </a:lnSpc>
            </a:pPr>
            <a:r>
              <a:rPr lang="zh-CN" altLang="en-US">
                <a:latin typeface="+mj-ea"/>
                <a:ea typeface="+mj-ea"/>
                <a:sym typeface="字魂59号-创粗黑" panose="00000500000000000000" pitchFamily="2" charset="-122"/>
              </a:rPr>
              <a:t>骚扰电话</a:t>
            </a:r>
          </a:p>
        </p:txBody>
      </p:sp>
      <p:sp>
        <p:nvSpPr>
          <p:cNvPr id="35" name="PA-1108143"/>
          <p:cNvSpPr/>
          <p:nvPr>
            <p:custDataLst>
              <p:tags r:id="rId18"/>
            </p:custDataLst>
          </p:nvPr>
        </p:nvSpPr>
        <p:spPr>
          <a:xfrm>
            <a:off x="8641011" y="5605608"/>
            <a:ext cx="1698668" cy="473206"/>
          </a:xfrm>
          <a:prstGeom prst="rect">
            <a:avLst/>
          </a:prstGeom>
        </p:spPr>
        <p:txBody>
          <a:bodyPr wrap="square">
            <a:spAutoFit/>
          </a:bodyPr>
          <a:lstStyle/>
          <a:p>
            <a:pPr>
              <a:lnSpc>
                <a:spcPct val="150000"/>
              </a:lnSpc>
            </a:pPr>
            <a:r>
              <a:rPr lang="zh-CN" altLang="en-US">
                <a:solidFill>
                  <a:srgbClr val="C00000"/>
                </a:solidFill>
                <a:latin typeface="+mj-ea"/>
                <a:ea typeface="+mj-ea"/>
                <a:sym typeface="字魂59号-创粗黑" panose="00000500000000000000" pitchFamily="2" charset="-122"/>
              </a:rPr>
              <a:t>垃圾短信</a:t>
            </a:r>
          </a:p>
        </p:txBody>
      </p:sp>
      <p:sp>
        <p:nvSpPr>
          <p:cNvPr id="38" name="PA-1108144"/>
          <p:cNvSpPr/>
          <p:nvPr>
            <p:custDataLst>
              <p:tags r:id="rId19"/>
            </p:custDataLst>
          </p:nvPr>
        </p:nvSpPr>
        <p:spPr>
          <a:xfrm>
            <a:off x="4968400" y="2548035"/>
            <a:ext cx="2423738" cy="24237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randombar(horizontal)">
                                      <p:cBhvr>
                                        <p:cTn id="7" dur="500"/>
                                        <p:tgtEl>
                                          <p:spTgt spid="28"/>
                                        </p:tgtEl>
                                      </p:cBhvr>
                                    </p:animEffect>
                                  </p:childTnLst>
                                </p:cTn>
                              </p:par>
                              <p:par>
                                <p:cTn id="8" presetID="10" presetClass="entr" presetSubtype="0"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par>
                          <p:cTn id="11" fill="hold" nodeType="afterGroup">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randombar(horizontal)">
                                      <p:cBhvr>
                                        <p:cTn id="14" dur="500"/>
                                        <p:tgtEl>
                                          <p:spTgt spid="29"/>
                                        </p:tgtEl>
                                      </p:cBhvr>
                                    </p:animEffect>
                                  </p:childTnLst>
                                </p:cTn>
                              </p:par>
                              <p:par>
                                <p:cTn id="15" presetID="10" presetClass="entr" presetSubtype="0"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par>
                          <p:cTn id="18" fill="hold" nodeType="afterGroup">
                            <p:stCondLst>
                              <p:cond delay="1000"/>
                            </p:stCondLst>
                            <p:childTnLst>
                              <p:par>
                                <p:cTn id="19" presetID="14" presetClass="entr" presetSubtype="10"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randombar(horizontal)">
                                      <p:cBhvr>
                                        <p:cTn id="21" dur="500"/>
                                        <p:tgtEl>
                                          <p:spTgt spid="30"/>
                                        </p:tgtEl>
                                      </p:cBhvr>
                                    </p:animEffect>
                                  </p:childTnLst>
                                </p:cTn>
                              </p:par>
                              <p:par>
                                <p:cTn id="22" presetID="10" presetClass="entr" presetSubtype="0" fill="hold"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500"/>
                                        <p:tgtEl>
                                          <p:spTgt spid="27"/>
                                        </p:tgtEl>
                                      </p:cBhvr>
                                    </p:animEffect>
                                  </p:childTnLst>
                                </p:cTn>
                              </p:par>
                            </p:childTnLst>
                          </p:cTn>
                        </p:par>
                        <p:par>
                          <p:cTn id="25" fill="hold" nodeType="afterGroup">
                            <p:stCondLst>
                              <p:cond delay="1500"/>
                            </p:stCondLst>
                            <p:childTnLst>
                              <p:par>
                                <p:cTn id="26" presetID="14" presetClass="entr" presetSubtype="1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randombar(horizontal)">
                                      <p:cBhvr>
                                        <p:cTn id="28" dur="500"/>
                                        <p:tgtEl>
                                          <p:spTgt spid="31"/>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par>
                          <p:cTn id="32" fill="hold" nodeType="afterGroup">
                            <p:stCondLst>
                              <p:cond delay="2000"/>
                            </p:stCondLst>
                            <p:childTnLst>
                              <p:par>
                                <p:cTn id="33" presetID="14" presetClass="entr" presetSubtype="10" fill="hold" grpId="0" nodeType="after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randombar(horizontal)">
                                      <p:cBhvr>
                                        <p:cTn id="35" dur="500"/>
                                        <p:tgtEl>
                                          <p:spTgt spid="32"/>
                                        </p:tgtEl>
                                      </p:cBhvr>
                                    </p:animEffect>
                                  </p:childTnLst>
                                </p:cTn>
                              </p:par>
                              <p:par>
                                <p:cTn id="36" presetID="10" presetClass="entr" presetSubtype="0"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500"/>
                                        <p:tgtEl>
                                          <p:spTgt spid="25"/>
                                        </p:tgtEl>
                                      </p:cBhvr>
                                    </p:animEffect>
                                  </p:childTnLst>
                                </p:cTn>
                              </p:par>
                            </p:childTnLst>
                          </p:cTn>
                        </p:par>
                        <p:par>
                          <p:cTn id="39" fill="hold" nodeType="afterGroup">
                            <p:stCondLst>
                              <p:cond delay="2500"/>
                            </p:stCondLst>
                            <p:childTnLst>
                              <p:par>
                                <p:cTn id="40" presetID="14" presetClass="entr" presetSubtype="10" fill="hold" grpId="0" nodeType="after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randombar(horizontal)">
                                      <p:cBhvr>
                                        <p:cTn id="42" dur="500"/>
                                        <p:tgtEl>
                                          <p:spTgt spid="33"/>
                                        </p:tgtEl>
                                      </p:cBhvr>
                                    </p:animEffect>
                                  </p:childTnLst>
                                </p:cTn>
                              </p:par>
                              <p:par>
                                <p:cTn id="43" presetID="10" presetClass="entr" presetSubtype="0" fill="hold"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childTnLst>
                          </p:cTn>
                        </p:par>
                        <p:par>
                          <p:cTn id="46" fill="hold" nodeType="afterGroup">
                            <p:stCondLst>
                              <p:cond delay="3000"/>
                            </p:stCondLst>
                            <p:childTnLst>
                              <p:par>
                                <p:cTn id="47" presetID="14" presetClass="entr" presetSubtype="10" fill="hold" grpId="0"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randombar(horizontal)">
                                      <p:cBhvr>
                                        <p:cTn id="49" dur="500"/>
                                        <p:tgtEl>
                                          <p:spTgt spid="34"/>
                                        </p:tgtEl>
                                      </p:cBhvr>
                                    </p:animEffect>
                                  </p:childTnLst>
                                </p:cTn>
                              </p:par>
                              <p:par>
                                <p:cTn id="50" presetID="10" presetClass="entr" presetSubtype="0" fill="hold"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childTnLst>
                          </p:cTn>
                        </p:par>
                        <p:par>
                          <p:cTn id="53" fill="hold" nodeType="afterGroup">
                            <p:stCondLst>
                              <p:cond delay="3500"/>
                            </p:stCondLst>
                            <p:childTnLst>
                              <p:par>
                                <p:cTn id="54" presetID="14" presetClass="entr" presetSubtype="10" fill="hold" grpId="0" nodeType="after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randombar(horizontal)">
                                      <p:cBhvr>
                                        <p:cTn id="56" dur="500"/>
                                        <p:tgtEl>
                                          <p:spTgt spid="35"/>
                                        </p:tgtEl>
                                      </p:cBhvr>
                                    </p:animEffect>
                                  </p:childTnLst>
                                </p:cTn>
                              </p:par>
                              <p:par>
                                <p:cTn id="57" presetID="10" presetClass="entr" presetSubtype="0" fill="hold"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PA-110822"/>
          <p:cNvGrpSpPr/>
          <p:nvPr>
            <p:custDataLst>
              <p:tags r:id="rId1"/>
            </p:custDataLst>
          </p:nvPr>
        </p:nvGrpSpPr>
        <p:grpSpPr>
          <a:xfrm>
            <a:off x="789646" y="2308095"/>
            <a:ext cx="388220" cy="388218"/>
            <a:chOff x="0" y="0"/>
            <a:chExt cx="767929" cy="767929"/>
          </a:xfrm>
        </p:grpSpPr>
        <p:sp>
          <p:nvSpPr>
            <p:cNvPr id="4" name="PA-Freeform: Shape 49"/>
            <p:cNvSpPr/>
            <p:nvPr>
              <p:custDataLst>
                <p:tags r:id="rId36"/>
              </p:custDataLst>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sz="1065">
                <a:solidFill>
                  <a:schemeClr val="tx1">
                    <a:lumMod val="95000"/>
                    <a:lumOff val="5000"/>
                  </a:schemeClr>
                </a:solidFill>
                <a:cs typeface="+mn-ea"/>
                <a:sym typeface="字魂59号-创粗黑" panose="00000500000000000000" pitchFamily="2" charset="-122"/>
              </a:endParaRPr>
            </a:p>
          </p:txBody>
        </p:sp>
        <p:sp>
          <p:nvSpPr>
            <p:cNvPr id="5" name="PA-Freeform: Shape 50"/>
            <p:cNvSpPr/>
            <p:nvPr>
              <p:custDataLst>
                <p:tags r:id="rId37"/>
              </p:custDataLst>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1315">
                <a:solidFill>
                  <a:schemeClr val="tx1">
                    <a:lumMod val="85000"/>
                    <a:lumOff val="15000"/>
                  </a:schemeClr>
                </a:solidFill>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grpSp>
      <p:grpSp>
        <p:nvGrpSpPr>
          <p:cNvPr id="6" name="PA-110823"/>
          <p:cNvGrpSpPr/>
          <p:nvPr>
            <p:custDataLst>
              <p:tags r:id="rId2"/>
            </p:custDataLst>
          </p:nvPr>
        </p:nvGrpSpPr>
        <p:grpSpPr>
          <a:xfrm>
            <a:off x="789646" y="3346468"/>
            <a:ext cx="388220" cy="388218"/>
            <a:chOff x="0" y="0"/>
            <a:chExt cx="767929" cy="767929"/>
          </a:xfrm>
        </p:grpSpPr>
        <p:sp>
          <p:nvSpPr>
            <p:cNvPr id="7" name="PA-Freeform: Shape 43"/>
            <p:cNvSpPr/>
            <p:nvPr>
              <p:custDataLst>
                <p:tags r:id="rId34"/>
              </p:custDataLst>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sz="1065">
                <a:solidFill>
                  <a:schemeClr val="tx1">
                    <a:lumMod val="95000"/>
                    <a:lumOff val="5000"/>
                  </a:schemeClr>
                </a:solidFill>
                <a:cs typeface="+mn-ea"/>
                <a:sym typeface="字魂59号-创粗黑" panose="00000500000000000000" pitchFamily="2" charset="-122"/>
              </a:endParaRPr>
            </a:p>
          </p:txBody>
        </p:sp>
        <p:sp>
          <p:nvSpPr>
            <p:cNvPr id="8" name="PA-Freeform: Shape 44"/>
            <p:cNvSpPr/>
            <p:nvPr>
              <p:custDataLst>
                <p:tags r:id="rId35"/>
              </p:custDataLst>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1315">
                <a:solidFill>
                  <a:schemeClr val="tx1">
                    <a:lumMod val="85000"/>
                    <a:lumOff val="15000"/>
                  </a:schemeClr>
                </a:solidFill>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grpSp>
      <p:grpSp>
        <p:nvGrpSpPr>
          <p:cNvPr id="9" name="PA-110824"/>
          <p:cNvGrpSpPr/>
          <p:nvPr>
            <p:custDataLst>
              <p:tags r:id="rId3"/>
            </p:custDataLst>
          </p:nvPr>
        </p:nvGrpSpPr>
        <p:grpSpPr>
          <a:xfrm>
            <a:off x="789646" y="4338436"/>
            <a:ext cx="388220" cy="388218"/>
            <a:chOff x="0" y="0"/>
            <a:chExt cx="767929" cy="767929"/>
          </a:xfrm>
        </p:grpSpPr>
        <p:sp>
          <p:nvSpPr>
            <p:cNvPr id="10" name="PA-Freeform: Shape 37"/>
            <p:cNvSpPr/>
            <p:nvPr>
              <p:custDataLst>
                <p:tags r:id="rId32"/>
              </p:custDataLst>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sz="1065">
                <a:solidFill>
                  <a:schemeClr val="tx1">
                    <a:lumMod val="95000"/>
                    <a:lumOff val="5000"/>
                  </a:schemeClr>
                </a:solidFill>
                <a:cs typeface="+mn-ea"/>
                <a:sym typeface="字魂59号-创粗黑" panose="00000500000000000000" pitchFamily="2" charset="-122"/>
              </a:endParaRPr>
            </a:p>
          </p:txBody>
        </p:sp>
        <p:sp>
          <p:nvSpPr>
            <p:cNvPr id="11" name="PA-Freeform: Shape 38"/>
            <p:cNvSpPr/>
            <p:nvPr>
              <p:custDataLst>
                <p:tags r:id="rId33"/>
              </p:custDataLst>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1315">
                <a:solidFill>
                  <a:schemeClr val="tx1">
                    <a:lumMod val="85000"/>
                    <a:lumOff val="15000"/>
                  </a:schemeClr>
                </a:solidFill>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grpSp>
      <p:grpSp>
        <p:nvGrpSpPr>
          <p:cNvPr id="12" name="PA-110825"/>
          <p:cNvGrpSpPr/>
          <p:nvPr>
            <p:custDataLst>
              <p:tags r:id="rId4"/>
            </p:custDataLst>
          </p:nvPr>
        </p:nvGrpSpPr>
        <p:grpSpPr>
          <a:xfrm>
            <a:off x="4260617" y="2308095"/>
            <a:ext cx="388220" cy="388218"/>
            <a:chOff x="0" y="0"/>
            <a:chExt cx="767929" cy="767929"/>
          </a:xfrm>
        </p:grpSpPr>
        <p:sp>
          <p:nvSpPr>
            <p:cNvPr id="13" name="PA-Freeform: Shape 49"/>
            <p:cNvSpPr/>
            <p:nvPr>
              <p:custDataLst>
                <p:tags r:id="rId30"/>
              </p:custDataLst>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sz="1065">
                <a:solidFill>
                  <a:schemeClr val="tx1">
                    <a:lumMod val="95000"/>
                    <a:lumOff val="5000"/>
                  </a:schemeClr>
                </a:solidFill>
                <a:cs typeface="+mn-ea"/>
                <a:sym typeface="字魂59号-创粗黑" panose="00000500000000000000" pitchFamily="2" charset="-122"/>
              </a:endParaRPr>
            </a:p>
          </p:txBody>
        </p:sp>
        <p:sp>
          <p:nvSpPr>
            <p:cNvPr id="14" name="PA-Freeform: Shape 50"/>
            <p:cNvSpPr/>
            <p:nvPr>
              <p:custDataLst>
                <p:tags r:id="rId31"/>
              </p:custDataLst>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1560">
                <a:solidFill>
                  <a:schemeClr val="tx1">
                    <a:lumMod val="85000"/>
                    <a:lumOff val="15000"/>
                  </a:schemeClr>
                </a:solidFill>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grpSp>
      <p:grpSp>
        <p:nvGrpSpPr>
          <p:cNvPr id="15" name="PA-110826"/>
          <p:cNvGrpSpPr/>
          <p:nvPr>
            <p:custDataLst>
              <p:tags r:id="rId5"/>
            </p:custDataLst>
          </p:nvPr>
        </p:nvGrpSpPr>
        <p:grpSpPr>
          <a:xfrm>
            <a:off x="4260617" y="3346468"/>
            <a:ext cx="388220" cy="388218"/>
            <a:chOff x="0" y="0"/>
            <a:chExt cx="767929" cy="767929"/>
          </a:xfrm>
        </p:grpSpPr>
        <p:sp>
          <p:nvSpPr>
            <p:cNvPr id="16" name="PA-Freeform: Shape 43"/>
            <p:cNvSpPr/>
            <p:nvPr>
              <p:custDataLst>
                <p:tags r:id="rId28"/>
              </p:custDataLst>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sz="1065">
                <a:solidFill>
                  <a:schemeClr val="tx1">
                    <a:lumMod val="95000"/>
                    <a:lumOff val="5000"/>
                  </a:schemeClr>
                </a:solidFill>
                <a:cs typeface="+mn-ea"/>
                <a:sym typeface="字魂59号-创粗黑" panose="00000500000000000000" pitchFamily="2" charset="-122"/>
              </a:endParaRPr>
            </a:p>
          </p:txBody>
        </p:sp>
        <p:sp>
          <p:nvSpPr>
            <p:cNvPr id="17" name="PA-Freeform: Shape 44"/>
            <p:cNvSpPr/>
            <p:nvPr>
              <p:custDataLst>
                <p:tags r:id="rId29"/>
              </p:custDataLst>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1560">
                <a:solidFill>
                  <a:schemeClr val="tx1">
                    <a:lumMod val="85000"/>
                    <a:lumOff val="15000"/>
                  </a:schemeClr>
                </a:solidFill>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grpSp>
      <p:grpSp>
        <p:nvGrpSpPr>
          <p:cNvPr id="18" name="PA-110827"/>
          <p:cNvGrpSpPr/>
          <p:nvPr>
            <p:custDataLst>
              <p:tags r:id="rId6"/>
            </p:custDataLst>
          </p:nvPr>
        </p:nvGrpSpPr>
        <p:grpSpPr>
          <a:xfrm>
            <a:off x="4260617" y="4338436"/>
            <a:ext cx="388220" cy="388218"/>
            <a:chOff x="0" y="0"/>
            <a:chExt cx="767929" cy="767929"/>
          </a:xfrm>
          <a:solidFill>
            <a:srgbClr val="0E2C60"/>
          </a:solidFill>
        </p:grpSpPr>
        <p:sp>
          <p:nvSpPr>
            <p:cNvPr id="19" name="PA-Freeform: Shape 37"/>
            <p:cNvSpPr/>
            <p:nvPr>
              <p:custDataLst>
                <p:tags r:id="rId26"/>
              </p:custDataLst>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sz="1065">
                <a:solidFill>
                  <a:schemeClr val="tx1">
                    <a:lumMod val="95000"/>
                    <a:lumOff val="5000"/>
                  </a:schemeClr>
                </a:solidFill>
                <a:cs typeface="+mn-ea"/>
                <a:sym typeface="字魂59号-创粗黑" panose="00000500000000000000" pitchFamily="2" charset="-122"/>
              </a:endParaRPr>
            </a:p>
          </p:txBody>
        </p:sp>
        <p:sp>
          <p:nvSpPr>
            <p:cNvPr id="20" name="PA-Freeform: Shape 38"/>
            <p:cNvSpPr/>
            <p:nvPr>
              <p:custDataLst>
                <p:tags r:id="rId27"/>
              </p:custDataLst>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1560">
                <a:solidFill>
                  <a:schemeClr val="tx1">
                    <a:lumMod val="85000"/>
                    <a:lumOff val="15000"/>
                  </a:schemeClr>
                </a:solidFill>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grpSp>
      <p:grpSp>
        <p:nvGrpSpPr>
          <p:cNvPr id="21" name="PA-110828"/>
          <p:cNvGrpSpPr/>
          <p:nvPr>
            <p:custDataLst>
              <p:tags r:id="rId7"/>
            </p:custDataLst>
          </p:nvPr>
        </p:nvGrpSpPr>
        <p:grpSpPr>
          <a:xfrm>
            <a:off x="7863088" y="2308095"/>
            <a:ext cx="388220" cy="388218"/>
            <a:chOff x="0" y="0"/>
            <a:chExt cx="767929" cy="767929"/>
          </a:xfrm>
          <a:solidFill>
            <a:srgbClr val="0E2C60"/>
          </a:solidFill>
        </p:grpSpPr>
        <p:sp>
          <p:nvSpPr>
            <p:cNvPr id="22" name="PA-Freeform: Shape 49"/>
            <p:cNvSpPr/>
            <p:nvPr>
              <p:custDataLst>
                <p:tags r:id="rId24"/>
              </p:custDataLst>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sz="1065">
                <a:solidFill>
                  <a:schemeClr val="tx1">
                    <a:lumMod val="95000"/>
                    <a:lumOff val="5000"/>
                  </a:schemeClr>
                </a:solidFill>
                <a:cs typeface="+mn-ea"/>
                <a:sym typeface="字魂59号-创粗黑" panose="00000500000000000000" pitchFamily="2" charset="-122"/>
              </a:endParaRPr>
            </a:p>
          </p:txBody>
        </p:sp>
        <p:sp>
          <p:nvSpPr>
            <p:cNvPr id="23" name="PA-Freeform: Shape 50"/>
            <p:cNvSpPr/>
            <p:nvPr>
              <p:custDataLst>
                <p:tags r:id="rId25"/>
              </p:custDataLst>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1560">
                <a:solidFill>
                  <a:schemeClr val="tx1">
                    <a:lumMod val="85000"/>
                    <a:lumOff val="15000"/>
                  </a:schemeClr>
                </a:solidFill>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grpSp>
      <p:grpSp>
        <p:nvGrpSpPr>
          <p:cNvPr id="24" name="PA-110829"/>
          <p:cNvGrpSpPr/>
          <p:nvPr>
            <p:custDataLst>
              <p:tags r:id="rId8"/>
            </p:custDataLst>
          </p:nvPr>
        </p:nvGrpSpPr>
        <p:grpSpPr>
          <a:xfrm>
            <a:off x="7863088" y="3346468"/>
            <a:ext cx="388220" cy="388218"/>
            <a:chOff x="0" y="0"/>
            <a:chExt cx="767929" cy="767929"/>
          </a:xfrm>
          <a:solidFill>
            <a:srgbClr val="0E2C60"/>
          </a:solidFill>
        </p:grpSpPr>
        <p:sp>
          <p:nvSpPr>
            <p:cNvPr id="25" name="PA-Freeform: Shape 43"/>
            <p:cNvSpPr/>
            <p:nvPr>
              <p:custDataLst>
                <p:tags r:id="rId22"/>
              </p:custDataLst>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sz="1065">
                <a:solidFill>
                  <a:schemeClr val="tx1">
                    <a:lumMod val="95000"/>
                    <a:lumOff val="5000"/>
                  </a:schemeClr>
                </a:solidFill>
                <a:cs typeface="+mn-ea"/>
                <a:sym typeface="字魂59号-创粗黑" panose="00000500000000000000" pitchFamily="2" charset="-122"/>
              </a:endParaRPr>
            </a:p>
          </p:txBody>
        </p:sp>
        <p:sp>
          <p:nvSpPr>
            <p:cNvPr id="26" name="PA-Freeform: Shape 44"/>
            <p:cNvSpPr/>
            <p:nvPr>
              <p:custDataLst>
                <p:tags r:id="rId23"/>
              </p:custDataLst>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sz="1560">
                <a:solidFill>
                  <a:schemeClr val="tx1">
                    <a:lumMod val="85000"/>
                    <a:lumOff val="15000"/>
                  </a:schemeClr>
                </a:solidFill>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grpSp>
      <p:grpSp>
        <p:nvGrpSpPr>
          <p:cNvPr id="27" name="PA-110830"/>
          <p:cNvGrpSpPr/>
          <p:nvPr>
            <p:custDataLst>
              <p:tags r:id="rId9"/>
            </p:custDataLst>
          </p:nvPr>
        </p:nvGrpSpPr>
        <p:grpSpPr>
          <a:xfrm>
            <a:off x="7863088" y="4338436"/>
            <a:ext cx="388220" cy="388218"/>
            <a:chOff x="0" y="0"/>
            <a:chExt cx="767929" cy="767929"/>
          </a:xfrm>
          <a:solidFill>
            <a:srgbClr val="0E2C60"/>
          </a:solidFill>
        </p:grpSpPr>
        <p:sp>
          <p:nvSpPr>
            <p:cNvPr id="28" name="PA-Freeform: Shape 37"/>
            <p:cNvSpPr/>
            <p:nvPr>
              <p:custDataLst>
                <p:tags r:id="rId20"/>
              </p:custDataLst>
            </p:nvPr>
          </p:nvSpPr>
          <p:spPr>
            <a:xfrm>
              <a:off x="0" y="0"/>
              <a:ext cx="767929" cy="7679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sz="1065">
                <a:solidFill>
                  <a:schemeClr val="tx1">
                    <a:lumMod val="95000"/>
                    <a:lumOff val="5000"/>
                  </a:schemeClr>
                </a:solidFill>
                <a:cs typeface="+mn-ea"/>
                <a:sym typeface="字魂59号-创粗黑" panose="00000500000000000000" pitchFamily="2" charset="-122"/>
              </a:endParaRPr>
            </a:p>
          </p:txBody>
        </p:sp>
        <p:sp>
          <p:nvSpPr>
            <p:cNvPr id="29" name="PA-Freeform: Shape 38"/>
            <p:cNvSpPr/>
            <p:nvPr>
              <p:custDataLst>
                <p:tags r:id="rId21"/>
              </p:custDataLst>
            </p:nvPr>
          </p:nvSpPr>
          <p:spPr>
            <a:xfrm>
              <a:off x="234638" y="227334"/>
              <a:ext cx="298653" cy="313261"/>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1560">
                <a:solidFill>
                  <a:schemeClr val="tx1">
                    <a:lumMod val="85000"/>
                    <a:lumOff val="15000"/>
                  </a:schemeClr>
                </a:solidFill>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grpSp>
      <p:sp>
        <p:nvSpPr>
          <p:cNvPr id="30" name="PA-110831"/>
          <p:cNvSpPr/>
          <p:nvPr>
            <p:custDataLst>
              <p:tags r:id="rId10"/>
            </p:custDataLst>
          </p:nvPr>
        </p:nvSpPr>
        <p:spPr>
          <a:xfrm>
            <a:off x="1153649" y="2358785"/>
            <a:ext cx="2518638" cy="307777"/>
          </a:xfrm>
          <a:prstGeom prst="rect">
            <a:avLst/>
          </a:prstGeom>
        </p:spPr>
        <p:txBody>
          <a:bodyPr wrap="none">
            <a:spAutoFit/>
          </a:bodyPr>
          <a:lstStyle/>
          <a:p>
            <a:r>
              <a:rPr lang="zh-CN" altLang="en-US" sz="1400">
                <a:solidFill>
                  <a:schemeClr val="tx1">
                    <a:lumMod val="85000"/>
                    <a:lumOff val="15000"/>
                  </a:schemeClr>
                </a:solidFill>
                <a:latin typeface="+mn-ea"/>
                <a:sym typeface="字魂59号-创粗黑" panose="00000500000000000000" pitchFamily="2" charset="-122"/>
              </a:rPr>
              <a:t>建立和完善网络安全标准体系</a:t>
            </a:r>
          </a:p>
        </p:txBody>
      </p:sp>
      <p:sp>
        <p:nvSpPr>
          <p:cNvPr id="31" name="PA-110832"/>
          <p:cNvSpPr/>
          <p:nvPr>
            <p:custDataLst>
              <p:tags r:id="rId11"/>
            </p:custDataLst>
          </p:nvPr>
        </p:nvSpPr>
        <p:spPr>
          <a:xfrm>
            <a:off x="1153649" y="3391448"/>
            <a:ext cx="2518638" cy="523220"/>
          </a:xfrm>
          <a:prstGeom prst="rect">
            <a:avLst/>
          </a:prstGeom>
        </p:spPr>
        <p:txBody>
          <a:bodyPr wrap="none">
            <a:spAutoFit/>
          </a:bodyPr>
          <a:lstStyle/>
          <a:p>
            <a:r>
              <a:rPr lang="zh-CN" altLang="en-US" sz="1400">
                <a:solidFill>
                  <a:schemeClr val="tx1">
                    <a:lumMod val="85000"/>
                    <a:lumOff val="15000"/>
                  </a:schemeClr>
                </a:solidFill>
                <a:latin typeface="+mn-ea"/>
                <a:sym typeface="字魂59号-创粗黑" panose="00000500000000000000" pitchFamily="2" charset="-122"/>
              </a:rPr>
              <a:t>相关部门组织制定并修订国家</a:t>
            </a:r>
            <a:endParaRPr lang="en-US" altLang="zh-CN" sz="1400">
              <a:solidFill>
                <a:schemeClr val="tx1">
                  <a:lumMod val="85000"/>
                  <a:lumOff val="15000"/>
                </a:schemeClr>
              </a:solidFill>
              <a:latin typeface="+mn-ea"/>
              <a:sym typeface="字魂59号-创粗黑" panose="00000500000000000000" pitchFamily="2" charset="-122"/>
            </a:endParaRPr>
          </a:p>
          <a:p>
            <a:r>
              <a:rPr lang="zh-CN" altLang="en-US" sz="1400">
                <a:solidFill>
                  <a:schemeClr val="tx1">
                    <a:lumMod val="85000"/>
                    <a:lumOff val="15000"/>
                  </a:schemeClr>
                </a:solidFill>
                <a:latin typeface="+mn-ea"/>
                <a:sym typeface="字魂59号-创粗黑" panose="00000500000000000000" pitchFamily="2" charset="-122"/>
              </a:rPr>
              <a:t>标准、行业标准</a:t>
            </a:r>
          </a:p>
        </p:txBody>
      </p:sp>
      <p:sp>
        <p:nvSpPr>
          <p:cNvPr id="32" name="PA-110833"/>
          <p:cNvSpPr/>
          <p:nvPr>
            <p:custDataLst>
              <p:tags r:id="rId12"/>
            </p:custDataLst>
          </p:nvPr>
        </p:nvSpPr>
        <p:spPr>
          <a:xfrm>
            <a:off x="1153649" y="4338435"/>
            <a:ext cx="3166278" cy="523220"/>
          </a:xfrm>
          <a:prstGeom prst="rect">
            <a:avLst/>
          </a:prstGeom>
        </p:spPr>
        <p:txBody>
          <a:bodyPr wrap="square">
            <a:spAutoFit/>
          </a:bodyPr>
          <a:lstStyle/>
          <a:p>
            <a:r>
              <a:rPr lang="zh-CN" altLang="en-US" sz="1400">
                <a:solidFill>
                  <a:schemeClr val="tx1">
                    <a:lumMod val="85000"/>
                    <a:lumOff val="15000"/>
                  </a:schemeClr>
                </a:solidFill>
                <a:latin typeface="+mn-ea"/>
                <a:sym typeface="字魂59号-创粗黑" panose="00000500000000000000" pitchFamily="2" charset="-122"/>
              </a:rPr>
              <a:t>支持企业、研究机构、高等学校、</a:t>
            </a:r>
            <a:endParaRPr lang="en-US" altLang="zh-CN" sz="1400">
              <a:solidFill>
                <a:schemeClr val="tx1">
                  <a:lumMod val="85000"/>
                  <a:lumOff val="15000"/>
                </a:schemeClr>
              </a:solidFill>
              <a:latin typeface="+mn-ea"/>
              <a:sym typeface="字魂59号-创粗黑" panose="00000500000000000000" pitchFamily="2" charset="-122"/>
            </a:endParaRPr>
          </a:p>
          <a:p>
            <a:r>
              <a:rPr lang="zh-CN" altLang="en-US" sz="1400">
                <a:solidFill>
                  <a:schemeClr val="tx1">
                    <a:lumMod val="85000"/>
                    <a:lumOff val="15000"/>
                  </a:schemeClr>
                </a:solidFill>
                <a:latin typeface="+mn-ea"/>
                <a:sym typeface="字魂59号-创粗黑" panose="00000500000000000000" pitchFamily="2" charset="-122"/>
              </a:rPr>
              <a:t>相关行业组织参与标准制定</a:t>
            </a:r>
          </a:p>
        </p:txBody>
      </p:sp>
      <p:sp>
        <p:nvSpPr>
          <p:cNvPr id="33" name="PA-110834"/>
          <p:cNvSpPr/>
          <p:nvPr>
            <p:custDataLst>
              <p:tags r:id="rId13"/>
            </p:custDataLst>
          </p:nvPr>
        </p:nvSpPr>
        <p:spPr>
          <a:xfrm>
            <a:off x="4636368" y="2330981"/>
            <a:ext cx="3003150" cy="523220"/>
          </a:xfrm>
          <a:prstGeom prst="rect">
            <a:avLst/>
          </a:prstGeom>
        </p:spPr>
        <p:txBody>
          <a:bodyPr wrap="square">
            <a:spAutoFit/>
          </a:bodyPr>
          <a:lstStyle/>
          <a:p>
            <a:pPr algn="just"/>
            <a:r>
              <a:rPr lang="zh-CN" altLang="en-US" sz="1400">
                <a:solidFill>
                  <a:schemeClr val="tx1">
                    <a:lumMod val="85000"/>
                    <a:lumOff val="15000"/>
                  </a:schemeClr>
                </a:solidFill>
                <a:latin typeface="+mn-ea"/>
                <a:sym typeface="字魂59号-创粗黑" panose="00000500000000000000" pitchFamily="2" charset="-122"/>
              </a:rPr>
              <a:t>国务院和各级政府应做好扶持、推广工作，保护网络技术知识产权</a:t>
            </a:r>
          </a:p>
        </p:txBody>
      </p:sp>
      <p:sp>
        <p:nvSpPr>
          <p:cNvPr id="34" name="PA-110835"/>
          <p:cNvSpPr/>
          <p:nvPr>
            <p:custDataLst>
              <p:tags r:id="rId14"/>
            </p:custDataLst>
          </p:nvPr>
        </p:nvSpPr>
        <p:spPr>
          <a:xfrm>
            <a:off x="4636369" y="3391448"/>
            <a:ext cx="3003150" cy="307777"/>
          </a:xfrm>
          <a:prstGeom prst="rect">
            <a:avLst/>
          </a:prstGeom>
        </p:spPr>
        <p:txBody>
          <a:bodyPr wrap="square">
            <a:spAutoFit/>
          </a:bodyPr>
          <a:lstStyle/>
          <a:p>
            <a:r>
              <a:rPr lang="zh-CN" altLang="en-US" sz="1400">
                <a:solidFill>
                  <a:schemeClr val="tx1">
                    <a:lumMod val="85000"/>
                    <a:lumOff val="15000"/>
                  </a:schemeClr>
                </a:solidFill>
                <a:latin typeface="+mn-ea"/>
                <a:sym typeface="字魂59号-创粗黑" panose="00000500000000000000" pitchFamily="2" charset="-122"/>
              </a:rPr>
              <a:t>推进网络安全社会化服务体系建设</a:t>
            </a:r>
          </a:p>
        </p:txBody>
      </p:sp>
      <p:sp>
        <p:nvSpPr>
          <p:cNvPr id="35" name="PA-110836"/>
          <p:cNvSpPr/>
          <p:nvPr>
            <p:custDataLst>
              <p:tags r:id="rId15"/>
            </p:custDataLst>
          </p:nvPr>
        </p:nvSpPr>
        <p:spPr>
          <a:xfrm>
            <a:off x="4636368" y="4375557"/>
            <a:ext cx="3003150" cy="738664"/>
          </a:xfrm>
          <a:prstGeom prst="rect">
            <a:avLst/>
          </a:prstGeom>
        </p:spPr>
        <p:txBody>
          <a:bodyPr wrap="square">
            <a:spAutoFit/>
          </a:bodyPr>
          <a:lstStyle/>
          <a:p>
            <a:r>
              <a:rPr lang="zh-CN" altLang="en-US" sz="1400">
                <a:solidFill>
                  <a:schemeClr val="tx1">
                    <a:lumMod val="85000"/>
                    <a:lumOff val="15000"/>
                  </a:schemeClr>
                </a:solidFill>
                <a:latin typeface="+mn-ea"/>
                <a:sym typeface="字魂59号-创粗黑" panose="00000500000000000000" pitchFamily="2" charset="-122"/>
              </a:rPr>
              <a:t>鼓励开发网络数据安全保护和利</a:t>
            </a:r>
            <a:endParaRPr lang="en-US" altLang="zh-CN" sz="1400">
              <a:solidFill>
                <a:schemeClr val="tx1">
                  <a:lumMod val="85000"/>
                  <a:lumOff val="15000"/>
                </a:schemeClr>
              </a:solidFill>
              <a:latin typeface="+mn-ea"/>
              <a:sym typeface="字魂59号-创粗黑" panose="00000500000000000000" pitchFamily="2" charset="-122"/>
            </a:endParaRPr>
          </a:p>
          <a:p>
            <a:r>
              <a:rPr lang="zh-CN" altLang="en-US" sz="1400">
                <a:solidFill>
                  <a:schemeClr val="tx1">
                    <a:lumMod val="85000"/>
                    <a:lumOff val="15000"/>
                  </a:schemeClr>
                </a:solidFill>
                <a:latin typeface="+mn-ea"/>
                <a:sym typeface="字魂59号-创粗黑" panose="00000500000000000000" pitchFamily="2" charset="-122"/>
              </a:rPr>
              <a:t>用技术，促进公共数据资源开放</a:t>
            </a:r>
            <a:endParaRPr lang="en-US" altLang="zh-CN" sz="1400">
              <a:solidFill>
                <a:schemeClr val="tx1">
                  <a:lumMod val="85000"/>
                  <a:lumOff val="15000"/>
                </a:schemeClr>
              </a:solidFill>
              <a:latin typeface="+mn-ea"/>
              <a:sym typeface="字魂59号-创粗黑" panose="00000500000000000000" pitchFamily="2" charset="-122"/>
            </a:endParaRPr>
          </a:p>
          <a:p>
            <a:r>
              <a:rPr lang="zh-CN" altLang="en-US" sz="1400">
                <a:solidFill>
                  <a:schemeClr val="tx1">
                    <a:lumMod val="85000"/>
                    <a:lumOff val="15000"/>
                  </a:schemeClr>
                </a:solidFill>
                <a:latin typeface="+mn-ea"/>
                <a:sym typeface="字魂59号-创粗黑" panose="00000500000000000000" pitchFamily="2" charset="-122"/>
              </a:rPr>
              <a:t>，推动技术创新和经济社会发展</a:t>
            </a:r>
          </a:p>
        </p:txBody>
      </p:sp>
      <p:sp>
        <p:nvSpPr>
          <p:cNvPr id="36" name="PA-110837"/>
          <p:cNvSpPr/>
          <p:nvPr>
            <p:custDataLst>
              <p:tags r:id="rId16"/>
            </p:custDataLst>
          </p:nvPr>
        </p:nvSpPr>
        <p:spPr>
          <a:xfrm>
            <a:off x="8231126" y="2358785"/>
            <a:ext cx="2877711" cy="523220"/>
          </a:xfrm>
          <a:prstGeom prst="rect">
            <a:avLst/>
          </a:prstGeom>
        </p:spPr>
        <p:txBody>
          <a:bodyPr wrap="none">
            <a:spAutoFit/>
          </a:bodyPr>
          <a:lstStyle/>
          <a:p>
            <a:r>
              <a:rPr lang="zh-CN" altLang="en-US" sz="1400">
                <a:solidFill>
                  <a:schemeClr val="tx1">
                    <a:lumMod val="85000"/>
                    <a:lumOff val="15000"/>
                  </a:schemeClr>
                </a:solidFill>
                <a:latin typeface="+mn-ea"/>
                <a:sym typeface="字魂59号-创粗黑" panose="00000500000000000000" pitchFamily="2" charset="-122"/>
              </a:rPr>
              <a:t>支持创新网络安全管理方式，运用</a:t>
            </a:r>
            <a:endParaRPr lang="en-US" altLang="zh-CN" sz="1400">
              <a:solidFill>
                <a:schemeClr val="tx1">
                  <a:lumMod val="85000"/>
                  <a:lumOff val="15000"/>
                </a:schemeClr>
              </a:solidFill>
              <a:latin typeface="+mn-ea"/>
              <a:sym typeface="字魂59号-创粗黑" panose="00000500000000000000" pitchFamily="2" charset="-122"/>
            </a:endParaRPr>
          </a:p>
          <a:p>
            <a:r>
              <a:rPr lang="zh-CN" altLang="en-US" sz="1400">
                <a:solidFill>
                  <a:schemeClr val="tx1">
                    <a:lumMod val="85000"/>
                    <a:lumOff val="15000"/>
                  </a:schemeClr>
                </a:solidFill>
                <a:latin typeface="+mn-ea"/>
                <a:sym typeface="字魂59号-创粗黑" panose="00000500000000000000" pitchFamily="2" charset="-122"/>
              </a:rPr>
              <a:t>新技术，提升保护水平</a:t>
            </a:r>
          </a:p>
        </p:txBody>
      </p:sp>
      <p:sp>
        <p:nvSpPr>
          <p:cNvPr id="37" name="PA-110838"/>
          <p:cNvSpPr/>
          <p:nvPr>
            <p:custDataLst>
              <p:tags r:id="rId17"/>
            </p:custDataLst>
          </p:nvPr>
        </p:nvSpPr>
        <p:spPr>
          <a:xfrm>
            <a:off x="8231126" y="3391448"/>
            <a:ext cx="2339102" cy="307777"/>
          </a:xfrm>
          <a:prstGeom prst="rect">
            <a:avLst/>
          </a:prstGeom>
        </p:spPr>
        <p:txBody>
          <a:bodyPr wrap="none">
            <a:spAutoFit/>
          </a:bodyPr>
          <a:lstStyle/>
          <a:p>
            <a:r>
              <a:rPr lang="zh-CN" altLang="en-US" sz="1400">
                <a:solidFill>
                  <a:schemeClr val="tx1">
                    <a:lumMod val="85000"/>
                    <a:lumOff val="15000"/>
                  </a:schemeClr>
                </a:solidFill>
                <a:latin typeface="+mn-ea"/>
                <a:sym typeface="字魂59号-创粗黑" panose="00000500000000000000" pitchFamily="2" charset="-122"/>
              </a:rPr>
              <a:t>组织开展网络安全宣传教育</a:t>
            </a:r>
          </a:p>
        </p:txBody>
      </p:sp>
      <p:sp>
        <p:nvSpPr>
          <p:cNvPr id="38" name="PA-110839"/>
          <p:cNvSpPr/>
          <p:nvPr>
            <p:custDataLst>
              <p:tags r:id="rId18"/>
            </p:custDataLst>
          </p:nvPr>
        </p:nvSpPr>
        <p:spPr>
          <a:xfrm>
            <a:off x="8231126" y="4338435"/>
            <a:ext cx="3234432" cy="738664"/>
          </a:xfrm>
          <a:prstGeom prst="rect">
            <a:avLst/>
          </a:prstGeom>
        </p:spPr>
        <p:txBody>
          <a:bodyPr wrap="square">
            <a:spAutoFit/>
          </a:bodyPr>
          <a:lstStyle/>
          <a:p>
            <a:r>
              <a:rPr lang="zh-CN" altLang="en-US" sz="1400">
                <a:solidFill>
                  <a:schemeClr val="tx1">
                    <a:lumMod val="85000"/>
                    <a:lumOff val="15000"/>
                  </a:schemeClr>
                </a:solidFill>
                <a:latin typeface="+mn-ea"/>
                <a:sym typeface="字魂59号-创粗黑" panose="00000500000000000000" pitchFamily="2" charset="-122"/>
              </a:rPr>
              <a:t>支持教育培训机构开展网络安全相</a:t>
            </a:r>
            <a:endParaRPr lang="en-US" altLang="zh-CN" sz="1400">
              <a:solidFill>
                <a:schemeClr val="tx1">
                  <a:lumMod val="85000"/>
                  <a:lumOff val="15000"/>
                </a:schemeClr>
              </a:solidFill>
              <a:latin typeface="+mn-ea"/>
              <a:sym typeface="字魂59号-创粗黑" panose="00000500000000000000" pitchFamily="2" charset="-122"/>
            </a:endParaRPr>
          </a:p>
          <a:p>
            <a:r>
              <a:rPr lang="zh-CN" altLang="en-US" sz="1400">
                <a:solidFill>
                  <a:schemeClr val="tx1">
                    <a:lumMod val="85000"/>
                    <a:lumOff val="15000"/>
                  </a:schemeClr>
                </a:solidFill>
                <a:latin typeface="+mn-ea"/>
                <a:sym typeface="字魂59号-创粗黑" panose="00000500000000000000" pitchFamily="2" charset="-122"/>
              </a:rPr>
              <a:t>关教育与培训，促进网络安全人才</a:t>
            </a:r>
            <a:endParaRPr lang="en-US" altLang="zh-CN" sz="1400">
              <a:solidFill>
                <a:schemeClr val="tx1">
                  <a:lumMod val="85000"/>
                  <a:lumOff val="15000"/>
                </a:schemeClr>
              </a:solidFill>
              <a:latin typeface="+mn-ea"/>
              <a:sym typeface="字魂59号-创粗黑" panose="00000500000000000000" pitchFamily="2" charset="-122"/>
            </a:endParaRPr>
          </a:p>
          <a:p>
            <a:r>
              <a:rPr lang="zh-CN" altLang="en-US" sz="1400">
                <a:solidFill>
                  <a:schemeClr val="tx1">
                    <a:lumMod val="85000"/>
                    <a:lumOff val="15000"/>
                  </a:schemeClr>
                </a:solidFill>
                <a:latin typeface="+mn-ea"/>
                <a:sym typeface="字魂59号-创粗黑" panose="00000500000000000000" pitchFamily="2" charset="-122"/>
              </a:rPr>
              <a:t>交流</a:t>
            </a:r>
          </a:p>
        </p:txBody>
      </p:sp>
      <p:sp>
        <p:nvSpPr>
          <p:cNvPr id="43" name="PA-110840"/>
          <p:cNvSpPr txBox="1">
            <a:spLocks noChangeArrowheads="1"/>
          </p:cNvSpPr>
          <p:nvPr>
            <p:custDataLst>
              <p:tags r:id="rId19"/>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500"/>
                                        <p:tgtEl>
                                          <p:spTgt spid="30"/>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par>
                          <p:cTn id="24" fill="hold" nodeType="afterGroup">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par>
                          <p:cTn id="28" fill="hold" nodeType="afterGroup">
                            <p:stCondLst>
                              <p:cond delay="3000"/>
                            </p:stCondLst>
                            <p:childTnLst>
                              <p:par>
                                <p:cTn id="29" presetID="10" presetClass="entr" presetSubtype="0"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par>
                          <p:cTn id="32" fill="hold" nodeType="afterGroup">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500"/>
                                        <p:tgtEl>
                                          <p:spTgt spid="33"/>
                                        </p:tgtEl>
                                      </p:cBhvr>
                                    </p:animEffect>
                                  </p:childTnLst>
                                </p:cTn>
                              </p:par>
                            </p:childTnLst>
                          </p:cTn>
                        </p:par>
                        <p:par>
                          <p:cTn id="36" fill="hold" nodeType="afterGroup">
                            <p:stCondLst>
                              <p:cond delay="4000"/>
                            </p:stCondLst>
                            <p:childTnLst>
                              <p:par>
                                <p:cTn id="37" presetID="10" presetClass="entr" presetSubtype="0"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childTnLst>
                          </p:cTn>
                        </p:par>
                        <p:par>
                          <p:cTn id="40" fill="hold" nodeType="afterGroup">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500"/>
                                        <p:tgtEl>
                                          <p:spTgt spid="34"/>
                                        </p:tgtEl>
                                      </p:cBhvr>
                                    </p:animEffect>
                                  </p:childTnLst>
                                </p:cTn>
                              </p:par>
                            </p:childTnLst>
                          </p:cTn>
                        </p:par>
                        <p:par>
                          <p:cTn id="44" fill="hold" nodeType="afterGroup">
                            <p:stCondLst>
                              <p:cond delay="5000"/>
                            </p:stCondLst>
                            <p:childTnLst>
                              <p:par>
                                <p:cTn id="45" presetID="10" presetClass="entr" presetSubtype="0" fill="hold" nodeType="after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par>
                          <p:cTn id="48" fill="hold" nodeType="afterGroup">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fade">
                                      <p:cBhvr>
                                        <p:cTn id="51" dur="500"/>
                                        <p:tgtEl>
                                          <p:spTgt spid="35"/>
                                        </p:tgtEl>
                                      </p:cBhvr>
                                    </p:animEffect>
                                  </p:childTnLst>
                                </p:cTn>
                              </p:par>
                            </p:childTnLst>
                          </p:cTn>
                        </p:par>
                        <p:par>
                          <p:cTn id="52" fill="hold" nodeType="afterGroup">
                            <p:stCondLst>
                              <p:cond delay="6000"/>
                            </p:stCondLst>
                            <p:childTnLst>
                              <p:par>
                                <p:cTn id="53" presetID="10" presetClass="entr" presetSubtype="0" fill="hold"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cTn>
                              </p:par>
                            </p:childTnLst>
                          </p:cTn>
                        </p:par>
                        <p:par>
                          <p:cTn id="56" fill="hold" nodeType="afterGroup">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500"/>
                                        <p:tgtEl>
                                          <p:spTgt spid="36"/>
                                        </p:tgtEl>
                                      </p:cBhvr>
                                    </p:animEffect>
                                  </p:childTnLst>
                                </p:cTn>
                              </p:par>
                            </p:childTnLst>
                          </p:cTn>
                        </p:par>
                        <p:par>
                          <p:cTn id="60" fill="hold" nodeType="afterGroup">
                            <p:stCondLst>
                              <p:cond delay="7000"/>
                            </p:stCondLst>
                            <p:childTnLst>
                              <p:par>
                                <p:cTn id="61" presetID="10" presetClass="entr" presetSubtype="0" fill="hold"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500"/>
                                        <p:tgtEl>
                                          <p:spTgt spid="24"/>
                                        </p:tgtEl>
                                      </p:cBhvr>
                                    </p:animEffect>
                                  </p:childTnLst>
                                </p:cTn>
                              </p:par>
                            </p:childTnLst>
                          </p:cTn>
                        </p:par>
                        <p:par>
                          <p:cTn id="64" fill="hold" nodeType="afterGroup">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fade">
                                      <p:cBhvr>
                                        <p:cTn id="67" dur="500"/>
                                        <p:tgtEl>
                                          <p:spTgt spid="37"/>
                                        </p:tgtEl>
                                      </p:cBhvr>
                                    </p:animEffect>
                                  </p:childTnLst>
                                </p:cTn>
                              </p:par>
                            </p:childTnLst>
                          </p:cTn>
                        </p:par>
                        <p:par>
                          <p:cTn id="68" fill="hold" nodeType="afterGroup">
                            <p:stCondLst>
                              <p:cond delay="8000"/>
                            </p:stCondLst>
                            <p:childTnLst>
                              <p:par>
                                <p:cTn id="69" presetID="10" presetClass="entr" presetSubtype="0" fill="hold" nodeType="afterEffect">
                                  <p:stCondLst>
                                    <p:cond delay="0"/>
                                  </p:stCondLst>
                                  <p:childTnLst>
                                    <p:set>
                                      <p:cBhvr>
                                        <p:cTn id="70" dur="1" fill="hold">
                                          <p:stCondLst>
                                            <p:cond delay="0"/>
                                          </p:stCondLst>
                                        </p:cTn>
                                        <p:tgtEl>
                                          <p:spTgt spid="27"/>
                                        </p:tgtEl>
                                        <p:attrNameLst>
                                          <p:attrName>style.visibility</p:attrName>
                                        </p:attrNameLst>
                                      </p:cBhvr>
                                      <p:to>
                                        <p:strVal val="visible"/>
                                      </p:to>
                                    </p:set>
                                    <p:animEffect transition="in" filter="fade">
                                      <p:cBhvr>
                                        <p:cTn id="71" dur="500"/>
                                        <p:tgtEl>
                                          <p:spTgt spid="27"/>
                                        </p:tgtEl>
                                      </p:cBhvr>
                                    </p:animEffect>
                                  </p:childTnLst>
                                </p:cTn>
                              </p:par>
                            </p:childTnLst>
                          </p:cTn>
                        </p:par>
                        <p:par>
                          <p:cTn id="72" fill="hold" nodeType="afterGroup">
                            <p:stCondLst>
                              <p:cond delay="8500"/>
                            </p:stCondLst>
                            <p:childTnLst>
                              <p:par>
                                <p:cTn id="73" presetID="10" presetClass="entr" presetSubtype="0" fill="hold" grpId="0" nodeType="after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fade">
                                      <p:cBhvr>
                                        <p:cTn id="75"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6" grpId="0"/>
      <p:bldP spid="37" grpId="0"/>
      <p:bldP spid="3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145"/>
          <p:cNvSpPr txBox="1">
            <a:spLocks noChangeArrowheads="1"/>
          </p:cNvSpPr>
          <p:nvPr>
            <p:custDataLst>
              <p:tags r:id="rId1"/>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4" name="PA-1108146"/>
          <p:cNvSpPr>
            <a:spLocks noChangeAspect="1"/>
          </p:cNvSpPr>
          <p:nvPr>
            <p:custDataLst>
              <p:tags r:id="rId2"/>
            </p:custDataLst>
          </p:nvPr>
        </p:nvSpPr>
        <p:spPr bwMode="auto">
          <a:xfrm>
            <a:off x="1924050" y="2142762"/>
            <a:ext cx="758825" cy="687070"/>
          </a:xfrm>
          <a:custGeom>
            <a:avLst/>
            <a:gdLst>
              <a:gd name="connsiteX0" fmla="*/ 58039 w 607639"/>
              <a:gd name="connsiteY0" fmla="*/ 427362 h 549987"/>
              <a:gd name="connsiteX1" fmla="*/ 37832 w 607639"/>
              <a:gd name="connsiteY1" fmla="*/ 447533 h 549987"/>
              <a:gd name="connsiteX2" fmla="*/ 58039 w 607639"/>
              <a:gd name="connsiteY2" fmla="*/ 467793 h 549987"/>
              <a:gd name="connsiteX3" fmla="*/ 106731 w 607639"/>
              <a:gd name="connsiteY3" fmla="*/ 467793 h 549987"/>
              <a:gd name="connsiteX4" fmla="*/ 126938 w 607639"/>
              <a:gd name="connsiteY4" fmla="*/ 447533 h 549987"/>
              <a:gd name="connsiteX5" fmla="*/ 106731 w 607639"/>
              <a:gd name="connsiteY5" fmla="*/ 427362 h 549987"/>
              <a:gd name="connsiteX6" fmla="*/ 58039 w 607639"/>
              <a:gd name="connsiteY6" fmla="*/ 328907 h 549987"/>
              <a:gd name="connsiteX7" fmla="*/ 37832 w 607639"/>
              <a:gd name="connsiteY7" fmla="*/ 349167 h 549987"/>
              <a:gd name="connsiteX8" fmla="*/ 58039 w 607639"/>
              <a:gd name="connsiteY8" fmla="*/ 369338 h 549987"/>
              <a:gd name="connsiteX9" fmla="*/ 106731 w 607639"/>
              <a:gd name="connsiteY9" fmla="*/ 369338 h 549987"/>
              <a:gd name="connsiteX10" fmla="*/ 126938 w 607639"/>
              <a:gd name="connsiteY10" fmla="*/ 349167 h 549987"/>
              <a:gd name="connsiteX11" fmla="*/ 106731 w 607639"/>
              <a:gd name="connsiteY11" fmla="*/ 328907 h 549987"/>
              <a:gd name="connsiteX12" fmla="*/ 58039 w 607639"/>
              <a:gd name="connsiteY12" fmla="*/ 230541 h 549987"/>
              <a:gd name="connsiteX13" fmla="*/ 37832 w 607639"/>
              <a:gd name="connsiteY13" fmla="*/ 250712 h 549987"/>
              <a:gd name="connsiteX14" fmla="*/ 58039 w 607639"/>
              <a:gd name="connsiteY14" fmla="*/ 270972 h 549987"/>
              <a:gd name="connsiteX15" fmla="*/ 106731 w 607639"/>
              <a:gd name="connsiteY15" fmla="*/ 270972 h 549987"/>
              <a:gd name="connsiteX16" fmla="*/ 126938 w 607639"/>
              <a:gd name="connsiteY16" fmla="*/ 250712 h 549987"/>
              <a:gd name="connsiteX17" fmla="*/ 106731 w 607639"/>
              <a:gd name="connsiteY17" fmla="*/ 230541 h 549987"/>
              <a:gd name="connsiteX18" fmla="*/ 406413 w 607639"/>
              <a:gd name="connsiteY18" fmla="*/ 221122 h 549987"/>
              <a:gd name="connsiteX19" fmla="*/ 355594 w 607639"/>
              <a:gd name="connsiteY19" fmla="*/ 349167 h 549987"/>
              <a:gd name="connsiteX20" fmla="*/ 332188 w 607639"/>
              <a:gd name="connsiteY20" fmla="*/ 403104 h 549987"/>
              <a:gd name="connsiteX21" fmla="*/ 332188 w 607639"/>
              <a:gd name="connsiteY21" fmla="*/ 456952 h 549987"/>
              <a:gd name="connsiteX22" fmla="*/ 352390 w 607639"/>
              <a:gd name="connsiteY22" fmla="*/ 477212 h 549987"/>
              <a:gd name="connsiteX23" fmla="*/ 460435 w 607639"/>
              <a:gd name="connsiteY23" fmla="*/ 477212 h 549987"/>
              <a:gd name="connsiteX24" fmla="*/ 480727 w 607639"/>
              <a:gd name="connsiteY24" fmla="*/ 456952 h 549987"/>
              <a:gd name="connsiteX25" fmla="*/ 480727 w 607639"/>
              <a:gd name="connsiteY25" fmla="*/ 403104 h 549987"/>
              <a:gd name="connsiteX26" fmla="*/ 457320 w 607639"/>
              <a:gd name="connsiteY26" fmla="*/ 349167 h 549987"/>
              <a:gd name="connsiteX27" fmla="*/ 406413 w 607639"/>
              <a:gd name="connsiteY27" fmla="*/ 221122 h 549987"/>
              <a:gd name="connsiteX28" fmla="*/ 212039 w 607639"/>
              <a:gd name="connsiteY28" fmla="*/ 148258 h 549987"/>
              <a:gd name="connsiteX29" fmla="*/ 600875 w 607639"/>
              <a:gd name="connsiteY29" fmla="*/ 148258 h 549987"/>
              <a:gd name="connsiteX30" fmla="*/ 607639 w 607639"/>
              <a:gd name="connsiteY30" fmla="*/ 155011 h 549987"/>
              <a:gd name="connsiteX31" fmla="*/ 607639 w 607639"/>
              <a:gd name="connsiteY31" fmla="*/ 529816 h 549987"/>
              <a:gd name="connsiteX32" fmla="*/ 587347 w 607639"/>
              <a:gd name="connsiteY32" fmla="*/ 549987 h 549987"/>
              <a:gd name="connsiteX33" fmla="*/ 212039 w 607639"/>
              <a:gd name="connsiteY33" fmla="*/ 549987 h 549987"/>
              <a:gd name="connsiteX34" fmla="*/ 205275 w 607639"/>
              <a:gd name="connsiteY34" fmla="*/ 543234 h 549987"/>
              <a:gd name="connsiteX35" fmla="*/ 205275 w 607639"/>
              <a:gd name="connsiteY35" fmla="*/ 155011 h 549987"/>
              <a:gd name="connsiteX36" fmla="*/ 212039 w 607639"/>
              <a:gd name="connsiteY36" fmla="*/ 148258 h 549987"/>
              <a:gd name="connsiteX37" fmla="*/ 6765 w 607639"/>
              <a:gd name="connsiteY37" fmla="*/ 148258 h 549987"/>
              <a:gd name="connsiteX38" fmla="*/ 158005 w 607639"/>
              <a:gd name="connsiteY38" fmla="*/ 148258 h 549987"/>
              <a:gd name="connsiteX39" fmla="*/ 164770 w 607639"/>
              <a:gd name="connsiteY39" fmla="*/ 155011 h 549987"/>
              <a:gd name="connsiteX40" fmla="*/ 164770 w 607639"/>
              <a:gd name="connsiteY40" fmla="*/ 543234 h 549987"/>
              <a:gd name="connsiteX41" fmla="*/ 158005 w 607639"/>
              <a:gd name="connsiteY41" fmla="*/ 549987 h 549987"/>
              <a:gd name="connsiteX42" fmla="*/ 20296 w 607639"/>
              <a:gd name="connsiteY42" fmla="*/ 549987 h 549987"/>
              <a:gd name="connsiteX43" fmla="*/ 0 w 607639"/>
              <a:gd name="connsiteY43" fmla="*/ 529816 h 549987"/>
              <a:gd name="connsiteX44" fmla="*/ 0 w 607639"/>
              <a:gd name="connsiteY44" fmla="*/ 155011 h 549987"/>
              <a:gd name="connsiteX45" fmla="*/ 6765 w 607639"/>
              <a:gd name="connsiteY45" fmla="*/ 148258 h 549987"/>
              <a:gd name="connsiteX46" fmla="*/ 184953 w 607639"/>
              <a:gd name="connsiteY46" fmla="*/ 40418 h 549987"/>
              <a:gd name="connsiteX47" fmla="*/ 171513 w 607639"/>
              <a:gd name="connsiteY47" fmla="*/ 53832 h 549987"/>
              <a:gd name="connsiteX48" fmla="*/ 184953 w 607639"/>
              <a:gd name="connsiteY48" fmla="*/ 67335 h 549987"/>
              <a:gd name="connsiteX49" fmla="*/ 198482 w 607639"/>
              <a:gd name="connsiteY49" fmla="*/ 53832 h 549987"/>
              <a:gd name="connsiteX50" fmla="*/ 184953 w 607639"/>
              <a:gd name="connsiteY50" fmla="*/ 40418 h 549987"/>
              <a:gd name="connsiteX51" fmla="*/ 131016 w 607639"/>
              <a:gd name="connsiteY51" fmla="*/ 40418 h 549987"/>
              <a:gd name="connsiteX52" fmla="*/ 117487 w 607639"/>
              <a:gd name="connsiteY52" fmla="*/ 53832 h 549987"/>
              <a:gd name="connsiteX53" fmla="*/ 131016 w 607639"/>
              <a:gd name="connsiteY53" fmla="*/ 67335 h 549987"/>
              <a:gd name="connsiteX54" fmla="*/ 144455 w 607639"/>
              <a:gd name="connsiteY54" fmla="*/ 53832 h 549987"/>
              <a:gd name="connsiteX55" fmla="*/ 131016 w 607639"/>
              <a:gd name="connsiteY55" fmla="*/ 40418 h 549987"/>
              <a:gd name="connsiteX56" fmla="*/ 76989 w 607639"/>
              <a:gd name="connsiteY56" fmla="*/ 40418 h 549987"/>
              <a:gd name="connsiteX57" fmla="*/ 63461 w 607639"/>
              <a:gd name="connsiteY57" fmla="*/ 53832 h 549987"/>
              <a:gd name="connsiteX58" fmla="*/ 76989 w 607639"/>
              <a:gd name="connsiteY58" fmla="*/ 67335 h 549987"/>
              <a:gd name="connsiteX59" fmla="*/ 90429 w 607639"/>
              <a:gd name="connsiteY59" fmla="*/ 53832 h 549987"/>
              <a:gd name="connsiteX60" fmla="*/ 76989 w 607639"/>
              <a:gd name="connsiteY60" fmla="*/ 40418 h 549987"/>
              <a:gd name="connsiteX61" fmla="*/ 20293 w 607639"/>
              <a:gd name="connsiteY61" fmla="*/ 0 h 549987"/>
              <a:gd name="connsiteX62" fmla="*/ 587346 w 607639"/>
              <a:gd name="connsiteY62" fmla="*/ 0 h 549987"/>
              <a:gd name="connsiteX63" fmla="*/ 607639 w 607639"/>
              <a:gd name="connsiteY63" fmla="*/ 20165 h 549987"/>
              <a:gd name="connsiteX64" fmla="*/ 607639 w 607639"/>
              <a:gd name="connsiteY64" fmla="*/ 101002 h 549987"/>
              <a:gd name="connsiteX65" fmla="*/ 600875 w 607639"/>
              <a:gd name="connsiteY65" fmla="*/ 107753 h 549987"/>
              <a:gd name="connsiteX66" fmla="*/ 6764 w 607639"/>
              <a:gd name="connsiteY66" fmla="*/ 107753 h 549987"/>
              <a:gd name="connsiteX67" fmla="*/ 0 w 607639"/>
              <a:gd name="connsiteY67" fmla="*/ 101002 h 549987"/>
              <a:gd name="connsiteX68" fmla="*/ 0 w 607639"/>
              <a:gd name="connsiteY68" fmla="*/ 20165 h 549987"/>
              <a:gd name="connsiteX69" fmla="*/ 20293 w 607639"/>
              <a:gd name="connsiteY69" fmla="*/ 0 h 549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607639" h="549987">
                <a:moveTo>
                  <a:pt x="58039" y="427362"/>
                </a:moveTo>
                <a:cubicBezTo>
                  <a:pt x="46912" y="427362"/>
                  <a:pt x="37832" y="436337"/>
                  <a:pt x="37832" y="447533"/>
                </a:cubicBezTo>
                <a:cubicBezTo>
                  <a:pt x="37832" y="458729"/>
                  <a:pt x="46912" y="467793"/>
                  <a:pt x="58039" y="467793"/>
                </a:cubicBezTo>
                <a:lnTo>
                  <a:pt x="106731" y="467793"/>
                </a:lnTo>
                <a:cubicBezTo>
                  <a:pt x="117858" y="467793"/>
                  <a:pt x="126938" y="458729"/>
                  <a:pt x="126938" y="447533"/>
                </a:cubicBezTo>
                <a:cubicBezTo>
                  <a:pt x="126938" y="436337"/>
                  <a:pt x="117858" y="427362"/>
                  <a:pt x="106731" y="427362"/>
                </a:cubicBezTo>
                <a:close/>
                <a:moveTo>
                  <a:pt x="58039" y="328907"/>
                </a:moveTo>
                <a:cubicBezTo>
                  <a:pt x="46912" y="328907"/>
                  <a:pt x="37832" y="337971"/>
                  <a:pt x="37832" y="349167"/>
                </a:cubicBezTo>
                <a:cubicBezTo>
                  <a:pt x="37832" y="360274"/>
                  <a:pt x="46912" y="369338"/>
                  <a:pt x="58039" y="369338"/>
                </a:cubicBezTo>
                <a:lnTo>
                  <a:pt x="106731" y="369338"/>
                </a:lnTo>
                <a:cubicBezTo>
                  <a:pt x="117858" y="369338"/>
                  <a:pt x="126938" y="360274"/>
                  <a:pt x="126938" y="349167"/>
                </a:cubicBezTo>
                <a:cubicBezTo>
                  <a:pt x="126938" y="337971"/>
                  <a:pt x="117858" y="328907"/>
                  <a:pt x="106731" y="328907"/>
                </a:cubicBezTo>
                <a:close/>
                <a:moveTo>
                  <a:pt x="58039" y="230541"/>
                </a:moveTo>
                <a:cubicBezTo>
                  <a:pt x="46912" y="230541"/>
                  <a:pt x="37832" y="239604"/>
                  <a:pt x="37832" y="250712"/>
                </a:cubicBezTo>
                <a:cubicBezTo>
                  <a:pt x="37832" y="261908"/>
                  <a:pt x="46912" y="270972"/>
                  <a:pt x="58039" y="270972"/>
                </a:cubicBezTo>
                <a:lnTo>
                  <a:pt x="106731" y="270972"/>
                </a:lnTo>
                <a:cubicBezTo>
                  <a:pt x="117858" y="270972"/>
                  <a:pt x="126938" y="261908"/>
                  <a:pt x="126938" y="250712"/>
                </a:cubicBezTo>
                <a:cubicBezTo>
                  <a:pt x="126938" y="239604"/>
                  <a:pt x="117858" y="230541"/>
                  <a:pt x="106731" y="230541"/>
                </a:cubicBezTo>
                <a:close/>
                <a:moveTo>
                  <a:pt x="406413" y="221122"/>
                </a:moveTo>
                <a:cubicBezTo>
                  <a:pt x="339574" y="221122"/>
                  <a:pt x="306645" y="303138"/>
                  <a:pt x="355594" y="349167"/>
                </a:cubicBezTo>
                <a:cubicBezTo>
                  <a:pt x="341176" y="362673"/>
                  <a:pt x="332188" y="381867"/>
                  <a:pt x="332188" y="403104"/>
                </a:cubicBezTo>
                <a:lnTo>
                  <a:pt x="332188" y="456952"/>
                </a:lnTo>
                <a:cubicBezTo>
                  <a:pt x="332188" y="468148"/>
                  <a:pt x="341265" y="477212"/>
                  <a:pt x="352390" y="477212"/>
                </a:cubicBezTo>
                <a:lnTo>
                  <a:pt x="460435" y="477212"/>
                </a:lnTo>
                <a:cubicBezTo>
                  <a:pt x="471649" y="477212"/>
                  <a:pt x="480727" y="468148"/>
                  <a:pt x="480727" y="456952"/>
                </a:cubicBezTo>
                <a:lnTo>
                  <a:pt x="480727" y="403104"/>
                </a:lnTo>
                <a:cubicBezTo>
                  <a:pt x="480727" y="381867"/>
                  <a:pt x="471738" y="362673"/>
                  <a:pt x="457320" y="349167"/>
                </a:cubicBezTo>
                <a:cubicBezTo>
                  <a:pt x="506180" y="303227"/>
                  <a:pt x="473340" y="221122"/>
                  <a:pt x="406413" y="221122"/>
                </a:cubicBezTo>
                <a:close/>
                <a:moveTo>
                  <a:pt x="212039" y="148258"/>
                </a:moveTo>
                <a:lnTo>
                  <a:pt x="600875" y="148258"/>
                </a:lnTo>
                <a:cubicBezTo>
                  <a:pt x="604613" y="148258"/>
                  <a:pt x="607639" y="151279"/>
                  <a:pt x="607639" y="155011"/>
                </a:cubicBezTo>
                <a:lnTo>
                  <a:pt x="607639" y="529816"/>
                </a:lnTo>
                <a:cubicBezTo>
                  <a:pt x="607639" y="540923"/>
                  <a:pt x="598561" y="549987"/>
                  <a:pt x="587347" y="549987"/>
                </a:cubicBezTo>
                <a:lnTo>
                  <a:pt x="212039" y="549987"/>
                </a:lnTo>
                <a:cubicBezTo>
                  <a:pt x="208301" y="549987"/>
                  <a:pt x="205275" y="546966"/>
                  <a:pt x="205275" y="543234"/>
                </a:cubicBezTo>
                <a:lnTo>
                  <a:pt x="205275" y="155011"/>
                </a:lnTo>
                <a:cubicBezTo>
                  <a:pt x="205275" y="151279"/>
                  <a:pt x="208301" y="148258"/>
                  <a:pt x="212039" y="148258"/>
                </a:cubicBezTo>
                <a:close/>
                <a:moveTo>
                  <a:pt x="6765" y="148258"/>
                </a:moveTo>
                <a:lnTo>
                  <a:pt x="158005" y="148258"/>
                </a:lnTo>
                <a:cubicBezTo>
                  <a:pt x="161743" y="148258"/>
                  <a:pt x="164770" y="151279"/>
                  <a:pt x="164770" y="155011"/>
                </a:cubicBezTo>
                <a:lnTo>
                  <a:pt x="164770" y="543234"/>
                </a:lnTo>
                <a:cubicBezTo>
                  <a:pt x="164770" y="546966"/>
                  <a:pt x="161743" y="549987"/>
                  <a:pt x="158005" y="549987"/>
                </a:cubicBezTo>
                <a:lnTo>
                  <a:pt x="20296" y="549987"/>
                </a:lnTo>
                <a:cubicBezTo>
                  <a:pt x="9080" y="549987"/>
                  <a:pt x="0" y="540923"/>
                  <a:pt x="0" y="529816"/>
                </a:cubicBezTo>
                <a:lnTo>
                  <a:pt x="0" y="155011"/>
                </a:lnTo>
                <a:cubicBezTo>
                  <a:pt x="0" y="151279"/>
                  <a:pt x="3026" y="148258"/>
                  <a:pt x="6765" y="148258"/>
                </a:cubicBezTo>
                <a:close/>
                <a:moveTo>
                  <a:pt x="184953" y="40418"/>
                </a:moveTo>
                <a:cubicBezTo>
                  <a:pt x="177565" y="40418"/>
                  <a:pt x="171513" y="46459"/>
                  <a:pt x="171513" y="53832"/>
                </a:cubicBezTo>
                <a:cubicBezTo>
                  <a:pt x="171513" y="61294"/>
                  <a:pt x="177565" y="67335"/>
                  <a:pt x="184953" y="67335"/>
                </a:cubicBezTo>
                <a:cubicBezTo>
                  <a:pt x="192429" y="67335"/>
                  <a:pt x="198482" y="61294"/>
                  <a:pt x="198482" y="53832"/>
                </a:cubicBezTo>
                <a:cubicBezTo>
                  <a:pt x="198482" y="46459"/>
                  <a:pt x="192429" y="40418"/>
                  <a:pt x="184953" y="40418"/>
                </a:cubicBezTo>
                <a:close/>
                <a:moveTo>
                  <a:pt x="131016" y="40418"/>
                </a:moveTo>
                <a:cubicBezTo>
                  <a:pt x="123539" y="40418"/>
                  <a:pt x="117487" y="46459"/>
                  <a:pt x="117487" y="53832"/>
                </a:cubicBezTo>
                <a:cubicBezTo>
                  <a:pt x="117487" y="61294"/>
                  <a:pt x="123539" y="67335"/>
                  <a:pt x="131016" y="67335"/>
                </a:cubicBezTo>
                <a:cubicBezTo>
                  <a:pt x="138403" y="67335"/>
                  <a:pt x="144455" y="61294"/>
                  <a:pt x="144455" y="53832"/>
                </a:cubicBezTo>
                <a:cubicBezTo>
                  <a:pt x="144455" y="46459"/>
                  <a:pt x="138403" y="40418"/>
                  <a:pt x="131016" y="40418"/>
                </a:cubicBezTo>
                <a:close/>
                <a:moveTo>
                  <a:pt x="76989" y="40418"/>
                </a:moveTo>
                <a:cubicBezTo>
                  <a:pt x="69513" y="40418"/>
                  <a:pt x="63461" y="46459"/>
                  <a:pt x="63461" y="53832"/>
                </a:cubicBezTo>
                <a:cubicBezTo>
                  <a:pt x="63461" y="61294"/>
                  <a:pt x="69513" y="67335"/>
                  <a:pt x="76989" y="67335"/>
                </a:cubicBezTo>
                <a:cubicBezTo>
                  <a:pt x="84377" y="67335"/>
                  <a:pt x="90429" y="61294"/>
                  <a:pt x="90429" y="53832"/>
                </a:cubicBezTo>
                <a:cubicBezTo>
                  <a:pt x="90429" y="46459"/>
                  <a:pt x="84377" y="40418"/>
                  <a:pt x="76989" y="40418"/>
                </a:cubicBezTo>
                <a:close/>
                <a:moveTo>
                  <a:pt x="20293" y="0"/>
                </a:moveTo>
                <a:lnTo>
                  <a:pt x="587346" y="0"/>
                </a:lnTo>
                <a:cubicBezTo>
                  <a:pt x="598561" y="0"/>
                  <a:pt x="607639" y="8972"/>
                  <a:pt x="607639" y="20165"/>
                </a:cubicBezTo>
                <a:lnTo>
                  <a:pt x="607639" y="101002"/>
                </a:lnTo>
                <a:cubicBezTo>
                  <a:pt x="607639" y="104733"/>
                  <a:pt x="604613" y="107753"/>
                  <a:pt x="600875" y="107753"/>
                </a:cubicBezTo>
                <a:lnTo>
                  <a:pt x="6764" y="107753"/>
                </a:lnTo>
                <a:cubicBezTo>
                  <a:pt x="3026" y="107753"/>
                  <a:pt x="0" y="104733"/>
                  <a:pt x="0" y="101002"/>
                </a:cubicBezTo>
                <a:lnTo>
                  <a:pt x="0" y="20165"/>
                </a:lnTo>
                <a:cubicBezTo>
                  <a:pt x="0" y="8972"/>
                  <a:pt x="9078" y="0"/>
                  <a:pt x="20293" y="0"/>
                </a:cubicBezTo>
                <a:close/>
              </a:path>
            </a:pathLst>
          </a:custGeom>
          <a:gradFill>
            <a:gsLst>
              <a:gs pos="13000">
                <a:srgbClr val="E1C8FB"/>
              </a:gs>
              <a:gs pos="55000">
                <a:srgbClr val="5FADF4"/>
              </a:gs>
              <a:gs pos="90000">
                <a:srgbClr val="B7F4E2"/>
              </a:gs>
            </a:gsLst>
            <a:lin ang="2700000" scaled="0"/>
          </a:gradFill>
          <a:ln>
            <a:noFill/>
          </a:ln>
        </p:spPr>
        <p:txBody>
          <a:bodyPr/>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5" name="PA-1108147"/>
          <p:cNvSpPr txBox="1"/>
          <p:nvPr>
            <p:custDataLst>
              <p:tags r:id="rId3"/>
            </p:custDataLst>
          </p:nvPr>
        </p:nvSpPr>
        <p:spPr>
          <a:xfrm>
            <a:off x="2901950" y="2225947"/>
            <a:ext cx="6686550" cy="583565"/>
          </a:xfrm>
          <a:prstGeom prst="rect">
            <a:avLst/>
          </a:prstGeom>
          <a:noFill/>
        </p:spPr>
        <p:txBody>
          <a:bodyPr wrap="square" rtlCol="0">
            <a:spAutoFit/>
          </a:bodyPr>
          <a:lstStyle/>
          <a:p>
            <a:r>
              <a:rPr lang="zh-CN" altLang="en-US" sz="3200" dirty="0">
                <a:latin typeface="字魂59号-创粗黑" panose="00000500000000000000" pitchFamily="2" charset="-122"/>
                <a:ea typeface="字魂59号-创粗黑" panose="00000500000000000000" pitchFamily="2" charset="-122"/>
                <a:cs typeface="华康俪金黑W8" panose="020B0809000000000000" charset="-122"/>
                <a:sym typeface="字魂59号-创粗黑" panose="00000500000000000000" pitchFamily="2" charset="-122"/>
              </a:rPr>
              <a:t>手机越狱和</a:t>
            </a:r>
            <a:r>
              <a:rPr lang="en-US" altLang="zh-CN" sz="3200" dirty="0">
                <a:latin typeface="字魂59号-创粗黑" panose="00000500000000000000" pitchFamily="2" charset="-122"/>
                <a:ea typeface="字魂59号-创粗黑" panose="00000500000000000000" pitchFamily="2" charset="-122"/>
                <a:cs typeface="华康俪金黑W8" panose="020B0809000000000000" charset="-122"/>
                <a:sym typeface="字魂59号-创粗黑" panose="00000500000000000000" pitchFamily="2" charset="-122"/>
              </a:rPr>
              <a:t>ROOT</a:t>
            </a:r>
            <a:r>
              <a:rPr lang="zh-CN" altLang="en-US" sz="3200" dirty="0">
                <a:latin typeface="字魂59号-创粗黑" panose="00000500000000000000" pitchFamily="2" charset="-122"/>
                <a:ea typeface="字魂59号-创粗黑" panose="00000500000000000000" pitchFamily="2" charset="-122"/>
                <a:cs typeface="华康俪金黑W8" panose="020B0809000000000000" charset="-122"/>
                <a:sym typeface="字魂59号-创粗黑" panose="00000500000000000000" pitchFamily="2" charset="-122"/>
              </a:rPr>
              <a:t>要慎重</a:t>
            </a:r>
          </a:p>
        </p:txBody>
      </p:sp>
      <p:sp>
        <p:nvSpPr>
          <p:cNvPr id="6" name="PA-1108148"/>
          <p:cNvSpPr/>
          <p:nvPr>
            <p:custDataLst>
              <p:tags r:id="rId4"/>
            </p:custDataLst>
          </p:nvPr>
        </p:nvSpPr>
        <p:spPr>
          <a:xfrm>
            <a:off x="1924050" y="3558812"/>
            <a:ext cx="1416050" cy="5607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现象</a:t>
            </a:r>
          </a:p>
        </p:txBody>
      </p:sp>
      <p:sp>
        <p:nvSpPr>
          <p:cNvPr id="7" name="PA-1108149"/>
          <p:cNvSpPr/>
          <p:nvPr>
            <p:custDataLst>
              <p:tags r:id="rId5"/>
            </p:custDataLst>
          </p:nvPr>
        </p:nvSpPr>
        <p:spPr>
          <a:xfrm>
            <a:off x="1924050" y="4619262"/>
            <a:ext cx="1416050" cy="5607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建议</a:t>
            </a:r>
          </a:p>
        </p:txBody>
      </p:sp>
      <p:sp>
        <p:nvSpPr>
          <p:cNvPr id="8" name="PA-1108150"/>
          <p:cNvSpPr txBox="1"/>
          <p:nvPr>
            <p:custDataLst>
              <p:tags r:id="rId6"/>
            </p:custDataLst>
          </p:nvPr>
        </p:nvSpPr>
        <p:spPr>
          <a:xfrm>
            <a:off x="3416300" y="3542937"/>
            <a:ext cx="7143115" cy="880177"/>
          </a:xfrm>
          <a:prstGeom prst="rect">
            <a:avLst/>
          </a:prstGeom>
          <a:noFill/>
        </p:spPr>
        <p:txBody>
          <a:bodyPr wrap="square" rtlCol="0">
            <a:spAutoFit/>
          </a:bodyPr>
          <a:lstStyle/>
          <a:p>
            <a:pPr algn="just">
              <a:lnSpc>
                <a:spcPct val="150000"/>
              </a:lnSpc>
            </a:pPr>
            <a:r>
              <a:rPr lang="zh-CN" altLang="en-US" kern="0" dirty="0">
                <a:latin typeface="+mn-ea"/>
                <a:sym typeface="字魂59号-创粗黑" panose="00000500000000000000" pitchFamily="2" charset="-122"/>
              </a:rPr>
              <a:t>安装和苹果越狱会带来便利，可以安装更多软件，实现更多高级功能，但如果安装到恶意app，可以读取手机文件，监听，截取手机短信等，</a:t>
            </a:r>
          </a:p>
        </p:txBody>
      </p:sp>
      <p:sp>
        <p:nvSpPr>
          <p:cNvPr id="9" name="PA-1108151"/>
          <p:cNvSpPr txBox="1"/>
          <p:nvPr>
            <p:custDataLst>
              <p:tags r:id="rId7"/>
            </p:custDataLst>
          </p:nvPr>
        </p:nvSpPr>
        <p:spPr>
          <a:xfrm>
            <a:off x="3359150" y="4714512"/>
            <a:ext cx="7143750" cy="464679"/>
          </a:xfrm>
          <a:prstGeom prst="rect">
            <a:avLst/>
          </a:prstGeom>
          <a:noFill/>
        </p:spPr>
        <p:txBody>
          <a:bodyPr wrap="square" rtlCol="0">
            <a:spAutoFit/>
          </a:bodyPr>
          <a:lstStyle/>
          <a:p>
            <a:pPr algn="just">
              <a:lnSpc>
                <a:spcPct val="150000"/>
              </a:lnSpc>
            </a:pPr>
            <a:r>
              <a:rPr kern="0" err="1">
                <a:latin typeface="+mn-ea"/>
                <a:sym typeface="字魂59号-创粗黑" panose="00000500000000000000" pitchFamily="2" charset="-122"/>
              </a:rPr>
              <a:t>非专业人员切勿越狱或root，</a:t>
            </a:r>
            <a:r>
              <a:rPr lang="zh-CN" kern="0">
                <a:latin typeface="+mn-ea"/>
                <a:sym typeface="字魂59号-创粗黑" panose="00000500000000000000" pitchFamily="2" charset="-122"/>
              </a:rPr>
              <a:t>且</a:t>
            </a:r>
            <a:r>
              <a:rPr kern="0" err="1">
                <a:latin typeface="+mn-ea"/>
                <a:sym typeface="字魂59号-创粗黑" panose="00000500000000000000" pitchFamily="2" charset="-122"/>
              </a:rPr>
              <a:t>要在官方市场下载，</a:t>
            </a:r>
            <a:endParaRPr kern="0">
              <a:latin typeface="+mn-ea"/>
              <a:sym typeface="字魂59号-创粗黑"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152"/>
          <p:cNvSpPr txBox="1">
            <a:spLocks noChangeArrowheads="1"/>
          </p:cNvSpPr>
          <p:nvPr>
            <p:custDataLst>
              <p:tags r:id="rId1"/>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4" name="PA-1108153"/>
          <p:cNvSpPr>
            <a:spLocks noChangeAspect="1"/>
          </p:cNvSpPr>
          <p:nvPr>
            <p:custDataLst>
              <p:tags r:id="rId2"/>
            </p:custDataLst>
          </p:nvPr>
        </p:nvSpPr>
        <p:spPr bwMode="auto">
          <a:xfrm>
            <a:off x="1924050" y="2142760"/>
            <a:ext cx="758825" cy="687070"/>
          </a:xfrm>
          <a:custGeom>
            <a:avLst/>
            <a:gdLst>
              <a:gd name="connsiteX0" fmla="*/ 58039 w 607639"/>
              <a:gd name="connsiteY0" fmla="*/ 427362 h 549987"/>
              <a:gd name="connsiteX1" fmla="*/ 37832 w 607639"/>
              <a:gd name="connsiteY1" fmla="*/ 447533 h 549987"/>
              <a:gd name="connsiteX2" fmla="*/ 58039 w 607639"/>
              <a:gd name="connsiteY2" fmla="*/ 467793 h 549987"/>
              <a:gd name="connsiteX3" fmla="*/ 106731 w 607639"/>
              <a:gd name="connsiteY3" fmla="*/ 467793 h 549987"/>
              <a:gd name="connsiteX4" fmla="*/ 126938 w 607639"/>
              <a:gd name="connsiteY4" fmla="*/ 447533 h 549987"/>
              <a:gd name="connsiteX5" fmla="*/ 106731 w 607639"/>
              <a:gd name="connsiteY5" fmla="*/ 427362 h 549987"/>
              <a:gd name="connsiteX6" fmla="*/ 58039 w 607639"/>
              <a:gd name="connsiteY6" fmla="*/ 328907 h 549987"/>
              <a:gd name="connsiteX7" fmla="*/ 37832 w 607639"/>
              <a:gd name="connsiteY7" fmla="*/ 349167 h 549987"/>
              <a:gd name="connsiteX8" fmla="*/ 58039 w 607639"/>
              <a:gd name="connsiteY8" fmla="*/ 369338 h 549987"/>
              <a:gd name="connsiteX9" fmla="*/ 106731 w 607639"/>
              <a:gd name="connsiteY9" fmla="*/ 369338 h 549987"/>
              <a:gd name="connsiteX10" fmla="*/ 126938 w 607639"/>
              <a:gd name="connsiteY10" fmla="*/ 349167 h 549987"/>
              <a:gd name="connsiteX11" fmla="*/ 106731 w 607639"/>
              <a:gd name="connsiteY11" fmla="*/ 328907 h 549987"/>
              <a:gd name="connsiteX12" fmla="*/ 58039 w 607639"/>
              <a:gd name="connsiteY12" fmla="*/ 230541 h 549987"/>
              <a:gd name="connsiteX13" fmla="*/ 37832 w 607639"/>
              <a:gd name="connsiteY13" fmla="*/ 250712 h 549987"/>
              <a:gd name="connsiteX14" fmla="*/ 58039 w 607639"/>
              <a:gd name="connsiteY14" fmla="*/ 270972 h 549987"/>
              <a:gd name="connsiteX15" fmla="*/ 106731 w 607639"/>
              <a:gd name="connsiteY15" fmla="*/ 270972 h 549987"/>
              <a:gd name="connsiteX16" fmla="*/ 126938 w 607639"/>
              <a:gd name="connsiteY16" fmla="*/ 250712 h 549987"/>
              <a:gd name="connsiteX17" fmla="*/ 106731 w 607639"/>
              <a:gd name="connsiteY17" fmla="*/ 230541 h 549987"/>
              <a:gd name="connsiteX18" fmla="*/ 406413 w 607639"/>
              <a:gd name="connsiteY18" fmla="*/ 221122 h 549987"/>
              <a:gd name="connsiteX19" fmla="*/ 355594 w 607639"/>
              <a:gd name="connsiteY19" fmla="*/ 349167 h 549987"/>
              <a:gd name="connsiteX20" fmla="*/ 332188 w 607639"/>
              <a:gd name="connsiteY20" fmla="*/ 403104 h 549987"/>
              <a:gd name="connsiteX21" fmla="*/ 332188 w 607639"/>
              <a:gd name="connsiteY21" fmla="*/ 456952 h 549987"/>
              <a:gd name="connsiteX22" fmla="*/ 352390 w 607639"/>
              <a:gd name="connsiteY22" fmla="*/ 477212 h 549987"/>
              <a:gd name="connsiteX23" fmla="*/ 460435 w 607639"/>
              <a:gd name="connsiteY23" fmla="*/ 477212 h 549987"/>
              <a:gd name="connsiteX24" fmla="*/ 480727 w 607639"/>
              <a:gd name="connsiteY24" fmla="*/ 456952 h 549987"/>
              <a:gd name="connsiteX25" fmla="*/ 480727 w 607639"/>
              <a:gd name="connsiteY25" fmla="*/ 403104 h 549987"/>
              <a:gd name="connsiteX26" fmla="*/ 457320 w 607639"/>
              <a:gd name="connsiteY26" fmla="*/ 349167 h 549987"/>
              <a:gd name="connsiteX27" fmla="*/ 406413 w 607639"/>
              <a:gd name="connsiteY27" fmla="*/ 221122 h 549987"/>
              <a:gd name="connsiteX28" fmla="*/ 212039 w 607639"/>
              <a:gd name="connsiteY28" fmla="*/ 148258 h 549987"/>
              <a:gd name="connsiteX29" fmla="*/ 600875 w 607639"/>
              <a:gd name="connsiteY29" fmla="*/ 148258 h 549987"/>
              <a:gd name="connsiteX30" fmla="*/ 607639 w 607639"/>
              <a:gd name="connsiteY30" fmla="*/ 155011 h 549987"/>
              <a:gd name="connsiteX31" fmla="*/ 607639 w 607639"/>
              <a:gd name="connsiteY31" fmla="*/ 529816 h 549987"/>
              <a:gd name="connsiteX32" fmla="*/ 587347 w 607639"/>
              <a:gd name="connsiteY32" fmla="*/ 549987 h 549987"/>
              <a:gd name="connsiteX33" fmla="*/ 212039 w 607639"/>
              <a:gd name="connsiteY33" fmla="*/ 549987 h 549987"/>
              <a:gd name="connsiteX34" fmla="*/ 205275 w 607639"/>
              <a:gd name="connsiteY34" fmla="*/ 543234 h 549987"/>
              <a:gd name="connsiteX35" fmla="*/ 205275 w 607639"/>
              <a:gd name="connsiteY35" fmla="*/ 155011 h 549987"/>
              <a:gd name="connsiteX36" fmla="*/ 212039 w 607639"/>
              <a:gd name="connsiteY36" fmla="*/ 148258 h 549987"/>
              <a:gd name="connsiteX37" fmla="*/ 6765 w 607639"/>
              <a:gd name="connsiteY37" fmla="*/ 148258 h 549987"/>
              <a:gd name="connsiteX38" fmla="*/ 158005 w 607639"/>
              <a:gd name="connsiteY38" fmla="*/ 148258 h 549987"/>
              <a:gd name="connsiteX39" fmla="*/ 164770 w 607639"/>
              <a:gd name="connsiteY39" fmla="*/ 155011 h 549987"/>
              <a:gd name="connsiteX40" fmla="*/ 164770 w 607639"/>
              <a:gd name="connsiteY40" fmla="*/ 543234 h 549987"/>
              <a:gd name="connsiteX41" fmla="*/ 158005 w 607639"/>
              <a:gd name="connsiteY41" fmla="*/ 549987 h 549987"/>
              <a:gd name="connsiteX42" fmla="*/ 20296 w 607639"/>
              <a:gd name="connsiteY42" fmla="*/ 549987 h 549987"/>
              <a:gd name="connsiteX43" fmla="*/ 0 w 607639"/>
              <a:gd name="connsiteY43" fmla="*/ 529816 h 549987"/>
              <a:gd name="connsiteX44" fmla="*/ 0 w 607639"/>
              <a:gd name="connsiteY44" fmla="*/ 155011 h 549987"/>
              <a:gd name="connsiteX45" fmla="*/ 6765 w 607639"/>
              <a:gd name="connsiteY45" fmla="*/ 148258 h 549987"/>
              <a:gd name="connsiteX46" fmla="*/ 184953 w 607639"/>
              <a:gd name="connsiteY46" fmla="*/ 40418 h 549987"/>
              <a:gd name="connsiteX47" fmla="*/ 171513 w 607639"/>
              <a:gd name="connsiteY47" fmla="*/ 53832 h 549987"/>
              <a:gd name="connsiteX48" fmla="*/ 184953 w 607639"/>
              <a:gd name="connsiteY48" fmla="*/ 67335 h 549987"/>
              <a:gd name="connsiteX49" fmla="*/ 198482 w 607639"/>
              <a:gd name="connsiteY49" fmla="*/ 53832 h 549987"/>
              <a:gd name="connsiteX50" fmla="*/ 184953 w 607639"/>
              <a:gd name="connsiteY50" fmla="*/ 40418 h 549987"/>
              <a:gd name="connsiteX51" fmla="*/ 131016 w 607639"/>
              <a:gd name="connsiteY51" fmla="*/ 40418 h 549987"/>
              <a:gd name="connsiteX52" fmla="*/ 117487 w 607639"/>
              <a:gd name="connsiteY52" fmla="*/ 53832 h 549987"/>
              <a:gd name="connsiteX53" fmla="*/ 131016 w 607639"/>
              <a:gd name="connsiteY53" fmla="*/ 67335 h 549987"/>
              <a:gd name="connsiteX54" fmla="*/ 144455 w 607639"/>
              <a:gd name="connsiteY54" fmla="*/ 53832 h 549987"/>
              <a:gd name="connsiteX55" fmla="*/ 131016 w 607639"/>
              <a:gd name="connsiteY55" fmla="*/ 40418 h 549987"/>
              <a:gd name="connsiteX56" fmla="*/ 76989 w 607639"/>
              <a:gd name="connsiteY56" fmla="*/ 40418 h 549987"/>
              <a:gd name="connsiteX57" fmla="*/ 63461 w 607639"/>
              <a:gd name="connsiteY57" fmla="*/ 53832 h 549987"/>
              <a:gd name="connsiteX58" fmla="*/ 76989 w 607639"/>
              <a:gd name="connsiteY58" fmla="*/ 67335 h 549987"/>
              <a:gd name="connsiteX59" fmla="*/ 90429 w 607639"/>
              <a:gd name="connsiteY59" fmla="*/ 53832 h 549987"/>
              <a:gd name="connsiteX60" fmla="*/ 76989 w 607639"/>
              <a:gd name="connsiteY60" fmla="*/ 40418 h 549987"/>
              <a:gd name="connsiteX61" fmla="*/ 20293 w 607639"/>
              <a:gd name="connsiteY61" fmla="*/ 0 h 549987"/>
              <a:gd name="connsiteX62" fmla="*/ 587346 w 607639"/>
              <a:gd name="connsiteY62" fmla="*/ 0 h 549987"/>
              <a:gd name="connsiteX63" fmla="*/ 607639 w 607639"/>
              <a:gd name="connsiteY63" fmla="*/ 20165 h 549987"/>
              <a:gd name="connsiteX64" fmla="*/ 607639 w 607639"/>
              <a:gd name="connsiteY64" fmla="*/ 101002 h 549987"/>
              <a:gd name="connsiteX65" fmla="*/ 600875 w 607639"/>
              <a:gd name="connsiteY65" fmla="*/ 107753 h 549987"/>
              <a:gd name="connsiteX66" fmla="*/ 6764 w 607639"/>
              <a:gd name="connsiteY66" fmla="*/ 107753 h 549987"/>
              <a:gd name="connsiteX67" fmla="*/ 0 w 607639"/>
              <a:gd name="connsiteY67" fmla="*/ 101002 h 549987"/>
              <a:gd name="connsiteX68" fmla="*/ 0 w 607639"/>
              <a:gd name="connsiteY68" fmla="*/ 20165 h 549987"/>
              <a:gd name="connsiteX69" fmla="*/ 20293 w 607639"/>
              <a:gd name="connsiteY69" fmla="*/ 0 h 549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607639" h="549987">
                <a:moveTo>
                  <a:pt x="58039" y="427362"/>
                </a:moveTo>
                <a:cubicBezTo>
                  <a:pt x="46912" y="427362"/>
                  <a:pt x="37832" y="436337"/>
                  <a:pt x="37832" y="447533"/>
                </a:cubicBezTo>
                <a:cubicBezTo>
                  <a:pt x="37832" y="458729"/>
                  <a:pt x="46912" y="467793"/>
                  <a:pt x="58039" y="467793"/>
                </a:cubicBezTo>
                <a:lnTo>
                  <a:pt x="106731" y="467793"/>
                </a:lnTo>
                <a:cubicBezTo>
                  <a:pt x="117858" y="467793"/>
                  <a:pt x="126938" y="458729"/>
                  <a:pt x="126938" y="447533"/>
                </a:cubicBezTo>
                <a:cubicBezTo>
                  <a:pt x="126938" y="436337"/>
                  <a:pt x="117858" y="427362"/>
                  <a:pt x="106731" y="427362"/>
                </a:cubicBezTo>
                <a:close/>
                <a:moveTo>
                  <a:pt x="58039" y="328907"/>
                </a:moveTo>
                <a:cubicBezTo>
                  <a:pt x="46912" y="328907"/>
                  <a:pt x="37832" y="337971"/>
                  <a:pt x="37832" y="349167"/>
                </a:cubicBezTo>
                <a:cubicBezTo>
                  <a:pt x="37832" y="360274"/>
                  <a:pt x="46912" y="369338"/>
                  <a:pt x="58039" y="369338"/>
                </a:cubicBezTo>
                <a:lnTo>
                  <a:pt x="106731" y="369338"/>
                </a:lnTo>
                <a:cubicBezTo>
                  <a:pt x="117858" y="369338"/>
                  <a:pt x="126938" y="360274"/>
                  <a:pt x="126938" y="349167"/>
                </a:cubicBezTo>
                <a:cubicBezTo>
                  <a:pt x="126938" y="337971"/>
                  <a:pt x="117858" y="328907"/>
                  <a:pt x="106731" y="328907"/>
                </a:cubicBezTo>
                <a:close/>
                <a:moveTo>
                  <a:pt x="58039" y="230541"/>
                </a:moveTo>
                <a:cubicBezTo>
                  <a:pt x="46912" y="230541"/>
                  <a:pt x="37832" y="239604"/>
                  <a:pt x="37832" y="250712"/>
                </a:cubicBezTo>
                <a:cubicBezTo>
                  <a:pt x="37832" y="261908"/>
                  <a:pt x="46912" y="270972"/>
                  <a:pt x="58039" y="270972"/>
                </a:cubicBezTo>
                <a:lnTo>
                  <a:pt x="106731" y="270972"/>
                </a:lnTo>
                <a:cubicBezTo>
                  <a:pt x="117858" y="270972"/>
                  <a:pt x="126938" y="261908"/>
                  <a:pt x="126938" y="250712"/>
                </a:cubicBezTo>
                <a:cubicBezTo>
                  <a:pt x="126938" y="239604"/>
                  <a:pt x="117858" y="230541"/>
                  <a:pt x="106731" y="230541"/>
                </a:cubicBezTo>
                <a:close/>
                <a:moveTo>
                  <a:pt x="406413" y="221122"/>
                </a:moveTo>
                <a:cubicBezTo>
                  <a:pt x="339574" y="221122"/>
                  <a:pt x="306645" y="303138"/>
                  <a:pt x="355594" y="349167"/>
                </a:cubicBezTo>
                <a:cubicBezTo>
                  <a:pt x="341176" y="362673"/>
                  <a:pt x="332188" y="381867"/>
                  <a:pt x="332188" y="403104"/>
                </a:cubicBezTo>
                <a:lnTo>
                  <a:pt x="332188" y="456952"/>
                </a:lnTo>
                <a:cubicBezTo>
                  <a:pt x="332188" y="468148"/>
                  <a:pt x="341265" y="477212"/>
                  <a:pt x="352390" y="477212"/>
                </a:cubicBezTo>
                <a:lnTo>
                  <a:pt x="460435" y="477212"/>
                </a:lnTo>
                <a:cubicBezTo>
                  <a:pt x="471649" y="477212"/>
                  <a:pt x="480727" y="468148"/>
                  <a:pt x="480727" y="456952"/>
                </a:cubicBezTo>
                <a:lnTo>
                  <a:pt x="480727" y="403104"/>
                </a:lnTo>
                <a:cubicBezTo>
                  <a:pt x="480727" y="381867"/>
                  <a:pt x="471738" y="362673"/>
                  <a:pt x="457320" y="349167"/>
                </a:cubicBezTo>
                <a:cubicBezTo>
                  <a:pt x="506180" y="303227"/>
                  <a:pt x="473340" y="221122"/>
                  <a:pt x="406413" y="221122"/>
                </a:cubicBezTo>
                <a:close/>
                <a:moveTo>
                  <a:pt x="212039" y="148258"/>
                </a:moveTo>
                <a:lnTo>
                  <a:pt x="600875" y="148258"/>
                </a:lnTo>
                <a:cubicBezTo>
                  <a:pt x="604613" y="148258"/>
                  <a:pt x="607639" y="151279"/>
                  <a:pt x="607639" y="155011"/>
                </a:cubicBezTo>
                <a:lnTo>
                  <a:pt x="607639" y="529816"/>
                </a:lnTo>
                <a:cubicBezTo>
                  <a:pt x="607639" y="540923"/>
                  <a:pt x="598561" y="549987"/>
                  <a:pt x="587347" y="549987"/>
                </a:cubicBezTo>
                <a:lnTo>
                  <a:pt x="212039" y="549987"/>
                </a:lnTo>
                <a:cubicBezTo>
                  <a:pt x="208301" y="549987"/>
                  <a:pt x="205275" y="546966"/>
                  <a:pt x="205275" y="543234"/>
                </a:cubicBezTo>
                <a:lnTo>
                  <a:pt x="205275" y="155011"/>
                </a:lnTo>
                <a:cubicBezTo>
                  <a:pt x="205275" y="151279"/>
                  <a:pt x="208301" y="148258"/>
                  <a:pt x="212039" y="148258"/>
                </a:cubicBezTo>
                <a:close/>
                <a:moveTo>
                  <a:pt x="6765" y="148258"/>
                </a:moveTo>
                <a:lnTo>
                  <a:pt x="158005" y="148258"/>
                </a:lnTo>
                <a:cubicBezTo>
                  <a:pt x="161743" y="148258"/>
                  <a:pt x="164770" y="151279"/>
                  <a:pt x="164770" y="155011"/>
                </a:cubicBezTo>
                <a:lnTo>
                  <a:pt x="164770" y="543234"/>
                </a:lnTo>
                <a:cubicBezTo>
                  <a:pt x="164770" y="546966"/>
                  <a:pt x="161743" y="549987"/>
                  <a:pt x="158005" y="549987"/>
                </a:cubicBezTo>
                <a:lnTo>
                  <a:pt x="20296" y="549987"/>
                </a:lnTo>
                <a:cubicBezTo>
                  <a:pt x="9080" y="549987"/>
                  <a:pt x="0" y="540923"/>
                  <a:pt x="0" y="529816"/>
                </a:cubicBezTo>
                <a:lnTo>
                  <a:pt x="0" y="155011"/>
                </a:lnTo>
                <a:cubicBezTo>
                  <a:pt x="0" y="151279"/>
                  <a:pt x="3026" y="148258"/>
                  <a:pt x="6765" y="148258"/>
                </a:cubicBezTo>
                <a:close/>
                <a:moveTo>
                  <a:pt x="184953" y="40418"/>
                </a:moveTo>
                <a:cubicBezTo>
                  <a:pt x="177565" y="40418"/>
                  <a:pt x="171513" y="46459"/>
                  <a:pt x="171513" y="53832"/>
                </a:cubicBezTo>
                <a:cubicBezTo>
                  <a:pt x="171513" y="61294"/>
                  <a:pt x="177565" y="67335"/>
                  <a:pt x="184953" y="67335"/>
                </a:cubicBezTo>
                <a:cubicBezTo>
                  <a:pt x="192429" y="67335"/>
                  <a:pt x="198482" y="61294"/>
                  <a:pt x="198482" y="53832"/>
                </a:cubicBezTo>
                <a:cubicBezTo>
                  <a:pt x="198482" y="46459"/>
                  <a:pt x="192429" y="40418"/>
                  <a:pt x="184953" y="40418"/>
                </a:cubicBezTo>
                <a:close/>
                <a:moveTo>
                  <a:pt x="131016" y="40418"/>
                </a:moveTo>
                <a:cubicBezTo>
                  <a:pt x="123539" y="40418"/>
                  <a:pt x="117487" y="46459"/>
                  <a:pt x="117487" y="53832"/>
                </a:cubicBezTo>
                <a:cubicBezTo>
                  <a:pt x="117487" y="61294"/>
                  <a:pt x="123539" y="67335"/>
                  <a:pt x="131016" y="67335"/>
                </a:cubicBezTo>
                <a:cubicBezTo>
                  <a:pt x="138403" y="67335"/>
                  <a:pt x="144455" y="61294"/>
                  <a:pt x="144455" y="53832"/>
                </a:cubicBezTo>
                <a:cubicBezTo>
                  <a:pt x="144455" y="46459"/>
                  <a:pt x="138403" y="40418"/>
                  <a:pt x="131016" y="40418"/>
                </a:cubicBezTo>
                <a:close/>
                <a:moveTo>
                  <a:pt x="76989" y="40418"/>
                </a:moveTo>
                <a:cubicBezTo>
                  <a:pt x="69513" y="40418"/>
                  <a:pt x="63461" y="46459"/>
                  <a:pt x="63461" y="53832"/>
                </a:cubicBezTo>
                <a:cubicBezTo>
                  <a:pt x="63461" y="61294"/>
                  <a:pt x="69513" y="67335"/>
                  <a:pt x="76989" y="67335"/>
                </a:cubicBezTo>
                <a:cubicBezTo>
                  <a:pt x="84377" y="67335"/>
                  <a:pt x="90429" y="61294"/>
                  <a:pt x="90429" y="53832"/>
                </a:cubicBezTo>
                <a:cubicBezTo>
                  <a:pt x="90429" y="46459"/>
                  <a:pt x="84377" y="40418"/>
                  <a:pt x="76989" y="40418"/>
                </a:cubicBezTo>
                <a:close/>
                <a:moveTo>
                  <a:pt x="20293" y="0"/>
                </a:moveTo>
                <a:lnTo>
                  <a:pt x="587346" y="0"/>
                </a:lnTo>
                <a:cubicBezTo>
                  <a:pt x="598561" y="0"/>
                  <a:pt x="607639" y="8972"/>
                  <a:pt x="607639" y="20165"/>
                </a:cubicBezTo>
                <a:lnTo>
                  <a:pt x="607639" y="101002"/>
                </a:lnTo>
                <a:cubicBezTo>
                  <a:pt x="607639" y="104733"/>
                  <a:pt x="604613" y="107753"/>
                  <a:pt x="600875" y="107753"/>
                </a:cubicBezTo>
                <a:lnTo>
                  <a:pt x="6764" y="107753"/>
                </a:lnTo>
                <a:cubicBezTo>
                  <a:pt x="3026" y="107753"/>
                  <a:pt x="0" y="104733"/>
                  <a:pt x="0" y="101002"/>
                </a:cubicBezTo>
                <a:lnTo>
                  <a:pt x="0" y="20165"/>
                </a:lnTo>
                <a:cubicBezTo>
                  <a:pt x="0" y="8972"/>
                  <a:pt x="9078" y="0"/>
                  <a:pt x="20293" y="0"/>
                </a:cubicBezTo>
                <a:close/>
              </a:path>
            </a:pathLst>
          </a:custGeom>
          <a:gradFill>
            <a:gsLst>
              <a:gs pos="13000">
                <a:srgbClr val="E1C8FB"/>
              </a:gs>
              <a:gs pos="55000">
                <a:srgbClr val="5FADF4"/>
              </a:gs>
              <a:gs pos="90000">
                <a:srgbClr val="B7F4E2"/>
              </a:gs>
            </a:gsLst>
            <a:lin ang="2700000" scaled="0"/>
          </a:gradFill>
          <a:ln>
            <a:noFill/>
          </a:ln>
        </p:spPr>
        <p:txBody>
          <a:bodyPr/>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5" name="PA-1108154"/>
          <p:cNvSpPr txBox="1"/>
          <p:nvPr>
            <p:custDataLst>
              <p:tags r:id="rId3"/>
            </p:custDataLst>
          </p:nvPr>
        </p:nvSpPr>
        <p:spPr>
          <a:xfrm>
            <a:off x="2901950" y="2194830"/>
            <a:ext cx="6686550" cy="583565"/>
          </a:xfrm>
          <a:prstGeom prst="rect">
            <a:avLst/>
          </a:prstGeom>
          <a:noFill/>
        </p:spPr>
        <p:txBody>
          <a:bodyPr wrap="square" rtlCol="0">
            <a:spAutoFit/>
          </a:bodyPr>
          <a:lstStyle/>
          <a:p>
            <a:r>
              <a:rPr lang="zh-CN" altLang="en-US" sz="3200" dirty="0">
                <a:latin typeface="字魂59号-创粗黑" panose="00000500000000000000" pitchFamily="2" charset="-122"/>
                <a:ea typeface="字魂59号-创粗黑" panose="00000500000000000000" pitchFamily="2" charset="-122"/>
                <a:cs typeface="华康俪金黑W8" panose="020B0809000000000000" charset="-122"/>
                <a:sym typeface="字魂59号-创粗黑" panose="00000500000000000000" pitchFamily="2" charset="-122"/>
              </a:rPr>
              <a:t>陌生人发微信红包勿乱点</a:t>
            </a:r>
          </a:p>
        </p:txBody>
      </p:sp>
      <p:sp>
        <p:nvSpPr>
          <p:cNvPr id="6" name="PA-1108155"/>
          <p:cNvSpPr/>
          <p:nvPr>
            <p:custDataLst>
              <p:tags r:id="rId4"/>
            </p:custDataLst>
          </p:nvPr>
        </p:nvSpPr>
        <p:spPr>
          <a:xfrm>
            <a:off x="1924050" y="3558810"/>
            <a:ext cx="1416050" cy="5607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现象</a:t>
            </a:r>
          </a:p>
        </p:txBody>
      </p:sp>
      <p:sp>
        <p:nvSpPr>
          <p:cNvPr id="7" name="PA-1108156"/>
          <p:cNvSpPr/>
          <p:nvPr>
            <p:custDataLst>
              <p:tags r:id="rId5"/>
            </p:custDataLst>
          </p:nvPr>
        </p:nvSpPr>
        <p:spPr>
          <a:xfrm>
            <a:off x="1924050" y="4619260"/>
            <a:ext cx="1416050" cy="5607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建议</a:t>
            </a:r>
          </a:p>
        </p:txBody>
      </p:sp>
      <p:sp>
        <p:nvSpPr>
          <p:cNvPr id="8" name="PA-1108157"/>
          <p:cNvSpPr txBox="1"/>
          <p:nvPr>
            <p:custDataLst>
              <p:tags r:id="rId6"/>
            </p:custDataLst>
          </p:nvPr>
        </p:nvSpPr>
        <p:spPr>
          <a:xfrm>
            <a:off x="3359785" y="3558810"/>
            <a:ext cx="7143115" cy="880177"/>
          </a:xfrm>
          <a:prstGeom prst="rect">
            <a:avLst/>
          </a:prstGeom>
          <a:noFill/>
        </p:spPr>
        <p:txBody>
          <a:bodyPr wrap="square" rtlCol="0">
            <a:spAutoFit/>
          </a:bodyPr>
          <a:lstStyle/>
          <a:p>
            <a:pPr algn="just">
              <a:lnSpc>
                <a:spcPct val="150000"/>
              </a:lnSpc>
            </a:pPr>
            <a:r>
              <a:rPr lang="zh-CN" altLang="en-US" kern="0">
                <a:latin typeface="+mn-ea"/>
                <a:sym typeface="字魂59号-创粗黑" panose="00000500000000000000" pitchFamily="2" charset="-122"/>
              </a:rPr>
              <a:t>不法分子将手机病毒伪装成微信红包，诱导消费者领取，收到陌生人发送，不要乱点，很有可能带有病毒，</a:t>
            </a:r>
          </a:p>
        </p:txBody>
      </p:sp>
      <p:sp>
        <p:nvSpPr>
          <p:cNvPr id="9" name="PA-1108158"/>
          <p:cNvSpPr txBox="1"/>
          <p:nvPr>
            <p:custDataLst>
              <p:tags r:id="rId7"/>
            </p:custDataLst>
          </p:nvPr>
        </p:nvSpPr>
        <p:spPr>
          <a:xfrm>
            <a:off x="3359150" y="4562110"/>
            <a:ext cx="7143750" cy="880177"/>
          </a:xfrm>
          <a:prstGeom prst="rect">
            <a:avLst/>
          </a:prstGeom>
          <a:noFill/>
        </p:spPr>
        <p:txBody>
          <a:bodyPr wrap="square" rtlCol="0">
            <a:spAutoFit/>
          </a:bodyPr>
          <a:lstStyle/>
          <a:p>
            <a:pPr algn="just">
              <a:lnSpc>
                <a:spcPct val="150000"/>
              </a:lnSpc>
            </a:pPr>
            <a:r>
              <a:rPr kern="0" dirty="0" err="1">
                <a:latin typeface="+mn-ea"/>
                <a:sym typeface="字魂59号-创粗黑" panose="00000500000000000000" pitchFamily="2" charset="-122"/>
              </a:rPr>
              <a:t>如果点开红包，需要填写个人信息的，肯定是骗局，应当第一时间关闭手机网络，修改网银支付宝的密码，通过正规途径删除</a:t>
            </a:r>
            <a:r>
              <a:rPr lang="zh-CN" kern="0" dirty="0">
                <a:latin typeface="+mn-ea"/>
                <a:sym typeface="字魂59号-创粗黑" panose="00000500000000000000" pitchFamily="2" charset="-122"/>
              </a:rPr>
              <a:t>病毒</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159"/>
          <p:cNvSpPr txBox="1">
            <a:spLocks noChangeArrowheads="1"/>
          </p:cNvSpPr>
          <p:nvPr>
            <p:custDataLst>
              <p:tags r:id="rId1"/>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4" name="PA-1108160"/>
          <p:cNvSpPr>
            <a:spLocks noChangeAspect="1"/>
          </p:cNvSpPr>
          <p:nvPr>
            <p:custDataLst>
              <p:tags r:id="rId2"/>
            </p:custDataLst>
          </p:nvPr>
        </p:nvSpPr>
        <p:spPr bwMode="auto">
          <a:xfrm>
            <a:off x="1924050" y="2345963"/>
            <a:ext cx="758825" cy="687070"/>
          </a:xfrm>
          <a:custGeom>
            <a:avLst/>
            <a:gdLst>
              <a:gd name="connsiteX0" fmla="*/ 58039 w 607639"/>
              <a:gd name="connsiteY0" fmla="*/ 427362 h 549987"/>
              <a:gd name="connsiteX1" fmla="*/ 37832 w 607639"/>
              <a:gd name="connsiteY1" fmla="*/ 447533 h 549987"/>
              <a:gd name="connsiteX2" fmla="*/ 58039 w 607639"/>
              <a:gd name="connsiteY2" fmla="*/ 467793 h 549987"/>
              <a:gd name="connsiteX3" fmla="*/ 106731 w 607639"/>
              <a:gd name="connsiteY3" fmla="*/ 467793 h 549987"/>
              <a:gd name="connsiteX4" fmla="*/ 126938 w 607639"/>
              <a:gd name="connsiteY4" fmla="*/ 447533 h 549987"/>
              <a:gd name="connsiteX5" fmla="*/ 106731 w 607639"/>
              <a:gd name="connsiteY5" fmla="*/ 427362 h 549987"/>
              <a:gd name="connsiteX6" fmla="*/ 58039 w 607639"/>
              <a:gd name="connsiteY6" fmla="*/ 328907 h 549987"/>
              <a:gd name="connsiteX7" fmla="*/ 37832 w 607639"/>
              <a:gd name="connsiteY7" fmla="*/ 349167 h 549987"/>
              <a:gd name="connsiteX8" fmla="*/ 58039 w 607639"/>
              <a:gd name="connsiteY8" fmla="*/ 369338 h 549987"/>
              <a:gd name="connsiteX9" fmla="*/ 106731 w 607639"/>
              <a:gd name="connsiteY9" fmla="*/ 369338 h 549987"/>
              <a:gd name="connsiteX10" fmla="*/ 126938 w 607639"/>
              <a:gd name="connsiteY10" fmla="*/ 349167 h 549987"/>
              <a:gd name="connsiteX11" fmla="*/ 106731 w 607639"/>
              <a:gd name="connsiteY11" fmla="*/ 328907 h 549987"/>
              <a:gd name="connsiteX12" fmla="*/ 58039 w 607639"/>
              <a:gd name="connsiteY12" fmla="*/ 230541 h 549987"/>
              <a:gd name="connsiteX13" fmla="*/ 37832 w 607639"/>
              <a:gd name="connsiteY13" fmla="*/ 250712 h 549987"/>
              <a:gd name="connsiteX14" fmla="*/ 58039 w 607639"/>
              <a:gd name="connsiteY14" fmla="*/ 270972 h 549987"/>
              <a:gd name="connsiteX15" fmla="*/ 106731 w 607639"/>
              <a:gd name="connsiteY15" fmla="*/ 270972 h 549987"/>
              <a:gd name="connsiteX16" fmla="*/ 126938 w 607639"/>
              <a:gd name="connsiteY16" fmla="*/ 250712 h 549987"/>
              <a:gd name="connsiteX17" fmla="*/ 106731 w 607639"/>
              <a:gd name="connsiteY17" fmla="*/ 230541 h 549987"/>
              <a:gd name="connsiteX18" fmla="*/ 406413 w 607639"/>
              <a:gd name="connsiteY18" fmla="*/ 221122 h 549987"/>
              <a:gd name="connsiteX19" fmla="*/ 355594 w 607639"/>
              <a:gd name="connsiteY19" fmla="*/ 349167 h 549987"/>
              <a:gd name="connsiteX20" fmla="*/ 332188 w 607639"/>
              <a:gd name="connsiteY20" fmla="*/ 403104 h 549987"/>
              <a:gd name="connsiteX21" fmla="*/ 332188 w 607639"/>
              <a:gd name="connsiteY21" fmla="*/ 456952 h 549987"/>
              <a:gd name="connsiteX22" fmla="*/ 352390 w 607639"/>
              <a:gd name="connsiteY22" fmla="*/ 477212 h 549987"/>
              <a:gd name="connsiteX23" fmla="*/ 460435 w 607639"/>
              <a:gd name="connsiteY23" fmla="*/ 477212 h 549987"/>
              <a:gd name="connsiteX24" fmla="*/ 480727 w 607639"/>
              <a:gd name="connsiteY24" fmla="*/ 456952 h 549987"/>
              <a:gd name="connsiteX25" fmla="*/ 480727 w 607639"/>
              <a:gd name="connsiteY25" fmla="*/ 403104 h 549987"/>
              <a:gd name="connsiteX26" fmla="*/ 457320 w 607639"/>
              <a:gd name="connsiteY26" fmla="*/ 349167 h 549987"/>
              <a:gd name="connsiteX27" fmla="*/ 406413 w 607639"/>
              <a:gd name="connsiteY27" fmla="*/ 221122 h 549987"/>
              <a:gd name="connsiteX28" fmla="*/ 212039 w 607639"/>
              <a:gd name="connsiteY28" fmla="*/ 148258 h 549987"/>
              <a:gd name="connsiteX29" fmla="*/ 600875 w 607639"/>
              <a:gd name="connsiteY29" fmla="*/ 148258 h 549987"/>
              <a:gd name="connsiteX30" fmla="*/ 607639 w 607639"/>
              <a:gd name="connsiteY30" fmla="*/ 155011 h 549987"/>
              <a:gd name="connsiteX31" fmla="*/ 607639 w 607639"/>
              <a:gd name="connsiteY31" fmla="*/ 529816 h 549987"/>
              <a:gd name="connsiteX32" fmla="*/ 587347 w 607639"/>
              <a:gd name="connsiteY32" fmla="*/ 549987 h 549987"/>
              <a:gd name="connsiteX33" fmla="*/ 212039 w 607639"/>
              <a:gd name="connsiteY33" fmla="*/ 549987 h 549987"/>
              <a:gd name="connsiteX34" fmla="*/ 205275 w 607639"/>
              <a:gd name="connsiteY34" fmla="*/ 543234 h 549987"/>
              <a:gd name="connsiteX35" fmla="*/ 205275 w 607639"/>
              <a:gd name="connsiteY35" fmla="*/ 155011 h 549987"/>
              <a:gd name="connsiteX36" fmla="*/ 212039 w 607639"/>
              <a:gd name="connsiteY36" fmla="*/ 148258 h 549987"/>
              <a:gd name="connsiteX37" fmla="*/ 6765 w 607639"/>
              <a:gd name="connsiteY37" fmla="*/ 148258 h 549987"/>
              <a:gd name="connsiteX38" fmla="*/ 158005 w 607639"/>
              <a:gd name="connsiteY38" fmla="*/ 148258 h 549987"/>
              <a:gd name="connsiteX39" fmla="*/ 164770 w 607639"/>
              <a:gd name="connsiteY39" fmla="*/ 155011 h 549987"/>
              <a:gd name="connsiteX40" fmla="*/ 164770 w 607639"/>
              <a:gd name="connsiteY40" fmla="*/ 543234 h 549987"/>
              <a:gd name="connsiteX41" fmla="*/ 158005 w 607639"/>
              <a:gd name="connsiteY41" fmla="*/ 549987 h 549987"/>
              <a:gd name="connsiteX42" fmla="*/ 20296 w 607639"/>
              <a:gd name="connsiteY42" fmla="*/ 549987 h 549987"/>
              <a:gd name="connsiteX43" fmla="*/ 0 w 607639"/>
              <a:gd name="connsiteY43" fmla="*/ 529816 h 549987"/>
              <a:gd name="connsiteX44" fmla="*/ 0 w 607639"/>
              <a:gd name="connsiteY44" fmla="*/ 155011 h 549987"/>
              <a:gd name="connsiteX45" fmla="*/ 6765 w 607639"/>
              <a:gd name="connsiteY45" fmla="*/ 148258 h 549987"/>
              <a:gd name="connsiteX46" fmla="*/ 184953 w 607639"/>
              <a:gd name="connsiteY46" fmla="*/ 40418 h 549987"/>
              <a:gd name="connsiteX47" fmla="*/ 171513 w 607639"/>
              <a:gd name="connsiteY47" fmla="*/ 53832 h 549987"/>
              <a:gd name="connsiteX48" fmla="*/ 184953 w 607639"/>
              <a:gd name="connsiteY48" fmla="*/ 67335 h 549987"/>
              <a:gd name="connsiteX49" fmla="*/ 198482 w 607639"/>
              <a:gd name="connsiteY49" fmla="*/ 53832 h 549987"/>
              <a:gd name="connsiteX50" fmla="*/ 184953 w 607639"/>
              <a:gd name="connsiteY50" fmla="*/ 40418 h 549987"/>
              <a:gd name="connsiteX51" fmla="*/ 131016 w 607639"/>
              <a:gd name="connsiteY51" fmla="*/ 40418 h 549987"/>
              <a:gd name="connsiteX52" fmla="*/ 117487 w 607639"/>
              <a:gd name="connsiteY52" fmla="*/ 53832 h 549987"/>
              <a:gd name="connsiteX53" fmla="*/ 131016 w 607639"/>
              <a:gd name="connsiteY53" fmla="*/ 67335 h 549987"/>
              <a:gd name="connsiteX54" fmla="*/ 144455 w 607639"/>
              <a:gd name="connsiteY54" fmla="*/ 53832 h 549987"/>
              <a:gd name="connsiteX55" fmla="*/ 131016 w 607639"/>
              <a:gd name="connsiteY55" fmla="*/ 40418 h 549987"/>
              <a:gd name="connsiteX56" fmla="*/ 76989 w 607639"/>
              <a:gd name="connsiteY56" fmla="*/ 40418 h 549987"/>
              <a:gd name="connsiteX57" fmla="*/ 63461 w 607639"/>
              <a:gd name="connsiteY57" fmla="*/ 53832 h 549987"/>
              <a:gd name="connsiteX58" fmla="*/ 76989 w 607639"/>
              <a:gd name="connsiteY58" fmla="*/ 67335 h 549987"/>
              <a:gd name="connsiteX59" fmla="*/ 90429 w 607639"/>
              <a:gd name="connsiteY59" fmla="*/ 53832 h 549987"/>
              <a:gd name="connsiteX60" fmla="*/ 76989 w 607639"/>
              <a:gd name="connsiteY60" fmla="*/ 40418 h 549987"/>
              <a:gd name="connsiteX61" fmla="*/ 20293 w 607639"/>
              <a:gd name="connsiteY61" fmla="*/ 0 h 549987"/>
              <a:gd name="connsiteX62" fmla="*/ 587346 w 607639"/>
              <a:gd name="connsiteY62" fmla="*/ 0 h 549987"/>
              <a:gd name="connsiteX63" fmla="*/ 607639 w 607639"/>
              <a:gd name="connsiteY63" fmla="*/ 20165 h 549987"/>
              <a:gd name="connsiteX64" fmla="*/ 607639 w 607639"/>
              <a:gd name="connsiteY64" fmla="*/ 101002 h 549987"/>
              <a:gd name="connsiteX65" fmla="*/ 600875 w 607639"/>
              <a:gd name="connsiteY65" fmla="*/ 107753 h 549987"/>
              <a:gd name="connsiteX66" fmla="*/ 6764 w 607639"/>
              <a:gd name="connsiteY66" fmla="*/ 107753 h 549987"/>
              <a:gd name="connsiteX67" fmla="*/ 0 w 607639"/>
              <a:gd name="connsiteY67" fmla="*/ 101002 h 549987"/>
              <a:gd name="connsiteX68" fmla="*/ 0 w 607639"/>
              <a:gd name="connsiteY68" fmla="*/ 20165 h 549987"/>
              <a:gd name="connsiteX69" fmla="*/ 20293 w 607639"/>
              <a:gd name="connsiteY69" fmla="*/ 0 h 549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607639" h="549987">
                <a:moveTo>
                  <a:pt x="58039" y="427362"/>
                </a:moveTo>
                <a:cubicBezTo>
                  <a:pt x="46912" y="427362"/>
                  <a:pt x="37832" y="436337"/>
                  <a:pt x="37832" y="447533"/>
                </a:cubicBezTo>
                <a:cubicBezTo>
                  <a:pt x="37832" y="458729"/>
                  <a:pt x="46912" y="467793"/>
                  <a:pt x="58039" y="467793"/>
                </a:cubicBezTo>
                <a:lnTo>
                  <a:pt x="106731" y="467793"/>
                </a:lnTo>
                <a:cubicBezTo>
                  <a:pt x="117858" y="467793"/>
                  <a:pt x="126938" y="458729"/>
                  <a:pt x="126938" y="447533"/>
                </a:cubicBezTo>
                <a:cubicBezTo>
                  <a:pt x="126938" y="436337"/>
                  <a:pt x="117858" y="427362"/>
                  <a:pt x="106731" y="427362"/>
                </a:cubicBezTo>
                <a:close/>
                <a:moveTo>
                  <a:pt x="58039" y="328907"/>
                </a:moveTo>
                <a:cubicBezTo>
                  <a:pt x="46912" y="328907"/>
                  <a:pt x="37832" y="337971"/>
                  <a:pt x="37832" y="349167"/>
                </a:cubicBezTo>
                <a:cubicBezTo>
                  <a:pt x="37832" y="360274"/>
                  <a:pt x="46912" y="369338"/>
                  <a:pt x="58039" y="369338"/>
                </a:cubicBezTo>
                <a:lnTo>
                  <a:pt x="106731" y="369338"/>
                </a:lnTo>
                <a:cubicBezTo>
                  <a:pt x="117858" y="369338"/>
                  <a:pt x="126938" y="360274"/>
                  <a:pt x="126938" y="349167"/>
                </a:cubicBezTo>
                <a:cubicBezTo>
                  <a:pt x="126938" y="337971"/>
                  <a:pt x="117858" y="328907"/>
                  <a:pt x="106731" y="328907"/>
                </a:cubicBezTo>
                <a:close/>
                <a:moveTo>
                  <a:pt x="58039" y="230541"/>
                </a:moveTo>
                <a:cubicBezTo>
                  <a:pt x="46912" y="230541"/>
                  <a:pt x="37832" y="239604"/>
                  <a:pt x="37832" y="250712"/>
                </a:cubicBezTo>
                <a:cubicBezTo>
                  <a:pt x="37832" y="261908"/>
                  <a:pt x="46912" y="270972"/>
                  <a:pt x="58039" y="270972"/>
                </a:cubicBezTo>
                <a:lnTo>
                  <a:pt x="106731" y="270972"/>
                </a:lnTo>
                <a:cubicBezTo>
                  <a:pt x="117858" y="270972"/>
                  <a:pt x="126938" y="261908"/>
                  <a:pt x="126938" y="250712"/>
                </a:cubicBezTo>
                <a:cubicBezTo>
                  <a:pt x="126938" y="239604"/>
                  <a:pt x="117858" y="230541"/>
                  <a:pt x="106731" y="230541"/>
                </a:cubicBezTo>
                <a:close/>
                <a:moveTo>
                  <a:pt x="406413" y="221122"/>
                </a:moveTo>
                <a:cubicBezTo>
                  <a:pt x="339574" y="221122"/>
                  <a:pt x="306645" y="303138"/>
                  <a:pt x="355594" y="349167"/>
                </a:cubicBezTo>
                <a:cubicBezTo>
                  <a:pt x="341176" y="362673"/>
                  <a:pt x="332188" y="381867"/>
                  <a:pt x="332188" y="403104"/>
                </a:cubicBezTo>
                <a:lnTo>
                  <a:pt x="332188" y="456952"/>
                </a:lnTo>
                <a:cubicBezTo>
                  <a:pt x="332188" y="468148"/>
                  <a:pt x="341265" y="477212"/>
                  <a:pt x="352390" y="477212"/>
                </a:cubicBezTo>
                <a:lnTo>
                  <a:pt x="460435" y="477212"/>
                </a:lnTo>
                <a:cubicBezTo>
                  <a:pt x="471649" y="477212"/>
                  <a:pt x="480727" y="468148"/>
                  <a:pt x="480727" y="456952"/>
                </a:cubicBezTo>
                <a:lnTo>
                  <a:pt x="480727" y="403104"/>
                </a:lnTo>
                <a:cubicBezTo>
                  <a:pt x="480727" y="381867"/>
                  <a:pt x="471738" y="362673"/>
                  <a:pt x="457320" y="349167"/>
                </a:cubicBezTo>
                <a:cubicBezTo>
                  <a:pt x="506180" y="303227"/>
                  <a:pt x="473340" y="221122"/>
                  <a:pt x="406413" y="221122"/>
                </a:cubicBezTo>
                <a:close/>
                <a:moveTo>
                  <a:pt x="212039" y="148258"/>
                </a:moveTo>
                <a:lnTo>
                  <a:pt x="600875" y="148258"/>
                </a:lnTo>
                <a:cubicBezTo>
                  <a:pt x="604613" y="148258"/>
                  <a:pt x="607639" y="151279"/>
                  <a:pt x="607639" y="155011"/>
                </a:cubicBezTo>
                <a:lnTo>
                  <a:pt x="607639" y="529816"/>
                </a:lnTo>
                <a:cubicBezTo>
                  <a:pt x="607639" y="540923"/>
                  <a:pt x="598561" y="549987"/>
                  <a:pt x="587347" y="549987"/>
                </a:cubicBezTo>
                <a:lnTo>
                  <a:pt x="212039" y="549987"/>
                </a:lnTo>
                <a:cubicBezTo>
                  <a:pt x="208301" y="549987"/>
                  <a:pt x="205275" y="546966"/>
                  <a:pt x="205275" y="543234"/>
                </a:cubicBezTo>
                <a:lnTo>
                  <a:pt x="205275" y="155011"/>
                </a:lnTo>
                <a:cubicBezTo>
                  <a:pt x="205275" y="151279"/>
                  <a:pt x="208301" y="148258"/>
                  <a:pt x="212039" y="148258"/>
                </a:cubicBezTo>
                <a:close/>
                <a:moveTo>
                  <a:pt x="6765" y="148258"/>
                </a:moveTo>
                <a:lnTo>
                  <a:pt x="158005" y="148258"/>
                </a:lnTo>
                <a:cubicBezTo>
                  <a:pt x="161743" y="148258"/>
                  <a:pt x="164770" y="151279"/>
                  <a:pt x="164770" y="155011"/>
                </a:cubicBezTo>
                <a:lnTo>
                  <a:pt x="164770" y="543234"/>
                </a:lnTo>
                <a:cubicBezTo>
                  <a:pt x="164770" y="546966"/>
                  <a:pt x="161743" y="549987"/>
                  <a:pt x="158005" y="549987"/>
                </a:cubicBezTo>
                <a:lnTo>
                  <a:pt x="20296" y="549987"/>
                </a:lnTo>
                <a:cubicBezTo>
                  <a:pt x="9080" y="549987"/>
                  <a:pt x="0" y="540923"/>
                  <a:pt x="0" y="529816"/>
                </a:cubicBezTo>
                <a:lnTo>
                  <a:pt x="0" y="155011"/>
                </a:lnTo>
                <a:cubicBezTo>
                  <a:pt x="0" y="151279"/>
                  <a:pt x="3026" y="148258"/>
                  <a:pt x="6765" y="148258"/>
                </a:cubicBezTo>
                <a:close/>
                <a:moveTo>
                  <a:pt x="184953" y="40418"/>
                </a:moveTo>
                <a:cubicBezTo>
                  <a:pt x="177565" y="40418"/>
                  <a:pt x="171513" y="46459"/>
                  <a:pt x="171513" y="53832"/>
                </a:cubicBezTo>
                <a:cubicBezTo>
                  <a:pt x="171513" y="61294"/>
                  <a:pt x="177565" y="67335"/>
                  <a:pt x="184953" y="67335"/>
                </a:cubicBezTo>
                <a:cubicBezTo>
                  <a:pt x="192429" y="67335"/>
                  <a:pt x="198482" y="61294"/>
                  <a:pt x="198482" y="53832"/>
                </a:cubicBezTo>
                <a:cubicBezTo>
                  <a:pt x="198482" y="46459"/>
                  <a:pt x="192429" y="40418"/>
                  <a:pt x="184953" y="40418"/>
                </a:cubicBezTo>
                <a:close/>
                <a:moveTo>
                  <a:pt x="131016" y="40418"/>
                </a:moveTo>
                <a:cubicBezTo>
                  <a:pt x="123539" y="40418"/>
                  <a:pt x="117487" y="46459"/>
                  <a:pt x="117487" y="53832"/>
                </a:cubicBezTo>
                <a:cubicBezTo>
                  <a:pt x="117487" y="61294"/>
                  <a:pt x="123539" y="67335"/>
                  <a:pt x="131016" y="67335"/>
                </a:cubicBezTo>
                <a:cubicBezTo>
                  <a:pt x="138403" y="67335"/>
                  <a:pt x="144455" y="61294"/>
                  <a:pt x="144455" y="53832"/>
                </a:cubicBezTo>
                <a:cubicBezTo>
                  <a:pt x="144455" y="46459"/>
                  <a:pt x="138403" y="40418"/>
                  <a:pt x="131016" y="40418"/>
                </a:cubicBezTo>
                <a:close/>
                <a:moveTo>
                  <a:pt x="76989" y="40418"/>
                </a:moveTo>
                <a:cubicBezTo>
                  <a:pt x="69513" y="40418"/>
                  <a:pt x="63461" y="46459"/>
                  <a:pt x="63461" y="53832"/>
                </a:cubicBezTo>
                <a:cubicBezTo>
                  <a:pt x="63461" y="61294"/>
                  <a:pt x="69513" y="67335"/>
                  <a:pt x="76989" y="67335"/>
                </a:cubicBezTo>
                <a:cubicBezTo>
                  <a:pt x="84377" y="67335"/>
                  <a:pt x="90429" y="61294"/>
                  <a:pt x="90429" y="53832"/>
                </a:cubicBezTo>
                <a:cubicBezTo>
                  <a:pt x="90429" y="46459"/>
                  <a:pt x="84377" y="40418"/>
                  <a:pt x="76989" y="40418"/>
                </a:cubicBezTo>
                <a:close/>
                <a:moveTo>
                  <a:pt x="20293" y="0"/>
                </a:moveTo>
                <a:lnTo>
                  <a:pt x="587346" y="0"/>
                </a:lnTo>
                <a:cubicBezTo>
                  <a:pt x="598561" y="0"/>
                  <a:pt x="607639" y="8972"/>
                  <a:pt x="607639" y="20165"/>
                </a:cubicBezTo>
                <a:lnTo>
                  <a:pt x="607639" y="101002"/>
                </a:lnTo>
                <a:cubicBezTo>
                  <a:pt x="607639" y="104733"/>
                  <a:pt x="604613" y="107753"/>
                  <a:pt x="600875" y="107753"/>
                </a:cubicBezTo>
                <a:lnTo>
                  <a:pt x="6764" y="107753"/>
                </a:lnTo>
                <a:cubicBezTo>
                  <a:pt x="3026" y="107753"/>
                  <a:pt x="0" y="104733"/>
                  <a:pt x="0" y="101002"/>
                </a:cubicBezTo>
                <a:lnTo>
                  <a:pt x="0" y="20165"/>
                </a:lnTo>
                <a:cubicBezTo>
                  <a:pt x="0" y="8972"/>
                  <a:pt x="9078" y="0"/>
                  <a:pt x="20293" y="0"/>
                </a:cubicBezTo>
                <a:close/>
              </a:path>
            </a:pathLst>
          </a:custGeom>
          <a:gradFill>
            <a:gsLst>
              <a:gs pos="13000">
                <a:srgbClr val="E1C8FB"/>
              </a:gs>
              <a:gs pos="55000">
                <a:srgbClr val="5FADF4"/>
              </a:gs>
              <a:gs pos="90000">
                <a:srgbClr val="B7F4E2"/>
              </a:gs>
            </a:gsLst>
            <a:lin ang="2700000" scaled="0"/>
          </a:gradFill>
          <a:ln>
            <a:noFill/>
          </a:ln>
        </p:spPr>
        <p:txBody>
          <a:bodyPr/>
          <a:lstStyle/>
          <a:p>
            <a:endParaRPr lang="zh-CN" altLang="en-US">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
        <p:nvSpPr>
          <p:cNvPr id="5" name="PA-1108161"/>
          <p:cNvSpPr txBox="1"/>
          <p:nvPr>
            <p:custDataLst>
              <p:tags r:id="rId3"/>
            </p:custDataLst>
          </p:nvPr>
        </p:nvSpPr>
        <p:spPr>
          <a:xfrm>
            <a:off x="2901950" y="2429148"/>
            <a:ext cx="6686550" cy="583565"/>
          </a:xfrm>
          <a:prstGeom prst="rect">
            <a:avLst/>
          </a:prstGeom>
          <a:noFill/>
        </p:spPr>
        <p:txBody>
          <a:bodyPr wrap="square" rtlCol="0">
            <a:spAutoFit/>
          </a:bodyPr>
          <a:lstStyle/>
          <a:p>
            <a:r>
              <a:rPr lang="zh-CN" altLang="en-US" sz="3200">
                <a:latin typeface="字魂59号-创粗黑" panose="00000500000000000000" pitchFamily="2" charset="-122"/>
                <a:ea typeface="字魂59号-创粗黑" panose="00000500000000000000" pitchFamily="2" charset="-122"/>
                <a:cs typeface="华康俪金黑W8" panose="020B0809000000000000" charset="-122"/>
                <a:sym typeface="字魂59号-创粗黑" panose="00000500000000000000" pitchFamily="2" charset="-122"/>
              </a:rPr>
              <a:t>人脸识别也危险</a:t>
            </a:r>
          </a:p>
        </p:txBody>
      </p:sp>
      <p:sp>
        <p:nvSpPr>
          <p:cNvPr id="6" name="PA-1108162"/>
          <p:cNvSpPr/>
          <p:nvPr>
            <p:custDataLst>
              <p:tags r:id="rId4"/>
            </p:custDataLst>
          </p:nvPr>
        </p:nvSpPr>
        <p:spPr>
          <a:xfrm>
            <a:off x="1924050" y="3762013"/>
            <a:ext cx="1416050" cy="5607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现象</a:t>
            </a:r>
          </a:p>
        </p:txBody>
      </p:sp>
      <p:sp>
        <p:nvSpPr>
          <p:cNvPr id="7" name="PA-1108163"/>
          <p:cNvSpPr/>
          <p:nvPr>
            <p:custDataLst>
              <p:tags r:id="rId5"/>
            </p:custDataLst>
          </p:nvPr>
        </p:nvSpPr>
        <p:spPr>
          <a:xfrm>
            <a:off x="1924050" y="4822463"/>
            <a:ext cx="1416050" cy="5607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建议</a:t>
            </a:r>
          </a:p>
        </p:txBody>
      </p:sp>
      <p:sp>
        <p:nvSpPr>
          <p:cNvPr id="8" name="PA-1108164"/>
          <p:cNvSpPr txBox="1"/>
          <p:nvPr>
            <p:custDataLst>
              <p:tags r:id="rId6"/>
            </p:custDataLst>
          </p:nvPr>
        </p:nvSpPr>
        <p:spPr>
          <a:xfrm>
            <a:off x="3416300" y="3746138"/>
            <a:ext cx="7143115" cy="880177"/>
          </a:xfrm>
          <a:prstGeom prst="rect">
            <a:avLst/>
          </a:prstGeom>
          <a:noFill/>
        </p:spPr>
        <p:txBody>
          <a:bodyPr wrap="square" rtlCol="0">
            <a:spAutoFit/>
          </a:bodyPr>
          <a:lstStyle/>
          <a:p>
            <a:pPr algn="just">
              <a:lnSpc>
                <a:spcPct val="150000"/>
              </a:lnSpc>
            </a:pPr>
            <a:r>
              <a:rPr lang="zh-CN" altLang="en-US" kern="0" dirty="0">
                <a:latin typeface="+mn-ea"/>
                <a:sym typeface="字魂59号-创粗黑" panose="00000500000000000000" pitchFamily="2" charset="-122"/>
              </a:rPr>
              <a:t>之前在315晚会上，人脸识别技术曾被曝出安全隐患，仅凭两部手机，一张随机正面照一个换脸app，就能通过3d面膜骗过人脸识别系统，</a:t>
            </a:r>
          </a:p>
        </p:txBody>
      </p:sp>
      <p:sp>
        <p:nvSpPr>
          <p:cNvPr id="9" name="PA-1108165"/>
          <p:cNvSpPr txBox="1"/>
          <p:nvPr>
            <p:custDataLst>
              <p:tags r:id="rId7"/>
            </p:custDataLst>
          </p:nvPr>
        </p:nvSpPr>
        <p:spPr>
          <a:xfrm>
            <a:off x="3359150" y="4917713"/>
            <a:ext cx="7143750" cy="464679"/>
          </a:xfrm>
          <a:prstGeom prst="rect">
            <a:avLst/>
          </a:prstGeom>
          <a:noFill/>
        </p:spPr>
        <p:txBody>
          <a:bodyPr wrap="square" rtlCol="0">
            <a:spAutoFit/>
          </a:bodyPr>
          <a:lstStyle/>
          <a:p>
            <a:pPr algn="just">
              <a:lnSpc>
                <a:spcPct val="150000"/>
              </a:lnSpc>
            </a:pPr>
            <a:r>
              <a:rPr kern="0" err="1">
                <a:latin typeface="+mn-ea"/>
                <a:sym typeface="字魂59号-创粗黑" panose="00000500000000000000" pitchFamily="2" charset="-122"/>
              </a:rPr>
              <a:t>在这项技术还没有成熟之前，慎重使用，</a:t>
            </a:r>
            <a:endParaRPr kern="0">
              <a:latin typeface="+mn-ea"/>
              <a:sym typeface="字魂59号-创粗黑"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A-1108166"/>
          <p:cNvSpPr txBox="1"/>
          <p:nvPr>
            <p:custDataLst>
              <p:tags r:id="rId1"/>
            </p:custDataLst>
          </p:nvPr>
        </p:nvSpPr>
        <p:spPr>
          <a:xfrm>
            <a:off x="6453891" y="2005527"/>
            <a:ext cx="3185487" cy="991938"/>
          </a:xfrm>
          <a:prstGeom prst="rect">
            <a:avLst/>
          </a:prstGeom>
          <a:noFill/>
          <a:effectLst/>
        </p:spPr>
        <p:txBody>
          <a:bodyPr wrap="none" rtlCol="0">
            <a:spAutoFit/>
          </a:bodyPr>
          <a:lstStyle/>
          <a:p>
            <a:pPr algn="ctr"/>
            <a:r>
              <a:rPr lang="zh-CN" altLang="en-US" sz="5845">
                <a:latin typeface="字魂59号-创粗黑" panose="00000500000000000000" pitchFamily="2" charset="-122"/>
                <a:ea typeface="字魂58号-创中黑" panose="00000500000000000000" pitchFamily="2" charset="-122"/>
                <a:sym typeface="字魂59号-创粗黑" panose="00000500000000000000" pitchFamily="2" charset="-122"/>
              </a:rPr>
              <a:t>第四部分</a:t>
            </a:r>
          </a:p>
        </p:txBody>
      </p:sp>
      <p:sp>
        <p:nvSpPr>
          <p:cNvPr id="20" name="PA-1108167"/>
          <p:cNvSpPr txBox="1"/>
          <p:nvPr>
            <p:custDataLst>
              <p:tags r:id="rId2"/>
            </p:custDataLst>
          </p:nvPr>
        </p:nvSpPr>
        <p:spPr>
          <a:xfrm>
            <a:off x="4383493" y="4442842"/>
            <a:ext cx="7326281" cy="470835"/>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30000"/>
              </a:lnSpc>
            </a:pPr>
            <a:r>
              <a:rPr lang="en-US" altLang="zh-CN" sz="975">
                <a:latin typeface="字魂59号-创粗黑" panose="00000500000000000000" pitchFamily="2" charset="-122"/>
                <a:ea typeface="字魂58号-创中黑" panose="00000500000000000000" pitchFamily="2" charset="-122"/>
                <a:sym typeface="字魂59号-创粗黑" panose="00000500000000000000" pitchFamily="2" charset="-122"/>
              </a:rPr>
              <a:t>Fresh business general template</a:t>
            </a:r>
          </a:p>
          <a:p>
            <a:pPr algn="ctr">
              <a:lnSpc>
                <a:spcPct val="130000"/>
              </a:lnSpc>
            </a:pPr>
            <a:r>
              <a:rPr lang="en-US" altLang="zh-CN" sz="975">
                <a:latin typeface="字魂59号-创粗黑" panose="00000500000000000000" pitchFamily="2" charset="-122"/>
                <a:ea typeface="字魂58号-创中黑" panose="00000500000000000000" pitchFamily="2" charset="-122"/>
                <a:sym typeface="字魂59号-创粗黑" panose="00000500000000000000" pitchFamily="2" charset="-122"/>
              </a:rPr>
              <a:t>Applicable to enterprise introduction, summary report, sales marketing, chart dataa</a:t>
            </a:r>
            <a:endParaRPr lang="zh-CN" altLang="en-US" sz="975">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sp>
        <p:nvSpPr>
          <p:cNvPr id="21" name="PA-1108168"/>
          <p:cNvSpPr/>
          <p:nvPr>
            <p:custDataLst>
              <p:tags r:id="rId3"/>
            </p:custDataLst>
          </p:nvPr>
        </p:nvSpPr>
        <p:spPr>
          <a:xfrm>
            <a:off x="6479539" y="3873066"/>
            <a:ext cx="3134191" cy="452111"/>
          </a:xfrm>
          <a:prstGeom prst="rect">
            <a:avLst/>
          </a:prstGeom>
          <a:effectLst/>
        </p:spPr>
        <p:txBody>
          <a:bodyPr wrap="none">
            <a:spAutoFit/>
          </a:bodyPr>
          <a:lstStyle/>
          <a:p>
            <a:pPr algn="ctr">
              <a:spcBef>
                <a:spcPct val="0"/>
              </a:spcBef>
            </a:pPr>
            <a:r>
              <a:rPr lang="en-US" altLang="zh-CN" sz="2340">
                <a:latin typeface="字魂59号-创粗黑" panose="00000500000000000000" pitchFamily="2" charset="-122"/>
                <a:ea typeface="字魂58号-创中黑" panose="00000500000000000000" pitchFamily="2" charset="-122"/>
                <a:sym typeface="字魂59号-创粗黑" panose="00000500000000000000" pitchFamily="2" charset="-122"/>
              </a:rPr>
              <a:t>Please add the title here</a:t>
            </a:r>
          </a:p>
        </p:txBody>
      </p:sp>
      <p:sp>
        <p:nvSpPr>
          <p:cNvPr id="22" name="PA-1108169"/>
          <p:cNvSpPr txBox="1"/>
          <p:nvPr>
            <p:custDataLst>
              <p:tags r:id="rId4"/>
            </p:custDataLst>
          </p:nvPr>
        </p:nvSpPr>
        <p:spPr>
          <a:xfrm>
            <a:off x="6286035" y="3186014"/>
            <a:ext cx="3521196" cy="569387"/>
          </a:xfrm>
          <a:prstGeom prst="rect">
            <a:avLst/>
          </a:prstGeom>
          <a:noFill/>
          <a:effectLst/>
        </p:spPr>
        <p:txBody>
          <a:bodyPr wrap="square" rtlCol="0">
            <a:spAutoFit/>
          </a:bodyPr>
          <a:lstStyle/>
          <a:p>
            <a:pPr algn="dist"/>
            <a:r>
              <a:rPr lang="zh-CN" altLang="en-US" sz="3100" b="1" dirty="0">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sym typeface="字魂59号-创粗黑" panose="00000500000000000000" pitchFamily="2" charset="-122"/>
              </a:rPr>
              <a:t>安全上网建议</a:t>
            </a:r>
          </a:p>
        </p:txBody>
      </p:sp>
      <p:pic>
        <p:nvPicPr>
          <p:cNvPr id="24" name="PA-1108170"/>
          <p:cNvPicPr>
            <a:picLocks noChangeAspect="1"/>
          </p:cNvPicPr>
          <p:nvPr>
            <p:custDataLst>
              <p:tags r:id="rId5"/>
            </p:custDataLst>
          </p:nvPr>
        </p:nvPicPr>
        <p:blipFill>
          <a:blip r:embed="rId8">
            <a:extLst>
              <a:ext uri="{BEBA8EAE-BF5A-486C-A8C5-ECC9F3942E4B}">
                <a14:imgProps xmlns:a14="http://schemas.microsoft.com/office/drawing/2010/main">
                  <a14:imgLayer>
                    <a14:imgEffect>
                      <a14:colorTemperature colorTemp="4700"/>
                    </a14:imgEffect>
                  </a14:imgLayer>
                </a14:imgProps>
              </a:ext>
              <a:ext uri="{28A0092B-C50C-407E-A947-70E740481C1C}">
                <a14:useLocalDpi xmlns:a14="http://schemas.microsoft.com/office/drawing/2010/main"/>
              </a:ext>
            </a:extLst>
          </a:blip>
          <a:stretch>
            <a:fillRect/>
          </a:stretch>
        </p:blipFill>
        <p:spPr>
          <a:xfrm>
            <a:off x="1195874" y="1286590"/>
            <a:ext cx="3569165" cy="43682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ppt_w</p:attrName>
                                        </p:attrNameLst>
                                      </p:cBhvr>
                                      <p:tavLst>
                                        <p:tav tm="0">
                                          <p:val>
                                            <p:fltVal val="0"/>
                                          </p:val>
                                        </p:tav>
                                        <p:tav tm="100000">
                                          <p:val>
                                            <p:strVal val="#ppt_w"/>
                                          </p:val>
                                        </p:tav>
                                      </p:tavLst>
                                    </p:anim>
                                    <p:anim calcmode="lin" valueType="num">
                                      <p:cBhvr>
                                        <p:cTn id="23" dur="500" fill="hold"/>
                                        <p:tgtEl>
                                          <p:spTgt spid="21"/>
                                        </p:tgtEl>
                                        <p:attrNameLst>
                                          <p:attrName>ppt_h</p:attrName>
                                        </p:attrNameLst>
                                      </p:cBhvr>
                                      <p:tavLst>
                                        <p:tav tm="0">
                                          <p:val>
                                            <p:fltVal val="0"/>
                                          </p:val>
                                        </p:tav>
                                        <p:tav tm="100000">
                                          <p:val>
                                            <p:strVal val="#ppt_h"/>
                                          </p:val>
                                        </p:tav>
                                      </p:tavLst>
                                    </p:anim>
                                    <p:animEffect transition="in" filter="fade">
                                      <p:cBhvr>
                                        <p:cTn id="2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171"/>
          <p:cNvSpPr txBox="1">
            <a:spLocks noChangeArrowheads="1"/>
          </p:cNvSpPr>
          <p:nvPr>
            <p:custDataLst>
              <p:tags r:id="rId1"/>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grpSp>
        <p:nvGrpSpPr>
          <p:cNvPr id="4" name="PA-1108172"/>
          <p:cNvGrpSpPr/>
          <p:nvPr>
            <p:custDataLst>
              <p:tags r:id="rId2"/>
            </p:custDataLst>
          </p:nvPr>
        </p:nvGrpSpPr>
        <p:grpSpPr>
          <a:xfrm>
            <a:off x="1866900" y="1926861"/>
            <a:ext cx="8636000" cy="502920"/>
            <a:chOff x="2940" y="2943"/>
            <a:chExt cx="13600" cy="792"/>
          </a:xfrm>
        </p:grpSpPr>
        <p:sp>
          <p:nvSpPr>
            <p:cNvPr id="5" name="PA-矩形 4"/>
            <p:cNvSpPr/>
            <p:nvPr>
              <p:custDataLst>
                <p:tags r:id="rId21"/>
              </p:custDataLst>
            </p:nvPr>
          </p:nvSpPr>
          <p:spPr>
            <a:xfrm>
              <a:off x="2940" y="2943"/>
              <a:ext cx="1241" cy="6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一</a:t>
              </a:r>
            </a:p>
          </p:txBody>
        </p:sp>
        <p:sp>
          <p:nvSpPr>
            <p:cNvPr id="6" name="PA-文本框 5"/>
            <p:cNvSpPr txBox="1"/>
            <p:nvPr>
              <p:custDataLst>
                <p:tags r:id="rId22"/>
              </p:custDataLst>
            </p:nvPr>
          </p:nvSpPr>
          <p:spPr>
            <a:xfrm>
              <a:off x="4271" y="3003"/>
              <a:ext cx="12269" cy="732"/>
            </a:xfrm>
            <a:prstGeom prst="rect">
              <a:avLst/>
            </a:prstGeom>
            <a:noFill/>
          </p:spPr>
          <p:txBody>
            <a:bodyPr wrap="square" rtlCol="0">
              <a:spAutoFit/>
            </a:bodyPr>
            <a:lstStyle/>
            <a:p>
              <a:pPr algn="just">
                <a:lnSpc>
                  <a:spcPct val="150000"/>
                </a:lnSpc>
              </a:pPr>
              <a:r>
                <a:rPr lang="zh-CN" altLang="en-US" kern="0" dirty="0">
                  <a:latin typeface="+mn-ea"/>
                  <a:sym typeface="字魂59号-创粗黑" panose="00000500000000000000" pitchFamily="2" charset="-122"/>
                </a:rPr>
                <a:t>包括个人身份证和银行卡信息，保存好交易流水信息，</a:t>
              </a:r>
            </a:p>
          </p:txBody>
        </p:sp>
      </p:grpSp>
      <p:grpSp>
        <p:nvGrpSpPr>
          <p:cNvPr id="7" name="PA-1108173"/>
          <p:cNvGrpSpPr/>
          <p:nvPr>
            <p:custDataLst>
              <p:tags r:id="rId3"/>
            </p:custDataLst>
          </p:nvPr>
        </p:nvGrpSpPr>
        <p:grpSpPr>
          <a:xfrm>
            <a:off x="1866900" y="2492895"/>
            <a:ext cx="8636000" cy="502920"/>
            <a:chOff x="2940" y="2943"/>
            <a:chExt cx="13600" cy="792"/>
          </a:xfrm>
        </p:grpSpPr>
        <p:sp>
          <p:nvSpPr>
            <p:cNvPr id="8" name="PA-矩形 7"/>
            <p:cNvSpPr/>
            <p:nvPr>
              <p:custDataLst>
                <p:tags r:id="rId19"/>
              </p:custDataLst>
            </p:nvPr>
          </p:nvSpPr>
          <p:spPr>
            <a:xfrm>
              <a:off x="2940" y="2943"/>
              <a:ext cx="1241" cy="6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二</a:t>
              </a:r>
            </a:p>
          </p:txBody>
        </p:sp>
        <p:sp>
          <p:nvSpPr>
            <p:cNvPr id="9" name="PA-文本框 8"/>
            <p:cNvSpPr txBox="1"/>
            <p:nvPr>
              <p:custDataLst>
                <p:tags r:id="rId20"/>
              </p:custDataLst>
            </p:nvPr>
          </p:nvSpPr>
          <p:spPr>
            <a:xfrm>
              <a:off x="4271" y="3003"/>
              <a:ext cx="12269" cy="732"/>
            </a:xfrm>
            <a:prstGeom prst="rect">
              <a:avLst/>
            </a:prstGeom>
            <a:noFill/>
          </p:spPr>
          <p:txBody>
            <a:bodyPr wrap="square" rtlCol="0">
              <a:spAutoFit/>
            </a:bodyPr>
            <a:lstStyle/>
            <a:p>
              <a:pPr algn="just">
                <a:lnSpc>
                  <a:spcPct val="150000"/>
                </a:lnSpc>
              </a:pPr>
              <a:r>
                <a:rPr lang="zh-CN" altLang="en-US" kern="0">
                  <a:latin typeface="+mn-ea"/>
                  <a:sym typeface="字魂59号-创粗黑" panose="00000500000000000000" pitchFamily="2" charset="-122"/>
                </a:rPr>
                <a:t>网上银行操作时，最好手工输入银行官方网站</a:t>
              </a:r>
            </a:p>
          </p:txBody>
        </p:sp>
      </p:grpSp>
      <p:grpSp>
        <p:nvGrpSpPr>
          <p:cNvPr id="10" name="PA-1108174"/>
          <p:cNvGrpSpPr/>
          <p:nvPr>
            <p:custDataLst>
              <p:tags r:id="rId4"/>
            </p:custDataLst>
          </p:nvPr>
        </p:nvGrpSpPr>
        <p:grpSpPr>
          <a:xfrm>
            <a:off x="1866900" y="3058930"/>
            <a:ext cx="8636000" cy="502920"/>
            <a:chOff x="2940" y="2943"/>
            <a:chExt cx="13600" cy="792"/>
          </a:xfrm>
        </p:grpSpPr>
        <p:sp>
          <p:nvSpPr>
            <p:cNvPr id="11" name="PA-矩形 10"/>
            <p:cNvSpPr/>
            <p:nvPr>
              <p:custDataLst>
                <p:tags r:id="rId17"/>
              </p:custDataLst>
            </p:nvPr>
          </p:nvSpPr>
          <p:spPr>
            <a:xfrm>
              <a:off x="2940" y="2943"/>
              <a:ext cx="1241" cy="6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三</a:t>
              </a:r>
            </a:p>
          </p:txBody>
        </p:sp>
        <p:sp>
          <p:nvSpPr>
            <p:cNvPr id="12" name="PA-文本框 11"/>
            <p:cNvSpPr txBox="1"/>
            <p:nvPr>
              <p:custDataLst>
                <p:tags r:id="rId18"/>
              </p:custDataLst>
            </p:nvPr>
          </p:nvSpPr>
          <p:spPr>
            <a:xfrm>
              <a:off x="4271" y="3003"/>
              <a:ext cx="12269" cy="732"/>
            </a:xfrm>
            <a:prstGeom prst="rect">
              <a:avLst/>
            </a:prstGeom>
            <a:noFill/>
          </p:spPr>
          <p:txBody>
            <a:bodyPr wrap="square" rtlCol="0">
              <a:spAutoFit/>
            </a:bodyPr>
            <a:lstStyle/>
            <a:p>
              <a:pPr algn="just">
                <a:lnSpc>
                  <a:spcPct val="150000"/>
                </a:lnSpc>
              </a:pPr>
              <a:r>
                <a:rPr lang="zh-CN" altLang="en-US" kern="0">
                  <a:latin typeface="+mn-ea"/>
                  <a:sym typeface="字魂59号-创粗黑" panose="00000500000000000000" pitchFamily="2" charset="-122"/>
                </a:rPr>
                <a:t>开通账户通知短信，发现账户资金异动，立刻冻结或挂失</a:t>
              </a:r>
            </a:p>
          </p:txBody>
        </p:sp>
      </p:grpSp>
      <p:grpSp>
        <p:nvGrpSpPr>
          <p:cNvPr id="13" name="PA-1108175"/>
          <p:cNvGrpSpPr/>
          <p:nvPr>
            <p:custDataLst>
              <p:tags r:id="rId5"/>
            </p:custDataLst>
          </p:nvPr>
        </p:nvGrpSpPr>
        <p:grpSpPr>
          <a:xfrm>
            <a:off x="1866900" y="3624965"/>
            <a:ext cx="8636000" cy="502920"/>
            <a:chOff x="2940" y="2943"/>
            <a:chExt cx="13600" cy="792"/>
          </a:xfrm>
        </p:grpSpPr>
        <p:sp>
          <p:nvSpPr>
            <p:cNvPr id="14" name="PA-矩形 13"/>
            <p:cNvSpPr/>
            <p:nvPr>
              <p:custDataLst>
                <p:tags r:id="rId15"/>
              </p:custDataLst>
            </p:nvPr>
          </p:nvSpPr>
          <p:spPr>
            <a:xfrm>
              <a:off x="2940" y="2943"/>
              <a:ext cx="1241" cy="6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四</a:t>
              </a:r>
            </a:p>
          </p:txBody>
        </p:sp>
        <p:sp>
          <p:nvSpPr>
            <p:cNvPr id="15" name="PA-文本框 14"/>
            <p:cNvSpPr txBox="1"/>
            <p:nvPr>
              <p:custDataLst>
                <p:tags r:id="rId16"/>
              </p:custDataLst>
            </p:nvPr>
          </p:nvSpPr>
          <p:spPr>
            <a:xfrm>
              <a:off x="4271" y="3003"/>
              <a:ext cx="12269" cy="732"/>
            </a:xfrm>
            <a:prstGeom prst="rect">
              <a:avLst/>
            </a:prstGeom>
            <a:noFill/>
          </p:spPr>
          <p:txBody>
            <a:bodyPr wrap="square" rtlCol="0">
              <a:spAutoFit/>
            </a:bodyPr>
            <a:lstStyle/>
            <a:p>
              <a:pPr algn="just">
                <a:lnSpc>
                  <a:spcPct val="150000"/>
                </a:lnSpc>
              </a:pPr>
              <a:r>
                <a:rPr lang="zh-CN" altLang="en-US" kern="0">
                  <a:latin typeface="+mn-ea"/>
                  <a:sym typeface="字魂59号-创粗黑" panose="00000500000000000000" pitchFamily="2" charset="-122"/>
                </a:rPr>
                <a:t>在取款输入密码时，用手遮挡，</a:t>
              </a:r>
            </a:p>
          </p:txBody>
        </p:sp>
      </p:grpSp>
      <p:grpSp>
        <p:nvGrpSpPr>
          <p:cNvPr id="16" name="PA-1108176"/>
          <p:cNvGrpSpPr/>
          <p:nvPr>
            <p:custDataLst>
              <p:tags r:id="rId6"/>
            </p:custDataLst>
          </p:nvPr>
        </p:nvGrpSpPr>
        <p:grpSpPr>
          <a:xfrm>
            <a:off x="1866900" y="4190999"/>
            <a:ext cx="8636000" cy="502920"/>
            <a:chOff x="2940" y="2943"/>
            <a:chExt cx="13600" cy="792"/>
          </a:xfrm>
        </p:grpSpPr>
        <p:sp>
          <p:nvSpPr>
            <p:cNvPr id="17" name="PA-矩形 16"/>
            <p:cNvSpPr/>
            <p:nvPr>
              <p:custDataLst>
                <p:tags r:id="rId13"/>
              </p:custDataLst>
            </p:nvPr>
          </p:nvSpPr>
          <p:spPr>
            <a:xfrm>
              <a:off x="2940" y="2943"/>
              <a:ext cx="1241" cy="6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五</a:t>
              </a:r>
            </a:p>
          </p:txBody>
        </p:sp>
        <p:sp>
          <p:nvSpPr>
            <p:cNvPr id="18" name="PA-文本框 17"/>
            <p:cNvSpPr txBox="1"/>
            <p:nvPr>
              <p:custDataLst>
                <p:tags r:id="rId14"/>
              </p:custDataLst>
            </p:nvPr>
          </p:nvSpPr>
          <p:spPr>
            <a:xfrm>
              <a:off x="4271" y="3003"/>
              <a:ext cx="12269" cy="732"/>
            </a:xfrm>
            <a:prstGeom prst="rect">
              <a:avLst/>
            </a:prstGeom>
            <a:noFill/>
          </p:spPr>
          <p:txBody>
            <a:bodyPr wrap="square" rtlCol="0">
              <a:spAutoFit/>
            </a:bodyPr>
            <a:lstStyle/>
            <a:p>
              <a:pPr algn="just">
                <a:lnSpc>
                  <a:spcPct val="150000"/>
                </a:lnSpc>
              </a:pPr>
              <a:r>
                <a:rPr lang="zh-CN" altLang="en-US" kern="0">
                  <a:latin typeface="+mn-ea"/>
                  <a:sym typeface="字魂59号-创粗黑" panose="00000500000000000000" pitchFamily="2" charset="-122"/>
                </a:rPr>
                <a:t>密码要设置得相对复杂，独立，要定期更换</a:t>
              </a:r>
            </a:p>
          </p:txBody>
        </p:sp>
      </p:grpSp>
      <p:grpSp>
        <p:nvGrpSpPr>
          <p:cNvPr id="19" name="PA-1108177"/>
          <p:cNvGrpSpPr/>
          <p:nvPr>
            <p:custDataLst>
              <p:tags r:id="rId7"/>
            </p:custDataLst>
          </p:nvPr>
        </p:nvGrpSpPr>
        <p:grpSpPr>
          <a:xfrm>
            <a:off x="1866900" y="4757034"/>
            <a:ext cx="8636000" cy="502920"/>
            <a:chOff x="2940" y="2943"/>
            <a:chExt cx="13600" cy="792"/>
          </a:xfrm>
        </p:grpSpPr>
        <p:sp>
          <p:nvSpPr>
            <p:cNvPr id="20" name="PA-矩形 19"/>
            <p:cNvSpPr/>
            <p:nvPr>
              <p:custDataLst>
                <p:tags r:id="rId11"/>
              </p:custDataLst>
            </p:nvPr>
          </p:nvSpPr>
          <p:spPr>
            <a:xfrm>
              <a:off x="2940" y="2943"/>
              <a:ext cx="1241" cy="6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六</a:t>
              </a:r>
            </a:p>
          </p:txBody>
        </p:sp>
        <p:sp>
          <p:nvSpPr>
            <p:cNvPr id="21" name="PA-文本框 20"/>
            <p:cNvSpPr txBox="1"/>
            <p:nvPr>
              <p:custDataLst>
                <p:tags r:id="rId12"/>
              </p:custDataLst>
            </p:nvPr>
          </p:nvSpPr>
          <p:spPr>
            <a:xfrm>
              <a:off x="4271" y="3003"/>
              <a:ext cx="12269" cy="732"/>
            </a:xfrm>
            <a:prstGeom prst="rect">
              <a:avLst/>
            </a:prstGeom>
            <a:noFill/>
          </p:spPr>
          <p:txBody>
            <a:bodyPr wrap="square" rtlCol="0">
              <a:spAutoFit/>
            </a:bodyPr>
            <a:lstStyle/>
            <a:p>
              <a:pPr algn="just">
                <a:lnSpc>
                  <a:spcPct val="150000"/>
                </a:lnSpc>
              </a:pPr>
              <a:r>
                <a:rPr lang="zh-CN" altLang="en-US" kern="0">
                  <a:latin typeface="+mn-ea"/>
                  <a:sym typeface="字魂59号-创粗黑" panose="00000500000000000000" pitchFamily="2" charset="-122"/>
                </a:rPr>
                <a:t>进行网上银行支付操作时，不要连接不明公共wifi，</a:t>
              </a:r>
            </a:p>
          </p:txBody>
        </p:sp>
      </p:grpSp>
      <p:grpSp>
        <p:nvGrpSpPr>
          <p:cNvPr id="22" name="PA-1108178"/>
          <p:cNvGrpSpPr/>
          <p:nvPr>
            <p:custDataLst>
              <p:tags r:id="rId8"/>
            </p:custDataLst>
          </p:nvPr>
        </p:nvGrpSpPr>
        <p:grpSpPr>
          <a:xfrm>
            <a:off x="1866900" y="5323068"/>
            <a:ext cx="8636000" cy="502920"/>
            <a:chOff x="2940" y="2943"/>
            <a:chExt cx="13600" cy="792"/>
          </a:xfrm>
        </p:grpSpPr>
        <p:sp>
          <p:nvSpPr>
            <p:cNvPr id="23" name="PA-矩形 22"/>
            <p:cNvSpPr/>
            <p:nvPr>
              <p:custDataLst>
                <p:tags r:id="rId9"/>
              </p:custDataLst>
            </p:nvPr>
          </p:nvSpPr>
          <p:spPr>
            <a:xfrm>
              <a:off x="2940" y="2943"/>
              <a:ext cx="1241" cy="6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tx1"/>
                  </a:solidFill>
                  <a:latin typeface="字魂59号-创粗黑" panose="00000500000000000000" pitchFamily="2" charset="-122"/>
                  <a:ea typeface="字魂59号-创粗黑" panose="00000500000000000000" pitchFamily="2" charset="-122"/>
                  <a:sym typeface="字魂59号-创粗黑" panose="00000500000000000000" pitchFamily="2" charset="-122"/>
                </a:rPr>
                <a:t>七</a:t>
              </a:r>
            </a:p>
          </p:txBody>
        </p:sp>
        <p:sp>
          <p:nvSpPr>
            <p:cNvPr id="24" name="PA-文本框 23"/>
            <p:cNvSpPr txBox="1"/>
            <p:nvPr>
              <p:custDataLst>
                <p:tags r:id="rId10"/>
              </p:custDataLst>
            </p:nvPr>
          </p:nvSpPr>
          <p:spPr>
            <a:xfrm>
              <a:off x="4271" y="3003"/>
              <a:ext cx="12269" cy="732"/>
            </a:xfrm>
            <a:prstGeom prst="rect">
              <a:avLst/>
            </a:prstGeom>
            <a:noFill/>
          </p:spPr>
          <p:txBody>
            <a:bodyPr wrap="square" rtlCol="0">
              <a:spAutoFit/>
            </a:bodyPr>
            <a:lstStyle/>
            <a:p>
              <a:pPr algn="just">
                <a:lnSpc>
                  <a:spcPct val="150000"/>
                </a:lnSpc>
              </a:pPr>
              <a:r>
                <a:rPr lang="zh-CN" altLang="en-US" kern="0">
                  <a:latin typeface="+mn-ea"/>
                  <a:sym typeface="字魂59号-创粗黑" panose="00000500000000000000" pitchFamily="2" charset="-122"/>
                </a:rPr>
                <a:t>单独设立小额度，用于日常网上购物的消费</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8537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A-110841"/>
          <p:cNvPicPr>
            <a:picLocks noChangeAspect="1"/>
          </p:cNvPicPr>
          <p:nvPr>
            <p:custDataLst>
              <p:tags r:id="rId1"/>
            </p:custDataLst>
          </p:nvPr>
        </p:nvPicPr>
        <p:blipFill>
          <a:blip r:embed="rId16" cstate="email">
            <a:extLst>
              <a:ext uri="{28A0092B-C50C-407E-A947-70E740481C1C}">
                <a14:useLocalDpi xmlns:a14="http://schemas.microsoft.com/office/drawing/2010/main"/>
              </a:ext>
            </a:extLst>
          </a:blip>
          <a:srcRect/>
          <a:stretch>
            <a:fillRect/>
          </a:stretch>
        </p:blipFill>
        <p:spPr>
          <a:xfrm>
            <a:off x="863600" y="-413164"/>
            <a:ext cx="6654800" cy="6641244"/>
          </a:xfrm>
          <a:prstGeom prst="rect">
            <a:avLst/>
          </a:prstGeom>
        </p:spPr>
      </p:pic>
      <p:sp>
        <p:nvSpPr>
          <p:cNvPr id="29" name="PA-110842"/>
          <p:cNvSpPr txBox="1"/>
          <p:nvPr>
            <p:custDataLst>
              <p:tags r:id="rId2"/>
            </p:custDataLst>
          </p:nvPr>
        </p:nvSpPr>
        <p:spPr>
          <a:xfrm>
            <a:off x="6819669" y="2744898"/>
            <a:ext cx="692818" cy="830997"/>
          </a:xfrm>
          <a:prstGeom prst="rect">
            <a:avLst/>
          </a:prstGeom>
          <a:noFill/>
        </p:spPr>
        <p:txBody>
          <a:bodyPr wrap="none" rtlCol="0">
            <a:spAutoFit/>
          </a:bodyPr>
          <a:lstStyle/>
          <a:p>
            <a:r>
              <a:rPr lang="en-US" altLang="zh-CN" sz="4800">
                <a:ln>
                  <a:solidFill>
                    <a:schemeClr val="tx1">
                      <a:lumMod val="50000"/>
                      <a:lumOff val="50000"/>
                    </a:schemeClr>
                  </a:solidFill>
                </a:ln>
                <a:latin typeface="Agency FB" panose="020B0503020202020204" pitchFamily="34" charset="0"/>
              </a:rPr>
              <a:t>02</a:t>
            </a:r>
            <a:endParaRPr lang="zh-CN" altLang="en-US" sz="4800">
              <a:ln>
                <a:solidFill>
                  <a:schemeClr val="tx1">
                    <a:lumMod val="50000"/>
                    <a:lumOff val="50000"/>
                  </a:schemeClr>
                </a:solidFill>
              </a:ln>
              <a:latin typeface="Agency FB" panose="020B0503020202020204" pitchFamily="34" charset="0"/>
            </a:endParaRPr>
          </a:p>
        </p:txBody>
      </p:sp>
      <p:sp>
        <p:nvSpPr>
          <p:cNvPr id="30" name="PA-110843"/>
          <p:cNvSpPr txBox="1"/>
          <p:nvPr>
            <p:custDataLst>
              <p:tags r:id="rId3"/>
            </p:custDataLst>
          </p:nvPr>
        </p:nvSpPr>
        <p:spPr>
          <a:xfrm>
            <a:off x="7644317" y="2826800"/>
            <a:ext cx="2698150" cy="523206"/>
          </a:xfrm>
          <a:prstGeom prst="rect">
            <a:avLst/>
          </a:prstGeom>
          <a:noFill/>
          <a:effectLst>
            <a:glow rad="101600">
              <a:schemeClr val="accent5">
                <a:satMod val="175000"/>
                <a:alpha val="40000"/>
              </a:schemeClr>
            </a:glow>
          </a:effectLst>
        </p:spPr>
        <p:txBody>
          <a:bodyPr wrap="none" lIns="91428" tIns="45713" rIns="91428" bIns="45713" rtlCol="0">
            <a:spAutoFit/>
          </a:bodyPr>
          <a:lstStyle/>
          <a:p>
            <a:r>
              <a:rPr lang="zh-CN" altLang="en-US" sz="2800" b="1">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rPr>
              <a:t>国家网络安全法</a:t>
            </a:r>
          </a:p>
        </p:txBody>
      </p:sp>
      <p:sp>
        <p:nvSpPr>
          <p:cNvPr id="31" name="PA-110844"/>
          <p:cNvSpPr/>
          <p:nvPr>
            <p:custDataLst>
              <p:tags r:id="rId4"/>
            </p:custDataLst>
          </p:nvPr>
        </p:nvSpPr>
        <p:spPr>
          <a:xfrm>
            <a:off x="7644317" y="3258127"/>
            <a:ext cx="1753971" cy="24622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000" noProof="1">
                <a:latin typeface="+mn-ea"/>
              </a:rPr>
              <a:t>THE PART TWO</a:t>
            </a:r>
          </a:p>
        </p:txBody>
      </p:sp>
      <p:sp>
        <p:nvSpPr>
          <p:cNvPr id="32" name="PA-110845"/>
          <p:cNvSpPr txBox="1"/>
          <p:nvPr>
            <p:custDataLst>
              <p:tags r:id="rId5"/>
            </p:custDataLst>
          </p:nvPr>
        </p:nvSpPr>
        <p:spPr>
          <a:xfrm>
            <a:off x="6818868" y="3657552"/>
            <a:ext cx="712054" cy="830997"/>
          </a:xfrm>
          <a:prstGeom prst="rect">
            <a:avLst/>
          </a:prstGeom>
          <a:noFill/>
        </p:spPr>
        <p:txBody>
          <a:bodyPr wrap="none" rtlCol="0">
            <a:spAutoFit/>
          </a:bodyPr>
          <a:lstStyle/>
          <a:p>
            <a:r>
              <a:rPr lang="en-US" altLang="zh-CN" sz="4800">
                <a:ln>
                  <a:solidFill>
                    <a:schemeClr val="tx1">
                      <a:lumMod val="50000"/>
                      <a:lumOff val="50000"/>
                    </a:schemeClr>
                  </a:solidFill>
                </a:ln>
                <a:latin typeface="Agency FB" panose="020B0503020202020204" pitchFamily="34" charset="0"/>
              </a:rPr>
              <a:t>03</a:t>
            </a:r>
            <a:endParaRPr lang="zh-CN" altLang="en-US" sz="4800">
              <a:ln>
                <a:solidFill>
                  <a:schemeClr val="tx1">
                    <a:lumMod val="50000"/>
                    <a:lumOff val="50000"/>
                  </a:schemeClr>
                </a:solidFill>
              </a:ln>
              <a:latin typeface="Agency FB" panose="020B0503020202020204" pitchFamily="34" charset="0"/>
            </a:endParaRPr>
          </a:p>
        </p:txBody>
      </p:sp>
      <p:sp>
        <p:nvSpPr>
          <p:cNvPr id="33" name="PA-110846"/>
          <p:cNvSpPr txBox="1"/>
          <p:nvPr>
            <p:custDataLst>
              <p:tags r:id="rId6"/>
            </p:custDataLst>
          </p:nvPr>
        </p:nvSpPr>
        <p:spPr>
          <a:xfrm>
            <a:off x="7632305" y="3739454"/>
            <a:ext cx="2339078" cy="523206"/>
          </a:xfrm>
          <a:prstGeom prst="rect">
            <a:avLst/>
          </a:prstGeom>
          <a:noFill/>
          <a:effectLst>
            <a:glow rad="101600">
              <a:schemeClr val="accent5">
                <a:satMod val="175000"/>
                <a:alpha val="40000"/>
              </a:schemeClr>
            </a:glow>
          </a:effectLst>
        </p:spPr>
        <p:txBody>
          <a:bodyPr wrap="none" lIns="91428" tIns="45713" rIns="91428" bIns="45713" rtlCol="0">
            <a:spAutoFit/>
          </a:bodyPr>
          <a:lstStyle/>
          <a:p>
            <a:r>
              <a:rPr lang="zh-CN" altLang="en-US" sz="2800" b="1">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rPr>
              <a:t>网络安全隐患</a:t>
            </a:r>
          </a:p>
        </p:txBody>
      </p:sp>
      <p:sp>
        <p:nvSpPr>
          <p:cNvPr id="34" name="PA-110847"/>
          <p:cNvSpPr/>
          <p:nvPr>
            <p:custDataLst>
              <p:tags r:id="rId7"/>
            </p:custDataLst>
          </p:nvPr>
        </p:nvSpPr>
        <p:spPr>
          <a:xfrm>
            <a:off x="7632305" y="4170781"/>
            <a:ext cx="1753971" cy="24622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000" noProof="1">
                <a:latin typeface="+mn-ea"/>
              </a:rPr>
              <a:t>THE PART THREE</a:t>
            </a:r>
          </a:p>
        </p:txBody>
      </p:sp>
      <p:sp>
        <p:nvSpPr>
          <p:cNvPr id="35" name="PA-110848"/>
          <p:cNvSpPr txBox="1"/>
          <p:nvPr>
            <p:custDataLst>
              <p:tags r:id="rId8"/>
            </p:custDataLst>
          </p:nvPr>
        </p:nvSpPr>
        <p:spPr>
          <a:xfrm>
            <a:off x="6818066" y="4596710"/>
            <a:ext cx="688009" cy="830997"/>
          </a:xfrm>
          <a:prstGeom prst="rect">
            <a:avLst/>
          </a:prstGeom>
          <a:noFill/>
        </p:spPr>
        <p:txBody>
          <a:bodyPr wrap="none" rtlCol="0">
            <a:spAutoFit/>
          </a:bodyPr>
          <a:lstStyle/>
          <a:p>
            <a:r>
              <a:rPr lang="en-US" altLang="zh-CN" sz="4800">
                <a:ln>
                  <a:solidFill>
                    <a:schemeClr val="tx1">
                      <a:lumMod val="50000"/>
                      <a:lumOff val="50000"/>
                    </a:schemeClr>
                  </a:solidFill>
                </a:ln>
                <a:latin typeface="Agency FB" panose="020B0503020202020204" pitchFamily="34" charset="0"/>
              </a:rPr>
              <a:t>04</a:t>
            </a:r>
            <a:endParaRPr lang="zh-CN" altLang="en-US" sz="4800">
              <a:ln>
                <a:solidFill>
                  <a:schemeClr val="tx1">
                    <a:lumMod val="50000"/>
                    <a:lumOff val="50000"/>
                  </a:schemeClr>
                </a:solidFill>
              </a:ln>
              <a:latin typeface="Agency FB" panose="020B0503020202020204" pitchFamily="34" charset="0"/>
            </a:endParaRPr>
          </a:p>
        </p:txBody>
      </p:sp>
      <p:sp>
        <p:nvSpPr>
          <p:cNvPr id="36" name="PA-110849"/>
          <p:cNvSpPr txBox="1"/>
          <p:nvPr>
            <p:custDataLst>
              <p:tags r:id="rId9"/>
            </p:custDataLst>
          </p:nvPr>
        </p:nvSpPr>
        <p:spPr>
          <a:xfrm>
            <a:off x="7630294" y="4678612"/>
            <a:ext cx="2339078" cy="523206"/>
          </a:xfrm>
          <a:prstGeom prst="rect">
            <a:avLst/>
          </a:prstGeom>
          <a:noFill/>
          <a:effectLst>
            <a:glow rad="101600">
              <a:schemeClr val="accent5">
                <a:satMod val="175000"/>
                <a:alpha val="40000"/>
              </a:schemeClr>
            </a:glow>
          </a:effectLst>
        </p:spPr>
        <p:txBody>
          <a:bodyPr wrap="none" lIns="91428" tIns="45713" rIns="91428" bIns="45713" rtlCol="0">
            <a:spAutoFit/>
          </a:bodyPr>
          <a:lstStyle/>
          <a:p>
            <a:r>
              <a:rPr lang="zh-CN" altLang="en-US" sz="2800" b="1">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rPr>
              <a:t>安全上网建议</a:t>
            </a:r>
          </a:p>
        </p:txBody>
      </p:sp>
      <p:sp>
        <p:nvSpPr>
          <p:cNvPr id="37" name="PA-110850"/>
          <p:cNvSpPr/>
          <p:nvPr>
            <p:custDataLst>
              <p:tags r:id="rId10"/>
            </p:custDataLst>
          </p:nvPr>
        </p:nvSpPr>
        <p:spPr>
          <a:xfrm>
            <a:off x="7630294" y="5109939"/>
            <a:ext cx="1753971" cy="24622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000" noProof="1">
                <a:latin typeface="+mn-ea"/>
              </a:rPr>
              <a:t>THE PART FOUR</a:t>
            </a:r>
          </a:p>
        </p:txBody>
      </p:sp>
      <p:sp>
        <p:nvSpPr>
          <p:cNvPr id="38" name="PA-110851"/>
          <p:cNvSpPr txBox="1"/>
          <p:nvPr>
            <p:custDataLst>
              <p:tags r:id="rId11"/>
            </p:custDataLst>
          </p:nvPr>
        </p:nvSpPr>
        <p:spPr>
          <a:xfrm>
            <a:off x="6810050" y="1832244"/>
            <a:ext cx="697627" cy="830997"/>
          </a:xfrm>
          <a:prstGeom prst="rect">
            <a:avLst/>
          </a:prstGeom>
          <a:noFill/>
        </p:spPr>
        <p:txBody>
          <a:bodyPr wrap="none" rtlCol="0">
            <a:spAutoFit/>
          </a:bodyPr>
          <a:lstStyle/>
          <a:p>
            <a:r>
              <a:rPr lang="en-US" altLang="zh-CN" sz="4800">
                <a:ln>
                  <a:solidFill>
                    <a:schemeClr val="tx1">
                      <a:lumMod val="50000"/>
                      <a:lumOff val="50000"/>
                    </a:schemeClr>
                  </a:solidFill>
                </a:ln>
                <a:latin typeface="Agency FB" panose="020B0503020202020204" pitchFamily="34" charset="0"/>
              </a:rPr>
              <a:t>0 1</a:t>
            </a:r>
            <a:endParaRPr lang="zh-CN" altLang="en-US" sz="4800">
              <a:ln>
                <a:solidFill>
                  <a:schemeClr val="tx1">
                    <a:lumMod val="50000"/>
                    <a:lumOff val="50000"/>
                  </a:schemeClr>
                </a:solidFill>
              </a:ln>
              <a:latin typeface="Agency FB" panose="020B0503020202020204" pitchFamily="34" charset="0"/>
            </a:endParaRPr>
          </a:p>
        </p:txBody>
      </p:sp>
      <p:sp>
        <p:nvSpPr>
          <p:cNvPr id="39" name="PA-110852"/>
          <p:cNvSpPr txBox="1"/>
          <p:nvPr>
            <p:custDataLst>
              <p:tags r:id="rId12"/>
            </p:custDataLst>
          </p:nvPr>
        </p:nvSpPr>
        <p:spPr>
          <a:xfrm>
            <a:off x="7630294" y="1914146"/>
            <a:ext cx="2698150" cy="523206"/>
          </a:xfrm>
          <a:prstGeom prst="rect">
            <a:avLst/>
          </a:prstGeom>
          <a:noFill/>
          <a:effectLst>
            <a:glow rad="101600">
              <a:schemeClr val="accent5">
                <a:satMod val="175000"/>
                <a:alpha val="40000"/>
              </a:schemeClr>
            </a:glow>
          </a:effectLst>
        </p:spPr>
        <p:txBody>
          <a:bodyPr wrap="none" lIns="91428" tIns="45713" rIns="91428" bIns="45713" rtlCol="0">
            <a:spAutoFit/>
          </a:bodyPr>
          <a:lstStyle/>
          <a:p>
            <a:r>
              <a:rPr lang="zh-CN" altLang="en-US" sz="2800" b="1" dirty="0">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rPr>
              <a:t>国家网络宣传周</a:t>
            </a:r>
          </a:p>
        </p:txBody>
      </p:sp>
      <p:sp>
        <p:nvSpPr>
          <p:cNvPr id="40" name="PA-110853"/>
          <p:cNvSpPr/>
          <p:nvPr>
            <p:custDataLst>
              <p:tags r:id="rId13"/>
            </p:custDataLst>
          </p:nvPr>
        </p:nvSpPr>
        <p:spPr>
          <a:xfrm>
            <a:off x="7630294" y="2345473"/>
            <a:ext cx="1753971" cy="24622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000" noProof="1">
                <a:latin typeface="+mn-ea"/>
              </a:rPr>
              <a:t>THE PART ONE</a:t>
            </a:r>
          </a:p>
        </p:txBody>
      </p:sp>
      <p:sp>
        <p:nvSpPr>
          <p:cNvPr id="2" name="文本框 1"/>
          <p:cNvSpPr txBox="1"/>
          <p:nvPr/>
        </p:nvSpPr>
        <p:spPr>
          <a:xfrm>
            <a:off x="7116024" y="624689"/>
            <a:ext cx="1665837"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300" fill="hold"/>
                                        <p:tgtEl>
                                          <p:spTgt spid="29"/>
                                        </p:tgtEl>
                                        <p:attrNameLst>
                                          <p:attrName>ppt_x</p:attrName>
                                        </p:attrNameLst>
                                      </p:cBhvr>
                                      <p:tavLst>
                                        <p:tav tm="0">
                                          <p:val>
                                            <p:strVal val="0-#ppt_w/2"/>
                                          </p:val>
                                        </p:tav>
                                        <p:tav tm="100000">
                                          <p:val>
                                            <p:strVal val="#ppt_x"/>
                                          </p:val>
                                        </p:tav>
                                      </p:tavLst>
                                    </p:anim>
                                    <p:anim calcmode="lin" valueType="num">
                                      <p:cBhvr additive="base">
                                        <p:cTn id="8" dur="300" fill="hold"/>
                                        <p:tgtEl>
                                          <p:spTgt spid="2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300"/>
                            </p:stCondLst>
                            <p:childTnLst>
                              <p:par>
                                <p:cTn id="10" presetID="2" presetClass="entr" presetSubtype="4" fill="hold" grpId="0" nodeType="afterEffect">
                                  <p:stCondLst>
                                    <p:cond delay="0"/>
                                  </p:stCondLst>
                                  <p:iterate type="lt">
                                    <p:tmPct val="10000"/>
                                  </p:iterate>
                                  <p:childTnLst>
                                    <p:set>
                                      <p:cBhvr>
                                        <p:cTn id="11" dur="1" fill="hold">
                                          <p:stCondLst>
                                            <p:cond delay="0"/>
                                          </p:stCondLst>
                                        </p:cTn>
                                        <p:tgtEl>
                                          <p:spTgt spid="30"/>
                                        </p:tgtEl>
                                        <p:attrNameLst>
                                          <p:attrName>style.visibility</p:attrName>
                                        </p:attrNameLst>
                                      </p:cBhvr>
                                      <p:to>
                                        <p:strVal val="visible"/>
                                      </p:to>
                                    </p:set>
                                    <p:anim calcmode="lin" valueType="num">
                                      <p:cBhvr additive="base">
                                        <p:cTn id="12" dur="500" fill="hold"/>
                                        <p:tgtEl>
                                          <p:spTgt spid="30"/>
                                        </p:tgtEl>
                                        <p:attrNameLst>
                                          <p:attrName>ppt_x</p:attrName>
                                        </p:attrNameLst>
                                      </p:cBhvr>
                                      <p:tavLst>
                                        <p:tav tm="0">
                                          <p:val>
                                            <p:strVal val="#ppt_x"/>
                                          </p:val>
                                        </p:tav>
                                        <p:tav tm="100000">
                                          <p:val>
                                            <p:strVal val="#ppt_x"/>
                                          </p:val>
                                        </p:tav>
                                      </p:tavLst>
                                    </p:anim>
                                    <p:anim calcmode="lin" valueType="num">
                                      <p:cBhvr additive="base">
                                        <p:cTn id="13" dur="500" fill="hold"/>
                                        <p:tgtEl>
                                          <p:spTgt spid="30"/>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800"/>
                            </p:stCondLst>
                            <p:childTnLst>
                              <p:par>
                                <p:cTn id="15" presetID="26" presetClass="emph" presetSubtype="0" fill="hold" grpId="1" nodeType="afterEffect">
                                  <p:stCondLst>
                                    <p:cond delay="0"/>
                                  </p:stCondLst>
                                  <p:iterate type="lt">
                                    <p:tmPct val="10000"/>
                                  </p:iterate>
                                  <p:childTnLst>
                                    <p:animEffect transition="out" filter="fade">
                                      <p:cBhvr>
                                        <p:cTn id="16" dur="500" tmFilter="0, 0; .2, .5; .8, .5; 1, 0"/>
                                        <p:tgtEl>
                                          <p:spTgt spid="30"/>
                                        </p:tgtEl>
                                      </p:cBhvr>
                                    </p:animEffect>
                                    <p:animScale>
                                      <p:cBhvr>
                                        <p:cTn id="17" dur="250" autoRev="1" fill="hold"/>
                                        <p:tgtEl>
                                          <p:spTgt spid="30"/>
                                        </p:tgtEl>
                                      </p:cBhvr>
                                      <p:by x="105000" y="105000"/>
                                    </p:animScale>
                                  </p:childTnLst>
                                </p:cTn>
                              </p:par>
                            </p:childTnLst>
                          </p:cTn>
                        </p:par>
                        <p:par>
                          <p:cTn id="18" fill="hold" nodeType="afterGroup">
                            <p:stCondLst>
                              <p:cond delay="1300"/>
                            </p:stCondLst>
                            <p:childTnLst>
                              <p:par>
                                <p:cTn id="19" presetID="14" presetClass="entr" presetSubtype="10"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randombar(horizontal)">
                                      <p:cBhvr>
                                        <p:cTn id="21" dur="500"/>
                                        <p:tgtEl>
                                          <p:spTgt spid="31"/>
                                        </p:tgtEl>
                                      </p:cBhvr>
                                    </p:animEffect>
                                  </p:childTnLst>
                                </p:cTn>
                              </p:par>
                            </p:childTnLst>
                          </p:cTn>
                        </p:par>
                        <p:par>
                          <p:cTn id="22" fill="hold" nodeType="afterGroup">
                            <p:stCondLst>
                              <p:cond delay="1800"/>
                            </p:stCondLst>
                            <p:childTnLst>
                              <p:par>
                                <p:cTn id="23" presetID="2" presetClass="entr" presetSubtype="8" fill="hold" grpId="0" nodeType="after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300" fill="hold"/>
                                        <p:tgtEl>
                                          <p:spTgt spid="32"/>
                                        </p:tgtEl>
                                        <p:attrNameLst>
                                          <p:attrName>ppt_x</p:attrName>
                                        </p:attrNameLst>
                                      </p:cBhvr>
                                      <p:tavLst>
                                        <p:tav tm="0">
                                          <p:val>
                                            <p:strVal val="0-#ppt_w/2"/>
                                          </p:val>
                                        </p:tav>
                                        <p:tav tm="100000">
                                          <p:val>
                                            <p:strVal val="#ppt_x"/>
                                          </p:val>
                                        </p:tav>
                                      </p:tavLst>
                                    </p:anim>
                                    <p:anim calcmode="lin" valueType="num">
                                      <p:cBhvr additive="base">
                                        <p:cTn id="26" dur="300" fill="hold"/>
                                        <p:tgtEl>
                                          <p:spTgt spid="32"/>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2100"/>
                            </p:stCondLst>
                            <p:childTnLst>
                              <p:par>
                                <p:cTn id="28" presetID="2" presetClass="entr" presetSubtype="4" fill="hold" grpId="0" nodeType="afterEffect">
                                  <p:stCondLst>
                                    <p:cond delay="0"/>
                                  </p:stCondLst>
                                  <p:iterate type="lt">
                                    <p:tmPct val="10000"/>
                                  </p:iterate>
                                  <p:childTnLst>
                                    <p:set>
                                      <p:cBhvr>
                                        <p:cTn id="29" dur="1" fill="hold">
                                          <p:stCondLst>
                                            <p:cond delay="0"/>
                                          </p:stCondLst>
                                        </p:cTn>
                                        <p:tgtEl>
                                          <p:spTgt spid="33"/>
                                        </p:tgtEl>
                                        <p:attrNameLst>
                                          <p:attrName>style.visibility</p:attrName>
                                        </p:attrNameLst>
                                      </p:cBhvr>
                                      <p:to>
                                        <p:strVal val="visible"/>
                                      </p:to>
                                    </p:set>
                                    <p:anim calcmode="lin" valueType="num">
                                      <p:cBhvr additive="base">
                                        <p:cTn id="30" dur="500" fill="hold"/>
                                        <p:tgtEl>
                                          <p:spTgt spid="33"/>
                                        </p:tgtEl>
                                        <p:attrNameLst>
                                          <p:attrName>ppt_x</p:attrName>
                                        </p:attrNameLst>
                                      </p:cBhvr>
                                      <p:tavLst>
                                        <p:tav tm="0">
                                          <p:val>
                                            <p:strVal val="#ppt_x"/>
                                          </p:val>
                                        </p:tav>
                                        <p:tav tm="100000">
                                          <p:val>
                                            <p:strVal val="#ppt_x"/>
                                          </p:val>
                                        </p:tav>
                                      </p:tavLst>
                                    </p:anim>
                                    <p:anim calcmode="lin" valueType="num">
                                      <p:cBhvr additive="base">
                                        <p:cTn id="31" dur="500" fill="hold"/>
                                        <p:tgtEl>
                                          <p:spTgt spid="33"/>
                                        </p:tgtEl>
                                        <p:attrNameLst>
                                          <p:attrName>ppt_y</p:attrName>
                                        </p:attrNameLst>
                                      </p:cBhvr>
                                      <p:tavLst>
                                        <p:tav tm="0">
                                          <p:val>
                                            <p:strVal val="1+#ppt_h/2"/>
                                          </p:val>
                                        </p:tav>
                                        <p:tav tm="100000">
                                          <p:val>
                                            <p:strVal val="#ppt_y"/>
                                          </p:val>
                                        </p:tav>
                                      </p:tavLst>
                                    </p:anim>
                                  </p:childTnLst>
                                </p:cTn>
                              </p:par>
                            </p:childTnLst>
                          </p:cTn>
                        </p:par>
                        <p:par>
                          <p:cTn id="32" fill="hold" nodeType="afterGroup">
                            <p:stCondLst>
                              <p:cond delay="2600"/>
                            </p:stCondLst>
                            <p:childTnLst>
                              <p:par>
                                <p:cTn id="33" presetID="26" presetClass="emph" presetSubtype="0" fill="hold" grpId="1" nodeType="afterEffect">
                                  <p:stCondLst>
                                    <p:cond delay="0"/>
                                  </p:stCondLst>
                                  <p:iterate type="lt">
                                    <p:tmPct val="10000"/>
                                  </p:iterate>
                                  <p:childTnLst>
                                    <p:animEffect transition="out" filter="fade">
                                      <p:cBhvr>
                                        <p:cTn id="34" dur="500" tmFilter="0, 0; .2, .5; .8, .5; 1, 0"/>
                                        <p:tgtEl>
                                          <p:spTgt spid="33"/>
                                        </p:tgtEl>
                                      </p:cBhvr>
                                    </p:animEffect>
                                    <p:animScale>
                                      <p:cBhvr>
                                        <p:cTn id="35" dur="250" autoRev="1" fill="hold"/>
                                        <p:tgtEl>
                                          <p:spTgt spid="33"/>
                                        </p:tgtEl>
                                      </p:cBhvr>
                                      <p:by x="105000" y="105000"/>
                                    </p:animScale>
                                  </p:childTnLst>
                                </p:cTn>
                              </p:par>
                            </p:childTnLst>
                          </p:cTn>
                        </p:par>
                        <p:par>
                          <p:cTn id="36" fill="hold" nodeType="afterGroup">
                            <p:stCondLst>
                              <p:cond delay="3100"/>
                            </p:stCondLst>
                            <p:childTnLst>
                              <p:par>
                                <p:cTn id="37" presetID="14" presetClass="entr" presetSubtype="10" fill="hold" grpId="0" nodeType="after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randombar(horizontal)">
                                      <p:cBhvr>
                                        <p:cTn id="39" dur="500"/>
                                        <p:tgtEl>
                                          <p:spTgt spid="34"/>
                                        </p:tgtEl>
                                      </p:cBhvr>
                                    </p:animEffect>
                                  </p:childTnLst>
                                </p:cTn>
                              </p:par>
                            </p:childTnLst>
                          </p:cTn>
                        </p:par>
                        <p:par>
                          <p:cTn id="40" fill="hold" nodeType="afterGroup">
                            <p:stCondLst>
                              <p:cond delay="3600"/>
                            </p:stCondLst>
                            <p:childTnLst>
                              <p:par>
                                <p:cTn id="41" presetID="2" presetClass="entr" presetSubtype="8"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300" fill="hold"/>
                                        <p:tgtEl>
                                          <p:spTgt spid="35"/>
                                        </p:tgtEl>
                                        <p:attrNameLst>
                                          <p:attrName>ppt_x</p:attrName>
                                        </p:attrNameLst>
                                      </p:cBhvr>
                                      <p:tavLst>
                                        <p:tav tm="0">
                                          <p:val>
                                            <p:strVal val="0-#ppt_w/2"/>
                                          </p:val>
                                        </p:tav>
                                        <p:tav tm="100000">
                                          <p:val>
                                            <p:strVal val="#ppt_x"/>
                                          </p:val>
                                        </p:tav>
                                      </p:tavLst>
                                    </p:anim>
                                    <p:anim calcmode="lin" valueType="num">
                                      <p:cBhvr additive="base">
                                        <p:cTn id="44" dur="300" fill="hold"/>
                                        <p:tgtEl>
                                          <p:spTgt spid="35"/>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3900"/>
                            </p:stCondLst>
                            <p:childTnLst>
                              <p:par>
                                <p:cTn id="46" presetID="2" presetClass="entr" presetSubtype="4" fill="hold" grpId="0" nodeType="afterEffect">
                                  <p:stCondLst>
                                    <p:cond delay="0"/>
                                  </p:stCondLst>
                                  <p:iterate type="lt">
                                    <p:tmPct val="10000"/>
                                  </p:iterate>
                                  <p:childTnLst>
                                    <p:set>
                                      <p:cBhvr>
                                        <p:cTn id="47" dur="1" fill="hold">
                                          <p:stCondLst>
                                            <p:cond delay="0"/>
                                          </p:stCondLst>
                                        </p:cTn>
                                        <p:tgtEl>
                                          <p:spTgt spid="36"/>
                                        </p:tgtEl>
                                        <p:attrNameLst>
                                          <p:attrName>style.visibility</p:attrName>
                                        </p:attrNameLst>
                                      </p:cBhvr>
                                      <p:to>
                                        <p:strVal val="visible"/>
                                      </p:to>
                                    </p:set>
                                    <p:anim calcmode="lin" valueType="num">
                                      <p:cBhvr additive="base">
                                        <p:cTn id="48" dur="500" fill="hold"/>
                                        <p:tgtEl>
                                          <p:spTgt spid="36"/>
                                        </p:tgtEl>
                                        <p:attrNameLst>
                                          <p:attrName>ppt_x</p:attrName>
                                        </p:attrNameLst>
                                      </p:cBhvr>
                                      <p:tavLst>
                                        <p:tav tm="0">
                                          <p:val>
                                            <p:strVal val="#ppt_x"/>
                                          </p:val>
                                        </p:tav>
                                        <p:tav tm="100000">
                                          <p:val>
                                            <p:strVal val="#ppt_x"/>
                                          </p:val>
                                        </p:tav>
                                      </p:tavLst>
                                    </p:anim>
                                    <p:anim calcmode="lin" valueType="num">
                                      <p:cBhvr additive="base">
                                        <p:cTn id="49" dur="500" fill="hold"/>
                                        <p:tgtEl>
                                          <p:spTgt spid="36"/>
                                        </p:tgtEl>
                                        <p:attrNameLst>
                                          <p:attrName>ppt_y</p:attrName>
                                        </p:attrNameLst>
                                      </p:cBhvr>
                                      <p:tavLst>
                                        <p:tav tm="0">
                                          <p:val>
                                            <p:strVal val="1+#ppt_h/2"/>
                                          </p:val>
                                        </p:tav>
                                        <p:tav tm="100000">
                                          <p:val>
                                            <p:strVal val="#ppt_y"/>
                                          </p:val>
                                        </p:tav>
                                      </p:tavLst>
                                    </p:anim>
                                  </p:childTnLst>
                                </p:cTn>
                              </p:par>
                            </p:childTnLst>
                          </p:cTn>
                        </p:par>
                        <p:par>
                          <p:cTn id="50" fill="hold" nodeType="afterGroup">
                            <p:stCondLst>
                              <p:cond delay="4400"/>
                            </p:stCondLst>
                            <p:childTnLst>
                              <p:par>
                                <p:cTn id="51" presetID="26" presetClass="emph" presetSubtype="0" fill="hold" grpId="1" nodeType="afterEffect">
                                  <p:stCondLst>
                                    <p:cond delay="0"/>
                                  </p:stCondLst>
                                  <p:iterate type="lt">
                                    <p:tmPct val="10000"/>
                                  </p:iterate>
                                  <p:childTnLst>
                                    <p:animEffect transition="out" filter="fade">
                                      <p:cBhvr>
                                        <p:cTn id="52" dur="500" tmFilter="0, 0; .2, .5; .8, .5; 1, 0"/>
                                        <p:tgtEl>
                                          <p:spTgt spid="36"/>
                                        </p:tgtEl>
                                      </p:cBhvr>
                                    </p:animEffect>
                                    <p:animScale>
                                      <p:cBhvr>
                                        <p:cTn id="53" dur="250" autoRev="1" fill="hold"/>
                                        <p:tgtEl>
                                          <p:spTgt spid="36"/>
                                        </p:tgtEl>
                                      </p:cBhvr>
                                      <p:by x="105000" y="105000"/>
                                    </p:animScale>
                                  </p:childTnLst>
                                </p:cTn>
                              </p:par>
                            </p:childTnLst>
                          </p:cTn>
                        </p:par>
                        <p:par>
                          <p:cTn id="54" fill="hold" nodeType="afterGroup">
                            <p:stCondLst>
                              <p:cond delay="4900"/>
                            </p:stCondLst>
                            <p:childTnLst>
                              <p:par>
                                <p:cTn id="55" presetID="14" presetClass="entr" presetSubtype="10" fill="hold" grpId="0" nodeType="after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randombar(horizontal)">
                                      <p:cBhvr>
                                        <p:cTn id="57" dur="500"/>
                                        <p:tgtEl>
                                          <p:spTgt spid="37"/>
                                        </p:tgtEl>
                                      </p:cBhvr>
                                    </p:animEffect>
                                  </p:childTnLst>
                                </p:cTn>
                              </p:par>
                            </p:childTnLst>
                          </p:cTn>
                        </p:par>
                        <p:par>
                          <p:cTn id="58" fill="hold" nodeType="afterGroup">
                            <p:stCondLst>
                              <p:cond delay="5400"/>
                            </p:stCondLst>
                            <p:childTnLst>
                              <p:par>
                                <p:cTn id="59" presetID="2" presetClass="entr" presetSubtype="8"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additive="base">
                                        <p:cTn id="61" dur="300" fill="hold"/>
                                        <p:tgtEl>
                                          <p:spTgt spid="38"/>
                                        </p:tgtEl>
                                        <p:attrNameLst>
                                          <p:attrName>ppt_x</p:attrName>
                                        </p:attrNameLst>
                                      </p:cBhvr>
                                      <p:tavLst>
                                        <p:tav tm="0">
                                          <p:val>
                                            <p:strVal val="0-#ppt_w/2"/>
                                          </p:val>
                                        </p:tav>
                                        <p:tav tm="100000">
                                          <p:val>
                                            <p:strVal val="#ppt_x"/>
                                          </p:val>
                                        </p:tav>
                                      </p:tavLst>
                                    </p:anim>
                                    <p:anim calcmode="lin" valueType="num">
                                      <p:cBhvr additive="base">
                                        <p:cTn id="62" dur="300" fill="hold"/>
                                        <p:tgtEl>
                                          <p:spTgt spid="38"/>
                                        </p:tgtEl>
                                        <p:attrNameLst>
                                          <p:attrName>ppt_y</p:attrName>
                                        </p:attrNameLst>
                                      </p:cBhvr>
                                      <p:tavLst>
                                        <p:tav tm="0">
                                          <p:val>
                                            <p:strVal val="#ppt_y"/>
                                          </p:val>
                                        </p:tav>
                                        <p:tav tm="100000">
                                          <p:val>
                                            <p:strVal val="#ppt_y"/>
                                          </p:val>
                                        </p:tav>
                                      </p:tavLst>
                                    </p:anim>
                                  </p:childTnLst>
                                </p:cTn>
                              </p:par>
                            </p:childTnLst>
                          </p:cTn>
                        </p:par>
                        <p:par>
                          <p:cTn id="63" fill="hold" nodeType="afterGroup">
                            <p:stCondLst>
                              <p:cond delay="5700"/>
                            </p:stCondLst>
                            <p:childTnLst>
                              <p:par>
                                <p:cTn id="64" presetID="2" presetClass="entr" presetSubtype="4" fill="hold" grpId="0" nodeType="afterEffect">
                                  <p:stCondLst>
                                    <p:cond delay="0"/>
                                  </p:stCondLst>
                                  <p:iterate type="lt">
                                    <p:tmPct val="10000"/>
                                  </p:iterate>
                                  <p:childTnLst>
                                    <p:set>
                                      <p:cBhvr>
                                        <p:cTn id="65" dur="1" fill="hold">
                                          <p:stCondLst>
                                            <p:cond delay="0"/>
                                          </p:stCondLst>
                                        </p:cTn>
                                        <p:tgtEl>
                                          <p:spTgt spid="39"/>
                                        </p:tgtEl>
                                        <p:attrNameLst>
                                          <p:attrName>style.visibility</p:attrName>
                                        </p:attrNameLst>
                                      </p:cBhvr>
                                      <p:to>
                                        <p:strVal val="visible"/>
                                      </p:to>
                                    </p:set>
                                    <p:anim calcmode="lin" valueType="num">
                                      <p:cBhvr additive="base">
                                        <p:cTn id="66" dur="500" fill="hold"/>
                                        <p:tgtEl>
                                          <p:spTgt spid="39"/>
                                        </p:tgtEl>
                                        <p:attrNameLst>
                                          <p:attrName>ppt_x</p:attrName>
                                        </p:attrNameLst>
                                      </p:cBhvr>
                                      <p:tavLst>
                                        <p:tav tm="0">
                                          <p:val>
                                            <p:strVal val="#ppt_x"/>
                                          </p:val>
                                        </p:tav>
                                        <p:tav tm="100000">
                                          <p:val>
                                            <p:strVal val="#ppt_x"/>
                                          </p:val>
                                        </p:tav>
                                      </p:tavLst>
                                    </p:anim>
                                    <p:anim calcmode="lin" valueType="num">
                                      <p:cBhvr additive="base">
                                        <p:cTn id="67" dur="500" fill="hold"/>
                                        <p:tgtEl>
                                          <p:spTgt spid="39"/>
                                        </p:tgtEl>
                                        <p:attrNameLst>
                                          <p:attrName>ppt_y</p:attrName>
                                        </p:attrNameLst>
                                      </p:cBhvr>
                                      <p:tavLst>
                                        <p:tav tm="0">
                                          <p:val>
                                            <p:strVal val="1+#ppt_h/2"/>
                                          </p:val>
                                        </p:tav>
                                        <p:tav tm="100000">
                                          <p:val>
                                            <p:strVal val="#ppt_y"/>
                                          </p:val>
                                        </p:tav>
                                      </p:tavLst>
                                    </p:anim>
                                  </p:childTnLst>
                                </p:cTn>
                              </p:par>
                            </p:childTnLst>
                          </p:cTn>
                        </p:par>
                        <p:par>
                          <p:cTn id="68" fill="hold" nodeType="afterGroup">
                            <p:stCondLst>
                              <p:cond delay="6200"/>
                            </p:stCondLst>
                            <p:childTnLst>
                              <p:par>
                                <p:cTn id="69" presetID="26" presetClass="emph" presetSubtype="0" fill="hold" grpId="1" nodeType="afterEffect">
                                  <p:stCondLst>
                                    <p:cond delay="0"/>
                                  </p:stCondLst>
                                  <p:iterate type="lt">
                                    <p:tmPct val="10000"/>
                                  </p:iterate>
                                  <p:childTnLst>
                                    <p:animEffect transition="out" filter="fade">
                                      <p:cBhvr>
                                        <p:cTn id="70" dur="500" tmFilter="0, 0; .2, .5; .8, .5; 1, 0"/>
                                        <p:tgtEl>
                                          <p:spTgt spid="39"/>
                                        </p:tgtEl>
                                      </p:cBhvr>
                                    </p:animEffect>
                                    <p:animScale>
                                      <p:cBhvr>
                                        <p:cTn id="71" dur="250" autoRev="1" fill="hold"/>
                                        <p:tgtEl>
                                          <p:spTgt spid="39"/>
                                        </p:tgtEl>
                                      </p:cBhvr>
                                      <p:by x="105000" y="105000"/>
                                    </p:animScale>
                                  </p:childTnLst>
                                </p:cTn>
                              </p:par>
                            </p:childTnLst>
                          </p:cTn>
                        </p:par>
                        <p:par>
                          <p:cTn id="72" fill="hold" nodeType="afterGroup">
                            <p:stCondLst>
                              <p:cond delay="6700"/>
                            </p:stCondLst>
                            <p:childTnLst>
                              <p:par>
                                <p:cTn id="73" presetID="14" presetClass="entr" presetSubtype="10" fill="hold" grpId="0" nodeType="afterEffect">
                                  <p:stCondLst>
                                    <p:cond delay="0"/>
                                  </p:stCondLst>
                                  <p:childTnLst>
                                    <p:set>
                                      <p:cBhvr>
                                        <p:cTn id="74" dur="1" fill="hold">
                                          <p:stCondLst>
                                            <p:cond delay="0"/>
                                          </p:stCondLst>
                                        </p:cTn>
                                        <p:tgtEl>
                                          <p:spTgt spid="40"/>
                                        </p:tgtEl>
                                        <p:attrNameLst>
                                          <p:attrName>style.visibility</p:attrName>
                                        </p:attrNameLst>
                                      </p:cBhvr>
                                      <p:to>
                                        <p:strVal val="visible"/>
                                      </p:to>
                                    </p:set>
                                    <p:animEffect transition="in" filter="randombar(horizontal)">
                                      <p:cBhvr>
                                        <p:cTn id="7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0" grpId="1"/>
      <p:bldP spid="31" grpId="0"/>
      <p:bldP spid="32" grpId="0"/>
      <p:bldP spid="33" grpId="0"/>
      <p:bldP spid="33" grpId="1"/>
      <p:bldP spid="34" grpId="0"/>
      <p:bldP spid="35" grpId="0"/>
      <p:bldP spid="36" grpId="0"/>
      <p:bldP spid="36" grpId="1"/>
      <p:bldP spid="37" grpId="0"/>
      <p:bldP spid="38" grpId="0"/>
      <p:bldP spid="39" grpId="0"/>
      <p:bldP spid="39" grpId="1"/>
      <p:bldP spid="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A-110854"/>
          <p:cNvSpPr txBox="1"/>
          <p:nvPr>
            <p:custDataLst>
              <p:tags r:id="rId1"/>
            </p:custDataLst>
          </p:nvPr>
        </p:nvSpPr>
        <p:spPr>
          <a:xfrm>
            <a:off x="6453891" y="2005527"/>
            <a:ext cx="3185487" cy="991938"/>
          </a:xfrm>
          <a:prstGeom prst="rect">
            <a:avLst/>
          </a:prstGeom>
          <a:noFill/>
          <a:effectLst/>
        </p:spPr>
        <p:txBody>
          <a:bodyPr wrap="none" rtlCol="0">
            <a:spAutoFit/>
          </a:bodyPr>
          <a:lstStyle/>
          <a:p>
            <a:pPr algn="ctr"/>
            <a:r>
              <a:rPr lang="zh-CN" altLang="en-US" sz="5845">
                <a:latin typeface="字魂59号-创粗黑" panose="00000500000000000000" pitchFamily="2" charset="-122"/>
                <a:ea typeface="字魂58号-创中黑" panose="00000500000000000000" pitchFamily="2" charset="-122"/>
                <a:sym typeface="字魂59号-创粗黑" panose="00000500000000000000" pitchFamily="2" charset="-122"/>
              </a:rPr>
              <a:t>第一部分</a:t>
            </a:r>
          </a:p>
        </p:txBody>
      </p:sp>
      <p:sp>
        <p:nvSpPr>
          <p:cNvPr id="20" name="PA-110855"/>
          <p:cNvSpPr txBox="1"/>
          <p:nvPr>
            <p:custDataLst>
              <p:tags r:id="rId2"/>
            </p:custDataLst>
          </p:nvPr>
        </p:nvSpPr>
        <p:spPr>
          <a:xfrm>
            <a:off x="4383493" y="4658429"/>
            <a:ext cx="7326281" cy="470835"/>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30000"/>
              </a:lnSpc>
            </a:pPr>
            <a:r>
              <a:rPr lang="en-US" altLang="zh-CN" sz="975" dirty="0">
                <a:latin typeface="字魂59号-创粗黑" panose="00000500000000000000" pitchFamily="2" charset="-122"/>
                <a:ea typeface="字魂58号-创中黑" panose="00000500000000000000" pitchFamily="2" charset="-122"/>
                <a:sym typeface="字魂59号-创粗黑" panose="00000500000000000000" pitchFamily="2" charset="-122"/>
              </a:rPr>
              <a:t>Fresh business general template</a:t>
            </a:r>
          </a:p>
          <a:p>
            <a:pPr algn="ctr">
              <a:lnSpc>
                <a:spcPct val="130000"/>
              </a:lnSpc>
            </a:pPr>
            <a:r>
              <a:rPr lang="en-US" altLang="zh-CN" sz="975" dirty="0">
                <a:latin typeface="字魂59号-创粗黑" panose="00000500000000000000" pitchFamily="2" charset="-122"/>
                <a:ea typeface="字魂58号-创中黑" panose="00000500000000000000" pitchFamily="2" charset="-122"/>
                <a:sym typeface="字魂59号-创粗黑" panose="00000500000000000000" pitchFamily="2" charset="-122"/>
              </a:rPr>
              <a:t>Applicable to enterprise introduction, summary report, sales marketing, chart </a:t>
            </a:r>
            <a:r>
              <a:rPr lang="en-US" altLang="zh-CN" sz="975" dirty="0" err="1">
                <a:latin typeface="字魂59号-创粗黑" panose="00000500000000000000" pitchFamily="2" charset="-122"/>
                <a:ea typeface="字魂58号-创中黑" panose="00000500000000000000" pitchFamily="2" charset="-122"/>
                <a:sym typeface="字魂59号-创粗黑" panose="00000500000000000000" pitchFamily="2" charset="-122"/>
              </a:rPr>
              <a:t>dataa</a:t>
            </a:r>
            <a:endParaRPr lang="zh-CN" altLang="en-US" sz="975" dirty="0">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sp>
        <p:nvSpPr>
          <p:cNvPr id="21" name="PA-110856"/>
          <p:cNvSpPr/>
          <p:nvPr>
            <p:custDataLst>
              <p:tags r:id="rId3"/>
            </p:custDataLst>
          </p:nvPr>
        </p:nvSpPr>
        <p:spPr>
          <a:xfrm>
            <a:off x="6479539" y="3873066"/>
            <a:ext cx="3134191" cy="452111"/>
          </a:xfrm>
          <a:prstGeom prst="rect">
            <a:avLst/>
          </a:prstGeom>
          <a:effectLst/>
        </p:spPr>
        <p:txBody>
          <a:bodyPr wrap="none">
            <a:spAutoFit/>
          </a:bodyPr>
          <a:lstStyle/>
          <a:p>
            <a:pPr algn="ctr">
              <a:spcBef>
                <a:spcPct val="0"/>
              </a:spcBef>
            </a:pPr>
            <a:r>
              <a:rPr lang="en-US" altLang="zh-CN" sz="2340">
                <a:latin typeface="字魂59号-创粗黑" panose="00000500000000000000" pitchFamily="2" charset="-122"/>
                <a:ea typeface="字魂58号-创中黑" panose="00000500000000000000" pitchFamily="2" charset="-122"/>
                <a:sym typeface="字魂59号-创粗黑" panose="00000500000000000000" pitchFamily="2" charset="-122"/>
              </a:rPr>
              <a:t>Please add the title here</a:t>
            </a:r>
          </a:p>
        </p:txBody>
      </p:sp>
      <p:sp>
        <p:nvSpPr>
          <p:cNvPr id="22" name="PA-110857"/>
          <p:cNvSpPr txBox="1"/>
          <p:nvPr>
            <p:custDataLst>
              <p:tags r:id="rId4"/>
            </p:custDataLst>
          </p:nvPr>
        </p:nvSpPr>
        <p:spPr>
          <a:xfrm>
            <a:off x="4272404" y="3186014"/>
            <a:ext cx="7548457" cy="569387"/>
          </a:xfrm>
          <a:prstGeom prst="rect">
            <a:avLst/>
          </a:prstGeom>
          <a:noFill/>
          <a:effectLst/>
        </p:spPr>
        <p:txBody>
          <a:bodyPr wrap="square" rtlCol="0">
            <a:spAutoFit/>
          </a:bodyPr>
          <a:lstStyle/>
          <a:p>
            <a:pPr algn="ctr"/>
            <a:r>
              <a:rPr lang="zh-CN" altLang="en-US" sz="3100" b="1" dirty="0">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sym typeface="字魂59号-创粗黑" panose="00000500000000000000" pitchFamily="2" charset="-122"/>
              </a:rPr>
              <a:t>中华人民共和国网络宣传周</a:t>
            </a:r>
          </a:p>
        </p:txBody>
      </p:sp>
      <p:pic>
        <p:nvPicPr>
          <p:cNvPr id="24" name="PA-110858"/>
          <p:cNvPicPr>
            <a:picLocks noChangeAspect="1"/>
          </p:cNvPicPr>
          <p:nvPr>
            <p:custDataLst>
              <p:tags r:id="rId5"/>
            </p:custDataLst>
          </p:nvPr>
        </p:nvPicPr>
        <p:blipFill>
          <a:blip r:embed="rId8">
            <a:extLst>
              <a:ext uri="{BEBA8EAE-BF5A-486C-A8C5-ECC9F3942E4B}">
                <a14:imgProps xmlns:a14="http://schemas.microsoft.com/office/drawing/2010/main">
                  <a14:imgLayer>
                    <a14:imgEffect>
                      <a14:colorTemperature colorTemp="4700"/>
                    </a14:imgEffect>
                  </a14:imgLayer>
                </a14:imgProps>
              </a:ext>
              <a:ext uri="{28A0092B-C50C-407E-A947-70E740481C1C}">
                <a14:useLocalDpi xmlns:a14="http://schemas.microsoft.com/office/drawing/2010/main"/>
              </a:ext>
            </a:extLst>
          </a:blip>
          <a:stretch>
            <a:fillRect/>
          </a:stretch>
        </p:blipFill>
        <p:spPr>
          <a:xfrm>
            <a:off x="1195874" y="1286590"/>
            <a:ext cx="3569165" cy="43682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ppt_w</p:attrName>
                                        </p:attrNameLst>
                                      </p:cBhvr>
                                      <p:tavLst>
                                        <p:tav tm="0">
                                          <p:val>
                                            <p:fltVal val="0"/>
                                          </p:val>
                                        </p:tav>
                                        <p:tav tm="100000">
                                          <p:val>
                                            <p:strVal val="#ppt_w"/>
                                          </p:val>
                                        </p:tav>
                                      </p:tavLst>
                                    </p:anim>
                                    <p:anim calcmode="lin" valueType="num">
                                      <p:cBhvr>
                                        <p:cTn id="23" dur="500" fill="hold"/>
                                        <p:tgtEl>
                                          <p:spTgt spid="21"/>
                                        </p:tgtEl>
                                        <p:attrNameLst>
                                          <p:attrName>ppt_h</p:attrName>
                                        </p:attrNameLst>
                                      </p:cBhvr>
                                      <p:tavLst>
                                        <p:tav tm="0">
                                          <p:val>
                                            <p:fltVal val="0"/>
                                          </p:val>
                                        </p:tav>
                                        <p:tav tm="100000">
                                          <p:val>
                                            <p:strVal val="#ppt_h"/>
                                          </p:val>
                                        </p:tav>
                                      </p:tavLst>
                                    </p:anim>
                                    <p:animEffect transition="in" filter="fade">
                                      <p:cBhvr>
                                        <p:cTn id="2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59"/>
          <p:cNvSpPr/>
          <p:nvPr>
            <p:custDataLst>
              <p:tags r:id="rId1"/>
            </p:custDataLst>
          </p:nvPr>
        </p:nvSpPr>
        <p:spPr>
          <a:xfrm>
            <a:off x="1201552" y="2105167"/>
            <a:ext cx="4790100" cy="3731278"/>
          </a:xfrm>
          <a:prstGeom prst="rect">
            <a:avLst/>
          </a:prstGeom>
        </p:spPr>
        <p:txBody>
          <a:bodyPr wrap="square">
            <a:spAutoFit/>
          </a:bodyPr>
          <a:lstStyle/>
          <a:p>
            <a:pPr algn="just">
              <a:lnSpc>
                <a:spcPct val="150000"/>
              </a:lnSpc>
            </a:pPr>
            <a:r>
              <a:rPr lang="zh-CN" altLang="en-US" sz="2000" dirty="0">
                <a:latin typeface="+mn-ea"/>
              </a:rPr>
              <a:t>   “国家网络安全宣传周”即“中国国家网络安全宣传周”，是为了“共建网络安全，共享网络文明”而开展的主题活动，围绕金融、电信、电子政务、电子商务等重点领域和行业网络安全问题，针对社会公众关注的热点问题，举办网络安全体验展等系列主题宣传活动，营造网络安全人人有责、人人参与的良好氛围。</a:t>
            </a:r>
          </a:p>
        </p:txBody>
      </p:sp>
      <p:pic>
        <p:nvPicPr>
          <p:cNvPr id="6" name="PA-110860"/>
          <p:cNvPicPr>
            <a:picLocks noChangeAspect="1"/>
          </p:cNvPicPr>
          <p:nvPr>
            <p:custDataLst>
              <p:tags r:id="rId2"/>
            </p:custDataLst>
          </p:nvPr>
        </p:nvPicPr>
        <p:blipFill>
          <a:blip r:embed="rId6" cstate="email">
            <a:extLst>
              <a:ext uri="{28A0092B-C50C-407E-A947-70E740481C1C}">
                <a14:useLocalDpi xmlns:a14="http://schemas.microsoft.com/office/drawing/2010/main"/>
              </a:ext>
            </a:extLst>
          </a:blip>
          <a:srcRect/>
          <a:stretch>
            <a:fillRect/>
          </a:stretch>
        </p:blipFill>
        <p:spPr>
          <a:xfrm>
            <a:off x="6156959" y="1044902"/>
            <a:ext cx="5445762" cy="5517723"/>
          </a:xfrm>
          <a:prstGeom prst="rect">
            <a:avLst/>
          </a:prstGeom>
        </p:spPr>
      </p:pic>
      <p:sp>
        <p:nvSpPr>
          <p:cNvPr id="7" name="PA-110861"/>
          <p:cNvSpPr txBox="1">
            <a:spLocks noChangeArrowheads="1"/>
          </p:cNvSpPr>
          <p:nvPr>
            <p:custDataLst>
              <p:tags r:id="rId3"/>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dirty="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dirty="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6" presetClass="emph" presetSubtype="0" fill="hold" grpId="1" nodeType="withEffect">
                                  <p:stCondLst>
                                    <p:cond delay="500"/>
                                  </p:stCondLst>
                                  <p:iterate type="lt">
                                    <p:tmPct val="10000"/>
                                  </p:iterate>
                                  <p:childTnLst>
                                    <p:animEffect transition="out" filter="fade">
                                      <p:cBhvr>
                                        <p:cTn id="10" dur="500" tmFilter="0, 0; .2, .5; .8, .5; 1, 0"/>
                                        <p:tgtEl>
                                          <p:spTgt spid="3"/>
                                        </p:tgtEl>
                                      </p:cBhvr>
                                    </p:animEffect>
                                    <p:animScale>
                                      <p:cBhvr>
                                        <p:cTn id="11" dur="250" autoRev="1"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62"/>
          <p:cNvSpPr/>
          <p:nvPr>
            <p:custDataLst>
              <p:tags r:id="rId1"/>
            </p:custDataLst>
          </p:nvPr>
        </p:nvSpPr>
        <p:spPr>
          <a:xfrm>
            <a:off x="2416946" y="1752696"/>
            <a:ext cx="2767474" cy="600164"/>
          </a:xfrm>
          <a:prstGeom prst="rect">
            <a:avLst/>
          </a:prstGeom>
        </p:spPr>
        <p:txBody>
          <a:bodyPr wrap="square">
            <a:spAutoFit/>
          </a:bodyPr>
          <a:lstStyle/>
          <a:p>
            <a:pPr>
              <a:lnSpc>
                <a:spcPct val="150000"/>
              </a:lnSpc>
            </a:pPr>
            <a:r>
              <a:rPr lang="zh-CN" altLang="en-US" sz="2400" b="1">
                <a:solidFill>
                  <a:srgbClr val="C00000"/>
                </a:solidFill>
                <a:latin typeface="+mj-ea"/>
                <a:ea typeface="+mj-ea"/>
              </a:rPr>
              <a:t>举行时间</a:t>
            </a:r>
          </a:p>
        </p:txBody>
      </p:sp>
      <p:grpSp>
        <p:nvGrpSpPr>
          <p:cNvPr id="4" name="PA-110863"/>
          <p:cNvGrpSpPr/>
          <p:nvPr>
            <p:custDataLst>
              <p:tags r:id="rId2"/>
            </p:custDataLst>
          </p:nvPr>
        </p:nvGrpSpPr>
        <p:grpSpPr>
          <a:xfrm>
            <a:off x="1641361" y="1936655"/>
            <a:ext cx="574821" cy="478595"/>
            <a:chOff x="1340184" y="2342641"/>
            <a:chExt cx="574821" cy="478595"/>
          </a:xfrm>
          <a:noFill/>
        </p:grpSpPr>
        <p:sp>
          <p:nvSpPr>
            <p:cNvPr id="5" name="PA-任意多边形 12"/>
            <p:cNvSpPr>
              <a:spLocks noEditPoints="1"/>
            </p:cNvSpPr>
            <p:nvPr>
              <p:custDataLst>
                <p:tags r:id="rId15"/>
              </p:custDataLst>
            </p:nvPr>
          </p:nvSpPr>
          <p:spPr bwMode="auto">
            <a:xfrm>
              <a:off x="1340184" y="2342641"/>
              <a:ext cx="574821" cy="478595"/>
            </a:xfrm>
            <a:custGeom>
              <a:avLst/>
              <a:gdLst>
                <a:gd name="T0" fmla="*/ 1271 w 3632"/>
                <a:gd name="T1" fmla="*/ 2903 h 3024"/>
                <a:gd name="T2" fmla="*/ 2240 w 3632"/>
                <a:gd name="T3" fmla="*/ 2903 h 3024"/>
                <a:gd name="T4" fmla="*/ 2258 w 3632"/>
                <a:gd name="T5" fmla="*/ 2906 h 3024"/>
                <a:gd name="T6" fmla="*/ 2275 w 3632"/>
                <a:gd name="T7" fmla="*/ 2915 h 3024"/>
                <a:gd name="T8" fmla="*/ 2288 w 3632"/>
                <a:gd name="T9" fmla="*/ 2928 h 3024"/>
                <a:gd name="T10" fmla="*/ 2297 w 3632"/>
                <a:gd name="T11" fmla="*/ 2945 h 3024"/>
                <a:gd name="T12" fmla="*/ 2300 w 3632"/>
                <a:gd name="T13" fmla="*/ 2964 h 3024"/>
                <a:gd name="T14" fmla="*/ 2297 w 3632"/>
                <a:gd name="T15" fmla="*/ 2982 h 3024"/>
                <a:gd name="T16" fmla="*/ 2288 w 3632"/>
                <a:gd name="T17" fmla="*/ 2999 h 3024"/>
                <a:gd name="T18" fmla="*/ 2275 w 3632"/>
                <a:gd name="T19" fmla="*/ 3012 h 3024"/>
                <a:gd name="T20" fmla="*/ 2258 w 3632"/>
                <a:gd name="T21" fmla="*/ 3021 h 3024"/>
                <a:gd name="T22" fmla="*/ 2240 w 3632"/>
                <a:gd name="T23" fmla="*/ 3024 h 3024"/>
                <a:gd name="T24" fmla="*/ 1271 w 3632"/>
                <a:gd name="T25" fmla="*/ 3024 h 3024"/>
                <a:gd name="T26" fmla="*/ 1252 w 3632"/>
                <a:gd name="T27" fmla="*/ 3021 h 3024"/>
                <a:gd name="T28" fmla="*/ 1236 w 3632"/>
                <a:gd name="T29" fmla="*/ 3012 h 3024"/>
                <a:gd name="T30" fmla="*/ 1223 w 3632"/>
                <a:gd name="T31" fmla="*/ 2999 h 3024"/>
                <a:gd name="T32" fmla="*/ 1214 w 3632"/>
                <a:gd name="T33" fmla="*/ 2982 h 3024"/>
                <a:gd name="T34" fmla="*/ 1211 w 3632"/>
                <a:gd name="T35" fmla="*/ 2964 h 3024"/>
                <a:gd name="T36" fmla="*/ 1214 w 3632"/>
                <a:gd name="T37" fmla="*/ 2945 h 3024"/>
                <a:gd name="T38" fmla="*/ 1223 w 3632"/>
                <a:gd name="T39" fmla="*/ 2928 h 3024"/>
                <a:gd name="T40" fmla="*/ 1236 w 3632"/>
                <a:gd name="T41" fmla="*/ 2915 h 3024"/>
                <a:gd name="T42" fmla="*/ 1252 w 3632"/>
                <a:gd name="T43" fmla="*/ 2906 h 3024"/>
                <a:gd name="T44" fmla="*/ 1271 w 3632"/>
                <a:gd name="T45" fmla="*/ 2903 h 3024"/>
                <a:gd name="T46" fmla="*/ 121 w 3632"/>
                <a:gd name="T47" fmla="*/ 121 h 3024"/>
                <a:gd name="T48" fmla="*/ 121 w 3632"/>
                <a:gd name="T49" fmla="*/ 2238 h 3024"/>
                <a:gd name="T50" fmla="*/ 3511 w 3632"/>
                <a:gd name="T51" fmla="*/ 2238 h 3024"/>
                <a:gd name="T52" fmla="*/ 3511 w 3632"/>
                <a:gd name="T53" fmla="*/ 121 h 3024"/>
                <a:gd name="T54" fmla="*/ 121 w 3632"/>
                <a:gd name="T55" fmla="*/ 121 h 3024"/>
                <a:gd name="T56" fmla="*/ 121 w 3632"/>
                <a:gd name="T57" fmla="*/ 0 h 3024"/>
                <a:gd name="T58" fmla="*/ 3511 w 3632"/>
                <a:gd name="T59" fmla="*/ 0 h 3024"/>
                <a:gd name="T60" fmla="*/ 3538 w 3632"/>
                <a:gd name="T61" fmla="*/ 3 h 3024"/>
                <a:gd name="T62" fmla="*/ 3564 w 3632"/>
                <a:gd name="T63" fmla="*/ 12 h 3024"/>
                <a:gd name="T64" fmla="*/ 3587 w 3632"/>
                <a:gd name="T65" fmla="*/ 26 h 3024"/>
                <a:gd name="T66" fmla="*/ 3606 w 3632"/>
                <a:gd name="T67" fmla="*/ 45 h 3024"/>
                <a:gd name="T68" fmla="*/ 3620 w 3632"/>
                <a:gd name="T69" fmla="*/ 68 h 3024"/>
                <a:gd name="T70" fmla="*/ 3629 w 3632"/>
                <a:gd name="T71" fmla="*/ 93 h 3024"/>
                <a:gd name="T72" fmla="*/ 3632 w 3632"/>
                <a:gd name="T73" fmla="*/ 121 h 3024"/>
                <a:gd name="T74" fmla="*/ 3632 w 3632"/>
                <a:gd name="T75" fmla="*/ 2238 h 3024"/>
                <a:gd name="T76" fmla="*/ 3629 w 3632"/>
                <a:gd name="T77" fmla="*/ 2265 h 3024"/>
                <a:gd name="T78" fmla="*/ 3620 w 3632"/>
                <a:gd name="T79" fmla="*/ 2291 h 3024"/>
                <a:gd name="T80" fmla="*/ 3606 w 3632"/>
                <a:gd name="T81" fmla="*/ 2314 h 3024"/>
                <a:gd name="T82" fmla="*/ 3587 w 3632"/>
                <a:gd name="T83" fmla="*/ 2332 h 3024"/>
                <a:gd name="T84" fmla="*/ 3564 w 3632"/>
                <a:gd name="T85" fmla="*/ 2347 h 3024"/>
                <a:gd name="T86" fmla="*/ 3538 w 3632"/>
                <a:gd name="T87" fmla="*/ 2355 h 3024"/>
                <a:gd name="T88" fmla="*/ 3511 w 3632"/>
                <a:gd name="T89" fmla="*/ 2359 h 3024"/>
                <a:gd name="T90" fmla="*/ 121 w 3632"/>
                <a:gd name="T91" fmla="*/ 2359 h 3024"/>
                <a:gd name="T92" fmla="*/ 94 w 3632"/>
                <a:gd name="T93" fmla="*/ 2355 h 3024"/>
                <a:gd name="T94" fmla="*/ 68 w 3632"/>
                <a:gd name="T95" fmla="*/ 2347 h 3024"/>
                <a:gd name="T96" fmla="*/ 45 w 3632"/>
                <a:gd name="T97" fmla="*/ 2332 h 3024"/>
                <a:gd name="T98" fmla="*/ 26 w 3632"/>
                <a:gd name="T99" fmla="*/ 2314 h 3024"/>
                <a:gd name="T100" fmla="*/ 12 w 3632"/>
                <a:gd name="T101" fmla="*/ 2291 h 3024"/>
                <a:gd name="T102" fmla="*/ 3 w 3632"/>
                <a:gd name="T103" fmla="*/ 2265 h 3024"/>
                <a:gd name="T104" fmla="*/ 0 w 3632"/>
                <a:gd name="T105" fmla="*/ 2238 h 3024"/>
                <a:gd name="T106" fmla="*/ 0 w 3632"/>
                <a:gd name="T107" fmla="*/ 121 h 3024"/>
                <a:gd name="T108" fmla="*/ 3 w 3632"/>
                <a:gd name="T109" fmla="*/ 93 h 3024"/>
                <a:gd name="T110" fmla="*/ 12 w 3632"/>
                <a:gd name="T111" fmla="*/ 68 h 3024"/>
                <a:gd name="T112" fmla="*/ 26 w 3632"/>
                <a:gd name="T113" fmla="*/ 45 h 3024"/>
                <a:gd name="T114" fmla="*/ 45 w 3632"/>
                <a:gd name="T115" fmla="*/ 26 h 3024"/>
                <a:gd name="T116" fmla="*/ 68 w 3632"/>
                <a:gd name="T117" fmla="*/ 12 h 3024"/>
                <a:gd name="T118" fmla="*/ 94 w 3632"/>
                <a:gd name="T119" fmla="*/ 3 h 3024"/>
                <a:gd name="T120" fmla="*/ 121 w 3632"/>
                <a:gd name="T121" fmla="*/ 0 h 3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31" h="3024">
                  <a:moveTo>
                    <a:pt x="1271" y="2903"/>
                  </a:moveTo>
                  <a:lnTo>
                    <a:pt x="2240" y="2903"/>
                  </a:lnTo>
                  <a:lnTo>
                    <a:pt x="2258" y="2906"/>
                  </a:lnTo>
                  <a:lnTo>
                    <a:pt x="2275" y="2915"/>
                  </a:lnTo>
                  <a:lnTo>
                    <a:pt x="2288" y="2928"/>
                  </a:lnTo>
                  <a:lnTo>
                    <a:pt x="2297" y="2945"/>
                  </a:lnTo>
                  <a:lnTo>
                    <a:pt x="2300" y="2964"/>
                  </a:lnTo>
                  <a:lnTo>
                    <a:pt x="2297" y="2982"/>
                  </a:lnTo>
                  <a:lnTo>
                    <a:pt x="2288" y="2999"/>
                  </a:lnTo>
                  <a:lnTo>
                    <a:pt x="2275" y="3012"/>
                  </a:lnTo>
                  <a:lnTo>
                    <a:pt x="2258" y="3021"/>
                  </a:lnTo>
                  <a:lnTo>
                    <a:pt x="2240" y="3024"/>
                  </a:lnTo>
                  <a:lnTo>
                    <a:pt x="1271" y="3024"/>
                  </a:lnTo>
                  <a:lnTo>
                    <a:pt x="1252" y="3021"/>
                  </a:lnTo>
                  <a:lnTo>
                    <a:pt x="1236" y="3012"/>
                  </a:lnTo>
                  <a:lnTo>
                    <a:pt x="1223" y="2999"/>
                  </a:lnTo>
                  <a:lnTo>
                    <a:pt x="1214" y="2982"/>
                  </a:lnTo>
                  <a:lnTo>
                    <a:pt x="1211" y="2964"/>
                  </a:lnTo>
                  <a:lnTo>
                    <a:pt x="1214" y="2945"/>
                  </a:lnTo>
                  <a:lnTo>
                    <a:pt x="1223" y="2928"/>
                  </a:lnTo>
                  <a:lnTo>
                    <a:pt x="1236" y="2915"/>
                  </a:lnTo>
                  <a:lnTo>
                    <a:pt x="1252" y="2906"/>
                  </a:lnTo>
                  <a:lnTo>
                    <a:pt x="1271" y="2903"/>
                  </a:lnTo>
                  <a:close/>
                  <a:moveTo>
                    <a:pt x="121" y="121"/>
                  </a:moveTo>
                  <a:lnTo>
                    <a:pt x="121" y="2238"/>
                  </a:lnTo>
                  <a:lnTo>
                    <a:pt x="3511" y="2238"/>
                  </a:lnTo>
                  <a:lnTo>
                    <a:pt x="3511" y="121"/>
                  </a:lnTo>
                  <a:lnTo>
                    <a:pt x="121" y="121"/>
                  </a:lnTo>
                  <a:close/>
                  <a:moveTo>
                    <a:pt x="121" y="0"/>
                  </a:moveTo>
                  <a:lnTo>
                    <a:pt x="3511" y="0"/>
                  </a:lnTo>
                  <a:lnTo>
                    <a:pt x="3538" y="3"/>
                  </a:lnTo>
                  <a:lnTo>
                    <a:pt x="3564" y="12"/>
                  </a:lnTo>
                  <a:lnTo>
                    <a:pt x="3587" y="26"/>
                  </a:lnTo>
                  <a:lnTo>
                    <a:pt x="3606" y="45"/>
                  </a:lnTo>
                  <a:lnTo>
                    <a:pt x="3620" y="68"/>
                  </a:lnTo>
                  <a:lnTo>
                    <a:pt x="3629" y="93"/>
                  </a:lnTo>
                  <a:lnTo>
                    <a:pt x="3632" y="121"/>
                  </a:lnTo>
                  <a:lnTo>
                    <a:pt x="3632" y="2238"/>
                  </a:lnTo>
                  <a:lnTo>
                    <a:pt x="3629" y="2265"/>
                  </a:lnTo>
                  <a:lnTo>
                    <a:pt x="3620" y="2291"/>
                  </a:lnTo>
                  <a:lnTo>
                    <a:pt x="3606" y="2314"/>
                  </a:lnTo>
                  <a:lnTo>
                    <a:pt x="3587" y="2332"/>
                  </a:lnTo>
                  <a:lnTo>
                    <a:pt x="3564" y="2347"/>
                  </a:lnTo>
                  <a:lnTo>
                    <a:pt x="3538" y="2355"/>
                  </a:lnTo>
                  <a:lnTo>
                    <a:pt x="3511" y="2359"/>
                  </a:lnTo>
                  <a:lnTo>
                    <a:pt x="121" y="2359"/>
                  </a:lnTo>
                  <a:lnTo>
                    <a:pt x="94" y="2355"/>
                  </a:lnTo>
                  <a:lnTo>
                    <a:pt x="68" y="2347"/>
                  </a:lnTo>
                  <a:lnTo>
                    <a:pt x="45" y="2332"/>
                  </a:lnTo>
                  <a:lnTo>
                    <a:pt x="26" y="2314"/>
                  </a:lnTo>
                  <a:lnTo>
                    <a:pt x="12" y="2291"/>
                  </a:lnTo>
                  <a:lnTo>
                    <a:pt x="3" y="2265"/>
                  </a:lnTo>
                  <a:lnTo>
                    <a:pt x="0" y="2238"/>
                  </a:lnTo>
                  <a:lnTo>
                    <a:pt x="0" y="121"/>
                  </a:lnTo>
                  <a:lnTo>
                    <a:pt x="3" y="93"/>
                  </a:lnTo>
                  <a:lnTo>
                    <a:pt x="12" y="68"/>
                  </a:lnTo>
                  <a:lnTo>
                    <a:pt x="26" y="45"/>
                  </a:lnTo>
                  <a:lnTo>
                    <a:pt x="45" y="26"/>
                  </a:lnTo>
                  <a:lnTo>
                    <a:pt x="68" y="12"/>
                  </a:lnTo>
                  <a:lnTo>
                    <a:pt x="94" y="3"/>
                  </a:lnTo>
                  <a:lnTo>
                    <a:pt x="121" y="0"/>
                  </a:ln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1065">
                <a:solidFill>
                  <a:schemeClr val="tx1">
                    <a:lumMod val="95000"/>
                    <a:lumOff val="5000"/>
                  </a:schemeClr>
                </a:solidFill>
                <a:cs typeface="+mn-ea"/>
              </a:endParaRPr>
            </a:p>
          </p:txBody>
        </p:sp>
        <p:sp>
          <p:nvSpPr>
            <p:cNvPr id="6" name="PA-任意多边形 13"/>
            <p:cNvSpPr>
              <a:spLocks noEditPoints="1"/>
            </p:cNvSpPr>
            <p:nvPr>
              <p:custDataLst>
                <p:tags r:id="rId16"/>
              </p:custDataLst>
            </p:nvPr>
          </p:nvSpPr>
          <p:spPr bwMode="auto">
            <a:xfrm>
              <a:off x="1512377" y="2409746"/>
              <a:ext cx="335524" cy="397563"/>
            </a:xfrm>
            <a:custGeom>
              <a:avLst/>
              <a:gdLst>
                <a:gd name="T0" fmla="*/ 812 w 2118"/>
                <a:gd name="T1" fmla="*/ 2004 h 2513"/>
                <a:gd name="T2" fmla="*/ 976 w 2118"/>
                <a:gd name="T3" fmla="*/ 2039 h 2513"/>
                <a:gd name="T4" fmla="*/ 1104 w 2118"/>
                <a:gd name="T5" fmla="*/ 2096 h 2513"/>
                <a:gd name="T6" fmla="*/ 1200 w 2118"/>
                <a:gd name="T7" fmla="*/ 2168 h 2513"/>
                <a:gd name="T8" fmla="*/ 1270 w 2118"/>
                <a:gd name="T9" fmla="*/ 2245 h 2513"/>
                <a:gd name="T10" fmla="*/ 1316 w 2118"/>
                <a:gd name="T11" fmla="*/ 2318 h 2513"/>
                <a:gd name="T12" fmla="*/ 1345 w 2118"/>
                <a:gd name="T13" fmla="*/ 2382 h 2513"/>
                <a:gd name="T14" fmla="*/ 1358 w 2118"/>
                <a:gd name="T15" fmla="*/ 2426 h 2513"/>
                <a:gd name="T16" fmla="*/ 1361 w 2118"/>
                <a:gd name="T17" fmla="*/ 2444 h 2513"/>
                <a:gd name="T18" fmla="*/ 1343 w 2118"/>
                <a:gd name="T19" fmla="*/ 2495 h 2513"/>
                <a:gd name="T20" fmla="*/ 1302 w 2118"/>
                <a:gd name="T21" fmla="*/ 2513 h 2513"/>
                <a:gd name="T22" fmla="*/ 1254 w 2118"/>
                <a:gd name="T23" fmla="*/ 2493 h 2513"/>
                <a:gd name="T24" fmla="*/ 1240 w 2118"/>
                <a:gd name="T25" fmla="*/ 2458 h 2513"/>
                <a:gd name="T26" fmla="*/ 1232 w 2118"/>
                <a:gd name="T27" fmla="*/ 2429 h 2513"/>
                <a:gd name="T28" fmla="*/ 1211 w 2118"/>
                <a:gd name="T29" fmla="*/ 2380 h 2513"/>
                <a:gd name="T30" fmla="*/ 1174 w 2118"/>
                <a:gd name="T31" fmla="*/ 2318 h 2513"/>
                <a:gd name="T32" fmla="*/ 1113 w 2118"/>
                <a:gd name="T33" fmla="*/ 2252 h 2513"/>
                <a:gd name="T34" fmla="*/ 1024 w 2118"/>
                <a:gd name="T35" fmla="*/ 2191 h 2513"/>
                <a:gd name="T36" fmla="*/ 903 w 2118"/>
                <a:gd name="T37" fmla="*/ 2144 h 2513"/>
                <a:gd name="T38" fmla="*/ 744 w 2118"/>
                <a:gd name="T39" fmla="*/ 2119 h 2513"/>
                <a:gd name="T40" fmla="*/ 560 w 2118"/>
                <a:gd name="T41" fmla="*/ 2124 h 2513"/>
                <a:gd name="T42" fmla="*/ 413 w 2118"/>
                <a:gd name="T43" fmla="*/ 2158 h 2513"/>
                <a:gd name="T44" fmla="*/ 303 w 2118"/>
                <a:gd name="T45" fmla="*/ 2211 h 2513"/>
                <a:gd name="T46" fmla="*/ 225 w 2118"/>
                <a:gd name="T47" fmla="*/ 2274 h 2513"/>
                <a:gd name="T48" fmla="*/ 172 w 2118"/>
                <a:gd name="T49" fmla="*/ 2339 h 2513"/>
                <a:gd name="T50" fmla="*/ 142 w 2118"/>
                <a:gd name="T51" fmla="*/ 2399 h 2513"/>
                <a:gd name="T52" fmla="*/ 125 w 2118"/>
                <a:gd name="T53" fmla="*/ 2443 h 2513"/>
                <a:gd name="T54" fmla="*/ 121 w 2118"/>
                <a:gd name="T55" fmla="*/ 2461 h 2513"/>
                <a:gd name="T56" fmla="*/ 88 w 2118"/>
                <a:gd name="T57" fmla="*/ 2508 h 2513"/>
                <a:gd name="T58" fmla="*/ 33 w 2118"/>
                <a:gd name="T59" fmla="*/ 2506 h 2513"/>
                <a:gd name="T60" fmla="*/ 0 w 2118"/>
                <a:gd name="T61" fmla="*/ 2464 h 2513"/>
                <a:gd name="T62" fmla="*/ 1 w 2118"/>
                <a:gd name="T63" fmla="*/ 2436 h 2513"/>
                <a:gd name="T64" fmla="*/ 11 w 2118"/>
                <a:gd name="T65" fmla="*/ 2400 h 2513"/>
                <a:gd name="T66" fmla="*/ 34 w 2118"/>
                <a:gd name="T67" fmla="*/ 2341 h 2513"/>
                <a:gd name="T68" fmla="*/ 73 w 2118"/>
                <a:gd name="T69" fmla="*/ 2270 h 2513"/>
                <a:gd name="T70" fmla="*/ 135 w 2118"/>
                <a:gd name="T71" fmla="*/ 2193 h 2513"/>
                <a:gd name="T72" fmla="*/ 222 w 2118"/>
                <a:gd name="T73" fmla="*/ 2119 h 2513"/>
                <a:gd name="T74" fmla="*/ 340 w 2118"/>
                <a:gd name="T75" fmla="*/ 2057 h 2513"/>
                <a:gd name="T76" fmla="*/ 490 w 2118"/>
                <a:gd name="T77" fmla="*/ 2013 h 2513"/>
                <a:gd name="T78" fmla="*/ 681 w 2118"/>
                <a:gd name="T79" fmla="*/ 1996 h 2513"/>
                <a:gd name="T80" fmla="*/ 2070 w 2118"/>
                <a:gd name="T81" fmla="*/ 1302 h 2513"/>
                <a:gd name="T82" fmla="*/ 2089 w 2118"/>
                <a:gd name="T83" fmla="*/ 1331 h 2513"/>
                <a:gd name="T84" fmla="*/ 2080 w 2118"/>
                <a:gd name="T85" fmla="*/ 1413 h 2513"/>
                <a:gd name="T86" fmla="*/ 1089 w 2118"/>
                <a:gd name="T87" fmla="*/ 1421 h 2513"/>
                <a:gd name="T88" fmla="*/ 1061 w 2118"/>
                <a:gd name="T89" fmla="*/ 1403 h 2513"/>
                <a:gd name="T90" fmla="*/ 1061 w 2118"/>
                <a:gd name="T91" fmla="*/ 1319 h 2513"/>
                <a:gd name="T92" fmla="*/ 1089 w 2118"/>
                <a:gd name="T93" fmla="*/ 1301 h 2513"/>
                <a:gd name="T94" fmla="*/ 1604 w 2118"/>
                <a:gd name="T95" fmla="*/ 1149 h 2513"/>
                <a:gd name="T96" fmla="*/ 1422 w 2118"/>
                <a:gd name="T97" fmla="*/ 424 h 2513"/>
                <a:gd name="T98" fmla="*/ 1422 w 2118"/>
                <a:gd name="T99" fmla="*/ 1270 h 2513"/>
                <a:gd name="T100" fmla="*/ 1119 w 2118"/>
                <a:gd name="T101" fmla="*/ 1149 h 2513"/>
                <a:gd name="T102" fmla="*/ 1119 w 2118"/>
                <a:gd name="T103" fmla="*/ 363 h 2513"/>
                <a:gd name="T104" fmla="*/ 1302 w 2118"/>
                <a:gd name="T105" fmla="*/ 1270 h 2513"/>
                <a:gd name="T106" fmla="*/ 1937 w 2118"/>
                <a:gd name="T107" fmla="*/ 121 h 2513"/>
                <a:gd name="T108" fmla="*/ 1997 w 2118"/>
                <a:gd name="T109" fmla="*/ 121 h 2513"/>
                <a:gd name="T110" fmla="*/ 2118 w 2118"/>
                <a:gd name="T111" fmla="*/ 0 h 2513"/>
                <a:gd name="T112" fmla="*/ 1816 w 2118"/>
                <a:gd name="T113"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18" h="2513">
                  <a:moveTo>
                    <a:pt x="681" y="1996"/>
                  </a:moveTo>
                  <a:lnTo>
                    <a:pt x="748" y="1998"/>
                  </a:lnTo>
                  <a:lnTo>
                    <a:pt x="812" y="2004"/>
                  </a:lnTo>
                  <a:lnTo>
                    <a:pt x="870" y="2013"/>
                  </a:lnTo>
                  <a:lnTo>
                    <a:pt x="925" y="2025"/>
                  </a:lnTo>
                  <a:lnTo>
                    <a:pt x="976" y="2039"/>
                  </a:lnTo>
                  <a:lnTo>
                    <a:pt x="1022" y="2057"/>
                  </a:lnTo>
                  <a:lnTo>
                    <a:pt x="1065" y="2075"/>
                  </a:lnTo>
                  <a:lnTo>
                    <a:pt x="1104" y="2096"/>
                  </a:lnTo>
                  <a:lnTo>
                    <a:pt x="1139" y="2119"/>
                  </a:lnTo>
                  <a:lnTo>
                    <a:pt x="1171" y="2144"/>
                  </a:lnTo>
                  <a:lnTo>
                    <a:pt x="1200" y="2168"/>
                  </a:lnTo>
                  <a:lnTo>
                    <a:pt x="1226" y="2193"/>
                  </a:lnTo>
                  <a:lnTo>
                    <a:pt x="1249" y="2218"/>
                  </a:lnTo>
                  <a:lnTo>
                    <a:pt x="1270" y="2245"/>
                  </a:lnTo>
                  <a:lnTo>
                    <a:pt x="1287" y="2270"/>
                  </a:lnTo>
                  <a:lnTo>
                    <a:pt x="1303" y="2294"/>
                  </a:lnTo>
                  <a:lnTo>
                    <a:pt x="1316" y="2318"/>
                  </a:lnTo>
                  <a:lnTo>
                    <a:pt x="1327" y="2341"/>
                  </a:lnTo>
                  <a:lnTo>
                    <a:pt x="1337" y="2362"/>
                  </a:lnTo>
                  <a:lnTo>
                    <a:pt x="1345" y="2382"/>
                  </a:lnTo>
                  <a:lnTo>
                    <a:pt x="1350" y="2400"/>
                  </a:lnTo>
                  <a:lnTo>
                    <a:pt x="1354" y="2414"/>
                  </a:lnTo>
                  <a:lnTo>
                    <a:pt x="1358" y="2426"/>
                  </a:lnTo>
                  <a:lnTo>
                    <a:pt x="1360" y="2436"/>
                  </a:lnTo>
                  <a:lnTo>
                    <a:pt x="1361" y="2442"/>
                  </a:lnTo>
                  <a:lnTo>
                    <a:pt x="1361" y="2444"/>
                  </a:lnTo>
                  <a:lnTo>
                    <a:pt x="1361" y="2464"/>
                  </a:lnTo>
                  <a:lnTo>
                    <a:pt x="1354" y="2481"/>
                  </a:lnTo>
                  <a:lnTo>
                    <a:pt x="1343" y="2495"/>
                  </a:lnTo>
                  <a:lnTo>
                    <a:pt x="1328" y="2506"/>
                  </a:lnTo>
                  <a:lnTo>
                    <a:pt x="1310" y="2513"/>
                  </a:lnTo>
                  <a:lnTo>
                    <a:pt x="1302" y="2513"/>
                  </a:lnTo>
                  <a:lnTo>
                    <a:pt x="1283" y="2511"/>
                  </a:lnTo>
                  <a:lnTo>
                    <a:pt x="1267" y="2504"/>
                  </a:lnTo>
                  <a:lnTo>
                    <a:pt x="1254" y="2493"/>
                  </a:lnTo>
                  <a:lnTo>
                    <a:pt x="1245" y="2479"/>
                  </a:lnTo>
                  <a:lnTo>
                    <a:pt x="1241" y="2461"/>
                  </a:lnTo>
                  <a:lnTo>
                    <a:pt x="1240" y="2458"/>
                  </a:lnTo>
                  <a:lnTo>
                    <a:pt x="1238" y="2451"/>
                  </a:lnTo>
                  <a:lnTo>
                    <a:pt x="1236" y="2443"/>
                  </a:lnTo>
                  <a:lnTo>
                    <a:pt x="1232" y="2429"/>
                  </a:lnTo>
                  <a:lnTo>
                    <a:pt x="1227" y="2415"/>
                  </a:lnTo>
                  <a:lnTo>
                    <a:pt x="1220" y="2399"/>
                  </a:lnTo>
                  <a:lnTo>
                    <a:pt x="1211" y="2380"/>
                  </a:lnTo>
                  <a:lnTo>
                    <a:pt x="1201" y="2360"/>
                  </a:lnTo>
                  <a:lnTo>
                    <a:pt x="1188" y="2339"/>
                  </a:lnTo>
                  <a:lnTo>
                    <a:pt x="1174" y="2318"/>
                  </a:lnTo>
                  <a:lnTo>
                    <a:pt x="1156" y="2296"/>
                  </a:lnTo>
                  <a:lnTo>
                    <a:pt x="1137" y="2274"/>
                  </a:lnTo>
                  <a:lnTo>
                    <a:pt x="1113" y="2252"/>
                  </a:lnTo>
                  <a:lnTo>
                    <a:pt x="1087" y="2230"/>
                  </a:lnTo>
                  <a:lnTo>
                    <a:pt x="1057" y="2211"/>
                  </a:lnTo>
                  <a:lnTo>
                    <a:pt x="1024" y="2191"/>
                  </a:lnTo>
                  <a:lnTo>
                    <a:pt x="988" y="2173"/>
                  </a:lnTo>
                  <a:lnTo>
                    <a:pt x="947" y="2158"/>
                  </a:lnTo>
                  <a:lnTo>
                    <a:pt x="903" y="2144"/>
                  </a:lnTo>
                  <a:lnTo>
                    <a:pt x="855" y="2133"/>
                  </a:lnTo>
                  <a:lnTo>
                    <a:pt x="801" y="2124"/>
                  </a:lnTo>
                  <a:lnTo>
                    <a:pt x="744" y="2119"/>
                  </a:lnTo>
                  <a:lnTo>
                    <a:pt x="681" y="2117"/>
                  </a:lnTo>
                  <a:lnTo>
                    <a:pt x="618" y="2119"/>
                  </a:lnTo>
                  <a:lnTo>
                    <a:pt x="560" y="2124"/>
                  </a:lnTo>
                  <a:lnTo>
                    <a:pt x="507" y="2133"/>
                  </a:lnTo>
                  <a:lnTo>
                    <a:pt x="459" y="2144"/>
                  </a:lnTo>
                  <a:lnTo>
                    <a:pt x="413" y="2158"/>
                  </a:lnTo>
                  <a:lnTo>
                    <a:pt x="373" y="2173"/>
                  </a:lnTo>
                  <a:lnTo>
                    <a:pt x="336" y="2191"/>
                  </a:lnTo>
                  <a:lnTo>
                    <a:pt x="303" y="2211"/>
                  </a:lnTo>
                  <a:lnTo>
                    <a:pt x="274" y="2230"/>
                  </a:lnTo>
                  <a:lnTo>
                    <a:pt x="248" y="2252"/>
                  </a:lnTo>
                  <a:lnTo>
                    <a:pt x="225" y="2274"/>
                  </a:lnTo>
                  <a:lnTo>
                    <a:pt x="204" y="2296"/>
                  </a:lnTo>
                  <a:lnTo>
                    <a:pt x="188" y="2318"/>
                  </a:lnTo>
                  <a:lnTo>
                    <a:pt x="172" y="2339"/>
                  </a:lnTo>
                  <a:lnTo>
                    <a:pt x="160" y="2360"/>
                  </a:lnTo>
                  <a:lnTo>
                    <a:pt x="149" y="2380"/>
                  </a:lnTo>
                  <a:lnTo>
                    <a:pt x="142" y="2399"/>
                  </a:lnTo>
                  <a:lnTo>
                    <a:pt x="134" y="2415"/>
                  </a:lnTo>
                  <a:lnTo>
                    <a:pt x="129" y="2429"/>
                  </a:lnTo>
                  <a:lnTo>
                    <a:pt x="125" y="2443"/>
                  </a:lnTo>
                  <a:lnTo>
                    <a:pt x="123" y="2451"/>
                  </a:lnTo>
                  <a:lnTo>
                    <a:pt x="122" y="2458"/>
                  </a:lnTo>
                  <a:lnTo>
                    <a:pt x="121" y="2461"/>
                  </a:lnTo>
                  <a:lnTo>
                    <a:pt x="114" y="2481"/>
                  </a:lnTo>
                  <a:lnTo>
                    <a:pt x="103" y="2497"/>
                  </a:lnTo>
                  <a:lnTo>
                    <a:pt x="88" y="2508"/>
                  </a:lnTo>
                  <a:lnTo>
                    <a:pt x="70" y="2513"/>
                  </a:lnTo>
                  <a:lnTo>
                    <a:pt x="51" y="2513"/>
                  </a:lnTo>
                  <a:lnTo>
                    <a:pt x="33" y="2506"/>
                  </a:lnTo>
                  <a:lnTo>
                    <a:pt x="17" y="2495"/>
                  </a:lnTo>
                  <a:lnTo>
                    <a:pt x="5" y="2481"/>
                  </a:lnTo>
                  <a:lnTo>
                    <a:pt x="0" y="2464"/>
                  </a:lnTo>
                  <a:lnTo>
                    <a:pt x="0" y="2444"/>
                  </a:lnTo>
                  <a:lnTo>
                    <a:pt x="0" y="2442"/>
                  </a:lnTo>
                  <a:lnTo>
                    <a:pt x="1" y="2436"/>
                  </a:lnTo>
                  <a:lnTo>
                    <a:pt x="3" y="2426"/>
                  </a:lnTo>
                  <a:lnTo>
                    <a:pt x="6" y="2414"/>
                  </a:lnTo>
                  <a:lnTo>
                    <a:pt x="11" y="2400"/>
                  </a:lnTo>
                  <a:lnTo>
                    <a:pt x="17" y="2382"/>
                  </a:lnTo>
                  <a:lnTo>
                    <a:pt x="25" y="2362"/>
                  </a:lnTo>
                  <a:lnTo>
                    <a:pt x="34" y="2341"/>
                  </a:lnTo>
                  <a:lnTo>
                    <a:pt x="45" y="2318"/>
                  </a:lnTo>
                  <a:lnTo>
                    <a:pt x="58" y="2294"/>
                  </a:lnTo>
                  <a:lnTo>
                    <a:pt x="73" y="2270"/>
                  </a:lnTo>
                  <a:lnTo>
                    <a:pt x="92" y="2245"/>
                  </a:lnTo>
                  <a:lnTo>
                    <a:pt x="112" y="2218"/>
                  </a:lnTo>
                  <a:lnTo>
                    <a:pt x="135" y="2193"/>
                  </a:lnTo>
                  <a:lnTo>
                    <a:pt x="161" y="2168"/>
                  </a:lnTo>
                  <a:lnTo>
                    <a:pt x="190" y="2144"/>
                  </a:lnTo>
                  <a:lnTo>
                    <a:pt x="222" y="2119"/>
                  </a:lnTo>
                  <a:lnTo>
                    <a:pt x="258" y="2096"/>
                  </a:lnTo>
                  <a:lnTo>
                    <a:pt x="297" y="2075"/>
                  </a:lnTo>
                  <a:lnTo>
                    <a:pt x="340" y="2057"/>
                  </a:lnTo>
                  <a:lnTo>
                    <a:pt x="386" y="2039"/>
                  </a:lnTo>
                  <a:lnTo>
                    <a:pt x="437" y="2025"/>
                  </a:lnTo>
                  <a:lnTo>
                    <a:pt x="490" y="2013"/>
                  </a:lnTo>
                  <a:lnTo>
                    <a:pt x="550" y="2004"/>
                  </a:lnTo>
                  <a:lnTo>
                    <a:pt x="613" y="1998"/>
                  </a:lnTo>
                  <a:lnTo>
                    <a:pt x="681" y="1996"/>
                  </a:lnTo>
                  <a:close/>
                  <a:moveTo>
                    <a:pt x="1089" y="1301"/>
                  </a:moveTo>
                  <a:lnTo>
                    <a:pt x="2058" y="1301"/>
                  </a:lnTo>
                  <a:lnTo>
                    <a:pt x="2070" y="1302"/>
                  </a:lnTo>
                  <a:lnTo>
                    <a:pt x="2080" y="1309"/>
                  </a:lnTo>
                  <a:lnTo>
                    <a:pt x="2086" y="1319"/>
                  </a:lnTo>
                  <a:lnTo>
                    <a:pt x="2089" y="1331"/>
                  </a:lnTo>
                  <a:lnTo>
                    <a:pt x="2089" y="1391"/>
                  </a:lnTo>
                  <a:lnTo>
                    <a:pt x="2086" y="1403"/>
                  </a:lnTo>
                  <a:lnTo>
                    <a:pt x="2080" y="1413"/>
                  </a:lnTo>
                  <a:lnTo>
                    <a:pt x="2070" y="1420"/>
                  </a:lnTo>
                  <a:lnTo>
                    <a:pt x="2058" y="1421"/>
                  </a:lnTo>
                  <a:lnTo>
                    <a:pt x="1089" y="1421"/>
                  </a:lnTo>
                  <a:lnTo>
                    <a:pt x="1077" y="1420"/>
                  </a:lnTo>
                  <a:lnTo>
                    <a:pt x="1067" y="1413"/>
                  </a:lnTo>
                  <a:lnTo>
                    <a:pt x="1061" y="1403"/>
                  </a:lnTo>
                  <a:lnTo>
                    <a:pt x="1058" y="1391"/>
                  </a:lnTo>
                  <a:lnTo>
                    <a:pt x="1058" y="1331"/>
                  </a:lnTo>
                  <a:lnTo>
                    <a:pt x="1061" y="1319"/>
                  </a:lnTo>
                  <a:lnTo>
                    <a:pt x="1067" y="1309"/>
                  </a:lnTo>
                  <a:lnTo>
                    <a:pt x="1077" y="1302"/>
                  </a:lnTo>
                  <a:lnTo>
                    <a:pt x="1089" y="1301"/>
                  </a:lnTo>
                  <a:close/>
                  <a:moveTo>
                    <a:pt x="1544" y="545"/>
                  </a:moveTo>
                  <a:lnTo>
                    <a:pt x="1544" y="1149"/>
                  </a:lnTo>
                  <a:lnTo>
                    <a:pt x="1604" y="1149"/>
                  </a:lnTo>
                  <a:lnTo>
                    <a:pt x="1604" y="545"/>
                  </a:lnTo>
                  <a:lnTo>
                    <a:pt x="1544" y="545"/>
                  </a:lnTo>
                  <a:close/>
                  <a:moveTo>
                    <a:pt x="1422" y="424"/>
                  </a:moveTo>
                  <a:lnTo>
                    <a:pt x="1724" y="424"/>
                  </a:lnTo>
                  <a:lnTo>
                    <a:pt x="1724" y="1270"/>
                  </a:lnTo>
                  <a:lnTo>
                    <a:pt x="1422" y="1270"/>
                  </a:lnTo>
                  <a:lnTo>
                    <a:pt x="1422" y="424"/>
                  </a:lnTo>
                  <a:close/>
                  <a:moveTo>
                    <a:pt x="1119" y="363"/>
                  </a:moveTo>
                  <a:lnTo>
                    <a:pt x="1119" y="1149"/>
                  </a:lnTo>
                  <a:lnTo>
                    <a:pt x="1181" y="1149"/>
                  </a:lnTo>
                  <a:lnTo>
                    <a:pt x="1181" y="363"/>
                  </a:lnTo>
                  <a:lnTo>
                    <a:pt x="1119" y="363"/>
                  </a:lnTo>
                  <a:close/>
                  <a:moveTo>
                    <a:pt x="999" y="242"/>
                  </a:moveTo>
                  <a:lnTo>
                    <a:pt x="1302" y="242"/>
                  </a:lnTo>
                  <a:lnTo>
                    <a:pt x="1302" y="1270"/>
                  </a:lnTo>
                  <a:lnTo>
                    <a:pt x="999" y="1270"/>
                  </a:lnTo>
                  <a:lnTo>
                    <a:pt x="999" y="242"/>
                  </a:lnTo>
                  <a:close/>
                  <a:moveTo>
                    <a:pt x="1937" y="121"/>
                  </a:moveTo>
                  <a:lnTo>
                    <a:pt x="1937" y="1149"/>
                  </a:lnTo>
                  <a:lnTo>
                    <a:pt x="1997" y="1149"/>
                  </a:lnTo>
                  <a:lnTo>
                    <a:pt x="1997" y="121"/>
                  </a:lnTo>
                  <a:lnTo>
                    <a:pt x="1937" y="121"/>
                  </a:lnTo>
                  <a:close/>
                  <a:moveTo>
                    <a:pt x="1816" y="0"/>
                  </a:moveTo>
                  <a:lnTo>
                    <a:pt x="2118" y="0"/>
                  </a:lnTo>
                  <a:lnTo>
                    <a:pt x="2118" y="1270"/>
                  </a:lnTo>
                  <a:lnTo>
                    <a:pt x="1816" y="1270"/>
                  </a:lnTo>
                  <a:lnTo>
                    <a:pt x="1816" y="0"/>
                  </a:ln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1065">
                <a:solidFill>
                  <a:schemeClr val="tx1">
                    <a:lumMod val="95000"/>
                    <a:lumOff val="5000"/>
                  </a:schemeClr>
                </a:solidFill>
                <a:cs typeface="+mn-ea"/>
              </a:endParaRPr>
            </a:p>
          </p:txBody>
        </p:sp>
        <p:sp>
          <p:nvSpPr>
            <p:cNvPr id="7" name="PA-任意多边形 14"/>
            <p:cNvSpPr/>
            <p:nvPr>
              <p:custDataLst>
                <p:tags r:id="rId17"/>
              </p:custDataLst>
            </p:nvPr>
          </p:nvSpPr>
          <p:spPr bwMode="auto">
            <a:xfrm>
              <a:off x="1407289" y="2442665"/>
              <a:ext cx="191185" cy="192451"/>
            </a:xfrm>
            <a:custGeom>
              <a:avLst/>
              <a:gdLst>
                <a:gd name="T0" fmla="*/ 605 w 1210"/>
                <a:gd name="T1" fmla="*/ 0 h 1210"/>
                <a:gd name="T2" fmla="*/ 605 w 1210"/>
                <a:gd name="T3" fmla="*/ 605 h 1210"/>
                <a:gd name="T4" fmla="*/ 1210 w 1210"/>
                <a:gd name="T5" fmla="*/ 605 h 1210"/>
                <a:gd name="T6" fmla="*/ 1207 w 1210"/>
                <a:gd name="T7" fmla="*/ 668 h 1210"/>
                <a:gd name="T8" fmla="*/ 1198 w 1210"/>
                <a:gd name="T9" fmla="*/ 727 h 1210"/>
                <a:gd name="T10" fmla="*/ 1183 w 1210"/>
                <a:gd name="T11" fmla="*/ 786 h 1210"/>
                <a:gd name="T12" fmla="*/ 1163 w 1210"/>
                <a:gd name="T13" fmla="*/ 841 h 1210"/>
                <a:gd name="T14" fmla="*/ 1137 w 1210"/>
                <a:gd name="T15" fmla="*/ 893 h 1210"/>
                <a:gd name="T16" fmla="*/ 1107 w 1210"/>
                <a:gd name="T17" fmla="*/ 943 h 1210"/>
                <a:gd name="T18" fmla="*/ 1072 w 1210"/>
                <a:gd name="T19" fmla="*/ 990 h 1210"/>
                <a:gd name="T20" fmla="*/ 1032 w 1210"/>
                <a:gd name="T21" fmla="*/ 1033 h 1210"/>
                <a:gd name="T22" fmla="*/ 989 w 1210"/>
                <a:gd name="T23" fmla="*/ 1072 h 1210"/>
                <a:gd name="T24" fmla="*/ 943 w 1210"/>
                <a:gd name="T25" fmla="*/ 1107 h 1210"/>
                <a:gd name="T26" fmla="*/ 893 w 1210"/>
                <a:gd name="T27" fmla="*/ 1138 h 1210"/>
                <a:gd name="T28" fmla="*/ 841 w 1210"/>
                <a:gd name="T29" fmla="*/ 1163 h 1210"/>
                <a:gd name="T30" fmla="*/ 784 w 1210"/>
                <a:gd name="T31" fmla="*/ 1184 h 1210"/>
                <a:gd name="T32" fmla="*/ 726 w 1210"/>
                <a:gd name="T33" fmla="*/ 1198 h 1210"/>
                <a:gd name="T34" fmla="*/ 667 w 1210"/>
                <a:gd name="T35" fmla="*/ 1208 h 1210"/>
                <a:gd name="T36" fmla="*/ 605 w 1210"/>
                <a:gd name="T37" fmla="*/ 1210 h 1210"/>
                <a:gd name="T38" fmla="*/ 543 w 1210"/>
                <a:gd name="T39" fmla="*/ 1208 h 1210"/>
                <a:gd name="T40" fmla="*/ 484 w 1210"/>
                <a:gd name="T41" fmla="*/ 1198 h 1210"/>
                <a:gd name="T42" fmla="*/ 426 w 1210"/>
                <a:gd name="T43" fmla="*/ 1184 h 1210"/>
                <a:gd name="T44" fmla="*/ 370 w 1210"/>
                <a:gd name="T45" fmla="*/ 1163 h 1210"/>
                <a:gd name="T46" fmla="*/ 317 w 1210"/>
                <a:gd name="T47" fmla="*/ 1138 h 1210"/>
                <a:gd name="T48" fmla="*/ 267 w 1210"/>
                <a:gd name="T49" fmla="*/ 1107 h 1210"/>
                <a:gd name="T50" fmla="*/ 221 w 1210"/>
                <a:gd name="T51" fmla="*/ 1072 h 1210"/>
                <a:gd name="T52" fmla="*/ 178 w 1210"/>
                <a:gd name="T53" fmla="*/ 1033 h 1210"/>
                <a:gd name="T54" fmla="*/ 138 w 1210"/>
                <a:gd name="T55" fmla="*/ 990 h 1210"/>
                <a:gd name="T56" fmla="*/ 103 w 1210"/>
                <a:gd name="T57" fmla="*/ 943 h 1210"/>
                <a:gd name="T58" fmla="*/ 73 w 1210"/>
                <a:gd name="T59" fmla="*/ 893 h 1210"/>
                <a:gd name="T60" fmla="*/ 47 w 1210"/>
                <a:gd name="T61" fmla="*/ 841 h 1210"/>
                <a:gd name="T62" fmla="*/ 27 w 1210"/>
                <a:gd name="T63" fmla="*/ 786 h 1210"/>
                <a:gd name="T64" fmla="*/ 12 w 1210"/>
                <a:gd name="T65" fmla="*/ 727 h 1210"/>
                <a:gd name="T66" fmla="*/ 3 w 1210"/>
                <a:gd name="T67" fmla="*/ 668 h 1210"/>
                <a:gd name="T68" fmla="*/ 0 w 1210"/>
                <a:gd name="T69" fmla="*/ 605 h 1210"/>
                <a:gd name="T70" fmla="*/ 3 w 1210"/>
                <a:gd name="T71" fmla="*/ 544 h 1210"/>
                <a:gd name="T72" fmla="*/ 12 w 1210"/>
                <a:gd name="T73" fmla="*/ 484 h 1210"/>
                <a:gd name="T74" fmla="*/ 27 w 1210"/>
                <a:gd name="T75" fmla="*/ 426 h 1210"/>
                <a:gd name="T76" fmla="*/ 47 w 1210"/>
                <a:gd name="T77" fmla="*/ 371 h 1210"/>
                <a:gd name="T78" fmla="*/ 73 w 1210"/>
                <a:gd name="T79" fmla="*/ 318 h 1210"/>
                <a:gd name="T80" fmla="*/ 103 w 1210"/>
                <a:gd name="T81" fmla="*/ 269 h 1210"/>
                <a:gd name="T82" fmla="*/ 138 w 1210"/>
                <a:gd name="T83" fmla="*/ 222 h 1210"/>
                <a:gd name="T84" fmla="*/ 178 w 1210"/>
                <a:gd name="T85" fmla="*/ 179 h 1210"/>
                <a:gd name="T86" fmla="*/ 221 w 1210"/>
                <a:gd name="T87" fmla="*/ 139 h 1210"/>
                <a:gd name="T88" fmla="*/ 267 w 1210"/>
                <a:gd name="T89" fmla="*/ 105 h 1210"/>
                <a:gd name="T90" fmla="*/ 317 w 1210"/>
                <a:gd name="T91" fmla="*/ 74 h 1210"/>
                <a:gd name="T92" fmla="*/ 370 w 1210"/>
                <a:gd name="T93" fmla="*/ 49 h 1210"/>
                <a:gd name="T94" fmla="*/ 426 w 1210"/>
                <a:gd name="T95" fmla="*/ 28 h 1210"/>
                <a:gd name="T96" fmla="*/ 484 w 1210"/>
                <a:gd name="T97" fmla="*/ 14 h 1210"/>
                <a:gd name="T98" fmla="*/ 543 w 1210"/>
                <a:gd name="T99" fmla="*/ 4 h 1210"/>
                <a:gd name="T100" fmla="*/ 605 w 1210"/>
                <a:gd name="T101" fmla="*/ 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210" h="1210">
                  <a:moveTo>
                    <a:pt x="605" y="0"/>
                  </a:moveTo>
                  <a:lnTo>
                    <a:pt x="605" y="605"/>
                  </a:lnTo>
                  <a:lnTo>
                    <a:pt x="1210" y="605"/>
                  </a:lnTo>
                  <a:lnTo>
                    <a:pt x="1207" y="668"/>
                  </a:lnTo>
                  <a:lnTo>
                    <a:pt x="1198" y="727"/>
                  </a:lnTo>
                  <a:lnTo>
                    <a:pt x="1183" y="786"/>
                  </a:lnTo>
                  <a:lnTo>
                    <a:pt x="1163" y="841"/>
                  </a:lnTo>
                  <a:lnTo>
                    <a:pt x="1137" y="893"/>
                  </a:lnTo>
                  <a:lnTo>
                    <a:pt x="1107" y="943"/>
                  </a:lnTo>
                  <a:lnTo>
                    <a:pt x="1072" y="990"/>
                  </a:lnTo>
                  <a:lnTo>
                    <a:pt x="1032" y="1033"/>
                  </a:lnTo>
                  <a:lnTo>
                    <a:pt x="989" y="1072"/>
                  </a:lnTo>
                  <a:lnTo>
                    <a:pt x="943" y="1107"/>
                  </a:lnTo>
                  <a:lnTo>
                    <a:pt x="893" y="1138"/>
                  </a:lnTo>
                  <a:lnTo>
                    <a:pt x="841" y="1163"/>
                  </a:lnTo>
                  <a:lnTo>
                    <a:pt x="784" y="1184"/>
                  </a:lnTo>
                  <a:lnTo>
                    <a:pt x="726" y="1198"/>
                  </a:lnTo>
                  <a:lnTo>
                    <a:pt x="667" y="1208"/>
                  </a:lnTo>
                  <a:lnTo>
                    <a:pt x="605" y="1210"/>
                  </a:lnTo>
                  <a:lnTo>
                    <a:pt x="543" y="1208"/>
                  </a:lnTo>
                  <a:lnTo>
                    <a:pt x="484" y="1198"/>
                  </a:lnTo>
                  <a:lnTo>
                    <a:pt x="426" y="1184"/>
                  </a:lnTo>
                  <a:lnTo>
                    <a:pt x="370" y="1163"/>
                  </a:lnTo>
                  <a:lnTo>
                    <a:pt x="317" y="1138"/>
                  </a:lnTo>
                  <a:lnTo>
                    <a:pt x="267" y="1107"/>
                  </a:lnTo>
                  <a:lnTo>
                    <a:pt x="221" y="1072"/>
                  </a:lnTo>
                  <a:lnTo>
                    <a:pt x="178" y="1033"/>
                  </a:lnTo>
                  <a:lnTo>
                    <a:pt x="138" y="990"/>
                  </a:lnTo>
                  <a:lnTo>
                    <a:pt x="103" y="943"/>
                  </a:lnTo>
                  <a:lnTo>
                    <a:pt x="73" y="893"/>
                  </a:lnTo>
                  <a:lnTo>
                    <a:pt x="47" y="841"/>
                  </a:lnTo>
                  <a:lnTo>
                    <a:pt x="27" y="786"/>
                  </a:lnTo>
                  <a:lnTo>
                    <a:pt x="12" y="727"/>
                  </a:lnTo>
                  <a:lnTo>
                    <a:pt x="3" y="668"/>
                  </a:lnTo>
                  <a:lnTo>
                    <a:pt x="0" y="605"/>
                  </a:lnTo>
                  <a:lnTo>
                    <a:pt x="3" y="544"/>
                  </a:lnTo>
                  <a:lnTo>
                    <a:pt x="12" y="484"/>
                  </a:lnTo>
                  <a:lnTo>
                    <a:pt x="27" y="426"/>
                  </a:lnTo>
                  <a:lnTo>
                    <a:pt x="47" y="371"/>
                  </a:lnTo>
                  <a:lnTo>
                    <a:pt x="73" y="318"/>
                  </a:lnTo>
                  <a:lnTo>
                    <a:pt x="103" y="269"/>
                  </a:lnTo>
                  <a:lnTo>
                    <a:pt x="138" y="222"/>
                  </a:lnTo>
                  <a:lnTo>
                    <a:pt x="178" y="179"/>
                  </a:lnTo>
                  <a:lnTo>
                    <a:pt x="221" y="139"/>
                  </a:lnTo>
                  <a:lnTo>
                    <a:pt x="267" y="105"/>
                  </a:lnTo>
                  <a:lnTo>
                    <a:pt x="317" y="74"/>
                  </a:lnTo>
                  <a:lnTo>
                    <a:pt x="370" y="49"/>
                  </a:lnTo>
                  <a:lnTo>
                    <a:pt x="426" y="28"/>
                  </a:lnTo>
                  <a:lnTo>
                    <a:pt x="484" y="14"/>
                  </a:lnTo>
                  <a:lnTo>
                    <a:pt x="543" y="4"/>
                  </a:lnTo>
                  <a:lnTo>
                    <a:pt x="605" y="0"/>
                  </a:ln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1065">
                <a:solidFill>
                  <a:schemeClr val="tx1">
                    <a:lumMod val="95000"/>
                    <a:lumOff val="5000"/>
                  </a:schemeClr>
                </a:solidFill>
                <a:cs typeface="+mn-ea"/>
              </a:endParaRPr>
            </a:p>
          </p:txBody>
        </p:sp>
        <p:sp>
          <p:nvSpPr>
            <p:cNvPr id="8" name="PA-任意多边形 15"/>
            <p:cNvSpPr/>
            <p:nvPr>
              <p:custDataLst>
                <p:tags r:id="rId18"/>
              </p:custDataLst>
            </p:nvPr>
          </p:nvSpPr>
          <p:spPr bwMode="auto">
            <a:xfrm>
              <a:off x="1512377" y="2433802"/>
              <a:ext cx="96226" cy="94960"/>
            </a:xfrm>
            <a:custGeom>
              <a:avLst/>
              <a:gdLst>
                <a:gd name="T0" fmla="*/ 0 w 605"/>
                <a:gd name="T1" fmla="*/ 0 h 605"/>
                <a:gd name="T2" fmla="*/ 61 w 605"/>
                <a:gd name="T3" fmla="*/ 2 h 605"/>
                <a:gd name="T4" fmla="*/ 121 w 605"/>
                <a:gd name="T5" fmla="*/ 12 h 605"/>
                <a:gd name="T6" fmla="*/ 179 w 605"/>
                <a:gd name="T7" fmla="*/ 27 h 605"/>
                <a:gd name="T8" fmla="*/ 235 w 605"/>
                <a:gd name="T9" fmla="*/ 47 h 605"/>
                <a:gd name="T10" fmla="*/ 288 w 605"/>
                <a:gd name="T11" fmla="*/ 73 h 605"/>
                <a:gd name="T12" fmla="*/ 337 w 605"/>
                <a:gd name="T13" fmla="*/ 103 h 605"/>
                <a:gd name="T14" fmla="*/ 384 w 605"/>
                <a:gd name="T15" fmla="*/ 139 h 605"/>
                <a:gd name="T16" fmla="*/ 427 w 605"/>
                <a:gd name="T17" fmla="*/ 177 h 605"/>
                <a:gd name="T18" fmla="*/ 466 w 605"/>
                <a:gd name="T19" fmla="*/ 220 h 605"/>
                <a:gd name="T20" fmla="*/ 501 w 605"/>
                <a:gd name="T21" fmla="*/ 267 h 605"/>
                <a:gd name="T22" fmla="*/ 531 w 605"/>
                <a:gd name="T23" fmla="*/ 317 h 605"/>
                <a:gd name="T24" fmla="*/ 558 w 605"/>
                <a:gd name="T25" fmla="*/ 370 h 605"/>
                <a:gd name="T26" fmla="*/ 577 w 605"/>
                <a:gd name="T27" fmla="*/ 425 h 605"/>
                <a:gd name="T28" fmla="*/ 593 w 605"/>
                <a:gd name="T29" fmla="*/ 483 h 605"/>
                <a:gd name="T30" fmla="*/ 602 w 605"/>
                <a:gd name="T31" fmla="*/ 542 h 605"/>
                <a:gd name="T32" fmla="*/ 605 w 605"/>
                <a:gd name="T33" fmla="*/ 605 h 605"/>
                <a:gd name="T34" fmla="*/ 0 w 605"/>
                <a:gd name="T35" fmla="*/ 605 h 605"/>
                <a:gd name="T36" fmla="*/ 0 w 605"/>
                <a:gd name="T37" fmla="*/ 0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05" h="605">
                  <a:moveTo>
                    <a:pt x="0" y="0"/>
                  </a:moveTo>
                  <a:lnTo>
                    <a:pt x="61" y="2"/>
                  </a:lnTo>
                  <a:lnTo>
                    <a:pt x="121" y="12"/>
                  </a:lnTo>
                  <a:lnTo>
                    <a:pt x="179" y="27"/>
                  </a:lnTo>
                  <a:lnTo>
                    <a:pt x="235" y="47"/>
                  </a:lnTo>
                  <a:lnTo>
                    <a:pt x="288" y="73"/>
                  </a:lnTo>
                  <a:lnTo>
                    <a:pt x="337" y="103"/>
                  </a:lnTo>
                  <a:lnTo>
                    <a:pt x="384" y="139"/>
                  </a:lnTo>
                  <a:lnTo>
                    <a:pt x="427" y="177"/>
                  </a:lnTo>
                  <a:lnTo>
                    <a:pt x="466" y="220"/>
                  </a:lnTo>
                  <a:lnTo>
                    <a:pt x="501" y="267"/>
                  </a:lnTo>
                  <a:lnTo>
                    <a:pt x="531" y="317"/>
                  </a:lnTo>
                  <a:lnTo>
                    <a:pt x="558" y="370"/>
                  </a:lnTo>
                  <a:lnTo>
                    <a:pt x="577" y="425"/>
                  </a:lnTo>
                  <a:lnTo>
                    <a:pt x="593" y="483"/>
                  </a:lnTo>
                  <a:lnTo>
                    <a:pt x="602" y="542"/>
                  </a:lnTo>
                  <a:lnTo>
                    <a:pt x="605" y="605"/>
                  </a:lnTo>
                  <a:lnTo>
                    <a:pt x="0" y="605"/>
                  </a:lnTo>
                  <a:lnTo>
                    <a:pt x="0" y="0"/>
                  </a:ln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1065">
                <a:solidFill>
                  <a:schemeClr val="tx1">
                    <a:lumMod val="95000"/>
                    <a:lumOff val="5000"/>
                  </a:schemeClr>
                </a:solidFill>
                <a:cs typeface="+mn-ea"/>
              </a:endParaRPr>
            </a:p>
          </p:txBody>
        </p:sp>
      </p:grpSp>
      <p:sp>
        <p:nvSpPr>
          <p:cNvPr id="9" name="PA-110864"/>
          <p:cNvSpPr/>
          <p:nvPr>
            <p:custDataLst>
              <p:tags r:id="rId3"/>
            </p:custDataLst>
          </p:nvPr>
        </p:nvSpPr>
        <p:spPr>
          <a:xfrm>
            <a:off x="2388425" y="2275572"/>
            <a:ext cx="2767474" cy="515526"/>
          </a:xfrm>
          <a:prstGeom prst="rect">
            <a:avLst/>
          </a:prstGeom>
        </p:spPr>
        <p:txBody>
          <a:bodyPr wrap="square">
            <a:spAutoFit/>
          </a:bodyPr>
          <a:lstStyle/>
          <a:p>
            <a:pPr algn="just">
              <a:lnSpc>
                <a:spcPct val="150000"/>
              </a:lnSpc>
            </a:pPr>
            <a:r>
              <a:rPr lang="zh-CN" altLang="en-US" sz="2000">
                <a:latin typeface="+mn-ea"/>
              </a:rPr>
              <a:t>每年</a:t>
            </a:r>
            <a:r>
              <a:rPr lang="en-US" altLang="zh-CN" sz="2000">
                <a:latin typeface="+mn-ea"/>
              </a:rPr>
              <a:t>9</a:t>
            </a:r>
            <a:r>
              <a:rPr lang="zh-CN" altLang="en-US" sz="2000">
                <a:latin typeface="+mn-ea"/>
              </a:rPr>
              <a:t>月第三周</a:t>
            </a:r>
          </a:p>
        </p:txBody>
      </p:sp>
      <p:grpSp>
        <p:nvGrpSpPr>
          <p:cNvPr id="10" name="PA-110865"/>
          <p:cNvGrpSpPr/>
          <p:nvPr>
            <p:custDataLst>
              <p:tags r:id="rId4"/>
            </p:custDataLst>
          </p:nvPr>
        </p:nvGrpSpPr>
        <p:grpSpPr>
          <a:xfrm>
            <a:off x="7430619" y="1842719"/>
            <a:ext cx="637125" cy="646317"/>
            <a:chOff x="1407289" y="4144264"/>
            <a:chExt cx="572289" cy="524176"/>
          </a:xfrm>
          <a:noFill/>
        </p:grpSpPr>
        <p:sp>
          <p:nvSpPr>
            <p:cNvPr id="11" name="PA-任意多边形 51"/>
            <p:cNvSpPr/>
            <p:nvPr>
              <p:custDataLst>
                <p:tags r:id="rId12"/>
              </p:custDataLst>
            </p:nvPr>
          </p:nvSpPr>
          <p:spPr bwMode="auto">
            <a:xfrm>
              <a:off x="1407289" y="4144264"/>
              <a:ext cx="510248" cy="496321"/>
            </a:xfrm>
            <a:custGeom>
              <a:avLst/>
              <a:gdLst>
                <a:gd name="T0" fmla="*/ 1643 w 3228"/>
                <a:gd name="T1" fmla="*/ 15 h 3134"/>
                <a:gd name="T2" fmla="*/ 1853 w 3228"/>
                <a:gd name="T3" fmla="*/ 103 h 3134"/>
                <a:gd name="T4" fmla="*/ 2247 w 3228"/>
                <a:gd name="T5" fmla="*/ 269 h 3134"/>
                <a:gd name="T6" fmla="*/ 2653 w 3228"/>
                <a:gd name="T7" fmla="*/ 438 h 3134"/>
                <a:gd name="T8" fmla="*/ 2905 w 3228"/>
                <a:gd name="T9" fmla="*/ 536 h 3134"/>
                <a:gd name="T10" fmla="*/ 3084 w 3228"/>
                <a:gd name="T11" fmla="*/ 605 h 3134"/>
                <a:gd name="T12" fmla="*/ 3150 w 3228"/>
                <a:gd name="T13" fmla="*/ 655 h 3134"/>
                <a:gd name="T14" fmla="*/ 3167 w 3228"/>
                <a:gd name="T15" fmla="*/ 707 h 3134"/>
                <a:gd name="T16" fmla="*/ 3188 w 3228"/>
                <a:gd name="T17" fmla="*/ 868 h 3134"/>
                <a:gd name="T18" fmla="*/ 3210 w 3228"/>
                <a:gd name="T19" fmla="*/ 1216 h 3134"/>
                <a:gd name="T20" fmla="*/ 3224 w 3228"/>
                <a:gd name="T21" fmla="*/ 1650 h 3134"/>
                <a:gd name="T22" fmla="*/ 3226 w 3228"/>
                <a:gd name="T23" fmla="*/ 2037 h 3134"/>
                <a:gd name="T24" fmla="*/ 3208 w 3228"/>
                <a:gd name="T25" fmla="*/ 2280 h 3134"/>
                <a:gd name="T26" fmla="*/ 3113 w 3228"/>
                <a:gd name="T27" fmla="*/ 2297 h 3134"/>
                <a:gd name="T28" fmla="*/ 3105 w 3228"/>
                <a:gd name="T29" fmla="*/ 2130 h 3134"/>
                <a:gd name="T30" fmla="*/ 3107 w 3228"/>
                <a:gd name="T31" fmla="*/ 1766 h 3134"/>
                <a:gd name="T32" fmla="*/ 3095 w 3228"/>
                <a:gd name="T33" fmla="*/ 1328 h 3134"/>
                <a:gd name="T34" fmla="*/ 3074 w 3228"/>
                <a:gd name="T35" fmla="*/ 939 h 3134"/>
                <a:gd name="T36" fmla="*/ 3051 w 3228"/>
                <a:gd name="T37" fmla="*/ 724 h 3134"/>
                <a:gd name="T38" fmla="*/ 2930 w 3228"/>
                <a:gd name="T39" fmla="*/ 671 h 3134"/>
                <a:gd name="T40" fmla="*/ 2710 w 3228"/>
                <a:gd name="T41" fmla="*/ 589 h 3134"/>
                <a:gd name="T42" fmla="*/ 2358 w 3228"/>
                <a:gd name="T43" fmla="*/ 444 h 3134"/>
                <a:gd name="T44" fmla="*/ 1912 w 3228"/>
                <a:gd name="T45" fmla="*/ 255 h 3134"/>
                <a:gd name="T46" fmla="*/ 1638 w 3228"/>
                <a:gd name="T47" fmla="*/ 140 h 3134"/>
                <a:gd name="T48" fmla="*/ 1524 w 3228"/>
                <a:gd name="T49" fmla="*/ 151 h 3134"/>
                <a:gd name="T50" fmla="*/ 1263 w 3228"/>
                <a:gd name="T51" fmla="*/ 265 h 3134"/>
                <a:gd name="T52" fmla="*/ 837 w 3228"/>
                <a:gd name="T53" fmla="*/ 453 h 3134"/>
                <a:gd name="T54" fmla="*/ 477 w 3228"/>
                <a:gd name="T55" fmla="*/ 604 h 3134"/>
                <a:gd name="T56" fmla="*/ 264 w 3228"/>
                <a:gd name="T57" fmla="*/ 686 h 3134"/>
                <a:gd name="T58" fmla="*/ 174 w 3228"/>
                <a:gd name="T59" fmla="*/ 746 h 3134"/>
                <a:gd name="T60" fmla="*/ 150 w 3228"/>
                <a:gd name="T61" fmla="*/ 999 h 3134"/>
                <a:gd name="T62" fmla="*/ 132 w 3228"/>
                <a:gd name="T63" fmla="*/ 1403 h 3134"/>
                <a:gd name="T64" fmla="*/ 122 w 3228"/>
                <a:gd name="T65" fmla="*/ 1837 h 3134"/>
                <a:gd name="T66" fmla="*/ 126 w 3228"/>
                <a:gd name="T67" fmla="*/ 2178 h 3134"/>
                <a:gd name="T68" fmla="*/ 214 w 3228"/>
                <a:gd name="T69" fmla="*/ 2532 h 3134"/>
                <a:gd name="T70" fmla="*/ 473 w 3228"/>
                <a:gd name="T71" fmla="*/ 2885 h 3134"/>
                <a:gd name="T72" fmla="*/ 683 w 3228"/>
                <a:gd name="T73" fmla="*/ 3051 h 3134"/>
                <a:gd name="T74" fmla="*/ 648 w 3228"/>
                <a:gd name="T75" fmla="*/ 3129 h 3134"/>
                <a:gd name="T76" fmla="*/ 523 w 3228"/>
                <a:gd name="T77" fmla="*/ 3082 h 3134"/>
                <a:gd name="T78" fmla="*/ 181 w 3228"/>
                <a:gd name="T79" fmla="*/ 2731 h 3134"/>
                <a:gd name="T80" fmla="*/ 12 w 3228"/>
                <a:gd name="T81" fmla="*/ 2270 h 3134"/>
                <a:gd name="T82" fmla="*/ 0 w 3228"/>
                <a:gd name="T83" fmla="*/ 1972 h 3134"/>
                <a:gd name="T84" fmla="*/ 5 w 3228"/>
                <a:gd name="T85" fmla="*/ 1543 h 3134"/>
                <a:gd name="T86" fmla="*/ 22 w 3228"/>
                <a:gd name="T87" fmla="*/ 1083 h 3134"/>
                <a:gd name="T88" fmla="*/ 43 w 3228"/>
                <a:gd name="T89" fmla="*/ 806 h 3134"/>
                <a:gd name="T90" fmla="*/ 63 w 3228"/>
                <a:gd name="T91" fmla="*/ 690 h 3134"/>
                <a:gd name="T92" fmla="*/ 78 w 3228"/>
                <a:gd name="T93" fmla="*/ 658 h 3134"/>
                <a:gd name="T94" fmla="*/ 181 w 3228"/>
                <a:gd name="T95" fmla="*/ 593 h 3134"/>
                <a:gd name="T96" fmla="*/ 373 w 3228"/>
                <a:gd name="T97" fmla="*/ 519 h 3134"/>
                <a:gd name="T98" fmla="*/ 660 w 3228"/>
                <a:gd name="T99" fmla="*/ 401 h 3134"/>
                <a:gd name="T100" fmla="*/ 1083 w 3228"/>
                <a:gd name="T101" fmla="*/ 215 h 3134"/>
                <a:gd name="T102" fmla="*/ 1406 w 3228"/>
                <a:gd name="T103" fmla="*/ 75 h 3134"/>
                <a:gd name="T104" fmla="*/ 1544 w 3228"/>
                <a:gd name="T105" fmla="*/ 14 h 3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27" h="3134">
                  <a:moveTo>
                    <a:pt x="1584" y="0"/>
                  </a:moveTo>
                  <a:lnTo>
                    <a:pt x="1599" y="0"/>
                  </a:lnTo>
                  <a:lnTo>
                    <a:pt x="1614" y="3"/>
                  </a:lnTo>
                  <a:lnTo>
                    <a:pt x="1618" y="6"/>
                  </a:lnTo>
                  <a:lnTo>
                    <a:pt x="1628" y="9"/>
                  </a:lnTo>
                  <a:lnTo>
                    <a:pt x="1643" y="15"/>
                  </a:lnTo>
                  <a:lnTo>
                    <a:pt x="1664" y="24"/>
                  </a:lnTo>
                  <a:lnTo>
                    <a:pt x="1691" y="35"/>
                  </a:lnTo>
                  <a:lnTo>
                    <a:pt x="1723" y="48"/>
                  </a:lnTo>
                  <a:lnTo>
                    <a:pt x="1761" y="65"/>
                  </a:lnTo>
                  <a:lnTo>
                    <a:pt x="1804" y="82"/>
                  </a:lnTo>
                  <a:lnTo>
                    <a:pt x="1853" y="103"/>
                  </a:lnTo>
                  <a:lnTo>
                    <a:pt x="1906" y="125"/>
                  </a:lnTo>
                  <a:lnTo>
                    <a:pt x="1965" y="151"/>
                  </a:lnTo>
                  <a:lnTo>
                    <a:pt x="2028" y="177"/>
                  </a:lnTo>
                  <a:lnTo>
                    <a:pt x="2096" y="206"/>
                  </a:lnTo>
                  <a:lnTo>
                    <a:pt x="2169" y="236"/>
                  </a:lnTo>
                  <a:lnTo>
                    <a:pt x="2247" y="269"/>
                  </a:lnTo>
                  <a:lnTo>
                    <a:pt x="2328" y="304"/>
                  </a:lnTo>
                  <a:lnTo>
                    <a:pt x="2403" y="335"/>
                  </a:lnTo>
                  <a:lnTo>
                    <a:pt x="2472" y="365"/>
                  </a:lnTo>
                  <a:lnTo>
                    <a:pt x="2538" y="391"/>
                  </a:lnTo>
                  <a:lnTo>
                    <a:pt x="2598" y="416"/>
                  </a:lnTo>
                  <a:lnTo>
                    <a:pt x="2653" y="438"/>
                  </a:lnTo>
                  <a:lnTo>
                    <a:pt x="2705" y="459"/>
                  </a:lnTo>
                  <a:lnTo>
                    <a:pt x="2753" y="478"/>
                  </a:lnTo>
                  <a:lnTo>
                    <a:pt x="2796" y="494"/>
                  </a:lnTo>
                  <a:lnTo>
                    <a:pt x="2836" y="510"/>
                  </a:lnTo>
                  <a:lnTo>
                    <a:pt x="2872" y="524"/>
                  </a:lnTo>
                  <a:lnTo>
                    <a:pt x="2905" y="536"/>
                  </a:lnTo>
                  <a:lnTo>
                    <a:pt x="2934" y="547"/>
                  </a:lnTo>
                  <a:lnTo>
                    <a:pt x="2973" y="561"/>
                  </a:lnTo>
                  <a:lnTo>
                    <a:pt x="3007" y="574"/>
                  </a:lnTo>
                  <a:lnTo>
                    <a:pt x="3036" y="585"/>
                  </a:lnTo>
                  <a:lnTo>
                    <a:pt x="3062" y="596"/>
                  </a:lnTo>
                  <a:lnTo>
                    <a:pt x="3084" y="605"/>
                  </a:lnTo>
                  <a:lnTo>
                    <a:pt x="3101" y="615"/>
                  </a:lnTo>
                  <a:lnTo>
                    <a:pt x="3118" y="625"/>
                  </a:lnTo>
                  <a:lnTo>
                    <a:pt x="3132" y="637"/>
                  </a:lnTo>
                  <a:lnTo>
                    <a:pt x="3144" y="649"/>
                  </a:lnTo>
                  <a:lnTo>
                    <a:pt x="3146" y="652"/>
                  </a:lnTo>
                  <a:lnTo>
                    <a:pt x="3150" y="655"/>
                  </a:lnTo>
                  <a:lnTo>
                    <a:pt x="3152" y="659"/>
                  </a:lnTo>
                  <a:lnTo>
                    <a:pt x="3155" y="665"/>
                  </a:lnTo>
                  <a:lnTo>
                    <a:pt x="3158" y="671"/>
                  </a:lnTo>
                  <a:lnTo>
                    <a:pt x="3162" y="680"/>
                  </a:lnTo>
                  <a:lnTo>
                    <a:pt x="3164" y="692"/>
                  </a:lnTo>
                  <a:lnTo>
                    <a:pt x="3167" y="707"/>
                  </a:lnTo>
                  <a:lnTo>
                    <a:pt x="3172" y="723"/>
                  </a:lnTo>
                  <a:lnTo>
                    <a:pt x="3175" y="744"/>
                  </a:lnTo>
                  <a:lnTo>
                    <a:pt x="3178" y="768"/>
                  </a:lnTo>
                  <a:lnTo>
                    <a:pt x="3181" y="797"/>
                  </a:lnTo>
                  <a:lnTo>
                    <a:pt x="3185" y="830"/>
                  </a:lnTo>
                  <a:lnTo>
                    <a:pt x="3188" y="868"/>
                  </a:lnTo>
                  <a:lnTo>
                    <a:pt x="3192" y="911"/>
                  </a:lnTo>
                  <a:lnTo>
                    <a:pt x="3196" y="959"/>
                  </a:lnTo>
                  <a:lnTo>
                    <a:pt x="3199" y="1014"/>
                  </a:lnTo>
                  <a:lnTo>
                    <a:pt x="3202" y="1075"/>
                  </a:lnTo>
                  <a:lnTo>
                    <a:pt x="3206" y="1143"/>
                  </a:lnTo>
                  <a:lnTo>
                    <a:pt x="3210" y="1216"/>
                  </a:lnTo>
                  <a:lnTo>
                    <a:pt x="3213" y="1299"/>
                  </a:lnTo>
                  <a:lnTo>
                    <a:pt x="3217" y="1388"/>
                  </a:lnTo>
                  <a:lnTo>
                    <a:pt x="3219" y="1450"/>
                  </a:lnTo>
                  <a:lnTo>
                    <a:pt x="3221" y="1516"/>
                  </a:lnTo>
                  <a:lnTo>
                    <a:pt x="3222" y="1583"/>
                  </a:lnTo>
                  <a:lnTo>
                    <a:pt x="3224" y="1650"/>
                  </a:lnTo>
                  <a:lnTo>
                    <a:pt x="3225" y="1718"/>
                  </a:lnTo>
                  <a:lnTo>
                    <a:pt x="3226" y="1785"/>
                  </a:lnTo>
                  <a:lnTo>
                    <a:pt x="3226" y="1851"/>
                  </a:lnTo>
                  <a:lnTo>
                    <a:pt x="3228" y="1916"/>
                  </a:lnTo>
                  <a:lnTo>
                    <a:pt x="3226" y="1978"/>
                  </a:lnTo>
                  <a:lnTo>
                    <a:pt x="3226" y="2037"/>
                  </a:lnTo>
                  <a:lnTo>
                    <a:pt x="3224" y="2092"/>
                  </a:lnTo>
                  <a:lnTo>
                    <a:pt x="3223" y="2142"/>
                  </a:lnTo>
                  <a:lnTo>
                    <a:pt x="3220" y="2187"/>
                  </a:lnTo>
                  <a:lnTo>
                    <a:pt x="3217" y="2228"/>
                  </a:lnTo>
                  <a:lnTo>
                    <a:pt x="3213" y="2261"/>
                  </a:lnTo>
                  <a:lnTo>
                    <a:pt x="3208" y="2280"/>
                  </a:lnTo>
                  <a:lnTo>
                    <a:pt x="3198" y="2295"/>
                  </a:lnTo>
                  <a:lnTo>
                    <a:pt x="3184" y="2306"/>
                  </a:lnTo>
                  <a:lnTo>
                    <a:pt x="3166" y="2313"/>
                  </a:lnTo>
                  <a:lnTo>
                    <a:pt x="3147" y="2312"/>
                  </a:lnTo>
                  <a:lnTo>
                    <a:pt x="3129" y="2307"/>
                  </a:lnTo>
                  <a:lnTo>
                    <a:pt x="3113" y="2297"/>
                  </a:lnTo>
                  <a:lnTo>
                    <a:pt x="3102" y="2283"/>
                  </a:lnTo>
                  <a:lnTo>
                    <a:pt x="3096" y="2265"/>
                  </a:lnTo>
                  <a:lnTo>
                    <a:pt x="3096" y="2246"/>
                  </a:lnTo>
                  <a:lnTo>
                    <a:pt x="3099" y="2214"/>
                  </a:lnTo>
                  <a:lnTo>
                    <a:pt x="3102" y="2175"/>
                  </a:lnTo>
                  <a:lnTo>
                    <a:pt x="3105" y="2130"/>
                  </a:lnTo>
                  <a:lnTo>
                    <a:pt x="3106" y="2080"/>
                  </a:lnTo>
                  <a:lnTo>
                    <a:pt x="3107" y="2025"/>
                  </a:lnTo>
                  <a:lnTo>
                    <a:pt x="3108" y="1966"/>
                  </a:lnTo>
                  <a:lnTo>
                    <a:pt x="3108" y="1902"/>
                  </a:lnTo>
                  <a:lnTo>
                    <a:pt x="3107" y="1835"/>
                  </a:lnTo>
                  <a:lnTo>
                    <a:pt x="3107" y="1766"/>
                  </a:lnTo>
                  <a:lnTo>
                    <a:pt x="3106" y="1695"/>
                  </a:lnTo>
                  <a:lnTo>
                    <a:pt x="3103" y="1623"/>
                  </a:lnTo>
                  <a:lnTo>
                    <a:pt x="3101" y="1549"/>
                  </a:lnTo>
                  <a:lnTo>
                    <a:pt x="3099" y="1474"/>
                  </a:lnTo>
                  <a:lnTo>
                    <a:pt x="3097" y="1401"/>
                  </a:lnTo>
                  <a:lnTo>
                    <a:pt x="3095" y="1328"/>
                  </a:lnTo>
                  <a:lnTo>
                    <a:pt x="3091" y="1257"/>
                  </a:lnTo>
                  <a:lnTo>
                    <a:pt x="3088" y="1187"/>
                  </a:lnTo>
                  <a:lnTo>
                    <a:pt x="3085" y="1120"/>
                  </a:lnTo>
                  <a:lnTo>
                    <a:pt x="3081" y="1056"/>
                  </a:lnTo>
                  <a:lnTo>
                    <a:pt x="3077" y="995"/>
                  </a:lnTo>
                  <a:lnTo>
                    <a:pt x="3074" y="939"/>
                  </a:lnTo>
                  <a:lnTo>
                    <a:pt x="3071" y="889"/>
                  </a:lnTo>
                  <a:lnTo>
                    <a:pt x="3066" y="843"/>
                  </a:lnTo>
                  <a:lnTo>
                    <a:pt x="3063" y="803"/>
                  </a:lnTo>
                  <a:lnTo>
                    <a:pt x="3058" y="769"/>
                  </a:lnTo>
                  <a:lnTo>
                    <a:pt x="3055" y="743"/>
                  </a:lnTo>
                  <a:lnTo>
                    <a:pt x="3051" y="724"/>
                  </a:lnTo>
                  <a:lnTo>
                    <a:pt x="3041" y="717"/>
                  </a:lnTo>
                  <a:lnTo>
                    <a:pt x="3027" y="710"/>
                  </a:lnTo>
                  <a:lnTo>
                    <a:pt x="3008" y="702"/>
                  </a:lnTo>
                  <a:lnTo>
                    <a:pt x="2986" y="693"/>
                  </a:lnTo>
                  <a:lnTo>
                    <a:pt x="2961" y="683"/>
                  </a:lnTo>
                  <a:lnTo>
                    <a:pt x="2930" y="671"/>
                  </a:lnTo>
                  <a:lnTo>
                    <a:pt x="2895" y="658"/>
                  </a:lnTo>
                  <a:lnTo>
                    <a:pt x="2865" y="647"/>
                  </a:lnTo>
                  <a:lnTo>
                    <a:pt x="2831" y="635"/>
                  </a:lnTo>
                  <a:lnTo>
                    <a:pt x="2795" y="621"/>
                  </a:lnTo>
                  <a:lnTo>
                    <a:pt x="2754" y="605"/>
                  </a:lnTo>
                  <a:lnTo>
                    <a:pt x="2710" y="589"/>
                  </a:lnTo>
                  <a:lnTo>
                    <a:pt x="2662" y="570"/>
                  </a:lnTo>
                  <a:lnTo>
                    <a:pt x="2610" y="549"/>
                  </a:lnTo>
                  <a:lnTo>
                    <a:pt x="2553" y="526"/>
                  </a:lnTo>
                  <a:lnTo>
                    <a:pt x="2493" y="501"/>
                  </a:lnTo>
                  <a:lnTo>
                    <a:pt x="2428" y="475"/>
                  </a:lnTo>
                  <a:lnTo>
                    <a:pt x="2358" y="444"/>
                  </a:lnTo>
                  <a:lnTo>
                    <a:pt x="2283" y="412"/>
                  </a:lnTo>
                  <a:lnTo>
                    <a:pt x="2200" y="376"/>
                  </a:lnTo>
                  <a:lnTo>
                    <a:pt x="2121" y="343"/>
                  </a:lnTo>
                  <a:lnTo>
                    <a:pt x="2046" y="311"/>
                  </a:lnTo>
                  <a:lnTo>
                    <a:pt x="1977" y="281"/>
                  </a:lnTo>
                  <a:lnTo>
                    <a:pt x="1912" y="255"/>
                  </a:lnTo>
                  <a:lnTo>
                    <a:pt x="1853" y="230"/>
                  </a:lnTo>
                  <a:lnTo>
                    <a:pt x="1799" y="207"/>
                  </a:lnTo>
                  <a:lnTo>
                    <a:pt x="1751" y="187"/>
                  </a:lnTo>
                  <a:lnTo>
                    <a:pt x="1708" y="168"/>
                  </a:lnTo>
                  <a:lnTo>
                    <a:pt x="1670" y="153"/>
                  </a:lnTo>
                  <a:lnTo>
                    <a:pt x="1638" y="140"/>
                  </a:lnTo>
                  <a:lnTo>
                    <a:pt x="1612" y="129"/>
                  </a:lnTo>
                  <a:lnTo>
                    <a:pt x="1592" y="121"/>
                  </a:lnTo>
                  <a:lnTo>
                    <a:pt x="1584" y="124"/>
                  </a:lnTo>
                  <a:lnTo>
                    <a:pt x="1569" y="131"/>
                  </a:lnTo>
                  <a:lnTo>
                    <a:pt x="1550" y="140"/>
                  </a:lnTo>
                  <a:lnTo>
                    <a:pt x="1524" y="151"/>
                  </a:lnTo>
                  <a:lnTo>
                    <a:pt x="1494" y="164"/>
                  </a:lnTo>
                  <a:lnTo>
                    <a:pt x="1457" y="179"/>
                  </a:lnTo>
                  <a:lnTo>
                    <a:pt x="1416" y="198"/>
                  </a:lnTo>
                  <a:lnTo>
                    <a:pt x="1369" y="218"/>
                  </a:lnTo>
                  <a:lnTo>
                    <a:pt x="1319" y="241"/>
                  </a:lnTo>
                  <a:lnTo>
                    <a:pt x="1263" y="265"/>
                  </a:lnTo>
                  <a:lnTo>
                    <a:pt x="1203" y="291"/>
                  </a:lnTo>
                  <a:lnTo>
                    <a:pt x="1137" y="320"/>
                  </a:lnTo>
                  <a:lnTo>
                    <a:pt x="1067" y="351"/>
                  </a:lnTo>
                  <a:lnTo>
                    <a:pt x="993" y="384"/>
                  </a:lnTo>
                  <a:lnTo>
                    <a:pt x="915" y="418"/>
                  </a:lnTo>
                  <a:lnTo>
                    <a:pt x="837" y="453"/>
                  </a:lnTo>
                  <a:lnTo>
                    <a:pt x="764" y="485"/>
                  </a:lnTo>
                  <a:lnTo>
                    <a:pt x="696" y="513"/>
                  </a:lnTo>
                  <a:lnTo>
                    <a:pt x="634" y="540"/>
                  </a:lnTo>
                  <a:lnTo>
                    <a:pt x="577" y="564"/>
                  </a:lnTo>
                  <a:lnTo>
                    <a:pt x="524" y="585"/>
                  </a:lnTo>
                  <a:lnTo>
                    <a:pt x="477" y="604"/>
                  </a:lnTo>
                  <a:lnTo>
                    <a:pt x="433" y="621"/>
                  </a:lnTo>
                  <a:lnTo>
                    <a:pt x="393" y="636"/>
                  </a:lnTo>
                  <a:lnTo>
                    <a:pt x="358" y="649"/>
                  </a:lnTo>
                  <a:lnTo>
                    <a:pt x="327" y="661"/>
                  </a:lnTo>
                  <a:lnTo>
                    <a:pt x="293" y="675"/>
                  </a:lnTo>
                  <a:lnTo>
                    <a:pt x="264" y="686"/>
                  </a:lnTo>
                  <a:lnTo>
                    <a:pt x="239" y="697"/>
                  </a:lnTo>
                  <a:lnTo>
                    <a:pt x="219" y="705"/>
                  </a:lnTo>
                  <a:lnTo>
                    <a:pt x="201" y="713"/>
                  </a:lnTo>
                  <a:lnTo>
                    <a:pt x="187" y="721"/>
                  </a:lnTo>
                  <a:lnTo>
                    <a:pt x="177" y="727"/>
                  </a:lnTo>
                  <a:lnTo>
                    <a:pt x="174" y="746"/>
                  </a:lnTo>
                  <a:lnTo>
                    <a:pt x="169" y="772"/>
                  </a:lnTo>
                  <a:lnTo>
                    <a:pt x="166" y="805"/>
                  </a:lnTo>
                  <a:lnTo>
                    <a:pt x="161" y="845"/>
                  </a:lnTo>
                  <a:lnTo>
                    <a:pt x="158" y="891"/>
                  </a:lnTo>
                  <a:lnTo>
                    <a:pt x="154" y="943"/>
                  </a:lnTo>
                  <a:lnTo>
                    <a:pt x="150" y="999"/>
                  </a:lnTo>
                  <a:lnTo>
                    <a:pt x="147" y="1058"/>
                  </a:lnTo>
                  <a:lnTo>
                    <a:pt x="144" y="1123"/>
                  </a:lnTo>
                  <a:lnTo>
                    <a:pt x="141" y="1189"/>
                  </a:lnTo>
                  <a:lnTo>
                    <a:pt x="137" y="1259"/>
                  </a:lnTo>
                  <a:lnTo>
                    <a:pt x="134" y="1331"/>
                  </a:lnTo>
                  <a:lnTo>
                    <a:pt x="132" y="1403"/>
                  </a:lnTo>
                  <a:lnTo>
                    <a:pt x="130" y="1477"/>
                  </a:lnTo>
                  <a:lnTo>
                    <a:pt x="127" y="1550"/>
                  </a:lnTo>
                  <a:lnTo>
                    <a:pt x="125" y="1624"/>
                  </a:lnTo>
                  <a:lnTo>
                    <a:pt x="124" y="1696"/>
                  </a:lnTo>
                  <a:lnTo>
                    <a:pt x="123" y="1768"/>
                  </a:lnTo>
                  <a:lnTo>
                    <a:pt x="122" y="1837"/>
                  </a:lnTo>
                  <a:lnTo>
                    <a:pt x="122" y="1904"/>
                  </a:lnTo>
                  <a:lnTo>
                    <a:pt x="122" y="1967"/>
                  </a:lnTo>
                  <a:lnTo>
                    <a:pt x="122" y="2027"/>
                  </a:lnTo>
                  <a:lnTo>
                    <a:pt x="123" y="2082"/>
                  </a:lnTo>
                  <a:lnTo>
                    <a:pt x="124" y="2133"/>
                  </a:lnTo>
                  <a:lnTo>
                    <a:pt x="126" y="2178"/>
                  </a:lnTo>
                  <a:lnTo>
                    <a:pt x="128" y="2216"/>
                  </a:lnTo>
                  <a:lnTo>
                    <a:pt x="132" y="2249"/>
                  </a:lnTo>
                  <a:lnTo>
                    <a:pt x="145" y="2323"/>
                  </a:lnTo>
                  <a:lnTo>
                    <a:pt x="163" y="2394"/>
                  </a:lnTo>
                  <a:lnTo>
                    <a:pt x="186" y="2464"/>
                  </a:lnTo>
                  <a:lnTo>
                    <a:pt x="214" y="2532"/>
                  </a:lnTo>
                  <a:lnTo>
                    <a:pt x="247" y="2598"/>
                  </a:lnTo>
                  <a:lnTo>
                    <a:pt x="283" y="2662"/>
                  </a:lnTo>
                  <a:lnTo>
                    <a:pt x="325" y="2722"/>
                  </a:lnTo>
                  <a:lnTo>
                    <a:pt x="370" y="2780"/>
                  </a:lnTo>
                  <a:lnTo>
                    <a:pt x="420" y="2835"/>
                  </a:lnTo>
                  <a:lnTo>
                    <a:pt x="473" y="2885"/>
                  </a:lnTo>
                  <a:lnTo>
                    <a:pt x="530" y="2932"/>
                  </a:lnTo>
                  <a:lnTo>
                    <a:pt x="590" y="2975"/>
                  </a:lnTo>
                  <a:lnTo>
                    <a:pt x="653" y="3015"/>
                  </a:lnTo>
                  <a:lnTo>
                    <a:pt x="667" y="3023"/>
                  </a:lnTo>
                  <a:lnTo>
                    <a:pt x="676" y="3036"/>
                  </a:lnTo>
                  <a:lnTo>
                    <a:pt x="683" y="3051"/>
                  </a:lnTo>
                  <a:lnTo>
                    <a:pt x="685" y="3066"/>
                  </a:lnTo>
                  <a:lnTo>
                    <a:pt x="683" y="3081"/>
                  </a:lnTo>
                  <a:lnTo>
                    <a:pt x="678" y="3096"/>
                  </a:lnTo>
                  <a:lnTo>
                    <a:pt x="670" y="3110"/>
                  </a:lnTo>
                  <a:lnTo>
                    <a:pt x="660" y="3121"/>
                  </a:lnTo>
                  <a:lnTo>
                    <a:pt x="648" y="3129"/>
                  </a:lnTo>
                  <a:lnTo>
                    <a:pt x="636" y="3133"/>
                  </a:lnTo>
                  <a:lnTo>
                    <a:pt x="624" y="3134"/>
                  </a:lnTo>
                  <a:lnTo>
                    <a:pt x="614" y="3133"/>
                  </a:lnTo>
                  <a:lnTo>
                    <a:pt x="604" y="3130"/>
                  </a:lnTo>
                  <a:lnTo>
                    <a:pt x="594" y="3126"/>
                  </a:lnTo>
                  <a:lnTo>
                    <a:pt x="523" y="3082"/>
                  </a:lnTo>
                  <a:lnTo>
                    <a:pt x="456" y="3034"/>
                  </a:lnTo>
                  <a:lnTo>
                    <a:pt x="392" y="2982"/>
                  </a:lnTo>
                  <a:lnTo>
                    <a:pt x="333" y="2925"/>
                  </a:lnTo>
                  <a:lnTo>
                    <a:pt x="278" y="2863"/>
                  </a:lnTo>
                  <a:lnTo>
                    <a:pt x="227" y="2799"/>
                  </a:lnTo>
                  <a:lnTo>
                    <a:pt x="181" y="2731"/>
                  </a:lnTo>
                  <a:lnTo>
                    <a:pt x="139" y="2660"/>
                  </a:lnTo>
                  <a:lnTo>
                    <a:pt x="103" y="2586"/>
                  </a:lnTo>
                  <a:lnTo>
                    <a:pt x="72" y="2510"/>
                  </a:lnTo>
                  <a:lnTo>
                    <a:pt x="47" y="2432"/>
                  </a:lnTo>
                  <a:lnTo>
                    <a:pt x="26" y="2352"/>
                  </a:lnTo>
                  <a:lnTo>
                    <a:pt x="12" y="2270"/>
                  </a:lnTo>
                  <a:lnTo>
                    <a:pt x="8" y="2236"/>
                  </a:lnTo>
                  <a:lnTo>
                    <a:pt x="5" y="2195"/>
                  </a:lnTo>
                  <a:lnTo>
                    <a:pt x="3" y="2147"/>
                  </a:lnTo>
                  <a:lnTo>
                    <a:pt x="1" y="2093"/>
                  </a:lnTo>
                  <a:lnTo>
                    <a:pt x="1" y="2035"/>
                  </a:lnTo>
                  <a:lnTo>
                    <a:pt x="0" y="1972"/>
                  </a:lnTo>
                  <a:lnTo>
                    <a:pt x="0" y="1905"/>
                  </a:lnTo>
                  <a:lnTo>
                    <a:pt x="0" y="1836"/>
                  </a:lnTo>
                  <a:lnTo>
                    <a:pt x="1" y="1764"/>
                  </a:lnTo>
                  <a:lnTo>
                    <a:pt x="2" y="1691"/>
                  </a:lnTo>
                  <a:lnTo>
                    <a:pt x="3" y="1616"/>
                  </a:lnTo>
                  <a:lnTo>
                    <a:pt x="5" y="1543"/>
                  </a:lnTo>
                  <a:lnTo>
                    <a:pt x="7" y="1469"/>
                  </a:lnTo>
                  <a:lnTo>
                    <a:pt x="9" y="1396"/>
                  </a:lnTo>
                  <a:lnTo>
                    <a:pt x="12" y="1307"/>
                  </a:lnTo>
                  <a:lnTo>
                    <a:pt x="15" y="1225"/>
                  </a:lnTo>
                  <a:lnTo>
                    <a:pt x="19" y="1151"/>
                  </a:lnTo>
                  <a:lnTo>
                    <a:pt x="22" y="1083"/>
                  </a:lnTo>
                  <a:lnTo>
                    <a:pt x="25" y="1023"/>
                  </a:lnTo>
                  <a:lnTo>
                    <a:pt x="30" y="968"/>
                  </a:lnTo>
                  <a:lnTo>
                    <a:pt x="33" y="920"/>
                  </a:lnTo>
                  <a:lnTo>
                    <a:pt x="36" y="877"/>
                  </a:lnTo>
                  <a:lnTo>
                    <a:pt x="40" y="839"/>
                  </a:lnTo>
                  <a:lnTo>
                    <a:pt x="43" y="806"/>
                  </a:lnTo>
                  <a:lnTo>
                    <a:pt x="46" y="778"/>
                  </a:lnTo>
                  <a:lnTo>
                    <a:pt x="49" y="753"/>
                  </a:lnTo>
                  <a:lnTo>
                    <a:pt x="53" y="733"/>
                  </a:lnTo>
                  <a:lnTo>
                    <a:pt x="56" y="715"/>
                  </a:lnTo>
                  <a:lnTo>
                    <a:pt x="59" y="701"/>
                  </a:lnTo>
                  <a:lnTo>
                    <a:pt x="63" y="690"/>
                  </a:lnTo>
                  <a:lnTo>
                    <a:pt x="66" y="680"/>
                  </a:lnTo>
                  <a:lnTo>
                    <a:pt x="68" y="674"/>
                  </a:lnTo>
                  <a:lnTo>
                    <a:pt x="70" y="668"/>
                  </a:lnTo>
                  <a:lnTo>
                    <a:pt x="74" y="664"/>
                  </a:lnTo>
                  <a:lnTo>
                    <a:pt x="76" y="660"/>
                  </a:lnTo>
                  <a:lnTo>
                    <a:pt x="78" y="658"/>
                  </a:lnTo>
                  <a:lnTo>
                    <a:pt x="90" y="646"/>
                  </a:lnTo>
                  <a:lnTo>
                    <a:pt x="103" y="635"/>
                  </a:lnTo>
                  <a:lnTo>
                    <a:pt x="119" y="624"/>
                  </a:lnTo>
                  <a:lnTo>
                    <a:pt x="137" y="614"/>
                  </a:lnTo>
                  <a:lnTo>
                    <a:pt x="157" y="604"/>
                  </a:lnTo>
                  <a:lnTo>
                    <a:pt x="181" y="593"/>
                  </a:lnTo>
                  <a:lnTo>
                    <a:pt x="209" y="582"/>
                  </a:lnTo>
                  <a:lnTo>
                    <a:pt x="242" y="570"/>
                  </a:lnTo>
                  <a:lnTo>
                    <a:pt x="279" y="556"/>
                  </a:lnTo>
                  <a:lnTo>
                    <a:pt x="307" y="545"/>
                  </a:lnTo>
                  <a:lnTo>
                    <a:pt x="338" y="533"/>
                  </a:lnTo>
                  <a:lnTo>
                    <a:pt x="373" y="519"/>
                  </a:lnTo>
                  <a:lnTo>
                    <a:pt x="412" y="503"/>
                  </a:lnTo>
                  <a:lnTo>
                    <a:pt x="454" y="487"/>
                  </a:lnTo>
                  <a:lnTo>
                    <a:pt x="499" y="468"/>
                  </a:lnTo>
                  <a:lnTo>
                    <a:pt x="548" y="448"/>
                  </a:lnTo>
                  <a:lnTo>
                    <a:pt x="602" y="425"/>
                  </a:lnTo>
                  <a:lnTo>
                    <a:pt x="660" y="401"/>
                  </a:lnTo>
                  <a:lnTo>
                    <a:pt x="722" y="374"/>
                  </a:lnTo>
                  <a:lnTo>
                    <a:pt x="788" y="345"/>
                  </a:lnTo>
                  <a:lnTo>
                    <a:pt x="861" y="313"/>
                  </a:lnTo>
                  <a:lnTo>
                    <a:pt x="939" y="278"/>
                  </a:lnTo>
                  <a:lnTo>
                    <a:pt x="1014" y="246"/>
                  </a:lnTo>
                  <a:lnTo>
                    <a:pt x="1083" y="215"/>
                  </a:lnTo>
                  <a:lnTo>
                    <a:pt x="1149" y="187"/>
                  </a:lnTo>
                  <a:lnTo>
                    <a:pt x="1210" y="160"/>
                  </a:lnTo>
                  <a:lnTo>
                    <a:pt x="1266" y="135"/>
                  </a:lnTo>
                  <a:lnTo>
                    <a:pt x="1318" y="113"/>
                  </a:lnTo>
                  <a:lnTo>
                    <a:pt x="1364" y="93"/>
                  </a:lnTo>
                  <a:lnTo>
                    <a:pt x="1406" y="75"/>
                  </a:lnTo>
                  <a:lnTo>
                    <a:pt x="1442" y="59"/>
                  </a:lnTo>
                  <a:lnTo>
                    <a:pt x="1474" y="45"/>
                  </a:lnTo>
                  <a:lnTo>
                    <a:pt x="1500" y="34"/>
                  </a:lnTo>
                  <a:lnTo>
                    <a:pt x="1520" y="25"/>
                  </a:lnTo>
                  <a:lnTo>
                    <a:pt x="1535" y="19"/>
                  </a:lnTo>
                  <a:lnTo>
                    <a:pt x="1544" y="14"/>
                  </a:lnTo>
                  <a:lnTo>
                    <a:pt x="1548" y="13"/>
                  </a:lnTo>
                  <a:lnTo>
                    <a:pt x="1569" y="3"/>
                  </a:lnTo>
                  <a:lnTo>
                    <a:pt x="1584" y="0"/>
                  </a:ln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1065">
                <a:solidFill>
                  <a:schemeClr val="tx1">
                    <a:lumMod val="95000"/>
                    <a:lumOff val="5000"/>
                  </a:schemeClr>
                </a:solidFill>
                <a:cs typeface="+mn-ea"/>
              </a:endParaRPr>
            </a:p>
          </p:txBody>
        </p:sp>
        <p:sp>
          <p:nvSpPr>
            <p:cNvPr id="12" name="PA-任意多边形 52"/>
            <p:cNvSpPr>
              <a:spLocks noEditPoints="1"/>
            </p:cNvSpPr>
            <p:nvPr>
              <p:custDataLst>
                <p:tags r:id="rId13"/>
              </p:custDataLst>
            </p:nvPr>
          </p:nvSpPr>
          <p:spPr bwMode="auto">
            <a:xfrm>
              <a:off x="1475660" y="4202506"/>
              <a:ext cx="346919" cy="395031"/>
            </a:xfrm>
            <a:custGeom>
              <a:avLst/>
              <a:gdLst>
                <a:gd name="T0" fmla="*/ 1730 w 2196"/>
                <a:gd name="T1" fmla="*/ 686 h 2497"/>
                <a:gd name="T2" fmla="*/ 1656 w 2196"/>
                <a:gd name="T3" fmla="*/ 846 h 2497"/>
                <a:gd name="T4" fmla="*/ 1730 w 2196"/>
                <a:gd name="T5" fmla="*/ 1007 h 2497"/>
                <a:gd name="T6" fmla="*/ 1904 w 2196"/>
                <a:gd name="T7" fmla="*/ 1054 h 2497"/>
                <a:gd name="T8" fmla="*/ 2047 w 2196"/>
                <a:gd name="T9" fmla="*/ 953 h 2497"/>
                <a:gd name="T10" fmla="*/ 2063 w 2196"/>
                <a:gd name="T11" fmla="*/ 772 h 2497"/>
                <a:gd name="T12" fmla="*/ 1940 w 2196"/>
                <a:gd name="T13" fmla="*/ 649 h 2497"/>
                <a:gd name="T14" fmla="*/ 1954 w 2196"/>
                <a:gd name="T15" fmla="*/ 528 h 2497"/>
                <a:gd name="T16" fmla="*/ 2128 w 2196"/>
                <a:gd name="T17" fmla="*/ 644 h 2497"/>
                <a:gd name="T18" fmla="*/ 2196 w 2196"/>
                <a:gd name="T19" fmla="*/ 846 h 2497"/>
                <a:gd name="T20" fmla="*/ 2128 w 2196"/>
                <a:gd name="T21" fmla="*/ 1048 h 2497"/>
                <a:gd name="T22" fmla="*/ 1954 w 2196"/>
                <a:gd name="T23" fmla="*/ 1165 h 2497"/>
                <a:gd name="T24" fmla="*/ 1738 w 2196"/>
                <a:gd name="T25" fmla="*/ 1150 h 2497"/>
                <a:gd name="T26" fmla="*/ 1581 w 2196"/>
                <a:gd name="T27" fmla="*/ 1013 h 2497"/>
                <a:gd name="T28" fmla="*/ 1539 w 2196"/>
                <a:gd name="T29" fmla="*/ 802 h 2497"/>
                <a:gd name="T30" fmla="*/ 1632 w 2196"/>
                <a:gd name="T31" fmla="*/ 613 h 2497"/>
                <a:gd name="T32" fmla="*/ 1821 w 2196"/>
                <a:gd name="T33" fmla="*/ 520 h 2497"/>
                <a:gd name="T34" fmla="*/ 1184 w 2196"/>
                <a:gd name="T35" fmla="*/ 1 h 2497"/>
                <a:gd name="T36" fmla="*/ 1231 w 2196"/>
                <a:gd name="T37" fmla="*/ 19 h 2497"/>
                <a:gd name="T38" fmla="*/ 1364 w 2196"/>
                <a:gd name="T39" fmla="*/ 68 h 2497"/>
                <a:gd name="T40" fmla="*/ 1516 w 2196"/>
                <a:gd name="T41" fmla="*/ 130 h 2497"/>
                <a:gd name="T42" fmla="*/ 1527 w 2196"/>
                <a:gd name="T43" fmla="*/ 214 h 2497"/>
                <a:gd name="T44" fmla="*/ 1420 w 2196"/>
                <a:gd name="T45" fmla="*/ 220 h 2497"/>
                <a:gd name="T46" fmla="*/ 1244 w 2196"/>
                <a:gd name="T47" fmla="*/ 153 h 2497"/>
                <a:gd name="T48" fmla="*/ 1146 w 2196"/>
                <a:gd name="T49" fmla="*/ 120 h 2497"/>
                <a:gd name="T50" fmla="*/ 1028 w 2196"/>
                <a:gd name="T51" fmla="*/ 171 h 2497"/>
                <a:gd name="T52" fmla="*/ 794 w 2196"/>
                <a:gd name="T53" fmla="*/ 274 h 2497"/>
                <a:gd name="T54" fmla="*/ 502 w 2196"/>
                <a:gd name="T55" fmla="*/ 400 h 2497"/>
                <a:gd name="T56" fmla="*/ 307 w 2196"/>
                <a:gd name="T57" fmla="*/ 480 h 2497"/>
                <a:gd name="T58" fmla="*/ 173 w 2196"/>
                <a:gd name="T59" fmla="*/ 534 h 2497"/>
                <a:gd name="T60" fmla="*/ 145 w 2196"/>
                <a:gd name="T61" fmla="*/ 665 h 2497"/>
                <a:gd name="T62" fmla="*/ 131 w 2196"/>
                <a:gd name="T63" fmla="*/ 929 h 2497"/>
                <a:gd name="T64" fmla="*/ 122 w 2196"/>
                <a:gd name="T65" fmla="*/ 1238 h 2497"/>
                <a:gd name="T66" fmla="*/ 122 w 2196"/>
                <a:gd name="T67" fmla="*/ 1505 h 2497"/>
                <a:gd name="T68" fmla="*/ 152 w 2196"/>
                <a:gd name="T69" fmla="*/ 1703 h 2497"/>
                <a:gd name="T70" fmla="*/ 322 w 2196"/>
                <a:gd name="T71" fmla="*/ 1967 h 2497"/>
                <a:gd name="T72" fmla="*/ 578 w 2196"/>
                <a:gd name="T73" fmla="*/ 2206 h 2497"/>
                <a:gd name="T74" fmla="*/ 786 w 2196"/>
                <a:gd name="T75" fmla="*/ 2315 h 2497"/>
                <a:gd name="T76" fmla="*/ 955 w 2196"/>
                <a:gd name="T77" fmla="*/ 2371 h 2497"/>
                <a:gd name="T78" fmla="*/ 1023 w 2196"/>
                <a:gd name="T79" fmla="*/ 2388 h 2497"/>
                <a:gd name="T80" fmla="*/ 1056 w 2196"/>
                <a:gd name="T81" fmla="*/ 2452 h 2497"/>
                <a:gd name="T82" fmla="*/ 995 w 2196"/>
                <a:gd name="T83" fmla="*/ 2497 h 2497"/>
                <a:gd name="T84" fmla="*/ 926 w 2196"/>
                <a:gd name="T85" fmla="*/ 2484 h 2497"/>
                <a:gd name="T86" fmla="*/ 758 w 2196"/>
                <a:gd name="T87" fmla="*/ 2430 h 2497"/>
                <a:gd name="T88" fmla="*/ 544 w 2196"/>
                <a:gd name="T89" fmla="*/ 2325 h 2497"/>
                <a:gd name="T90" fmla="*/ 291 w 2196"/>
                <a:gd name="T91" fmla="*/ 2110 h 2497"/>
                <a:gd name="T92" fmla="*/ 76 w 2196"/>
                <a:gd name="T93" fmla="*/ 1829 h 2497"/>
                <a:gd name="T94" fmla="*/ 6 w 2196"/>
                <a:gd name="T95" fmla="*/ 1590 h 2497"/>
                <a:gd name="T96" fmla="*/ 0 w 2196"/>
                <a:gd name="T97" fmla="*/ 1352 h 2497"/>
                <a:gd name="T98" fmla="*/ 7 w 2196"/>
                <a:gd name="T99" fmla="*/ 1058 h 2497"/>
                <a:gd name="T100" fmla="*/ 19 w 2196"/>
                <a:gd name="T101" fmla="*/ 749 h 2497"/>
                <a:gd name="T102" fmla="*/ 34 w 2196"/>
                <a:gd name="T103" fmla="*/ 569 h 2497"/>
                <a:gd name="T104" fmla="*/ 50 w 2196"/>
                <a:gd name="T105" fmla="*/ 492 h 2497"/>
                <a:gd name="T106" fmla="*/ 63 w 2196"/>
                <a:gd name="T107" fmla="*/ 468 h 2497"/>
                <a:gd name="T108" fmla="*/ 150 w 2196"/>
                <a:gd name="T109" fmla="*/ 415 h 2497"/>
                <a:gd name="T110" fmla="*/ 296 w 2196"/>
                <a:gd name="T111" fmla="*/ 357 h 2497"/>
                <a:gd name="T112" fmla="*/ 509 w 2196"/>
                <a:gd name="T113" fmla="*/ 270 h 2497"/>
                <a:gd name="T114" fmla="*/ 801 w 2196"/>
                <a:gd name="T115" fmla="*/ 141 h 2497"/>
                <a:gd name="T116" fmla="*/ 1013 w 2196"/>
                <a:gd name="T117" fmla="*/ 47 h 2497"/>
                <a:gd name="T118" fmla="*/ 1106 w 2196"/>
                <a:gd name="T119" fmla="*/ 7 h 2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196" h="2497">
                  <a:moveTo>
                    <a:pt x="1866" y="636"/>
                  </a:moveTo>
                  <a:lnTo>
                    <a:pt x="1828" y="639"/>
                  </a:lnTo>
                  <a:lnTo>
                    <a:pt x="1793" y="649"/>
                  </a:lnTo>
                  <a:lnTo>
                    <a:pt x="1760" y="665"/>
                  </a:lnTo>
                  <a:lnTo>
                    <a:pt x="1730" y="686"/>
                  </a:lnTo>
                  <a:lnTo>
                    <a:pt x="1705" y="711"/>
                  </a:lnTo>
                  <a:lnTo>
                    <a:pt x="1684" y="739"/>
                  </a:lnTo>
                  <a:lnTo>
                    <a:pt x="1669" y="772"/>
                  </a:lnTo>
                  <a:lnTo>
                    <a:pt x="1660" y="809"/>
                  </a:lnTo>
                  <a:lnTo>
                    <a:pt x="1656" y="846"/>
                  </a:lnTo>
                  <a:lnTo>
                    <a:pt x="1660" y="884"/>
                  </a:lnTo>
                  <a:lnTo>
                    <a:pt x="1669" y="921"/>
                  </a:lnTo>
                  <a:lnTo>
                    <a:pt x="1684" y="953"/>
                  </a:lnTo>
                  <a:lnTo>
                    <a:pt x="1705" y="982"/>
                  </a:lnTo>
                  <a:lnTo>
                    <a:pt x="1730" y="1007"/>
                  </a:lnTo>
                  <a:lnTo>
                    <a:pt x="1760" y="1028"/>
                  </a:lnTo>
                  <a:lnTo>
                    <a:pt x="1793" y="1044"/>
                  </a:lnTo>
                  <a:lnTo>
                    <a:pt x="1828" y="1054"/>
                  </a:lnTo>
                  <a:lnTo>
                    <a:pt x="1866" y="1057"/>
                  </a:lnTo>
                  <a:lnTo>
                    <a:pt x="1904" y="1054"/>
                  </a:lnTo>
                  <a:lnTo>
                    <a:pt x="1940" y="1044"/>
                  </a:lnTo>
                  <a:lnTo>
                    <a:pt x="1973" y="1028"/>
                  </a:lnTo>
                  <a:lnTo>
                    <a:pt x="2001" y="1007"/>
                  </a:lnTo>
                  <a:lnTo>
                    <a:pt x="2027" y="982"/>
                  </a:lnTo>
                  <a:lnTo>
                    <a:pt x="2047" y="953"/>
                  </a:lnTo>
                  <a:lnTo>
                    <a:pt x="2063" y="921"/>
                  </a:lnTo>
                  <a:lnTo>
                    <a:pt x="2073" y="884"/>
                  </a:lnTo>
                  <a:lnTo>
                    <a:pt x="2076" y="846"/>
                  </a:lnTo>
                  <a:lnTo>
                    <a:pt x="2073" y="809"/>
                  </a:lnTo>
                  <a:lnTo>
                    <a:pt x="2063" y="772"/>
                  </a:lnTo>
                  <a:lnTo>
                    <a:pt x="2047" y="739"/>
                  </a:lnTo>
                  <a:lnTo>
                    <a:pt x="2027" y="711"/>
                  </a:lnTo>
                  <a:lnTo>
                    <a:pt x="2001" y="686"/>
                  </a:lnTo>
                  <a:lnTo>
                    <a:pt x="1973" y="665"/>
                  </a:lnTo>
                  <a:lnTo>
                    <a:pt x="1940" y="649"/>
                  </a:lnTo>
                  <a:lnTo>
                    <a:pt x="1904" y="639"/>
                  </a:lnTo>
                  <a:lnTo>
                    <a:pt x="1866" y="636"/>
                  </a:lnTo>
                  <a:close/>
                  <a:moveTo>
                    <a:pt x="1866" y="516"/>
                  </a:moveTo>
                  <a:lnTo>
                    <a:pt x="1911" y="520"/>
                  </a:lnTo>
                  <a:lnTo>
                    <a:pt x="1954" y="528"/>
                  </a:lnTo>
                  <a:lnTo>
                    <a:pt x="1995" y="542"/>
                  </a:lnTo>
                  <a:lnTo>
                    <a:pt x="2033" y="561"/>
                  </a:lnTo>
                  <a:lnTo>
                    <a:pt x="2068" y="584"/>
                  </a:lnTo>
                  <a:lnTo>
                    <a:pt x="2100" y="613"/>
                  </a:lnTo>
                  <a:lnTo>
                    <a:pt x="2128" y="644"/>
                  </a:lnTo>
                  <a:lnTo>
                    <a:pt x="2151" y="679"/>
                  </a:lnTo>
                  <a:lnTo>
                    <a:pt x="2170" y="717"/>
                  </a:lnTo>
                  <a:lnTo>
                    <a:pt x="2185" y="758"/>
                  </a:lnTo>
                  <a:lnTo>
                    <a:pt x="2193" y="802"/>
                  </a:lnTo>
                  <a:lnTo>
                    <a:pt x="2196" y="846"/>
                  </a:lnTo>
                  <a:lnTo>
                    <a:pt x="2193" y="891"/>
                  </a:lnTo>
                  <a:lnTo>
                    <a:pt x="2185" y="935"/>
                  </a:lnTo>
                  <a:lnTo>
                    <a:pt x="2170" y="976"/>
                  </a:lnTo>
                  <a:lnTo>
                    <a:pt x="2151" y="1013"/>
                  </a:lnTo>
                  <a:lnTo>
                    <a:pt x="2128" y="1048"/>
                  </a:lnTo>
                  <a:lnTo>
                    <a:pt x="2100" y="1080"/>
                  </a:lnTo>
                  <a:lnTo>
                    <a:pt x="2068" y="1109"/>
                  </a:lnTo>
                  <a:lnTo>
                    <a:pt x="2033" y="1132"/>
                  </a:lnTo>
                  <a:lnTo>
                    <a:pt x="1995" y="1150"/>
                  </a:lnTo>
                  <a:lnTo>
                    <a:pt x="1954" y="1165"/>
                  </a:lnTo>
                  <a:lnTo>
                    <a:pt x="1911" y="1173"/>
                  </a:lnTo>
                  <a:lnTo>
                    <a:pt x="1866" y="1177"/>
                  </a:lnTo>
                  <a:lnTo>
                    <a:pt x="1821" y="1173"/>
                  </a:lnTo>
                  <a:lnTo>
                    <a:pt x="1778" y="1165"/>
                  </a:lnTo>
                  <a:lnTo>
                    <a:pt x="1738" y="1150"/>
                  </a:lnTo>
                  <a:lnTo>
                    <a:pt x="1699" y="1132"/>
                  </a:lnTo>
                  <a:lnTo>
                    <a:pt x="1664" y="1109"/>
                  </a:lnTo>
                  <a:lnTo>
                    <a:pt x="1632" y="1080"/>
                  </a:lnTo>
                  <a:lnTo>
                    <a:pt x="1605" y="1048"/>
                  </a:lnTo>
                  <a:lnTo>
                    <a:pt x="1581" y="1013"/>
                  </a:lnTo>
                  <a:lnTo>
                    <a:pt x="1562" y="976"/>
                  </a:lnTo>
                  <a:lnTo>
                    <a:pt x="1548" y="935"/>
                  </a:lnTo>
                  <a:lnTo>
                    <a:pt x="1539" y="891"/>
                  </a:lnTo>
                  <a:lnTo>
                    <a:pt x="1536" y="846"/>
                  </a:lnTo>
                  <a:lnTo>
                    <a:pt x="1539" y="802"/>
                  </a:lnTo>
                  <a:lnTo>
                    <a:pt x="1548" y="758"/>
                  </a:lnTo>
                  <a:lnTo>
                    <a:pt x="1562" y="717"/>
                  </a:lnTo>
                  <a:lnTo>
                    <a:pt x="1581" y="679"/>
                  </a:lnTo>
                  <a:lnTo>
                    <a:pt x="1605" y="644"/>
                  </a:lnTo>
                  <a:lnTo>
                    <a:pt x="1632" y="613"/>
                  </a:lnTo>
                  <a:lnTo>
                    <a:pt x="1664" y="584"/>
                  </a:lnTo>
                  <a:lnTo>
                    <a:pt x="1699" y="561"/>
                  </a:lnTo>
                  <a:lnTo>
                    <a:pt x="1738" y="542"/>
                  </a:lnTo>
                  <a:lnTo>
                    <a:pt x="1778" y="528"/>
                  </a:lnTo>
                  <a:lnTo>
                    <a:pt x="1821" y="520"/>
                  </a:lnTo>
                  <a:lnTo>
                    <a:pt x="1866" y="516"/>
                  </a:lnTo>
                  <a:close/>
                  <a:moveTo>
                    <a:pt x="1134" y="0"/>
                  </a:moveTo>
                  <a:lnTo>
                    <a:pt x="1170" y="0"/>
                  </a:lnTo>
                  <a:lnTo>
                    <a:pt x="1177" y="0"/>
                  </a:lnTo>
                  <a:lnTo>
                    <a:pt x="1184" y="1"/>
                  </a:lnTo>
                  <a:lnTo>
                    <a:pt x="1191" y="3"/>
                  </a:lnTo>
                  <a:lnTo>
                    <a:pt x="1194" y="4"/>
                  </a:lnTo>
                  <a:lnTo>
                    <a:pt x="1202" y="7"/>
                  </a:lnTo>
                  <a:lnTo>
                    <a:pt x="1214" y="12"/>
                  </a:lnTo>
                  <a:lnTo>
                    <a:pt x="1231" y="19"/>
                  </a:lnTo>
                  <a:lnTo>
                    <a:pt x="1252" y="26"/>
                  </a:lnTo>
                  <a:lnTo>
                    <a:pt x="1276" y="35"/>
                  </a:lnTo>
                  <a:lnTo>
                    <a:pt x="1303" y="45"/>
                  </a:lnTo>
                  <a:lnTo>
                    <a:pt x="1332" y="56"/>
                  </a:lnTo>
                  <a:lnTo>
                    <a:pt x="1364" y="68"/>
                  </a:lnTo>
                  <a:lnTo>
                    <a:pt x="1396" y="81"/>
                  </a:lnTo>
                  <a:lnTo>
                    <a:pt x="1430" y="93"/>
                  </a:lnTo>
                  <a:lnTo>
                    <a:pt x="1465" y="107"/>
                  </a:lnTo>
                  <a:lnTo>
                    <a:pt x="1499" y="120"/>
                  </a:lnTo>
                  <a:lnTo>
                    <a:pt x="1516" y="130"/>
                  </a:lnTo>
                  <a:lnTo>
                    <a:pt x="1529" y="143"/>
                  </a:lnTo>
                  <a:lnTo>
                    <a:pt x="1537" y="159"/>
                  </a:lnTo>
                  <a:lnTo>
                    <a:pt x="1540" y="178"/>
                  </a:lnTo>
                  <a:lnTo>
                    <a:pt x="1536" y="198"/>
                  </a:lnTo>
                  <a:lnTo>
                    <a:pt x="1527" y="214"/>
                  </a:lnTo>
                  <a:lnTo>
                    <a:pt x="1513" y="227"/>
                  </a:lnTo>
                  <a:lnTo>
                    <a:pt x="1496" y="235"/>
                  </a:lnTo>
                  <a:lnTo>
                    <a:pt x="1477" y="237"/>
                  </a:lnTo>
                  <a:lnTo>
                    <a:pt x="1458" y="234"/>
                  </a:lnTo>
                  <a:lnTo>
                    <a:pt x="1420" y="220"/>
                  </a:lnTo>
                  <a:lnTo>
                    <a:pt x="1382" y="205"/>
                  </a:lnTo>
                  <a:lnTo>
                    <a:pt x="1345" y="191"/>
                  </a:lnTo>
                  <a:lnTo>
                    <a:pt x="1309" y="178"/>
                  </a:lnTo>
                  <a:lnTo>
                    <a:pt x="1275" y="165"/>
                  </a:lnTo>
                  <a:lnTo>
                    <a:pt x="1244" y="153"/>
                  </a:lnTo>
                  <a:lnTo>
                    <a:pt x="1216" y="142"/>
                  </a:lnTo>
                  <a:lnTo>
                    <a:pt x="1192" y="133"/>
                  </a:lnTo>
                  <a:lnTo>
                    <a:pt x="1172" y="125"/>
                  </a:lnTo>
                  <a:lnTo>
                    <a:pt x="1158" y="120"/>
                  </a:lnTo>
                  <a:lnTo>
                    <a:pt x="1146" y="120"/>
                  </a:lnTo>
                  <a:lnTo>
                    <a:pt x="1133" y="125"/>
                  </a:lnTo>
                  <a:lnTo>
                    <a:pt x="1113" y="134"/>
                  </a:lnTo>
                  <a:lnTo>
                    <a:pt x="1090" y="144"/>
                  </a:lnTo>
                  <a:lnTo>
                    <a:pt x="1061" y="156"/>
                  </a:lnTo>
                  <a:lnTo>
                    <a:pt x="1028" y="171"/>
                  </a:lnTo>
                  <a:lnTo>
                    <a:pt x="990" y="188"/>
                  </a:lnTo>
                  <a:lnTo>
                    <a:pt x="947" y="207"/>
                  </a:lnTo>
                  <a:lnTo>
                    <a:pt x="901" y="226"/>
                  </a:lnTo>
                  <a:lnTo>
                    <a:pt x="849" y="249"/>
                  </a:lnTo>
                  <a:lnTo>
                    <a:pt x="794" y="274"/>
                  </a:lnTo>
                  <a:lnTo>
                    <a:pt x="735" y="300"/>
                  </a:lnTo>
                  <a:lnTo>
                    <a:pt x="671" y="327"/>
                  </a:lnTo>
                  <a:lnTo>
                    <a:pt x="610" y="354"/>
                  </a:lnTo>
                  <a:lnTo>
                    <a:pt x="554" y="378"/>
                  </a:lnTo>
                  <a:lnTo>
                    <a:pt x="502" y="400"/>
                  </a:lnTo>
                  <a:lnTo>
                    <a:pt x="455" y="420"/>
                  </a:lnTo>
                  <a:lnTo>
                    <a:pt x="411" y="438"/>
                  </a:lnTo>
                  <a:lnTo>
                    <a:pt x="373" y="454"/>
                  </a:lnTo>
                  <a:lnTo>
                    <a:pt x="338" y="468"/>
                  </a:lnTo>
                  <a:lnTo>
                    <a:pt x="307" y="480"/>
                  </a:lnTo>
                  <a:lnTo>
                    <a:pt x="279" y="491"/>
                  </a:lnTo>
                  <a:lnTo>
                    <a:pt x="255" y="501"/>
                  </a:lnTo>
                  <a:lnTo>
                    <a:pt x="221" y="514"/>
                  </a:lnTo>
                  <a:lnTo>
                    <a:pt x="195" y="524"/>
                  </a:lnTo>
                  <a:lnTo>
                    <a:pt x="173" y="534"/>
                  </a:lnTo>
                  <a:lnTo>
                    <a:pt x="159" y="543"/>
                  </a:lnTo>
                  <a:lnTo>
                    <a:pt x="155" y="564"/>
                  </a:lnTo>
                  <a:lnTo>
                    <a:pt x="152" y="590"/>
                  </a:lnTo>
                  <a:lnTo>
                    <a:pt x="149" y="624"/>
                  </a:lnTo>
                  <a:lnTo>
                    <a:pt x="145" y="665"/>
                  </a:lnTo>
                  <a:lnTo>
                    <a:pt x="142" y="710"/>
                  </a:lnTo>
                  <a:lnTo>
                    <a:pt x="140" y="759"/>
                  </a:lnTo>
                  <a:lnTo>
                    <a:pt x="137" y="813"/>
                  </a:lnTo>
                  <a:lnTo>
                    <a:pt x="134" y="870"/>
                  </a:lnTo>
                  <a:lnTo>
                    <a:pt x="131" y="929"/>
                  </a:lnTo>
                  <a:lnTo>
                    <a:pt x="129" y="990"/>
                  </a:lnTo>
                  <a:lnTo>
                    <a:pt x="127" y="1053"/>
                  </a:lnTo>
                  <a:lnTo>
                    <a:pt x="126" y="1115"/>
                  </a:lnTo>
                  <a:lnTo>
                    <a:pt x="123" y="1178"/>
                  </a:lnTo>
                  <a:lnTo>
                    <a:pt x="122" y="1238"/>
                  </a:lnTo>
                  <a:lnTo>
                    <a:pt x="121" y="1299"/>
                  </a:lnTo>
                  <a:lnTo>
                    <a:pt x="121" y="1356"/>
                  </a:lnTo>
                  <a:lnTo>
                    <a:pt x="121" y="1410"/>
                  </a:lnTo>
                  <a:lnTo>
                    <a:pt x="122" y="1460"/>
                  </a:lnTo>
                  <a:lnTo>
                    <a:pt x="122" y="1505"/>
                  </a:lnTo>
                  <a:lnTo>
                    <a:pt x="124" y="1546"/>
                  </a:lnTo>
                  <a:lnTo>
                    <a:pt x="127" y="1581"/>
                  </a:lnTo>
                  <a:lnTo>
                    <a:pt x="129" y="1608"/>
                  </a:lnTo>
                  <a:lnTo>
                    <a:pt x="138" y="1656"/>
                  </a:lnTo>
                  <a:lnTo>
                    <a:pt x="152" y="1703"/>
                  </a:lnTo>
                  <a:lnTo>
                    <a:pt x="174" y="1752"/>
                  </a:lnTo>
                  <a:lnTo>
                    <a:pt x="201" y="1804"/>
                  </a:lnTo>
                  <a:lnTo>
                    <a:pt x="235" y="1856"/>
                  </a:lnTo>
                  <a:lnTo>
                    <a:pt x="275" y="1911"/>
                  </a:lnTo>
                  <a:lnTo>
                    <a:pt x="322" y="1967"/>
                  </a:lnTo>
                  <a:lnTo>
                    <a:pt x="375" y="2025"/>
                  </a:lnTo>
                  <a:lnTo>
                    <a:pt x="435" y="2084"/>
                  </a:lnTo>
                  <a:lnTo>
                    <a:pt x="501" y="2146"/>
                  </a:lnTo>
                  <a:lnTo>
                    <a:pt x="538" y="2177"/>
                  </a:lnTo>
                  <a:lnTo>
                    <a:pt x="578" y="2206"/>
                  </a:lnTo>
                  <a:lnTo>
                    <a:pt x="619" y="2232"/>
                  </a:lnTo>
                  <a:lnTo>
                    <a:pt x="660" y="2257"/>
                  </a:lnTo>
                  <a:lnTo>
                    <a:pt x="703" y="2279"/>
                  </a:lnTo>
                  <a:lnTo>
                    <a:pt x="745" y="2297"/>
                  </a:lnTo>
                  <a:lnTo>
                    <a:pt x="786" y="2315"/>
                  </a:lnTo>
                  <a:lnTo>
                    <a:pt x="825" y="2330"/>
                  </a:lnTo>
                  <a:lnTo>
                    <a:pt x="862" y="2343"/>
                  </a:lnTo>
                  <a:lnTo>
                    <a:pt x="897" y="2354"/>
                  </a:lnTo>
                  <a:lnTo>
                    <a:pt x="927" y="2363"/>
                  </a:lnTo>
                  <a:lnTo>
                    <a:pt x="955" y="2371"/>
                  </a:lnTo>
                  <a:lnTo>
                    <a:pt x="977" y="2376"/>
                  </a:lnTo>
                  <a:lnTo>
                    <a:pt x="993" y="2381"/>
                  </a:lnTo>
                  <a:lnTo>
                    <a:pt x="1004" y="2383"/>
                  </a:lnTo>
                  <a:lnTo>
                    <a:pt x="1007" y="2383"/>
                  </a:lnTo>
                  <a:lnTo>
                    <a:pt x="1023" y="2388"/>
                  </a:lnTo>
                  <a:lnTo>
                    <a:pt x="1036" y="2397"/>
                  </a:lnTo>
                  <a:lnTo>
                    <a:pt x="1047" y="2409"/>
                  </a:lnTo>
                  <a:lnTo>
                    <a:pt x="1054" y="2422"/>
                  </a:lnTo>
                  <a:lnTo>
                    <a:pt x="1057" y="2437"/>
                  </a:lnTo>
                  <a:lnTo>
                    <a:pt x="1056" y="2452"/>
                  </a:lnTo>
                  <a:lnTo>
                    <a:pt x="1050" y="2466"/>
                  </a:lnTo>
                  <a:lnTo>
                    <a:pt x="1040" y="2478"/>
                  </a:lnTo>
                  <a:lnTo>
                    <a:pt x="1027" y="2488"/>
                  </a:lnTo>
                  <a:lnTo>
                    <a:pt x="1012" y="2495"/>
                  </a:lnTo>
                  <a:lnTo>
                    <a:pt x="995" y="2497"/>
                  </a:lnTo>
                  <a:lnTo>
                    <a:pt x="984" y="2497"/>
                  </a:lnTo>
                  <a:lnTo>
                    <a:pt x="978" y="2496"/>
                  </a:lnTo>
                  <a:lnTo>
                    <a:pt x="966" y="2494"/>
                  </a:lnTo>
                  <a:lnTo>
                    <a:pt x="949" y="2489"/>
                  </a:lnTo>
                  <a:lnTo>
                    <a:pt x="926" y="2484"/>
                  </a:lnTo>
                  <a:lnTo>
                    <a:pt x="900" y="2476"/>
                  </a:lnTo>
                  <a:lnTo>
                    <a:pt x="869" y="2468"/>
                  </a:lnTo>
                  <a:lnTo>
                    <a:pt x="835" y="2457"/>
                  </a:lnTo>
                  <a:lnTo>
                    <a:pt x="798" y="2444"/>
                  </a:lnTo>
                  <a:lnTo>
                    <a:pt x="758" y="2430"/>
                  </a:lnTo>
                  <a:lnTo>
                    <a:pt x="718" y="2414"/>
                  </a:lnTo>
                  <a:lnTo>
                    <a:pt x="675" y="2394"/>
                  </a:lnTo>
                  <a:lnTo>
                    <a:pt x="631" y="2373"/>
                  </a:lnTo>
                  <a:lnTo>
                    <a:pt x="587" y="2350"/>
                  </a:lnTo>
                  <a:lnTo>
                    <a:pt x="544" y="2325"/>
                  </a:lnTo>
                  <a:lnTo>
                    <a:pt x="501" y="2297"/>
                  </a:lnTo>
                  <a:lnTo>
                    <a:pt x="459" y="2266"/>
                  </a:lnTo>
                  <a:lnTo>
                    <a:pt x="420" y="2234"/>
                  </a:lnTo>
                  <a:lnTo>
                    <a:pt x="353" y="2171"/>
                  </a:lnTo>
                  <a:lnTo>
                    <a:pt x="291" y="2110"/>
                  </a:lnTo>
                  <a:lnTo>
                    <a:pt x="236" y="2051"/>
                  </a:lnTo>
                  <a:lnTo>
                    <a:pt x="187" y="1994"/>
                  </a:lnTo>
                  <a:lnTo>
                    <a:pt x="144" y="1938"/>
                  </a:lnTo>
                  <a:lnTo>
                    <a:pt x="108" y="1883"/>
                  </a:lnTo>
                  <a:lnTo>
                    <a:pt x="76" y="1829"/>
                  </a:lnTo>
                  <a:lnTo>
                    <a:pt x="51" y="1775"/>
                  </a:lnTo>
                  <a:lnTo>
                    <a:pt x="31" y="1724"/>
                  </a:lnTo>
                  <a:lnTo>
                    <a:pt x="17" y="1672"/>
                  </a:lnTo>
                  <a:lnTo>
                    <a:pt x="9" y="1620"/>
                  </a:lnTo>
                  <a:lnTo>
                    <a:pt x="6" y="1590"/>
                  </a:lnTo>
                  <a:lnTo>
                    <a:pt x="4" y="1552"/>
                  </a:lnTo>
                  <a:lnTo>
                    <a:pt x="3" y="1510"/>
                  </a:lnTo>
                  <a:lnTo>
                    <a:pt x="1" y="1460"/>
                  </a:lnTo>
                  <a:lnTo>
                    <a:pt x="0" y="1408"/>
                  </a:lnTo>
                  <a:lnTo>
                    <a:pt x="0" y="1352"/>
                  </a:lnTo>
                  <a:lnTo>
                    <a:pt x="1" y="1294"/>
                  </a:lnTo>
                  <a:lnTo>
                    <a:pt x="3" y="1235"/>
                  </a:lnTo>
                  <a:lnTo>
                    <a:pt x="4" y="1176"/>
                  </a:lnTo>
                  <a:lnTo>
                    <a:pt x="5" y="1116"/>
                  </a:lnTo>
                  <a:lnTo>
                    <a:pt x="7" y="1058"/>
                  </a:lnTo>
                  <a:lnTo>
                    <a:pt x="9" y="1003"/>
                  </a:lnTo>
                  <a:lnTo>
                    <a:pt x="11" y="928"/>
                  </a:lnTo>
                  <a:lnTo>
                    <a:pt x="14" y="862"/>
                  </a:lnTo>
                  <a:lnTo>
                    <a:pt x="17" y="802"/>
                  </a:lnTo>
                  <a:lnTo>
                    <a:pt x="19" y="749"/>
                  </a:lnTo>
                  <a:lnTo>
                    <a:pt x="22" y="703"/>
                  </a:lnTo>
                  <a:lnTo>
                    <a:pt x="25" y="661"/>
                  </a:lnTo>
                  <a:lnTo>
                    <a:pt x="28" y="626"/>
                  </a:lnTo>
                  <a:lnTo>
                    <a:pt x="31" y="595"/>
                  </a:lnTo>
                  <a:lnTo>
                    <a:pt x="34" y="569"/>
                  </a:lnTo>
                  <a:lnTo>
                    <a:pt x="38" y="547"/>
                  </a:lnTo>
                  <a:lnTo>
                    <a:pt x="40" y="528"/>
                  </a:lnTo>
                  <a:lnTo>
                    <a:pt x="43" y="514"/>
                  </a:lnTo>
                  <a:lnTo>
                    <a:pt x="47" y="502"/>
                  </a:lnTo>
                  <a:lnTo>
                    <a:pt x="50" y="492"/>
                  </a:lnTo>
                  <a:lnTo>
                    <a:pt x="52" y="485"/>
                  </a:lnTo>
                  <a:lnTo>
                    <a:pt x="55" y="479"/>
                  </a:lnTo>
                  <a:lnTo>
                    <a:pt x="57" y="475"/>
                  </a:lnTo>
                  <a:lnTo>
                    <a:pt x="61" y="471"/>
                  </a:lnTo>
                  <a:lnTo>
                    <a:pt x="63" y="468"/>
                  </a:lnTo>
                  <a:lnTo>
                    <a:pt x="75" y="456"/>
                  </a:lnTo>
                  <a:lnTo>
                    <a:pt x="89" y="445"/>
                  </a:lnTo>
                  <a:lnTo>
                    <a:pt x="106" y="435"/>
                  </a:lnTo>
                  <a:lnTo>
                    <a:pt x="126" y="425"/>
                  </a:lnTo>
                  <a:lnTo>
                    <a:pt x="150" y="415"/>
                  </a:lnTo>
                  <a:lnTo>
                    <a:pt x="178" y="403"/>
                  </a:lnTo>
                  <a:lnTo>
                    <a:pt x="212" y="390"/>
                  </a:lnTo>
                  <a:lnTo>
                    <a:pt x="236" y="380"/>
                  </a:lnTo>
                  <a:lnTo>
                    <a:pt x="264" y="370"/>
                  </a:lnTo>
                  <a:lnTo>
                    <a:pt x="296" y="357"/>
                  </a:lnTo>
                  <a:lnTo>
                    <a:pt x="330" y="344"/>
                  </a:lnTo>
                  <a:lnTo>
                    <a:pt x="368" y="329"/>
                  </a:lnTo>
                  <a:lnTo>
                    <a:pt x="411" y="311"/>
                  </a:lnTo>
                  <a:lnTo>
                    <a:pt x="458" y="291"/>
                  </a:lnTo>
                  <a:lnTo>
                    <a:pt x="509" y="270"/>
                  </a:lnTo>
                  <a:lnTo>
                    <a:pt x="564" y="246"/>
                  </a:lnTo>
                  <a:lnTo>
                    <a:pt x="624" y="219"/>
                  </a:lnTo>
                  <a:lnTo>
                    <a:pt x="687" y="191"/>
                  </a:lnTo>
                  <a:lnTo>
                    <a:pt x="746" y="165"/>
                  </a:lnTo>
                  <a:lnTo>
                    <a:pt x="801" y="141"/>
                  </a:lnTo>
                  <a:lnTo>
                    <a:pt x="853" y="118"/>
                  </a:lnTo>
                  <a:lnTo>
                    <a:pt x="899" y="97"/>
                  </a:lnTo>
                  <a:lnTo>
                    <a:pt x="942" y="78"/>
                  </a:lnTo>
                  <a:lnTo>
                    <a:pt x="979" y="62"/>
                  </a:lnTo>
                  <a:lnTo>
                    <a:pt x="1013" y="47"/>
                  </a:lnTo>
                  <a:lnTo>
                    <a:pt x="1041" y="35"/>
                  </a:lnTo>
                  <a:lnTo>
                    <a:pt x="1066" y="24"/>
                  </a:lnTo>
                  <a:lnTo>
                    <a:pt x="1084" y="17"/>
                  </a:lnTo>
                  <a:lnTo>
                    <a:pt x="1097" y="11"/>
                  </a:lnTo>
                  <a:lnTo>
                    <a:pt x="1106" y="7"/>
                  </a:lnTo>
                  <a:lnTo>
                    <a:pt x="1110" y="6"/>
                  </a:lnTo>
                  <a:lnTo>
                    <a:pt x="1121" y="2"/>
                  </a:lnTo>
                  <a:lnTo>
                    <a:pt x="1134" y="0"/>
                  </a:ln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1065">
                <a:solidFill>
                  <a:schemeClr val="tx1">
                    <a:lumMod val="95000"/>
                    <a:lumOff val="5000"/>
                  </a:schemeClr>
                </a:solidFill>
                <a:cs typeface="+mn-ea"/>
              </a:endParaRPr>
            </a:p>
          </p:txBody>
        </p:sp>
        <p:sp>
          <p:nvSpPr>
            <p:cNvPr id="13" name="PA-任意多边形 53"/>
            <p:cNvSpPr>
              <a:spLocks noEditPoints="1"/>
            </p:cNvSpPr>
            <p:nvPr>
              <p:custDataLst>
                <p:tags r:id="rId14"/>
              </p:custDataLst>
            </p:nvPr>
          </p:nvSpPr>
          <p:spPr bwMode="auto">
            <a:xfrm>
              <a:off x="1657982" y="4248086"/>
              <a:ext cx="321596" cy="420354"/>
            </a:xfrm>
            <a:custGeom>
              <a:avLst/>
              <a:gdLst>
                <a:gd name="T0" fmla="*/ 1540 w 2039"/>
                <a:gd name="T1" fmla="*/ 2503 h 2662"/>
                <a:gd name="T2" fmla="*/ 1665 w 2039"/>
                <a:gd name="T3" fmla="*/ 2428 h 2662"/>
                <a:gd name="T4" fmla="*/ 340 w 2039"/>
                <a:gd name="T5" fmla="*/ 2410 h 2662"/>
                <a:gd name="T6" fmla="*/ 443 w 2039"/>
                <a:gd name="T7" fmla="*/ 2515 h 2662"/>
                <a:gd name="T8" fmla="*/ 405 w 2039"/>
                <a:gd name="T9" fmla="*/ 2370 h 2662"/>
                <a:gd name="T10" fmla="*/ 2039 w 2039"/>
                <a:gd name="T11" fmla="*/ 2421 h 2662"/>
                <a:gd name="T12" fmla="*/ 1874 w 2039"/>
                <a:gd name="T13" fmla="*/ 2418 h 2662"/>
                <a:gd name="T14" fmla="*/ 129 w 2039"/>
                <a:gd name="T15" fmla="*/ 2416 h 2662"/>
                <a:gd name="T16" fmla="*/ 1 w 2039"/>
                <a:gd name="T17" fmla="*/ 2411 h 2662"/>
                <a:gd name="T18" fmla="*/ 1338 w 2039"/>
                <a:gd name="T19" fmla="*/ 2338 h 2662"/>
                <a:gd name="T20" fmla="*/ 654 w 2039"/>
                <a:gd name="T21" fmla="*/ 2316 h 2662"/>
                <a:gd name="T22" fmla="*/ 1794 w 2039"/>
                <a:gd name="T23" fmla="*/ 2413 h 2662"/>
                <a:gd name="T24" fmla="*/ 1593 w 2039"/>
                <a:gd name="T25" fmla="*/ 2662 h 2662"/>
                <a:gd name="T26" fmla="*/ 1393 w 2039"/>
                <a:gd name="T27" fmla="*/ 2413 h 2662"/>
                <a:gd name="T28" fmla="*/ 442 w 2039"/>
                <a:gd name="T29" fmla="*/ 2245 h 2662"/>
                <a:gd name="T30" fmla="*/ 597 w 2039"/>
                <a:gd name="T31" fmla="*/ 2525 h 2662"/>
                <a:gd name="T32" fmla="*/ 301 w 2039"/>
                <a:gd name="T33" fmla="*/ 2633 h 2662"/>
                <a:gd name="T34" fmla="*/ 250 w 2039"/>
                <a:gd name="T35" fmla="*/ 2316 h 2662"/>
                <a:gd name="T36" fmla="*/ 1755 w 2039"/>
                <a:gd name="T37" fmla="*/ 2063 h 2662"/>
                <a:gd name="T38" fmla="*/ 1894 w 2039"/>
                <a:gd name="T39" fmla="*/ 2085 h 2662"/>
                <a:gd name="T40" fmla="*/ 128 w 2039"/>
                <a:gd name="T41" fmla="*/ 2149 h 2662"/>
                <a:gd name="T42" fmla="*/ 168 w 2039"/>
                <a:gd name="T43" fmla="*/ 2056 h 2662"/>
                <a:gd name="T44" fmla="*/ 1169 w 2039"/>
                <a:gd name="T45" fmla="*/ 1831 h 2662"/>
                <a:gd name="T46" fmla="*/ 394 w 2039"/>
                <a:gd name="T47" fmla="*/ 1764 h 2662"/>
                <a:gd name="T48" fmla="*/ 441 w 2039"/>
                <a:gd name="T49" fmla="*/ 1923 h 2662"/>
                <a:gd name="T50" fmla="*/ 453 w 2039"/>
                <a:gd name="T51" fmla="*/ 1698 h 2662"/>
                <a:gd name="T52" fmla="*/ 900 w 2039"/>
                <a:gd name="T53" fmla="*/ 1623 h 2662"/>
                <a:gd name="T54" fmla="*/ 1039 w 2039"/>
                <a:gd name="T55" fmla="*/ 1707 h 2662"/>
                <a:gd name="T56" fmla="*/ 1383 w 2039"/>
                <a:gd name="T57" fmla="*/ 1899 h 2662"/>
                <a:gd name="T58" fmla="*/ 1630 w 2039"/>
                <a:gd name="T59" fmla="*/ 1935 h 2662"/>
                <a:gd name="T60" fmla="*/ 1917 w 2039"/>
                <a:gd name="T61" fmla="*/ 2026 h 2662"/>
                <a:gd name="T62" fmla="*/ 1539 w 2039"/>
                <a:gd name="T63" fmla="*/ 2167 h 2662"/>
                <a:gd name="T64" fmla="*/ 339 w 2039"/>
                <a:gd name="T65" fmla="*/ 2171 h 2662"/>
                <a:gd name="T66" fmla="*/ 86 w 2039"/>
                <a:gd name="T67" fmla="*/ 1886 h 2662"/>
                <a:gd name="T68" fmla="*/ 405 w 2039"/>
                <a:gd name="T69" fmla="*/ 1701 h 2662"/>
                <a:gd name="T70" fmla="*/ 714 w 2039"/>
                <a:gd name="T71" fmla="*/ 932 h 2662"/>
                <a:gd name="T72" fmla="*/ 733 w 2039"/>
                <a:gd name="T73" fmla="*/ 1149 h 2662"/>
                <a:gd name="T74" fmla="*/ 679 w 2039"/>
                <a:gd name="T75" fmla="*/ 944 h 2662"/>
                <a:gd name="T76" fmla="*/ 1220 w 2039"/>
                <a:gd name="T77" fmla="*/ 815 h 2662"/>
                <a:gd name="T78" fmla="*/ 954 w 2039"/>
                <a:gd name="T79" fmla="*/ 1071 h 2662"/>
                <a:gd name="T80" fmla="*/ 962 w 2039"/>
                <a:gd name="T81" fmla="*/ 933 h 2662"/>
                <a:gd name="T82" fmla="*/ 268 w 2039"/>
                <a:gd name="T83" fmla="*/ 742 h 2662"/>
                <a:gd name="T84" fmla="*/ 514 w 2039"/>
                <a:gd name="T85" fmla="*/ 965 h 2662"/>
                <a:gd name="T86" fmla="*/ 457 w 2039"/>
                <a:gd name="T87" fmla="*/ 1069 h 2662"/>
                <a:gd name="T88" fmla="*/ 208 w 2039"/>
                <a:gd name="T89" fmla="*/ 784 h 2662"/>
                <a:gd name="T90" fmla="*/ 1275 w 2039"/>
                <a:gd name="T91" fmla="*/ 495 h 2662"/>
                <a:gd name="T92" fmla="*/ 1095 w 2039"/>
                <a:gd name="T93" fmla="*/ 579 h 2662"/>
                <a:gd name="T94" fmla="*/ 297 w 2039"/>
                <a:gd name="T95" fmla="*/ 470 h 2662"/>
                <a:gd name="T96" fmla="*/ 297 w 2039"/>
                <a:gd name="T97" fmla="*/ 591 h 2662"/>
                <a:gd name="T98" fmla="*/ 182 w 2039"/>
                <a:gd name="T99" fmla="*/ 473 h 2662"/>
                <a:gd name="T100" fmla="*/ 1218 w 2039"/>
                <a:gd name="T101" fmla="*/ 293 h 2662"/>
                <a:gd name="T102" fmla="*/ 1134 w 2039"/>
                <a:gd name="T103" fmla="*/ 372 h 2662"/>
                <a:gd name="T104" fmla="*/ 895 w 2039"/>
                <a:gd name="T105" fmla="*/ 129 h 2662"/>
                <a:gd name="T106" fmla="*/ 504 w 2039"/>
                <a:gd name="T107" fmla="*/ 58 h 2662"/>
                <a:gd name="T108" fmla="*/ 399 w 2039"/>
                <a:gd name="T109" fmla="*/ 236 h 2662"/>
                <a:gd name="T110" fmla="*/ 223 w 2039"/>
                <a:gd name="T111" fmla="*/ 366 h 2662"/>
                <a:gd name="T112" fmla="*/ 368 w 2039"/>
                <a:gd name="T113" fmla="*/ 103 h 2662"/>
                <a:gd name="T114" fmla="*/ 774 w 2039"/>
                <a:gd name="T115" fmla="*/ 158 h 2662"/>
                <a:gd name="T116" fmla="*/ 654 w 2039"/>
                <a:gd name="T117" fmla="*/ 158 h 2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39" h="2662">
                  <a:moveTo>
                    <a:pt x="1593" y="2370"/>
                  </a:moveTo>
                  <a:lnTo>
                    <a:pt x="1573" y="2374"/>
                  </a:lnTo>
                  <a:lnTo>
                    <a:pt x="1555" y="2381"/>
                  </a:lnTo>
                  <a:lnTo>
                    <a:pt x="1540" y="2394"/>
                  </a:lnTo>
                  <a:lnTo>
                    <a:pt x="1528" y="2410"/>
                  </a:lnTo>
                  <a:lnTo>
                    <a:pt x="1520" y="2428"/>
                  </a:lnTo>
                  <a:lnTo>
                    <a:pt x="1518" y="2448"/>
                  </a:lnTo>
                  <a:lnTo>
                    <a:pt x="1520" y="2469"/>
                  </a:lnTo>
                  <a:lnTo>
                    <a:pt x="1528" y="2487"/>
                  </a:lnTo>
                  <a:lnTo>
                    <a:pt x="1540" y="2503"/>
                  </a:lnTo>
                  <a:lnTo>
                    <a:pt x="1555" y="2515"/>
                  </a:lnTo>
                  <a:lnTo>
                    <a:pt x="1573" y="2523"/>
                  </a:lnTo>
                  <a:lnTo>
                    <a:pt x="1593" y="2526"/>
                  </a:lnTo>
                  <a:lnTo>
                    <a:pt x="1614" y="2523"/>
                  </a:lnTo>
                  <a:lnTo>
                    <a:pt x="1631" y="2515"/>
                  </a:lnTo>
                  <a:lnTo>
                    <a:pt x="1647" y="2503"/>
                  </a:lnTo>
                  <a:lnTo>
                    <a:pt x="1658" y="2487"/>
                  </a:lnTo>
                  <a:lnTo>
                    <a:pt x="1665" y="2469"/>
                  </a:lnTo>
                  <a:lnTo>
                    <a:pt x="1669" y="2448"/>
                  </a:lnTo>
                  <a:lnTo>
                    <a:pt x="1665" y="2428"/>
                  </a:lnTo>
                  <a:lnTo>
                    <a:pt x="1658" y="2410"/>
                  </a:lnTo>
                  <a:lnTo>
                    <a:pt x="1647" y="2394"/>
                  </a:lnTo>
                  <a:lnTo>
                    <a:pt x="1631" y="2381"/>
                  </a:lnTo>
                  <a:lnTo>
                    <a:pt x="1614" y="2374"/>
                  </a:lnTo>
                  <a:lnTo>
                    <a:pt x="1593" y="2370"/>
                  </a:lnTo>
                  <a:close/>
                  <a:moveTo>
                    <a:pt x="405" y="2370"/>
                  </a:moveTo>
                  <a:lnTo>
                    <a:pt x="385" y="2374"/>
                  </a:lnTo>
                  <a:lnTo>
                    <a:pt x="367" y="2381"/>
                  </a:lnTo>
                  <a:lnTo>
                    <a:pt x="352" y="2394"/>
                  </a:lnTo>
                  <a:lnTo>
                    <a:pt x="340" y="2410"/>
                  </a:lnTo>
                  <a:lnTo>
                    <a:pt x="333" y="2428"/>
                  </a:lnTo>
                  <a:lnTo>
                    <a:pt x="330" y="2448"/>
                  </a:lnTo>
                  <a:lnTo>
                    <a:pt x="333" y="2469"/>
                  </a:lnTo>
                  <a:lnTo>
                    <a:pt x="340" y="2487"/>
                  </a:lnTo>
                  <a:lnTo>
                    <a:pt x="352" y="2503"/>
                  </a:lnTo>
                  <a:lnTo>
                    <a:pt x="367" y="2515"/>
                  </a:lnTo>
                  <a:lnTo>
                    <a:pt x="385" y="2523"/>
                  </a:lnTo>
                  <a:lnTo>
                    <a:pt x="405" y="2526"/>
                  </a:lnTo>
                  <a:lnTo>
                    <a:pt x="425" y="2523"/>
                  </a:lnTo>
                  <a:lnTo>
                    <a:pt x="443" y="2515"/>
                  </a:lnTo>
                  <a:lnTo>
                    <a:pt x="458" y="2503"/>
                  </a:lnTo>
                  <a:lnTo>
                    <a:pt x="470" y="2487"/>
                  </a:lnTo>
                  <a:lnTo>
                    <a:pt x="477" y="2469"/>
                  </a:lnTo>
                  <a:lnTo>
                    <a:pt x="480" y="2448"/>
                  </a:lnTo>
                  <a:lnTo>
                    <a:pt x="477" y="2428"/>
                  </a:lnTo>
                  <a:lnTo>
                    <a:pt x="470" y="2410"/>
                  </a:lnTo>
                  <a:lnTo>
                    <a:pt x="458" y="2394"/>
                  </a:lnTo>
                  <a:lnTo>
                    <a:pt x="443" y="2381"/>
                  </a:lnTo>
                  <a:lnTo>
                    <a:pt x="425" y="2374"/>
                  </a:lnTo>
                  <a:lnTo>
                    <a:pt x="405" y="2370"/>
                  </a:lnTo>
                  <a:close/>
                  <a:moveTo>
                    <a:pt x="1818" y="2277"/>
                  </a:moveTo>
                  <a:lnTo>
                    <a:pt x="1992" y="2277"/>
                  </a:lnTo>
                  <a:lnTo>
                    <a:pt x="2002" y="2283"/>
                  </a:lnTo>
                  <a:lnTo>
                    <a:pt x="2011" y="2289"/>
                  </a:lnTo>
                  <a:lnTo>
                    <a:pt x="2018" y="2298"/>
                  </a:lnTo>
                  <a:lnTo>
                    <a:pt x="2024" y="2310"/>
                  </a:lnTo>
                  <a:lnTo>
                    <a:pt x="2029" y="2325"/>
                  </a:lnTo>
                  <a:lnTo>
                    <a:pt x="2038" y="2376"/>
                  </a:lnTo>
                  <a:lnTo>
                    <a:pt x="2039" y="2400"/>
                  </a:lnTo>
                  <a:lnTo>
                    <a:pt x="2039" y="2421"/>
                  </a:lnTo>
                  <a:lnTo>
                    <a:pt x="2035" y="2440"/>
                  </a:lnTo>
                  <a:lnTo>
                    <a:pt x="2030" y="2456"/>
                  </a:lnTo>
                  <a:lnTo>
                    <a:pt x="2020" y="2469"/>
                  </a:lnTo>
                  <a:lnTo>
                    <a:pt x="2008" y="2480"/>
                  </a:lnTo>
                  <a:lnTo>
                    <a:pt x="1992" y="2487"/>
                  </a:lnTo>
                  <a:lnTo>
                    <a:pt x="1973" y="2492"/>
                  </a:lnTo>
                  <a:lnTo>
                    <a:pt x="1951" y="2494"/>
                  </a:lnTo>
                  <a:lnTo>
                    <a:pt x="1872" y="2494"/>
                  </a:lnTo>
                  <a:lnTo>
                    <a:pt x="1875" y="2456"/>
                  </a:lnTo>
                  <a:lnTo>
                    <a:pt x="1874" y="2418"/>
                  </a:lnTo>
                  <a:lnTo>
                    <a:pt x="1866" y="2381"/>
                  </a:lnTo>
                  <a:lnTo>
                    <a:pt x="1855" y="2345"/>
                  </a:lnTo>
                  <a:lnTo>
                    <a:pt x="1839" y="2310"/>
                  </a:lnTo>
                  <a:lnTo>
                    <a:pt x="1818" y="2277"/>
                  </a:lnTo>
                  <a:close/>
                  <a:moveTo>
                    <a:pt x="21" y="2277"/>
                  </a:moveTo>
                  <a:lnTo>
                    <a:pt x="183" y="2277"/>
                  </a:lnTo>
                  <a:lnTo>
                    <a:pt x="163" y="2309"/>
                  </a:lnTo>
                  <a:lnTo>
                    <a:pt x="146" y="2343"/>
                  </a:lnTo>
                  <a:lnTo>
                    <a:pt x="135" y="2378"/>
                  </a:lnTo>
                  <a:lnTo>
                    <a:pt x="129" y="2416"/>
                  </a:lnTo>
                  <a:lnTo>
                    <a:pt x="127" y="2453"/>
                  </a:lnTo>
                  <a:lnTo>
                    <a:pt x="129" y="2490"/>
                  </a:lnTo>
                  <a:lnTo>
                    <a:pt x="104" y="2483"/>
                  </a:lnTo>
                  <a:lnTo>
                    <a:pt x="79" y="2476"/>
                  </a:lnTo>
                  <a:lnTo>
                    <a:pt x="60" y="2469"/>
                  </a:lnTo>
                  <a:lnTo>
                    <a:pt x="42" y="2461"/>
                  </a:lnTo>
                  <a:lnTo>
                    <a:pt x="27" y="2452"/>
                  </a:lnTo>
                  <a:lnTo>
                    <a:pt x="16" y="2441"/>
                  </a:lnTo>
                  <a:lnTo>
                    <a:pt x="7" y="2428"/>
                  </a:lnTo>
                  <a:lnTo>
                    <a:pt x="1" y="2411"/>
                  </a:lnTo>
                  <a:lnTo>
                    <a:pt x="0" y="2391"/>
                  </a:lnTo>
                  <a:lnTo>
                    <a:pt x="0" y="2343"/>
                  </a:lnTo>
                  <a:lnTo>
                    <a:pt x="1" y="2325"/>
                  </a:lnTo>
                  <a:lnTo>
                    <a:pt x="5" y="2308"/>
                  </a:lnTo>
                  <a:lnTo>
                    <a:pt x="11" y="2292"/>
                  </a:lnTo>
                  <a:lnTo>
                    <a:pt x="21" y="2277"/>
                  </a:lnTo>
                  <a:close/>
                  <a:moveTo>
                    <a:pt x="630" y="2275"/>
                  </a:moveTo>
                  <a:lnTo>
                    <a:pt x="1374" y="2275"/>
                  </a:lnTo>
                  <a:lnTo>
                    <a:pt x="1354" y="2305"/>
                  </a:lnTo>
                  <a:lnTo>
                    <a:pt x="1338" y="2338"/>
                  </a:lnTo>
                  <a:lnTo>
                    <a:pt x="1327" y="2373"/>
                  </a:lnTo>
                  <a:lnTo>
                    <a:pt x="1319" y="2410"/>
                  </a:lnTo>
                  <a:lnTo>
                    <a:pt x="1317" y="2448"/>
                  </a:lnTo>
                  <a:lnTo>
                    <a:pt x="1317" y="2470"/>
                  </a:lnTo>
                  <a:lnTo>
                    <a:pt x="1320" y="2494"/>
                  </a:lnTo>
                  <a:lnTo>
                    <a:pt x="685" y="2494"/>
                  </a:lnTo>
                  <a:lnTo>
                    <a:pt x="688" y="2448"/>
                  </a:lnTo>
                  <a:lnTo>
                    <a:pt x="683" y="2403"/>
                  </a:lnTo>
                  <a:lnTo>
                    <a:pt x="671" y="2358"/>
                  </a:lnTo>
                  <a:lnTo>
                    <a:pt x="654" y="2316"/>
                  </a:lnTo>
                  <a:lnTo>
                    <a:pt x="630" y="2275"/>
                  </a:lnTo>
                  <a:close/>
                  <a:moveTo>
                    <a:pt x="1593" y="2241"/>
                  </a:moveTo>
                  <a:lnTo>
                    <a:pt x="1630" y="2245"/>
                  </a:lnTo>
                  <a:lnTo>
                    <a:pt x="1665" y="2254"/>
                  </a:lnTo>
                  <a:lnTo>
                    <a:pt x="1697" y="2269"/>
                  </a:lnTo>
                  <a:lnTo>
                    <a:pt x="1726" y="2290"/>
                  </a:lnTo>
                  <a:lnTo>
                    <a:pt x="1750" y="2316"/>
                  </a:lnTo>
                  <a:lnTo>
                    <a:pt x="1770" y="2345"/>
                  </a:lnTo>
                  <a:lnTo>
                    <a:pt x="1785" y="2378"/>
                  </a:lnTo>
                  <a:lnTo>
                    <a:pt x="1794" y="2413"/>
                  </a:lnTo>
                  <a:lnTo>
                    <a:pt x="1797" y="2452"/>
                  </a:lnTo>
                  <a:lnTo>
                    <a:pt x="1794" y="2489"/>
                  </a:lnTo>
                  <a:lnTo>
                    <a:pt x="1784" y="2525"/>
                  </a:lnTo>
                  <a:lnTo>
                    <a:pt x="1768" y="2558"/>
                  </a:lnTo>
                  <a:lnTo>
                    <a:pt x="1749" y="2587"/>
                  </a:lnTo>
                  <a:lnTo>
                    <a:pt x="1723" y="2612"/>
                  </a:lnTo>
                  <a:lnTo>
                    <a:pt x="1695" y="2633"/>
                  </a:lnTo>
                  <a:lnTo>
                    <a:pt x="1664" y="2648"/>
                  </a:lnTo>
                  <a:lnTo>
                    <a:pt x="1629" y="2658"/>
                  </a:lnTo>
                  <a:lnTo>
                    <a:pt x="1593" y="2662"/>
                  </a:lnTo>
                  <a:lnTo>
                    <a:pt x="1557" y="2658"/>
                  </a:lnTo>
                  <a:lnTo>
                    <a:pt x="1521" y="2648"/>
                  </a:lnTo>
                  <a:lnTo>
                    <a:pt x="1490" y="2633"/>
                  </a:lnTo>
                  <a:lnTo>
                    <a:pt x="1461" y="2612"/>
                  </a:lnTo>
                  <a:lnTo>
                    <a:pt x="1437" y="2587"/>
                  </a:lnTo>
                  <a:lnTo>
                    <a:pt x="1417" y="2558"/>
                  </a:lnTo>
                  <a:lnTo>
                    <a:pt x="1402" y="2525"/>
                  </a:lnTo>
                  <a:lnTo>
                    <a:pt x="1393" y="2489"/>
                  </a:lnTo>
                  <a:lnTo>
                    <a:pt x="1390" y="2452"/>
                  </a:lnTo>
                  <a:lnTo>
                    <a:pt x="1393" y="2413"/>
                  </a:lnTo>
                  <a:lnTo>
                    <a:pt x="1402" y="2378"/>
                  </a:lnTo>
                  <a:lnTo>
                    <a:pt x="1417" y="2345"/>
                  </a:lnTo>
                  <a:lnTo>
                    <a:pt x="1438" y="2316"/>
                  </a:lnTo>
                  <a:lnTo>
                    <a:pt x="1462" y="2290"/>
                  </a:lnTo>
                  <a:lnTo>
                    <a:pt x="1491" y="2269"/>
                  </a:lnTo>
                  <a:lnTo>
                    <a:pt x="1522" y="2254"/>
                  </a:lnTo>
                  <a:lnTo>
                    <a:pt x="1557" y="2245"/>
                  </a:lnTo>
                  <a:lnTo>
                    <a:pt x="1593" y="2241"/>
                  </a:lnTo>
                  <a:close/>
                  <a:moveTo>
                    <a:pt x="405" y="2241"/>
                  </a:moveTo>
                  <a:lnTo>
                    <a:pt x="442" y="2245"/>
                  </a:lnTo>
                  <a:lnTo>
                    <a:pt x="477" y="2254"/>
                  </a:lnTo>
                  <a:lnTo>
                    <a:pt x="509" y="2269"/>
                  </a:lnTo>
                  <a:lnTo>
                    <a:pt x="537" y="2290"/>
                  </a:lnTo>
                  <a:lnTo>
                    <a:pt x="562" y="2316"/>
                  </a:lnTo>
                  <a:lnTo>
                    <a:pt x="581" y="2345"/>
                  </a:lnTo>
                  <a:lnTo>
                    <a:pt x="597" y="2378"/>
                  </a:lnTo>
                  <a:lnTo>
                    <a:pt x="605" y="2413"/>
                  </a:lnTo>
                  <a:lnTo>
                    <a:pt x="609" y="2452"/>
                  </a:lnTo>
                  <a:lnTo>
                    <a:pt x="605" y="2489"/>
                  </a:lnTo>
                  <a:lnTo>
                    <a:pt x="597" y="2525"/>
                  </a:lnTo>
                  <a:lnTo>
                    <a:pt x="581" y="2558"/>
                  </a:lnTo>
                  <a:lnTo>
                    <a:pt x="562" y="2587"/>
                  </a:lnTo>
                  <a:lnTo>
                    <a:pt x="537" y="2612"/>
                  </a:lnTo>
                  <a:lnTo>
                    <a:pt x="509" y="2633"/>
                  </a:lnTo>
                  <a:lnTo>
                    <a:pt x="477" y="2648"/>
                  </a:lnTo>
                  <a:lnTo>
                    <a:pt x="442" y="2658"/>
                  </a:lnTo>
                  <a:lnTo>
                    <a:pt x="405" y="2662"/>
                  </a:lnTo>
                  <a:lnTo>
                    <a:pt x="368" y="2658"/>
                  </a:lnTo>
                  <a:lnTo>
                    <a:pt x="333" y="2648"/>
                  </a:lnTo>
                  <a:lnTo>
                    <a:pt x="301" y="2633"/>
                  </a:lnTo>
                  <a:lnTo>
                    <a:pt x="273" y="2612"/>
                  </a:lnTo>
                  <a:lnTo>
                    <a:pt x="249" y="2587"/>
                  </a:lnTo>
                  <a:lnTo>
                    <a:pt x="229" y="2558"/>
                  </a:lnTo>
                  <a:lnTo>
                    <a:pt x="213" y="2525"/>
                  </a:lnTo>
                  <a:lnTo>
                    <a:pt x="205" y="2489"/>
                  </a:lnTo>
                  <a:lnTo>
                    <a:pt x="201" y="2452"/>
                  </a:lnTo>
                  <a:lnTo>
                    <a:pt x="205" y="2413"/>
                  </a:lnTo>
                  <a:lnTo>
                    <a:pt x="213" y="2378"/>
                  </a:lnTo>
                  <a:lnTo>
                    <a:pt x="229" y="2345"/>
                  </a:lnTo>
                  <a:lnTo>
                    <a:pt x="250" y="2316"/>
                  </a:lnTo>
                  <a:lnTo>
                    <a:pt x="274" y="2290"/>
                  </a:lnTo>
                  <a:lnTo>
                    <a:pt x="302" y="2269"/>
                  </a:lnTo>
                  <a:lnTo>
                    <a:pt x="334" y="2254"/>
                  </a:lnTo>
                  <a:lnTo>
                    <a:pt x="368" y="2245"/>
                  </a:lnTo>
                  <a:lnTo>
                    <a:pt x="405" y="2241"/>
                  </a:lnTo>
                  <a:close/>
                  <a:moveTo>
                    <a:pt x="1773" y="2050"/>
                  </a:moveTo>
                  <a:lnTo>
                    <a:pt x="1768" y="2050"/>
                  </a:lnTo>
                  <a:lnTo>
                    <a:pt x="1763" y="2053"/>
                  </a:lnTo>
                  <a:lnTo>
                    <a:pt x="1757" y="2056"/>
                  </a:lnTo>
                  <a:lnTo>
                    <a:pt x="1755" y="2063"/>
                  </a:lnTo>
                  <a:lnTo>
                    <a:pt x="1754" y="2072"/>
                  </a:lnTo>
                  <a:lnTo>
                    <a:pt x="1759" y="2083"/>
                  </a:lnTo>
                  <a:lnTo>
                    <a:pt x="1776" y="2121"/>
                  </a:lnTo>
                  <a:lnTo>
                    <a:pt x="1787" y="2138"/>
                  </a:lnTo>
                  <a:lnTo>
                    <a:pt x="1799" y="2149"/>
                  </a:lnTo>
                  <a:lnTo>
                    <a:pt x="1813" y="2157"/>
                  </a:lnTo>
                  <a:lnTo>
                    <a:pt x="1832" y="2162"/>
                  </a:lnTo>
                  <a:lnTo>
                    <a:pt x="1854" y="2163"/>
                  </a:lnTo>
                  <a:lnTo>
                    <a:pt x="1908" y="2163"/>
                  </a:lnTo>
                  <a:lnTo>
                    <a:pt x="1894" y="2085"/>
                  </a:lnTo>
                  <a:lnTo>
                    <a:pt x="1891" y="2073"/>
                  </a:lnTo>
                  <a:lnTo>
                    <a:pt x="1887" y="2062"/>
                  </a:lnTo>
                  <a:lnTo>
                    <a:pt x="1882" y="2050"/>
                  </a:lnTo>
                  <a:lnTo>
                    <a:pt x="1773" y="2050"/>
                  </a:lnTo>
                  <a:close/>
                  <a:moveTo>
                    <a:pt x="72" y="2050"/>
                  </a:moveTo>
                  <a:lnTo>
                    <a:pt x="75" y="2163"/>
                  </a:lnTo>
                  <a:lnTo>
                    <a:pt x="117" y="2163"/>
                  </a:lnTo>
                  <a:lnTo>
                    <a:pt x="118" y="2162"/>
                  </a:lnTo>
                  <a:lnTo>
                    <a:pt x="122" y="2156"/>
                  </a:lnTo>
                  <a:lnTo>
                    <a:pt x="128" y="2149"/>
                  </a:lnTo>
                  <a:lnTo>
                    <a:pt x="135" y="2140"/>
                  </a:lnTo>
                  <a:lnTo>
                    <a:pt x="143" y="2130"/>
                  </a:lnTo>
                  <a:lnTo>
                    <a:pt x="151" y="2120"/>
                  </a:lnTo>
                  <a:lnTo>
                    <a:pt x="157" y="2110"/>
                  </a:lnTo>
                  <a:lnTo>
                    <a:pt x="164" y="2102"/>
                  </a:lnTo>
                  <a:lnTo>
                    <a:pt x="168" y="2097"/>
                  </a:lnTo>
                  <a:lnTo>
                    <a:pt x="175" y="2086"/>
                  </a:lnTo>
                  <a:lnTo>
                    <a:pt x="177" y="2074"/>
                  </a:lnTo>
                  <a:lnTo>
                    <a:pt x="175" y="2064"/>
                  </a:lnTo>
                  <a:lnTo>
                    <a:pt x="168" y="2056"/>
                  </a:lnTo>
                  <a:lnTo>
                    <a:pt x="160" y="2051"/>
                  </a:lnTo>
                  <a:lnTo>
                    <a:pt x="150" y="2050"/>
                  </a:lnTo>
                  <a:lnTo>
                    <a:pt x="72" y="2050"/>
                  </a:lnTo>
                  <a:close/>
                  <a:moveTo>
                    <a:pt x="627" y="1761"/>
                  </a:moveTo>
                  <a:lnTo>
                    <a:pt x="528" y="1923"/>
                  </a:lnTo>
                  <a:lnTo>
                    <a:pt x="1293" y="1923"/>
                  </a:lnTo>
                  <a:lnTo>
                    <a:pt x="1260" y="1897"/>
                  </a:lnTo>
                  <a:lnTo>
                    <a:pt x="1229" y="1873"/>
                  </a:lnTo>
                  <a:lnTo>
                    <a:pt x="1198" y="1851"/>
                  </a:lnTo>
                  <a:lnTo>
                    <a:pt x="1169" y="1831"/>
                  </a:lnTo>
                  <a:lnTo>
                    <a:pt x="1138" y="1813"/>
                  </a:lnTo>
                  <a:lnTo>
                    <a:pt x="1106" y="1798"/>
                  </a:lnTo>
                  <a:lnTo>
                    <a:pt x="1073" y="1785"/>
                  </a:lnTo>
                  <a:lnTo>
                    <a:pt x="1037" y="1775"/>
                  </a:lnTo>
                  <a:lnTo>
                    <a:pt x="999" y="1767"/>
                  </a:lnTo>
                  <a:lnTo>
                    <a:pt x="956" y="1763"/>
                  </a:lnTo>
                  <a:lnTo>
                    <a:pt x="909" y="1761"/>
                  </a:lnTo>
                  <a:lnTo>
                    <a:pt x="627" y="1761"/>
                  </a:lnTo>
                  <a:close/>
                  <a:moveTo>
                    <a:pt x="429" y="1761"/>
                  </a:moveTo>
                  <a:lnTo>
                    <a:pt x="394" y="1764"/>
                  </a:lnTo>
                  <a:lnTo>
                    <a:pt x="358" y="1773"/>
                  </a:lnTo>
                  <a:lnTo>
                    <a:pt x="324" y="1786"/>
                  </a:lnTo>
                  <a:lnTo>
                    <a:pt x="291" y="1802"/>
                  </a:lnTo>
                  <a:lnTo>
                    <a:pt x="261" y="1822"/>
                  </a:lnTo>
                  <a:lnTo>
                    <a:pt x="231" y="1843"/>
                  </a:lnTo>
                  <a:lnTo>
                    <a:pt x="206" y="1864"/>
                  </a:lnTo>
                  <a:lnTo>
                    <a:pt x="183" y="1886"/>
                  </a:lnTo>
                  <a:lnTo>
                    <a:pt x="164" y="1906"/>
                  </a:lnTo>
                  <a:lnTo>
                    <a:pt x="150" y="1923"/>
                  </a:lnTo>
                  <a:lnTo>
                    <a:pt x="441" y="1923"/>
                  </a:lnTo>
                  <a:lnTo>
                    <a:pt x="540" y="1761"/>
                  </a:lnTo>
                  <a:lnTo>
                    <a:pt x="429" y="1761"/>
                  </a:lnTo>
                  <a:close/>
                  <a:moveTo>
                    <a:pt x="501" y="1668"/>
                  </a:moveTo>
                  <a:lnTo>
                    <a:pt x="487" y="1668"/>
                  </a:lnTo>
                  <a:lnTo>
                    <a:pt x="476" y="1672"/>
                  </a:lnTo>
                  <a:lnTo>
                    <a:pt x="468" y="1675"/>
                  </a:lnTo>
                  <a:lnTo>
                    <a:pt x="463" y="1681"/>
                  </a:lnTo>
                  <a:lnTo>
                    <a:pt x="459" y="1686"/>
                  </a:lnTo>
                  <a:lnTo>
                    <a:pt x="456" y="1692"/>
                  </a:lnTo>
                  <a:lnTo>
                    <a:pt x="453" y="1698"/>
                  </a:lnTo>
                  <a:lnTo>
                    <a:pt x="942" y="1698"/>
                  </a:lnTo>
                  <a:lnTo>
                    <a:pt x="942" y="1695"/>
                  </a:lnTo>
                  <a:lnTo>
                    <a:pt x="939" y="1689"/>
                  </a:lnTo>
                  <a:lnTo>
                    <a:pt x="934" y="1682"/>
                  </a:lnTo>
                  <a:lnTo>
                    <a:pt x="926" y="1675"/>
                  </a:lnTo>
                  <a:lnTo>
                    <a:pt x="914" y="1670"/>
                  </a:lnTo>
                  <a:lnTo>
                    <a:pt x="900" y="1668"/>
                  </a:lnTo>
                  <a:lnTo>
                    <a:pt x="501" y="1668"/>
                  </a:lnTo>
                  <a:close/>
                  <a:moveTo>
                    <a:pt x="501" y="1623"/>
                  </a:moveTo>
                  <a:lnTo>
                    <a:pt x="900" y="1623"/>
                  </a:lnTo>
                  <a:lnTo>
                    <a:pt x="922" y="1626"/>
                  </a:lnTo>
                  <a:lnTo>
                    <a:pt x="939" y="1631"/>
                  </a:lnTo>
                  <a:lnTo>
                    <a:pt x="955" y="1639"/>
                  </a:lnTo>
                  <a:lnTo>
                    <a:pt x="966" y="1649"/>
                  </a:lnTo>
                  <a:lnTo>
                    <a:pt x="974" y="1659"/>
                  </a:lnTo>
                  <a:lnTo>
                    <a:pt x="980" y="1667"/>
                  </a:lnTo>
                  <a:lnTo>
                    <a:pt x="983" y="1674"/>
                  </a:lnTo>
                  <a:lnTo>
                    <a:pt x="984" y="1677"/>
                  </a:lnTo>
                  <a:lnTo>
                    <a:pt x="993" y="1701"/>
                  </a:lnTo>
                  <a:lnTo>
                    <a:pt x="1039" y="1707"/>
                  </a:lnTo>
                  <a:lnTo>
                    <a:pt x="1082" y="1717"/>
                  </a:lnTo>
                  <a:lnTo>
                    <a:pt x="1122" y="1729"/>
                  </a:lnTo>
                  <a:lnTo>
                    <a:pt x="1159" y="1744"/>
                  </a:lnTo>
                  <a:lnTo>
                    <a:pt x="1194" y="1762"/>
                  </a:lnTo>
                  <a:lnTo>
                    <a:pt x="1227" y="1782"/>
                  </a:lnTo>
                  <a:lnTo>
                    <a:pt x="1259" y="1804"/>
                  </a:lnTo>
                  <a:lnTo>
                    <a:pt x="1290" y="1827"/>
                  </a:lnTo>
                  <a:lnTo>
                    <a:pt x="1320" y="1850"/>
                  </a:lnTo>
                  <a:lnTo>
                    <a:pt x="1351" y="1875"/>
                  </a:lnTo>
                  <a:lnTo>
                    <a:pt x="1383" y="1899"/>
                  </a:lnTo>
                  <a:lnTo>
                    <a:pt x="1386" y="1899"/>
                  </a:lnTo>
                  <a:lnTo>
                    <a:pt x="1397" y="1901"/>
                  </a:lnTo>
                  <a:lnTo>
                    <a:pt x="1414" y="1904"/>
                  </a:lnTo>
                  <a:lnTo>
                    <a:pt x="1435" y="1907"/>
                  </a:lnTo>
                  <a:lnTo>
                    <a:pt x="1461" y="1910"/>
                  </a:lnTo>
                  <a:lnTo>
                    <a:pt x="1491" y="1915"/>
                  </a:lnTo>
                  <a:lnTo>
                    <a:pt x="1522" y="1920"/>
                  </a:lnTo>
                  <a:lnTo>
                    <a:pt x="1558" y="1924"/>
                  </a:lnTo>
                  <a:lnTo>
                    <a:pt x="1594" y="1930"/>
                  </a:lnTo>
                  <a:lnTo>
                    <a:pt x="1630" y="1935"/>
                  </a:lnTo>
                  <a:lnTo>
                    <a:pt x="1667" y="1941"/>
                  </a:lnTo>
                  <a:lnTo>
                    <a:pt x="1704" y="1946"/>
                  </a:lnTo>
                  <a:lnTo>
                    <a:pt x="1738" y="1952"/>
                  </a:lnTo>
                  <a:lnTo>
                    <a:pt x="1771" y="1956"/>
                  </a:lnTo>
                  <a:lnTo>
                    <a:pt x="1807" y="1963"/>
                  </a:lnTo>
                  <a:lnTo>
                    <a:pt x="1838" y="1969"/>
                  </a:lnTo>
                  <a:lnTo>
                    <a:pt x="1864" y="1979"/>
                  </a:lnTo>
                  <a:lnTo>
                    <a:pt x="1885" y="1991"/>
                  </a:lnTo>
                  <a:lnTo>
                    <a:pt x="1902" y="2007"/>
                  </a:lnTo>
                  <a:lnTo>
                    <a:pt x="1917" y="2026"/>
                  </a:lnTo>
                  <a:lnTo>
                    <a:pt x="1928" y="2049"/>
                  </a:lnTo>
                  <a:lnTo>
                    <a:pt x="1935" y="2076"/>
                  </a:lnTo>
                  <a:lnTo>
                    <a:pt x="1960" y="2211"/>
                  </a:lnTo>
                  <a:lnTo>
                    <a:pt x="1749" y="2211"/>
                  </a:lnTo>
                  <a:lnTo>
                    <a:pt x="1717" y="2191"/>
                  </a:lnTo>
                  <a:lnTo>
                    <a:pt x="1683" y="2177"/>
                  </a:lnTo>
                  <a:lnTo>
                    <a:pt x="1648" y="2167"/>
                  </a:lnTo>
                  <a:lnTo>
                    <a:pt x="1611" y="2163"/>
                  </a:lnTo>
                  <a:lnTo>
                    <a:pt x="1575" y="2163"/>
                  </a:lnTo>
                  <a:lnTo>
                    <a:pt x="1539" y="2167"/>
                  </a:lnTo>
                  <a:lnTo>
                    <a:pt x="1504" y="2177"/>
                  </a:lnTo>
                  <a:lnTo>
                    <a:pt x="1470" y="2191"/>
                  </a:lnTo>
                  <a:lnTo>
                    <a:pt x="1437" y="2211"/>
                  </a:lnTo>
                  <a:lnTo>
                    <a:pt x="560" y="2211"/>
                  </a:lnTo>
                  <a:lnTo>
                    <a:pt x="533" y="2194"/>
                  </a:lnTo>
                  <a:lnTo>
                    <a:pt x="504" y="2179"/>
                  </a:lnTo>
                  <a:lnTo>
                    <a:pt x="474" y="2169"/>
                  </a:lnTo>
                  <a:lnTo>
                    <a:pt x="441" y="2163"/>
                  </a:lnTo>
                  <a:lnTo>
                    <a:pt x="372" y="2163"/>
                  </a:lnTo>
                  <a:lnTo>
                    <a:pt x="339" y="2171"/>
                  </a:lnTo>
                  <a:lnTo>
                    <a:pt x="307" y="2180"/>
                  </a:lnTo>
                  <a:lnTo>
                    <a:pt x="277" y="2195"/>
                  </a:lnTo>
                  <a:lnTo>
                    <a:pt x="249" y="2211"/>
                  </a:lnTo>
                  <a:lnTo>
                    <a:pt x="30" y="2211"/>
                  </a:lnTo>
                  <a:lnTo>
                    <a:pt x="30" y="1998"/>
                  </a:lnTo>
                  <a:lnTo>
                    <a:pt x="32" y="1979"/>
                  </a:lnTo>
                  <a:lnTo>
                    <a:pt x="40" y="1958"/>
                  </a:lnTo>
                  <a:lnTo>
                    <a:pt x="51" y="1935"/>
                  </a:lnTo>
                  <a:lnTo>
                    <a:pt x="66" y="1911"/>
                  </a:lnTo>
                  <a:lnTo>
                    <a:pt x="86" y="1886"/>
                  </a:lnTo>
                  <a:lnTo>
                    <a:pt x="108" y="1861"/>
                  </a:lnTo>
                  <a:lnTo>
                    <a:pt x="134" y="1837"/>
                  </a:lnTo>
                  <a:lnTo>
                    <a:pt x="162" y="1811"/>
                  </a:lnTo>
                  <a:lnTo>
                    <a:pt x="193" y="1788"/>
                  </a:lnTo>
                  <a:lnTo>
                    <a:pt x="226" y="1766"/>
                  </a:lnTo>
                  <a:lnTo>
                    <a:pt x="260" y="1748"/>
                  </a:lnTo>
                  <a:lnTo>
                    <a:pt x="295" y="1730"/>
                  </a:lnTo>
                  <a:lnTo>
                    <a:pt x="331" y="1717"/>
                  </a:lnTo>
                  <a:lnTo>
                    <a:pt x="368" y="1707"/>
                  </a:lnTo>
                  <a:lnTo>
                    <a:pt x="405" y="1701"/>
                  </a:lnTo>
                  <a:lnTo>
                    <a:pt x="417" y="1674"/>
                  </a:lnTo>
                  <a:lnTo>
                    <a:pt x="420" y="1667"/>
                  </a:lnTo>
                  <a:lnTo>
                    <a:pt x="424" y="1660"/>
                  </a:lnTo>
                  <a:lnTo>
                    <a:pt x="430" y="1651"/>
                  </a:lnTo>
                  <a:lnTo>
                    <a:pt x="437" y="1643"/>
                  </a:lnTo>
                  <a:lnTo>
                    <a:pt x="448" y="1636"/>
                  </a:lnTo>
                  <a:lnTo>
                    <a:pt x="462" y="1629"/>
                  </a:lnTo>
                  <a:lnTo>
                    <a:pt x="479" y="1625"/>
                  </a:lnTo>
                  <a:lnTo>
                    <a:pt x="501" y="1623"/>
                  </a:lnTo>
                  <a:close/>
                  <a:moveTo>
                    <a:pt x="714" y="932"/>
                  </a:moveTo>
                  <a:lnTo>
                    <a:pt x="733" y="936"/>
                  </a:lnTo>
                  <a:lnTo>
                    <a:pt x="749" y="944"/>
                  </a:lnTo>
                  <a:lnTo>
                    <a:pt x="763" y="958"/>
                  </a:lnTo>
                  <a:lnTo>
                    <a:pt x="771" y="974"/>
                  </a:lnTo>
                  <a:lnTo>
                    <a:pt x="774" y="993"/>
                  </a:lnTo>
                  <a:lnTo>
                    <a:pt x="774" y="1092"/>
                  </a:lnTo>
                  <a:lnTo>
                    <a:pt x="771" y="1110"/>
                  </a:lnTo>
                  <a:lnTo>
                    <a:pt x="763" y="1127"/>
                  </a:lnTo>
                  <a:lnTo>
                    <a:pt x="749" y="1140"/>
                  </a:lnTo>
                  <a:lnTo>
                    <a:pt x="733" y="1149"/>
                  </a:lnTo>
                  <a:lnTo>
                    <a:pt x="714" y="1152"/>
                  </a:lnTo>
                  <a:lnTo>
                    <a:pt x="696" y="1149"/>
                  </a:lnTo>
                  <a:lnTo>
                    <a:pt x="679" y="1140"/>
                  </a:lnTo>
                  <a:lnTo>
                    <a:pt x="666" y="1127"/>
                  </a:lnTo>
                  <a:lnTo>
                    <a:pt x="657" y="1110"/>
                  </a:lnTo>
                  <a:lnTo>
                    <a:pt x="654" y="1092"/>
                  </a:lnTo>
                  <a:lnTo>
                    <a:pt x="654" y="993"/>
                  </a:lnTo>
                  <a:lnTo>
                    <a:pt x="657" y="974"/>
                  </a:lnTo>
                  <a:lnTo>
                    <a:pt x="666" y="958"/>
                  </a:lnTo>
                  <a:lnTo>
                    <a:pt x="679" y="944"/>
                  </a:lnTo>
                  <a:lnTo>
                    <a:pt x="696" y="936"/>
                  </a:lnTo>
                  <a:lnTo>
                    <a:pt x="714" y="932"/>
                  </a:lnTo>
                  <a:close/>
                  <a:moveTo>
                    <a:pt x="1160" y="742"/>
                  </a:moveTo>
                  <a:lnTo>
                    <a:pt x="1175" y="745"/>
                  </a:lnTo>
                  <a:lnTo>
                    <a:pt x="1191" y="750"/>
                  </a:lnTo>
                  <a:lnTo>
                    <a:pt x="1204" y="759"/>
                  </a:lnTo>
                  <a:lnTo>
                    <a:pt x="1214" y="771"/>
                  </a:lnTo>
                  <a:lnTo>
                    <a:pt x="1220" y="784"/>
                  </a:lnTo>
                  <a:lnTo>
                    <a:pt x="1223" y="799"/>
                  </a:lnTo>
                  <a:lnTo>
                    <a:pt x="1220" y="815"/>
                  </a:lnTo>
                  <a:lnTo>
                    <a:pt x="1215" y="830"/>
                  </a:lnTo>
                  <a:lnTo>
                    <a:pt x="1186" y="879"/>
                  </a:lnTo>
                  <a:lnTo>
                    <a:pt x="1152" y="924"/>
                  </a:lnTo>
                  <a:lnTo>
                    <a:pt x="1115" y="964"/>
                  </a:lnTo>
                  <a:lnTo>
                    <a:pt x="1073" y="1002"/>
                  </a:lnTo>
                  <a:lnTo>
                    <a:pt x="1029" y="1033"/>
                  </a:lnTo>
                  <a:lnTo>
                    <a:pt x="981" y="1062"/>
                  </a:lnTo>
                  <a:lnTo>
                    <a:pt x="972" y="1068"/>
                  </a:lnTo>
                  <a:lnTo>
                    <a:pt x="963" y="1071"/>
                  </a:lnTo>
                  <a:lnTo>
                    <a:pt x="954" y="1071"/>
                  </a:lnTo>
                  <a:lnTo>
                    <a:pt x="938" y="1069"/>
                  </a:lnTo>
                  <a:lnTo>
                    <a:pt x="924" y="1062"/>
                  </a:lnTo>
                  <a:lnTo>
                    <a:pt x="911" y="1052"/>
                  </a:lnTo>
                  <a:lnTo>
                    <a:pt x="900" y="1038"/>
                  </a:lnTo>
                  <a:lnTo>
                    <a:pt x="894" y="1019"/>
                  </a:lnTo>
                  <a:lnTo>
                    <a:pt x="894" y="1001"/>
                  </a:lnTo>
                  <a:lnTo>
                    <a:pt x="900" y="983"/>
                  </a:lnTo>
                  <a:lnTo>
                    <a:pt x="910" y="968"/>
                  </a:lnTo>
                  <a:lnTo>
                    <a:pt x="924" y="957"/>
                  </a:lnTo>
                  <a:lnTo>
                    <a:pt x="962" y="933"/>
                  </a:lnTo>
                  <a:lnTo>
                    <a:pt x="998" y="908"/>
                  </a:lnTo>
                  <a:lnTo>
                    <a:pt x="1030" y="879"/>
                  </a:lnTo>
                  <a:lnTo>
                    <a:pt x="1060" y="847"/>
                  </a:lnTo>
                  <a:lnTo>
                    <a:pt x="1088" y="812"/>
                  </a:lnTo>
                  <a:lnTo>
                    <a:pt x="1110" y="773"/>
                  </a:lnTo>
                  <a:lnTo>
                    <a:pt x="1119" y="760"/>
                  </a:lnTo>
                  <a:lnTo>
                    <a:pt x="1132" y="751"/>
                  </a:lnTo>
                  <a:lnTo>
                    <a:pt x="1145" y="745"/>
                  </a:lnTo>
                  <a:lnTo>
                    <a:pt x="1160" y="742"/>
                  </a:lnTo>
                  <a:close/>
                  <a:moveTo>
                    <a:pt x="268" y="742"/>
                  </a:moveTo>
                  <a:lnTo>
                    <a:pt x="283" y="745"/>
                  </a:lnTo>
                  <a:lnTo>
                    <a:pt x="297" y="751"/>
                  </a:lnTo>
                  <a:lnTo>
                    <a:pt x="309" y="760"/>
                  </a:lnTo>
                  <a:lnTo>
                    <a:pt x="318" y="773"/>
                  </a:lnTo>
                  <a:lnTo>
                    <a:pt x="345" y="818"/>
                  </a:lnTo>
                  <a:lnTo>
                    <a:pt x="378" y="860"/>
                  </a:lnTo>
                  <a:lnTo>
                    <a:pt x="415" y="896"/>
                  </a:lnTo>
                  <a:lnTo>
                    <a:pt x="456" y="929"/>
                  </a:lnTo>
                  <a:lnTo>
                    <a:pt x="501" y="957"/>
                  </a:lnTo>
                  <a:lnTo>
                    <a:pt x="514" y="965"/>
                  </a:lnTo>
                  <a:lnTo>
                    <a:pt x="524" y="977"/>
                  </a:lnTo>
                  <a:lnTo>
                    <a:pt x="530" y="992"/>
                  </a:lnTo>
                  <a:lnTo>
                    <a:pt x="532" y="1007"/>
                  </a:lnTo>
                  <a:lnTo>
                    <a:pt x="531" y="1022"/>
                  </a:lnTo>
                  <a:lnTo>
                    <a:pt x="525" y="1038"/>
                  </a:lnTo>
                  <a:lnTo>
                    <a:pt x="514" y="1052"/>
                  </a:lnTo>
                  <a:lnTo>
                    <a:pt x="501" y="1062"/>
                  </a:lnTo>
                  <a:lnTo>
                    <a:pt x="487" y="1069"/>
                  </a:lnTo>
                  <a:lnTo>
                    <a:pt x="472" y="1071"/>
                  </a:lnTo>
                  <a:lnTo>
                    <a:pt x="457" y="1069"/>
                  </a:lnTo>
                  <a:lnTo>
                    <a:pt x="444" y="1064"/>
                  </a:lnTo>
                  <a:lnTo>
                    <a:pt x="396" y="1036"/>
                  </a:lnTo>
                  <a:lnTo>
                    <a:pt x="352" y="1002"/>
                  </a:lnTo>
                  <a:lnTo>
                    <a:pt x="310" y="964"/>
                  </a:lnTo>
                  <a:lnTo>
                    <a:pt x="274" y="924"/>
                  </a:lnTo>
                  <a:lnTo>
                    <a:pt x="241" y="879"/>
                  </a:lnTo>
                  <a:lnTo>
                    <a:pt x="213" y="830"/>
                  </a:lnTo>
                  <a:lnTo>
                    <a:pt x="208" y="815"/>
                  </a:lnTo>
                  <a:lnTo>
                    <a:pt x="206" y="799"/>
                  </a:lnTo>
                  <a:lnTo>
                    <a:pt x="208" y="784"/>
                  </a:lnTo>
                  <a:lnTo>
                    <a:pt x="215" y="771"/>
                  </a:lnTo>
                  <a:lnTo>
                    <a:pt x="223" y="759"/>
                  </a:lnTo>
                  <a:lnTo>
                    <a:pt x="236" y="750"/>
                  </a:lnTo>
                  <a:lnTo>
                    <a:pt x="252" y="745"/>
                  </a:lnTo>
                  <a:lnTo>
                    <a:pt x="268" y="742"/>
                  </a:lnTo>
                  <a:close/>
                  <a:moveTo>
                    <a:pt x="1132" y="470"/>
                  </a:moveTo>
                  <a:lnTo>
                    <a:pt x="1227" y="470"/>
                  </a:lnTo>
                  <a:lnTo>
                    <a:pt x="1246" y="473"/>
                  </a:lnTo>
                  <a:lnTo>
                    <a:pt x="1262" y="482"/>
                  </a:lnTo>
                  <a:lnTo>
                    <a:pt x="1275" y="495"/>
                  </a:lnTo>
                  <a:lnTo>
                    <a:pt x="1284" y="512"/>
                  </a:lnTo>
                  <a:lnTo>
                    <a:pt x="1287" y="530"/>
                  </a:lnTo>
                  <a:lnTo>
                    <a:pt x="1284" y="549"/>
                  </a:lnTo>
                  <a:lnTo>
                    <a:pt x="1275" y="565"/>
                  </a:lnTo>
                  <a:lnTo>
                    <a:pt x="1262" y="579"/>
                  </a:lnTo>
                  <a:lnTo>
                    <a:pt x="1246" y="587"/>
                  </a:lnTo>
                  <a:lnTo>
                    <a:pt x="1227" y="591"/>
                  </a:lnTo>
                  <a:lnTo>
                    <a:pt x="1132" y="591"/>
                  </a:lnTo>
                  <a:lnTo>
                    <a:pt x="1112" y="587"/>
                  </a:lnTo>
                  <a:lnTo>
                    <a:pt x="1095" y="579"/>
                  </a:lnTo>
                  <a:lnTo>
                    <a:pt x="1083" y="565"/>
                  </a:lnTo>
                  <a:lnTo>
                    <a:pt x="1074" y="549"/>
                  </a:lnTo>
                  <a:lnTo>
                    <a:pt x="1071" y="530"/>
                  </a:lnTo>
                  <a:lnTo>
                    <a:pt x="1074" y="512"/>
                  </a:lnTo>
                  <a:lnTo>
                    <a:pt x="1083" y="495"/>
                  </a:lnTo>
                  <a:lnTo>
                    <a:pt x="1095" y="482"/>
                  </a:lnTo>
                  <a:lnTo>
                    <a:pt x="1112" y="473"/>
                  </a:lnTo>
                  <a:lnTo>
                    <a:pt x="1132" y="470"/>
                  </a:lnTo>
                  <a:close/>
                  <a:moveTo>
                    <a:pt x="201" y="470"/>
                  </a:moveTo>
                  <a:lnTo>
                    <a:pt x="297" y="470"/>
                  </a:lnTo>
                  <a:lnTo>
                    <a:pt x="316" y="473"/>
                  </a:lnTo>
                  <a:lnTo>
                    <a:pt x="332" y="482"/>
                  </a:lnTo>
                  <a:lnTo>
                    <a:pt x="345" y="495"/>
                  </a:lnTo>
                  <a:lnTo>
                    <a:pt x="354" y="512"/>
                  </a:lnTo>
                  <a:lnTo>
                    <a:pt x="357" y="530"/>
                  </a:lnTo>
                  <a:lnTo>
                    <a:pt x="354" y="549"/>
                  </a:lnTo>
                  <a:lnTo>
                    <a:pt x="345" y="565"/>
                  </a:lnTo>
                  <a:lnTo>
                    <a:pt x="332" y="579"/>
                  </a:lnTo>
                  <a:lnTo>
                    <a:pt x="316" y="587"/>
                  </a:lnTo>
                  <a:lnTo>
                    <a:pt x="297" y="591"/>
                  </a:lnTo>
                  <a:lnTo>
                    <a:pt x="201" y="591"/>
                  </a:lnTo>
                  <a:lnTo>
                    <a:pt x="182" y="587"/>
                  </a:lnTo>
                  <a:lnTo>
                    <a:pt x="165" y="579"/>
                  </a:lnTo>
                  <a:lnTo>
                    <a:pt x="153" y="565"/>
                  </a:lnTo>
                  <a:lnTo>
                    <a:pt x="144" y="549"/>
                  </a:lnTo>
                  <a:lnTo>
                    <a:pt x="141" y="530"/>
                  </a:lnTo>
                  <a:lnTo>
                    <a:pt x="144" y="512"/>
                  </a:lnTo>
                  <a:lnTo>
                    <a:pt x="153" y="495"/>
                  </a:lnTo>
                  <a:lnTo>
                    <a:pt x="165" y="482"/>
                  </a:lnTo>
                  <a:lnTo>
                    <a:pt x="182" y="473"/>
                  </a:lnTo>
                  <a:lnTo>
                    <a:pt x="201" y="470"/>
                  </a:lnTo>
                  <a:close/>
                  <a:moveTo>
                    <a:pt x="950" y="52"/>
                  </a:moveTo>
                  <a:lnTo>
                    <a:pt x="966" y="54"/>
                  </a:lnTo>
                  <a:lnTo>
                    <a:pt x="981" y="59"/>
                  </a:lnTo>
                  <a:lnTo>
                    <a:pt x="1030" y="89"/>
                  </a:lnTo>
                  <a:lnTo>
                    <a:pt x="1076" y="122"/>
                  </a:lnTo>
                  <a:lnTo>
                    <a:pt x="1117" y="159"/>
                  </a:lnTo>
                  <a:lnTo>
                    <a:pt x="1156" y="201"/>
                  </a:lnTo>
                  <a:lnTo>
                    <a:pt x="1189" y="246"/>
                  </a:lnTo>
                  <a:lnTo>
                    <a:pt x="1218" y="293"/>
                  </a:lnTo>
                  <a:lnTo>
                    <a:pt x="1224" y="308"/>
                  </a:lnTo>
                  <a:lnTo>
                    <a:pt x="1225" y="325"/>
                  </a:lnTo>
                  <a:lnTo>
                    <a:pt x="1223" y="339"/>
                  </a:lnTo>
                  <a:lnTo>
                    <a:pt x="1217" y="353"/>
                  </a:lnTo>
                  <a:lnTo>
                    <a:pt x="1207" y="366"/>
                  </a:lnTo>
                  <a:lnTo>
                    <a:pt x="1194" y="374"/>
                  </a:lnTo>
                  <a:lnTo>
                    <a:pt x="1178" y="379"/>
                  </a:lnTo>
                  <a:lnTo>
                    <a:pt x="1164" y="381"/>
                  </a:lnTo>
                  <a:lnTo>
                    <a:pt x="1148" y="379"/>
                  </a:lnTo>
                  <a:lnTo>
                    <a:pt x="1134" y="372"/>
                  </a:lnTo>
                  <a:lnTo>
                    <a:pt x="1121" y="362"/>
                  </a:lnTo>
                  <a:lnTo>
                    <a:pt x="1110" y="350"/>
                  </a:lnTo>
                  <a:lnTo>
                    <a:pt x="1082" y="305"/>
                  </a:lnTo>
                  <a:lnTo>
                    <a:pt x="1049" y="263"/>
                  </a:lnTo>
                  <a:lnTo>
                    <a:pt x="1011" y="225"/>
                  </a:lnTo>
                  <a:lnTo>
                    <a:pt x="969" y="192"/>
                  </a:lnTo>
                  <a:lnTo>
                    <a:pt x="924" y="164"/>
                  </a:lnTo>
                  <a:lnTo>
                    <a:pt x="911" y="155"/>
                  </a:lnTo>
                  <a:lnTo>
                    <a:pt x="901" y="144"/>
                  </a:lnTo>
                  <a:lnTo>
                    <a:pt x="895" y="129"/>
                  </a:lnTo>
                  <a:lnTo>
                    <a:pt x="893" y="114"/>
                  </a:lnTo>
                  <a:lnTo>
                    <a:pt x="894" y="99"/>
                  </a:lnTo>
                  <a:lnTo>
                    <a:pt x="900" y="83"/>
                  </a:lnTo>
                  <a:lnTo>
                    <a:pt x="910" y="70"/>
                  </a:lnTo>
                  <a:lnTo>
                    <a:pt x="921" y="60"/>
                  </a:lnTo>
                  <a:lnTo>
                    <a:pt x="935" y="55"/>
                  </a:lnTo>
                  <a:lnTo>
                    <a:pt x="950" y="52"/>
                  </a:lnTo>
                  <a:close/>
                  <a:moveTo>
                    <a:pt x="468" y="50"/>
                  </a:moveTo>
                  <a:lnTo>
                    <a:pt x="487" y="51"/>
                  </a:lnTo>
                  <a:lnTo>
                    <a:pt x="504" y="58"/>
                  </a:lnTo>
                  <a:lnTo>
                    <a:pt x="520" y="70"/>
                  </a:lnTo>
                  <a:lnTo>
                    <a:pt x="531" y="86"/>
                  </a:lnTo>
                  <a:lnTo>
                    <a:pt x="536" y="105"/>
                  </a:lnTo>
                  <a:lnTo>
                    <a:pt x="535" y="124"/>
                  </a:lnTo>
                  <a:lnTo>
                    <a:pt x="529" y="141"/>
                  </a:lnTo>
                  <a:lnTo>
                    <a:pt x="517" y="156"/>
                  </a:lnTo>
                  <a:lnTo>
                    <a:pt x="501" y="168"/>
                  </a:lnTo>
                  <a:lnTo>
                    <a:pt x="463" y="186"/>
                  </a:lnTo>
                  <a:lnTo>
                    <a:pt x="430" y="210"/>
                  </a:lnTo>
                  <a:lnTo>
                    <a:pt x="399" y="236"/>
                  </a:lnTo>
                  <a:lnTo>
                    <a:pt x="372" y="268"/>
                  </a:lnTo>
                  <a:lnTo>
                    <a:pt x="344" y="306"/>
                  </a:lnTo>
                  <a:lnTo>
                    <a:pt x="318" y="350"/>
                  </a:lnTo>
                  <a:lnTo>
                    <a:pt x="308" y="362"/>
                  </a:lnTo>
                  <a:lnTo>
                    <a:pt x="295" y="372"/>
                  </a:lnTo>
                  <a:lnTo>
                    <a:pt x="279" y="379"/>
                  </a:lnTo>
                  <a:lnTo>
                    <a:pt x="264" y="381"/>
                  </a:lnTo>
                  <a:lnTo>
                    <a:pt x="251" y="379"/>
                  </a:lnTo>
                  <a:lnTo>
                    <a:pt x="236" y="374"/>
                  </a:lnTo>
                  <a:lnTo>
                    <a:pt x="223" y="366"/>
                  </a:lnTo>
                  <a:lnTo>
                    <a:pt x="215" y="353"/>
                  </a:lnTo>
                  <a:lnTo>
                    <a:pt x="208" y="339"/>
                  </a:lnTo>
                  <a:lnTo>
                    <a:pt x="206" y="325"/>
                  </a:lnTo>
                  <a:lnTo>
                    <a:pt x="208" y="308"/>
                  </a:lnTo>
                  <a:lnTo>
                    <a:pt x="213" y="293"/>
                  </a:lnTo>
                  <a:lnTo>
                    <a:pt x="241" y="245"/>
                  </a:lnTo>
                  <a:lnTo>
                    <a:pt x="269" y="202"/>
                  </a:lnTo>
                  <a:lnTo>
                    <a:pt x="299" y="164"/>
                  </a:lnTo>
                  <a:lnTo>
                    <a:pt x="332" y="132"/>
                  </a:lnTo>
                  <a:lnTo>
                    <a:pt x="368" y="103"/>
                  </a:lnTo>
                  <a:lnTo>
                    <a:pt x="407" y="78"/>
                  </a:lnTo>
                  <a:lnTo>
                    <a:pt x="450" y="56"/>
                  </a:lnTo>
                  <a:lnTo>
                    <a:pt x="468" y="50"/>
                  </a:lnTo>
                  <a:close/>
                  <a:moveTo>
                    <a:pt x="714" y="0"/>
                  </a:moveTo>
                  <a:lnTo>
                    <a:pt x="733" y="2"/>
                  </a:lnTo>
                  <a:lnTo>
                    <a:pt x="749" y="11"/>
                  </a:lnTo>
                  <a:lnTo>
                    <a:pt x="763" y="24"/>
                  </a:lnTo>
                  <a:lnTo>
                    <a:pt x="771" y="40"/>
                  </a:lnTo>
                  <a:lnTo>
                    <a:pt x="774" y="59"/>
                  </a:lnTo>
                  <a:lnTo>
                    <a:pt x="774" y="158"/>
                  </a:lnTo>
                  <a:lnTo>
                    <a:pt x="771" y="178"/>
                  </a:lnTo>
                  <a:lnTo>
                    <a:pt x="763" y="194"/>
                  </a:lnTo>
                  <a:lnTo>
                    <a:pt x="749" y="206"/>
                  </a:lnTo>
                  <a:lnTo>
                    <a:pt x="733" y="215"/>
                  </a:lnTo>
                  <a:lnTo>
                    <a:pt x="714" y="218"/>
                  </a:lnTo>
                  <a:lnTo>
                    <a:pt x="696" y="215"/>
                  </a:lnTo>
                  <a:lnTo>
                    <a:pt x="679" y="206"/>
                  </a:lnTo>
                  <a:lnTo>
                    <a:pt x="666" y="194"/>
                  </a:lnTo>
                  <a:lnTo>
                    <a:pt x="657" y="178"/>
                  </a:lnTo>
                  <a:lnTo>
                    <a:pt x="654" y="158"/>
                  </a:lnTo>
                  <a:lnTo>
                    <a:pt x="654" y="59"/>
                  </a:lnTo>
                  <a:lnTo>
                    <a:pt x="657" y="40"/>
                  </a:lnTo>
                  <a:lnTo>
                    <a:pt x="666" y="24"/>
                  </a:lnTo>
                  <a:lnTo>
                    <a:pt x="679" y="11"/>
                  </a:lnTo>
                  <a:lnTo>
                    <a:pt x="696" y="2"/>
                  </a:lnTo>
                  <a:lnTo>
                    <a:pt x="714" y="0"/>
                  </a:ln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en-US" sz="1065">
                <a:solidFill>
                  <a:schemeClr val="tx1">
                    <a:lumMod val="95000"/>
                    <a:lumOff val="5000"/>
                  </a:schemeClr>
                </a:solidFill>
                <a:cs typeface="+mn-ea"/>
              </a:endParaRPr>
            </a:p>
          </p:txBody>
        </p:sp>
      </p:grpSp>
      <p:sp>
        <p:nvSpPr>
          <p:cNvPr id="14" name="PA-110866"/>
          <p:cNvSpPr/>
          <p:nvPr>
            <p:custDataLst>
              <p:tags r:id="rId5"/>
            </p:custDataLst>
          </p:nvPr>
        </p:nvSpPr>
        <p:spPr>
          <a:xfrm>
            <a:off x="8389756" y="1694871"/>
            <a:ext cx="2767474" cy="600164"/>
          </a:xfrm>
          <a:prstGeom prst="rect">
            <a:avLst/>
          </a:prstGeom>
        </p:spPr>
        <p:txBody>
          <a:bodyPr wrap="square">
            <a:spAutoFit/>
          </a:bodyPr>
          <a:lstStyle/>
          <a:p>
            <a:pPr>
              <a:lnSpc>
                <a:spcPct val="150000"/>
              </a:lnSpc>
            </a:pPr>
            <a:r>
              <a:rPr lang="zh-CN" altLang="en-US" sz="2400" b="1">
                <a:solidFill>
                  <a:srgbClr val="C00000"/>
                </a:solidFill>
                <a:latin typeface="+mj-ea"/>
                <a:ea typeface="+mj-ea"/>
              </a:rPr>
              <a:t>第一届举行时间</a:t>
            </a:r>
          </a:p>
        </p:txBody>
      </p:sp>
      <p:sp>
        <p:nvSpPr>
          <p:cNvPr id="15" name="PA-110867"/>
          <p:cNvSpPr/>
          <p:nvPr>
            <p:custDataLst>
              <p:tags r:id="rId6"/>
            </p:custDataLst>
          </p:nvPr>
        </p:nvSpPr>
        <p:spPr>
          <a:xfrm>
            <a:off x="8389810" y="2333700"/>
            <a:ext cx="2767474" cy="515526"/>
          </a:xfrm>
          <a:prstGeom prst="rect">
            <a:avLst/>
          </a:prstGeom>
        </p:spPr>
        <p:txBody>
          <a:bodyPr wrap="square">
            <a:spAutoFit/>
          </a:bodyPr>
          <a:lstStyle/>
          <a:p>
            <a:pPr algn="just">
              <a:lnSpc>
                <a:spcPct val="150000"/>
              </a:lnSpc>
            </a:pPr>
            <a:r>
              <a:rPr lang="en-US" altLang="zh-CN" sz="2000">
                <a:latin typeface="+mn-ea"/>
              </a:rPr>
              <a:t>2014</a:t>
            </a:r>
            <a:r>
              <a:rPr lang="zh-CN" altLang="en-US" sz="2000">
                <a:latin typeface="+mn-ea"/>
              </a:rPr>
              <a:t>年</a:t>
            </a:r>
          </a:p>
        </p:txBody>
      </p:sp>
      <p:sp>
        <p:nvSpPr>
          <p:cNvPr id="16" name="PA-110868"/>
          <p:cNvSpPr/>
          <p:nvPr>
            <p:custDataLst>
              <p:tags r:id="rId7"/>
            </p:custDataLst>
          </p:nvPr>
        </p:nvSpPr>
        <p:spPr bwMode="auto">
          <a:xfrm>
            <a:off x="3128739" y="5294070"/>
            <a:ext cx="568055" cy="568055"/>
          </a:xfrm>
          <a:custGeom>
            <a:avLst/>
            <a:gdLst>
              <a:gd name="T0" fmla="*/ 758 w 946"/>
              <a:gd name="T1" fmla="*/ 585 h 947"/>
              <a:gd name="T2" fmla="*/ 535 w 946"/>
              <a:gd name="T3" fmla="*/ 510 h 947"/>
              <a:gd name="T4" fmla="*/ 715 w 946"/>
              <a:gd name="T5" fmla="*/ 368 h 947"/>
              <a:gd name="T6" fmla="*/ 765 w 946"/>
              <a:gd name="T7" fmla="*/ 370 h 947"/>
              <a:gd name="T8" fmla="*/ 818 w 946"/>
              <a:gd name="T9" fmla="*/ 357 h 947"/>
              <a:gd name="T10" fmla="*/ 863 w 946"/>
              <a:gd name="T11" fmla="*/ 329 h 947"/>
              <a:gd name="T12" fmla="*/ 896 w 946"/>
              <a:gd name="T13" fmla="*/ 295 h 947"/>
              <a:gd name="T14" fmla="*/ 916 w 946"/>
              <a:gd name="T15" fmla="*/ 260 h 947"/>
              <a:gd name="T16" fmla="*/ 928 w 946"/>
              <a:gd name="T17" fmla="*/ 221 h 947"/>
              <a:gd name="T18" fmla="*/ 931 w 946"/>
              <a:gd name="T19" fmla="*/ 180 h 947"/>
              <a:gd name="T20" fmla="*/ 926 w 946"/>
              <a:gd name="T21" fmla="*/ 139 h 947"/>
              <a:gd name="T22" fmla="*/ 906 w 946"/>
              <a:gd name="T23" fmla="*/ 88 h 947"/>
              <a:gd name="T24" fmla="*/ 762 w 946"/>
              <a:gd name="T25" fmla="*/ 107 h 947"/>
              <a:gd name="T26" fmla="*/ 802 w 946"/>
              <a:gd name="T27" fmla="*/ 9 h 947"/>
              <a:gd name="T28" fmla="*/ 746 w 946"/>
              <a:gd name="T29" fmla="*/ 0 h 947"/>
              <a:gd name="T30" fmla="*/ 692 w 946"/>
              <a:gd name="T31" fmla="*/ 8 h 947"/>
              <a:gd name="T32" fmla="*/ 644 w 946"/>
              <a:gd name="T33" fmla="*/ 31 h 947"/>
              <a:gd name="T34" fmla="*/ 606 w 946"/>
              <a:gd name="T35" fmla="*/ 64 h 947"/>
              <a:gd name="T36" fmla="*/ 583 w 946"/>
              <a:gd name="T37" fmla="*/ 97 h 947"/>
              <a:gd name="T38" fmla="*/ 568 w 946"/>
              <a:gd name="T39" fmla="*/ 132 h 947"/>
              <a:gd name="T40" fmla="*/ 562 w 946"/>
              <a:gd name="T41" fmla="*/ 170 h 947"/>
              <a:gd name="T42" fmla="*/ 563 w 946"/>
              <a:gd name="T43" fmla="*/ 209 h 947"/>
              <a:gd name="T44" fmla="*/ 572 w 946"/>
              <a:gd name="T45" fmla="*/ 248 h 947"/>
              <a:gd name="T46" fmla="*/ 236 w 946"/>
              <a:gd name="T47" fmla="*/ 160 h 947"/>
              <a:gd name="T48" fmla="*/ 160 w 946"/>
              <a:gd name="T49" fmla="*/ 235 h 947"/>
              <a:gd name="T50" fmla="*/ 247 w 946"/>
              <a:gd name="T51" fmla="*/ 572 h 947"/>
              <a:gd name="T52" fmla="*/ 201 w 946"/>
              <a:gd name="T53" fmla="*/ 562 h 947"/>
              <a:gd name="T54" fmla="*/ 148 w 946"/>
              <a:gd name="T55" fmla="*/ 565 h 947"/>
              <a:gd name="T56" fmla="*/ 97 w 946"/>
              <a:gd name="T57" fmla="*/ 583 h 947"/>
              <a:gd name="T58" fmla="*/ 54 w 946"/>
              <a:gd name="T59" fmla="*/ 615 h 947"/>
              <a:gd name="T60" fmla="*/ 28 w 946"/>
              <a:gd name="T61" fmla="*/ 648 h 947"/>
              <a:gd name="T62" fmla="*/ 10 w 946"/>
              <a:gd name="T63" fmla="*/ 685 h 947"/>
              <a:gd name="T64" fmla="*/ 1 w 946"/>
              <a:gd name="T65" fmla="*/ 725 h 947"/>
              <a:gd name="T66" fmla="*/ 1 w 946"/>
              <a:gd name="T67" fmla="*/ 766 h 947"/>
              <a:gd name="T68" fmla="*/ 10 w 946"/>
              <a:gd name="T69" fmla="*/ 807 h 947"/>
              <a:gd name="T70" fmla="*/ 107 w 946"/>
              <a:gd name="T71" fmla="*/ 762 h 947"/>
              <a:gd name="T72" fmla="*/ 88 w 946"/>
              <a:gd name="T73" fmla="*/ 907 h 947"/>
              <a:gd name="T74" fmla="*/ 148 w 946"/>
              <a:gd name="T75" fmla="*/ 928 h 947"/>
              <a:gd name="T76" fmla="*/ 203 w 946"/>
              <a:gd name="T77" fmla="*/ 930 h 947"/>
              <a:gd name="T78" fmla="*/ 256 w 946"/>
              <a:gd name="T79" fmla="*/ 917 h 947"/>
              <a:gd name="T80" fmla="*/ 303 w 946"/>
              <a:gd name="T81" fmla="*/ 889 h 947"/>
              <a:gd name="T82" fmla="*/ 334 w 946"/>
              <a:gd name="T83" fmla="*/ 857 h 947"/>
              <a:gd name="T84" fmla="*/ 353 w 946"/>
              <a:gd name="T85" fmla="*/ 823 h 947"/>
              <a:gd name="T86" fmla="*/ 366 w 946"/>
              <a:gd name="T87" fmla="*/ 787 h 947"/>
              <a:gd name="T88" fmla="*/ 371 w 946"/>
              <a:gd name="T89" fmla="*/ 749 h 947"/>
              <a:gd name="T90" fmla="*/ 366 w 946"/>
              <a:gd name="T91" fmla="*/ 710 h 947"/>
              <a:gd name="T92" fmla="*/ 510 w 946"/>
              <a:gd name="T93" fmla="*/ 535 h 947"/>
              <a:gd name="T94" fmla="*/ 584 w 946"/>
              <a:gd name="T95" fmla="*/ 759 h 947"/>
              <a:gd name="T96" fmla="*/ 803 w 946"/>
              <a:gd name="T97" fmla="*/ 927 h 947"/>
              <a:gd name="T98" fmla="*/ 824 w 946"/>
              <a:gd name="T99" fmla="*/ 940 h 947"/>
              <a:gd name="T100" fmla="*/ 850 w 946"/>
              <a:gd name="T101" fmla="*/ 947 h 947"/>
              <a:gd name="T102" fmla="*/ 876 w 946"/>
              <a:gd name="T103" fmla="*/ 945 h 947"/>
              <a:gd name="T104" fmla="*/ 900 w 946"/>
              <a:gd name="T105" fmla="*/ 937 h 947"/>
              <a:gd name="T106" fmla="*/ 920 w 946"/>
              <a:gd name="T107" fmla="*/ 921 h 947"/>
              <a:gd name="T108" fmla="*/ 937 w 946"/>
              <a:gd name="T109" fmla="*/ 900 h 947"/>
              <a:gd name="T110" fmla="*/ 945 w 946"/>
              <a:gd name="T111" fmla="*/ 875 h 947"/>
              <a:gd name="T112" fmla="*/ 946 w 946"/>
              <a:gd name="T113" fmla="*/ 850 h 947"/>
              <a:gd name="T114" fmla="*/ 940 w 946"/>
              <a:gd name="T115" fmla="*/ 826 h 947"/>
              <a:gd name="T116" fmla="*/ 927 w 946"/>
              <a:gd name="T117" fmla="*/ 803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44" h="945">
                <a:moveTo>
                  <a:pt x="920" y="796"/>
                </a:moveTo>
                <a:lnTo>
                  <a:pt x="734" y="610"/>
                </a:lnTo>
                <a:lnTo>
                  <a:pt x="758" y="585"/>
                </a:lnTo>
                <a:lnTo>
                  <a:pt x="734" y="560"/>
                </a:lnTo>
                <a:lnTo>
                  <a:pt x="659" y="634"/>
                </a:lnTo>
                <a:lnTo>
                  <a:pt x="535" y="510"/>
                </a:lnTo>
                <a:lnTo>
                  <a:pt x="684" y="360"/>
                </a:lnTo>
                <a:lnTo>
                  <a:pt x="699" y="364"/>
                </a:lnTo>
                <a:lnTo>
                  <a:pt x="715" y="368"/>
                </a:lnTo>
                <a:lnTo>
                  <a:pt x="730" y="370"/>
                </a:lnTo>
                <a:lnTo>
                  <a:pt x="746" y="371"/>
                </a:lnTo>
                <a:lnTo>
                  <a:pt x="765" y="370"/>
                </a:lnTo>
                <a:lnTo>
                  <a:pt x="783" y="367"/>
                </a:lnTo>
                <a:lnTo>
                  <a:pt x="800" y="362"/>
                </a:lnTo>
                <a:lnTo>
                  <a:pt x="818" y="357"/>
                </a:lnTo>
                <a:lnTo>
                  <a:pt x="834" y="348"/>
                </a:lnTo>
                <a:lnTo>
                  <a:pt x="849" y="340"/>
                </a:lnTo>
                <a:lnTo>
                  <a:pt x="863" y="329"/>
                </a:lnTo>
                <a:lnTo>
                  <a:pt x="877" y="316"/>
                </a:lnTo>
                <a:lnTo>
                  <a:pt x="887" y="306"/>
                </a:lnTo>
                <a:lnTo>
                  <a:pt x="896" y="295"/>
                </a:lnTo>
                <a:lnTo>
                  <a:pt x="903" y="283"/>
                </a:lnTo>
                <a:lnTo>
                  <a:pt x="911" y="272"/>
                </a:lnTo>
                <a:lnTo>
                  <a:pt x="916" y="260"/>
                </a:lnTo>
                <a:lnTo>
                  <a:pt x="921" y="247"/>
                </a:lnTo>
                <a:lnTo>
                  <a:pt x="925" y="234"/>
                </a:lnTo>
                <a:lnTo>
                  <a:pt x="928" y="221"/>
                </a:lnTo>
                <a:lnTo>
                  <a:pt x="930" y="207"/>
                </a:lnTo>
                <a:lnTo>
                  <a:pt x="931" y="194"/>
                </a:lnTo>
                <a:lnTo>
                  <a:pt x="931" y="180"/>
                </a:lnTo>
                <a:lnTo>
                  <a:pt x="930" y="166"/>
                </a:lnTo>
                <a:lnTo>
                  <a:pt x="928" y="153"/>
                </a:lnTo>
                <a:lnTo>
                  <a:pt x="926" y="139"/>
                </a:lnTo>
                <a:lnTo>
                  <a:pt x="921" y="126"/>
                </a:lnTo>
                <a:lnTo>
                  <a:pt x="916" y="112"/>
                </a:lnTo>
                <a:lnTo>
                  <a:pt x="906" y="88"/>
                </a:lnTo>
                <a:lnTo>
                  <a:pt x="825" y="169"/>
                </a:lnTo>
                <a:lnTo>
                  <a:pt x="761" y="170"/>
                </a:lnTo>
                <a:lnTo>
                  <a:pt x="762" y="107"/>
                </a:lnTo>
                <a:lnTo>
                  <a:pt x="844" y="26"/>
                </a:lnTo>
                <a:lnTo>
                  <a:pt x="820" y="16"/>
                </a:lnTo>
                <a:lnTo>
                  <a:pt x="802" y="9"/>
                </a:lnTo>
                <a:lnTo>
                  <a:pt x="783" y="4"/>
                </a:lnTo>
                <a:lnTo>
                  <a:pt x="765" y="2"/>
                </a:lnTo>
                <a:lnTo>
                  <a:pt x="746" y="0"/>
                </a:lnTo>
                <a:lnTo>
                  <a:pt x="728" y="2"/>
                </a:lnTo>
                <a:lnTo>
                  <a:pt x="710" y="4"/>
                </a:lnTo>
                <a:lnTo>
                  <a:pt x="692" y="8"/>
                </a:lnTo>
                <a:lnTo>
                  <a:pt x="675" y="14"/>
                </a:lnTo>
                <a:lnTo>
                  <a:pt x="659" y="22"/>
                </a:lnTo>
                <a:lnTo>
                  <a:pt x="644" y="31"/>
                </a:lnTo>
                <a:lnTo>
                  <a:pt x="629" y="43"/>
                </a:lnTo>
                <a:lnTo>
                  <a:pt x="616" y="54"/>
                </a:lnTo>
                <a:lnTo>
                  <a:pt x="606" y="64"/>
                </a:lnTo>
                <a:lnTo>
                  <a:pt x="597" y="75"/>
                </a:lnTo>
                <a:lnTo>
                  <a:pt x="590" y="86"/>
                </a:lnTo>
                <a:lnTo>
                  <a:pt x="583" y="97"/>
                </a:lnTo>
                <a:lnTo>
                  <a:pt x="578" y="108"/>
                </a:lnTo>
                <a:lnTo>
                  <a:pt x="573" y="120"/>
                </a:lnTo>
                <a:lnTo>
                  <a:pt x="568" y="132"/>
                </a:lnTo>
                <a:lnTo>
                  <a:pt x="565" y="145"/>
                </a:lnTo>
                <a:lnTo>
                  <a:pt x="563" y="158"/>
                </a:lnTo>
                <a:lnTo>
                  <a:pt x="562" y="170"/>
                </a:lnTo>
                <a:lnTo>
                  <a:pt x="561" y="183"/>
                </a:lnTo>
                <a:lnTo>
                  <a:pt x="562" y="196"/>
                </a:lnTo>
                <a:lnTo>
                  <a:pt x="563" y="209"/>
                </a:lnTo>
                <a:lnTo>
                  <a:pt x="565" y="222"/>
                </a:lnTo>
                <a:lnTo>
                  <a:pt x="568" y="235"/>
                </a:lnTo>
                <a:lnTo>
                  <a:pt x="572" y="248"/>
                </a:lnTo>
                <a:lnTo>
                  <a:pt x="422" y="398"/>
                </a:lnTo>
                <a:lnTo>
                  <a:pt x="210" y="185"/>
                </a:lnTo>
                <a:lnTo>
                  <a:pt x="236" y="160"/>
                </a:lnTo>
                <a:lnTo>
                  <a:pt x="98" y="23"/>
                </a:lnTo>
                <a:lnTo>
                  <a:pt x="23" y="98"/>
                </a:lnTo>
                <a:lnTo>
                  <a:pt x="160" y="235"/>
                </a:lnTo>
                <a:lnTo>
                  <a:pt x="185" y="210"/>
                </a:lnTo>
                <a:lnTo>
                  <a:pt x="398" y="423"/>
                </a:lnTo>
                <a:lnTo>
                  <a:pt x="247" y="572"/>
                </a:lnTo>
                <a:lnTo>
                  <a:pt x="232" y="567"/>
                </a:lnTo>
                <a:lnTo>
                  <a:pt x="216" y="564"/>
                </a:lnTo>
                <a:lnTo>
                  <a:pt x="201" y="562"/>
                </a:lnTo>
                <a:lnTo>
                  <a:pt x="185" y="561"/>
                </a:lnTo>
                <a:lnTo>
                  <a:pt x="166" y="562"/>
                </a:lnTo>
                <a:lnTo>
                  <a:pt x="148" y="565"/>
                </a:lnTo>
                <a:lnTo>
                  <a:pt x="131" y="570"/>
                </a:lnTo>
                <a:lnTo>
                  <a:pt x="115" y="575"/>
                </a:lnTo>
                <a:lnTo>
                  <a:pt x="97" y="583"/>
                </a:lnTo>
                <a:lnTo>
                  <a:pt x="82" y="592"/>
                </a:lnTo>
                <a:lnTo>
                  <a:pt x="68" y="603"/>
                </a:lnTo>
                <a:lnTo>
                  <a:pt x="54" y="615"/>
                </a:lnTo>
                <a:lnTo>
                  <a:pt x="44" y="626"/>
                </a:lnTo>
                <a:lnTo>
                  <a:pt x="36" y="637"/>
                </a:lnTo>
                <a:lnTo>
                  <a:pt x="28" y="648"/>
                </a:lnTo>
                <a:lnTo>
                  <a:pt x="21" y="660"/>
                </a:lnTo>
                <a:lnTo>
                  <a:pt x="15" y="672"/>
                </a:lnTo>
                <a:lnTo>
                  <a:pt x="10" y="685"/>
                </a:lnTo>
                <a:lnTo>
                  <a:pt x="7" y="698"/>
                </a:lnTo>
                <a:lnTo>
                  <a:pt x="3" y="712"/>
                </a:lnTo>
                <a:lnTo>
                  <a:pt x="1" y="725"/>
                </a:lnTo>
                <a:lnTo>
                  <a:pt x="0" y="739"/>
                </a:lnTo>
                <a:lnTo>
                  <a:pt x="0" y="752"/>
                </a:lnTo>
                <a:lnTo>
                  <a:pt x="1" y="766"/>
                </a:lnTo>
                <a:lnTo>
                  <a:pt x="3" y="780"/>
                </a:lnTo>
                <a:lnTo>
                  <a:pt x="6" y="793"/>
                </a:lnTo>
                <a:lnTo>
                  <a:pt x="10" y="807"/>
                </a:lnTo>
                <a:lnTo>
                  <a:pt x="15" y="820"/>
                </a:lnTo>
                <a:lnTo>
                  <a:pt x="26" y="844"/>
                </a:lnTo>
                <a:lnTo>
                  <a:pt x="107" y="762"/>
                </a:lnTo>
                <a:lnTo>
                  <a:pt x="170" y="761"/>
                </a:lnTo>
                <a:lnTo>
                  <a:pt x="169" y="826"/>
                </a:lnTo>
                <a:lnTo>
                  <a:pt x="88" y="907"/>
                </a:lnTo>
                <a:lnTo>
                  <a:pt x="111" y="916"/>
                </a:lnTo>
                <a:lnTo>
                  <a:pt x="130" y="923"/>
                </a:lnTo>
                <a:lnTo>
                  <a:pt x="148" y="928"/>
                </a:lnTo>
                <a:lnTo>
                  <a:pt x="166" y="930"/>
                </a:lnTo>
                <a:lnTo>
                  <a:pt x="185" y="931"/>
                </a:lnTo>
                <a:lnTo>
                  <a:pt x="203" y="930"/>
                </a:lnTo>
                <a:lnTo>
                  <a:pt x="222" y="928"/>
                </a:lnTo>
                <a:lnTo>
                  <a:pt x="239" y="924"/>
                </a:lnTo>
                <a:lnTo>
                  <a:pt x="256" y="917"/>
                </a:lnTo>
                <a:lnTo>
                  <a:pt x="272" y="910"/>
                </a:lnTo>
                <a:lnTo>
                  <a:pt x="287" y="900"/>
                </a:lnTo>
                <a:lnTo>
                  <a:pt x="303" y="889"/>
                </a:lnTo>
                <a:lnTo>
                  <a:pt x="316" y="877"/>
                </a:lnTo>
                <a:lnTo>
                  <a:pt x="325" y="868"/>
                </a:lnTo>
                <a:lnTo>
                  <a:pt x="334" y="857"/>
                </a:lnTo>
                <a:lnTo>
                  <a:pt x="341" y="846"/>
                </a:lnTo>
                <a:lnTo>
                  <a:pt x="348" y="835"/>
                </a:lnTo>
                <a:lnTo>
                  <a:pt x="353" y="823"/>
                </a:lnTo>
                <a:lnTo>
                  <a:pt x="359" y="812"/>
                </a:lnTo>
                <a:lnTo>
                  <a:pt x="363" y="800"/>
                </a:lnTo>
                <a:lnTo>
                  <a:pt x="366" y="787"/>
                </a:lnTo>
                <a:lnTo>
                  <a:pt x="368" y="775"/>
                </a:lnTo>
                <a:lnTo>
                  <a:pt x="370" y="762"/>
                </a:lnTo>
                <a:lnTo>
                  <a:pt x="371" y="749"/>
                </a:lnTo>
                <a:lnTo>
                  <a:pt x="370" y="736"/>
                </a:lnTo>
                <a:lnTo>
                  <a:pt x="368" y="723"/>
                </a:lnTo>
                <a:lnTo>
                  <a:pt x="366" y="710"/>
                </a:lnTo>
                <a:lnTo>
                  <a:pt x="363" y="697"/>
                </a:lnTo>
                <a:lnTo>
                  <a:pt x="360" y="684"/>
                </a:lnTo>
                <a:lnTo>
                  <a:pt x="510" y="535"/>
                </a:lnTo>
                <a:lnTo>
                  <a:pt x="634" y="659"/>
                </a:lnTo>
                <a:lnTo>
                  <a:pt x="560" y="734"/>
                </a:lnTo>
                <a:lnTo>
                  <a:pt x="584" y="759"/>
                </a:lnTo>
                <a:lnTo>
                  <a:pt x="609" y="734"/>
                </a:lnTo>
                <a:lnTo>
                  <a:pt x="796" y="921"/>
                </a:lnTo>
                <a:lnTo>
                  <a:pt x="803" y="927"/>
                </a:lnTo>
                <a:lnTo>
                  <a:pt x="809" y="932"/>
                </a:lnTo>
                <a:lnTo>
                  <a:pt x="817" y="937"/>
                </a:lnTo>
                <a:lnTo>
                  <a:pt x="824" y="940"/>
                </a:lnTo>
                <a:lnTo>
                  <a:pt x="833" y="943"/>
                </a:lnTo>
                <a:lnTo>
                  <a:pt x="842" y="945"/>
                </a:lnTo>
                <a:lnTo>
                  <a:pt x="850" y="947"/>
                </a:lnTo>
                <a:lnTo>
                  <a:pt x="859" y="947"/>
                </a:lnTo>
                <a:lnTo>
                  <a:pt x="867" y="947"/>
                </a:lnTo>
                <a:lnTo>
                  <a:pt x="876" y="945"/>
                </a:lnTo>
                <a:lnTo>
                  <a:pt x="885" y="943"/>
                </a:lnTo>
                <a:lnTo>
                  <a:pt x="892" y="940"/>
                </a:lnTo>
                <a:lnTo>
                  <a:pt x="900" y="937"/>
                </a:lnTo>
                <a:lnTo>
                  <a:pt x="907" y="932"/>
                </a:lnTo>
                <a:lnTo>
                  <a:pt x="914" y="927"/>
                </a:lnTo>
                <a:lnTo>
                  <a:pt x="920" y="921"/>
                </a:lnTo>
                <a:lnTo>
                  <a:pt x="927" y="914"/>
                </a:lnTo>
                <a:lnTo>
                  <a:pt x="932" y="908"/>
                </a:lnTo>
                <a:lnTo>
                  <a:pt x="937" y="900"/>
                </a:lnTo>
                <a:lnTo>
                  <a:pt x="940" y="891"/>
                </a:lnTo>
                <a:lnTo>
                  <a:pt x="943" y="884"/>
                </a:lnTo>
                <a:lnTo>
                  <a:pt x="945" y="875"/>
                </a:lnTo>
                <a:lnTo>
                  <a:pt x="946" y="868"/>
                </a:lnTo>
                <a:lnTo>
                  <a:pt x="946" y="859"/>
                </a:lnTo>
                <a:lnTo>
                  <a:pt x="946" y="850"/>
                </a:lnTo>
                <a:lnTo>
                  <a:pt x="945" y="842"/>
                </a:lnTo>
                <a:lnTo>
                  <a:pt x="943" y="833"/>
                </a:lnTo>
                <a:lnTo>
                  <a:pt x="940" y="826"/>
                </a:lnTo>
                <a:lnTo>
                  <a:pt x="937" y="818"/>
                </a:lnTo>
                <a:lnTo>
                  <a:pt x="932" y="810"/>
                </a:lnTo>
                <a:lnTo>
                  <a:pt x="927" y="803"/>
                </a:lnTo>
                <a:lnTo>
                  <a:pt x="920" y="796"/>
                </a:lnTo>
                <a:close/>
              </a:path>
            </a:pathLst>
          </a:custGeom>
          <a:gradFill>
            <a:gsLst>
              <a:gs pos="13000">
                <a:srgbClr val="E1C8FB"/>
              </a:gs>
              <a:gs pos="55000">
                <a:srgbClr val="5FADF4"/>
              </a:gs>
              <a:gs pos="90000">
                <a:srgbClr val="B7F4E2"/>
              </a:gs>
            </a:gsLst>
            <a:lin ang="27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1065">
              <a:solidFill>
                <a:schemeClr val="tx1">
                  <a:lumMod val="95000"/>
                  <a:lumOff val="5000"/>
                </a:schemeClr>
              </a:solidFill>
              <a:cs typeface="+mn-ea"/>
              <a:sym typeface="Helvetica Light"/>
            </a:endParaRPr>
          </a:p>
        </p:txBody>
      </p:sp>
      <p:sp>
        <p:nvSpPr>
          <p:cNvPr id="17" name="PA-110869"/>
          <p:cNvSpPr/>
          <p:nvPr>
            <p:custDataLst>
              <p:tags r:id="rId8"/>
            </p:custDataLst>
          </p:nvPr>
        </p:nvSpPr>
        <p:spPr>
          <a:xfrm>
            <a:off x="3915546" y="5019691"/>
            <a:ext cx="4907861" cy="600164"/>
          </a:xfrm>
          <a:prstGeom prst="rect">
            <a:avLst/>
          </a:prstGeom>
        </p:spPr>
        <p:txBody>
          <a:bodyPr wrap="square">
            <a:spAutoFit/>
          </a:bodyPr>
          <a:lstStyle/>
          <a:p>
            <a:pPr>
              <a:lnSpc>
                <a:spcPct val="150000"/>
              </a:lnSpc>
            </a:pPr>
            <a:r>
              <a:rPr lang="en-US" altLang="zh-CN" sz="2400" b="1">
                <a:solidFill>
                  <a:srgbClr val="C00000"/>
                </a:solidFill>
                <a:latin typeface="+mj-ea"/>
                <a:ea typeface="+mj-ea"/>
              </a:rPr>
              <a:t>2019</a:t>
            </a:r>
            <a:r>
              <a:rPr lang="zh-CN" altLang="en-US" sz="2400" b="1">
                <a:solidFill>
                  <a:srgbClr val="C00000"/>
                </a:solidFill>
                <a:latin typeface="+mj-ea"/>
                <a:ea typeface="+mj-ea"/>
              </a:rPr>
              <a:t>年国家网络安全宣传周</a:t>
            </a:r>
          </a:p>
        </p:txBody>
      </p:sp>
      <p:sp>
        <p:nvSpPr>
          <p:cNvPr id="18" name="PA-110870"/>
          <p:cNvSpPr/>
          <p:nvPr>
            <p:custDataLst>
              <p:tags r:id="rId9"/>
            </p:custDataLst>
          </p:nvPr>
        </p:nvSpPr>
        <p:spPr>
          <a:xfrm>
            <a:off x="3794950" y="5600484"/>
            <a:ext cx="6058481" cy="515526"/>
          </a:xfrm>
          <a:prstGeom prst="rect">
            <a:avLst/>
          </a:prstGeom>
        </p:spPr>
        <p:txBody>
          <a:bodyPr wrap="square">
            <a:spAutoFit/>
          </a:bodyPr>
          <a:lstStyle/>
          <a:p>
            <a:pPr algn="just">
              <a:lnSpc>
                <a:spcPct val="150000"/>
              </a:lnSpc>
            </a:pPr>
            <a:r>
              <a:rPr lang="zh-CN" altLang="en-US" sz="2000">
                <a:latin typeface="+mn-ea"/>
              </a:rPr>
              <a:t>“网络安全为人民，网络安全靠人民”</a:t>
            </a:r>
          </a:p>
        </p:txBody>
      </p:sp>
      <p:pic>
        <p:nvPicPr>
          <p:cNvPr id="21" name="PA-110871"/>
          <p:cNvPicPr>
            <a:picLocks noChangeAspect="1"/>
          </p:cNvPicPr>
          <p:nvPr>
            <p:custDataLst>
              <p:tags r:id="rId10"/>
            </p:custDataLst>
          </p:nvPr>
        </p:nvPicPr>
        <p:blipFill>
          <a:blip r:embed="rId21" cstate="email">
            <a:extLst>
              <a:ext uri="{28A0092B-C50C-407E-A947-70E740481C1C}">
                <a14:useLocalDpi xmlns:a14="http://schemas.microsoft.com/office/drawing/2010/main"/>
              </a:ext>
            </a:extLst>
          </a:blip>
          <a:stretch>
            <a:fillRect/>
          </a:stretch>
        </p:blipFill>
        <p:spPr>
          <a:xfrm>
            <a:off x="3946529" y="2199066"/>
            <a:ext cx="3943490" cy="2708990"/>
          </a:xfrm>
          <a:prstGeom prst="rect">
            <a:avLst/>
          </a:prstGeom>
        </p:spPr>
      </p:pic>
      <p:sp>
        <p:nvSpPr>
          <p:cNvPr id="22" name="PA-110872"/>
          <p:cNvSpPr txBox="1">
            <a:spLocks noChangeArrowheads="1"/>
          </p:cNvSpPr>
          <p:nvPr>
            <p:custDataLst>
              <p:tags r:id="rId11"/>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nodeType="afterGroup">
                            <p:stCondLst>
                              <p:cond delay="500"/>
                            </p:stCondLst>
                            <p:childTnLst>
                              <p:par>
                                <p:cTn id="11" presetID="2" presetClass="entr" presetSubtype="4" fill="hold" grpId="0" nodeType="afterEffect">
                                  <p:stCondLst>
                                    <p:cond delay="0"/>
                                  </p:stCondLst>
                                  <p:iterate type="lt">
                                    <p:tmPct val="10000"/>
                                  </p:iterate>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6" presetClass="emph" presetSubtype="0" fill="hold" grpId="1" nodeType="withEffect">
                                  <p:stCondLst>
                                    <p:cond delay="500"/>
                                  </p:stCondLst>
                                  <p:iterate type="lt">
                                    <p:tmPct val="10000"/>
                                  </p:iterate>
                                  <p:childTnLst>
                                    <p:animEffect transition="out" filter="fade">
                                      <p:cBhvr>
                                        <p:cTn id="16" dur="500" tmFilter="0, 0; .2, .5; .8, .5; 1, 0"/>
                                        <p:tgtEl>
                                          <p:spTgt spid="3"/>
                                        </p:tgtEl>
                                      </p:cBhvr>
                                    </p:animEffect>
                                    <p:animScale>
                                      <p:cBhvr>
                                        <p:cTn id="17" dur="250" autoRev="1" fill="hold"/>
                                        <p:tgtEl>
                                          <p:spTgt spid="3"/>
                                        </p:tgtEl>
                                      </p:cBhvr>
                                      <p:by x="105000" y="105000"/>
                                    </p:animScale>
                                  </p:childTnLst>
                                </p:cTn>
                              </p:par>
                            </p:childTnLst>
                          </p:cTn>
                        </p:par>
                        <p:par>
                          <p:cTn id="18" fill="hold" nodeType="afterGroup">
                            <p:stCondLst>
                              <p:cond delay="1500"/>
                            </p:stCondLst>
                            <p:childTnLst>
                              <p:par>
                                <p:cTn id="19" presetID="14" presetClass="entr" presetSubtype="10" fill="hold" grpId="0" nodeType="afterEffect">
                                  <p:stCondLst>
                                    <p:cond delay="0"/>
                                  </p:stCondLst>
                                  <p:iterate type="lt">
                                    <p:tmPct val="10000"/>
                                  </p:iterate>
                                  <p:childTnLst>
                                    <p:set>
                                      <p:cBhvr>
                                        <p:cTn id="20" dur="1" fill="hold">
                                          <p:stCondLst>
                                            <p:cond delay="0"/>
                                          </p:stCondLst>
                                        </p:cTn>
                                        <p:tgtEl>
                                          <p:spTgt spid="9"/>
                                        </p:tgtEl>
                                        <p:attrNameLst>
                                          <p:attrName>style.visibility</p:attrName>
                                        </p:attrNameLst>
                                      </p:cBhvr>
                                      <p:to>
                                        <p:strVal val="visible"/>
                                      </p:to>
                                    </p:set>
                                    <p:animEffect transition="in" filter="randombar(horizontal)">
                                      <p:cBhvr>
                                        <p:cTn id="21" dur="500"/>
                                        <p:tgtEl>
                                          <p:spTgt spid="9"/>
                                        </p:tgtEl>
                                      </p:cBhvr>
                                    </p:animEffect>
                                  </p:childTnLst>
                                </p:cTn>
                              </p:par>
                            </p:childTnLst>
                          </p:cTn>
                        </p:par>
                        <p:par>
                          <p:cTn id="22" fill="hold" nodeType="afterGroup">
                            <p:stCondLst>
                              <p:cond delay="2000"/>
                            </p:stCondLst>
                            <p:childTnLst>
                              <p:par>
                                <p:cTn id="23" presetID="53" presetClass="entr" presetSubtype="0" fill="hold"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childTnLst>
                          </p:cTn>
                        </p:par>
                        <p:par>
                          <p:cTn id="28" fill="hold" nodeType="afterGroup">
                            <p:stCondLst>
                              <p:cond delay="2500"/>
                            </p:stCondLst>
                            <p:childTnLst>
                              <p:par>
                                <p:cTn id="29" presetID="2" presetClass="entr" presetSubtype="4" fill="hold" grpId="0" nodeType="afterEffect">
                                  <p:stCondLst>
                                    <p:cond delay="0"/>
                                  </p:stCondLst>
                                  <p:iterate type="lt">
                                    <p:tmPct val="10000"/>
                                  </p:iterate>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6" presetClass="emph" presetSubtype="0" fill="hold" grpId="1" nodeType="withEffect">
                                  <p:stCondLst>
                                    <p:cond delay="500"/>
                                  </p:stCondLst>
                                  <p:iterate type="lt">
                                    <p:tmPct val="10000"/>
                                  </p:iterate>
                                  <p:childTnLst>
                                    <p:animEffect transition="out" filter="fade">
                                      <p:cBhvr>
                                        <p:cTn id="34" dur="500" tmFilter="0, 0; .2, .5; .8, .5; 1, 0"/>
                                        <p:tgtEl>
                                          <p:spTgt spid="14"/>
                                        </p:tgtEl>
                                      </p:cBhvr>
                                    </p:animEffect>
                                    <p:animScale>
                                      <p:cBhvr>
                                        <p:cTn id="35" dur="250" autoRev="1" fill="hold"/>
                                        <p:tgtEl>
                                          <p:spTgt spid="14"/>
                                        </p:tgtEl>
                                      </p:cBhvr>
                                      <p:by x="105000" y="105000"/>
                                    </p:animScale>
                                  </p:childTnLst>
                                </p:cTn>
                              </p:par>
                            </p:childTnLst>
                          </p:cTn>
                        </p:par>
                        <p:par>
                          <p:cTn id="36" fill="hold" nodeType="afterGroup">
                            <p:stCondLst>
                              <p:cond delay="3500"/>
                            </p:stCondLst>
                            <p:childTnLst>
                              <p:par>
                                <p:cTn id="37" presetID="14" presetClass="entr" presetSubtype="10" fill="hold" grpId="0" nodeType="afterEffect">
                                  <p:stCondLst>
                                    <p:cond delay="0"/>
                                  </p:stCondLst>
                                  <p:iterate type="lt">
                                    <p:tmPct val="10000"/>
                                  </p:iterate>
                                  <p:childTnLst>
                                    <p:set>
                                      <p:cBhvr>
                                        <p:cTn id="38" dur="1" fill="hold">
                                          <p:stCondLst>
                                            <p:cond delay="0"/>
                                          </p:stCondLst>
                                        </p:cTn>
                                        <p:tgtEl>
                                          <p:spTgt spid="15"/>
                                        </p:tgtEl>
                                        <p:attrNameLst>
                                          <p:attrName>style.visibility</p:attrName>
                                        </p:attrNameLst>
                                      </p:cBhvr>
                                      <p:to>
                                        <p:strVal val="visible"/>
                                      </p:to>
                                    </p:set>
                                    <p:animEffect transition="in" filter="randombar(horizontal)">
                                      <p:cBhvr>
                                        <p:cTn id="39" dur="500"/>
                                        <p:tgtEl>
                                          <p:spTgt spid="15"/>
                                        </p:tgtEl>
                                      </p:cBhvr>
                                    </p:animEffect>
                                  </p:childTnLst>
                                </p:cTn>
                              </p:par>
                            </p:childTnLst>
                          </p:cTn>
                        </p:par>
                        <p:par>
                          <p:cTn id="40" fill="hold" nodeType="afterGroup">
                            <p:stCondLst>
                              <p:cond delay="4000"/>
                            </p:stCondLst>
                            <p:childTnLst>
                              <p:par>
                                <p:cTn id="41" presetID="53"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fltVal val="0"/>
                                          </p:val>
                                        </p:tav>
                                        <p:tav tm="100000">
                                          <p:val>
                                            <p:strVal val="#ppt_w"/>
                                          </p:val>
                                        </p:tav>
                                      </p:tavLst>
                                    </p:anim>
                                    <p:anim calcmode="lin" valueType="num">
                                      <p:cBhvr>
                                        <p:cTn id="44" dur="500" fill="hold"/>
                                        <p:tgtEl>
                                          <p:spTgt spid="16"/>
                                        </p:tgtEl>
                                        <p:attrNameLst>
                                          <p:attrName>ppt_h</p:attrName>
                                        </p:attrNameLst>
                                      </p:cBhvr>
                                      <p:tavLst>
                                        <p:tav tm="0">
                                          <p:val>
                                            <p:fltVal val="0"/>
                                          </p:val>
                                        </p:tav>
                                        <p:tav tm="100000">
                                          <p:val>
                                            <p:strVal val="#ppt_h"/>
                                          </p:val>
                                        </p:tav>
                                      </p:tavLst>
                                    </p:anim>
                                    <p:animEffect transition="in" filter="fade">
                                      <p:cBhvr>
                                        <p:cTn id="45" dur="500"/>
                                        <p:tgtEl>
                                          <p:spTgt spid="16"/>
                                        </p:tgtEl>
                                      </p:cBhvr>
                                    </p:animEffect>
                                  </p:childTnLst>
                                </p:cTn>
                              </p:par>
                            </p:childTnLst>
                          </p:cTn>
                        </p:par>
                        <p:par>
                          <p:cTn id="46" fill="hold" nodeType="afterGroup">
                            <p:stCondLst>
                              <p:cond delay="4500"/>
                            </p:stCondLst>
                            <p:childTnLst>
                              <p:par>
                                <p:cTn id="47" presetID="2" presetClass="entr" presetSubtype="4" fill="hold" grpId="0" nodeType="afterEffect">
                                  <p:stCondLst>
                                    <p:cond delay="0"/>
                                  </p:stCondLst>
                                  <p:iterate type="lt">
                                    <p:tmPct val="10000"/>
                                  </p:iterate>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par>
                                <p:cTn id="51" presetID="26" presetClass="emph" presetSubtype="0" fill="hold" grpId="1" nodeType="withEffect">
                                  <p:stCondLst>
                                    <p:cond delay="500"/>
                                  </p:stCondLst>
                                  <p:iterate type="lt">
                                    <p:tmPct val="10000"/>
                                  </p:iterate>
                                  <p:childTnLst>
                                    <p:animEffect transition="out" filter="fade">
                                      <p:cBhvr>
                                        <p:cTn id="52" dur="500" tmFilter="0, 0; .2, .5; .8, .5; 1, 0"/>
                                        <p:tgtEl>
                                          <p:spTgt spid="17"/>
                                        </p:tgtEl>
                                      </p:cBhvr>
                                    </p:animEffect>
                                    <p:animScale>
                                      <p:cBhvr>
                                        <p:cTn id="53" dur="250" autoRev="1" fill="hold"/>
                                        <p:tgtEl>
                                          <p:spTgt spid="17"/>
                                        </p:tgtEl>
                                      </p:cBhvr>
                                      <p:by x="105000" y="105000"/>
                                    </p:animScale>
                                  </p:childTnLst>
                                </p:cTn>
                              </p:par>
                            </p:childTnLst>
                          </p:cTn>
                        </p:par>
                        <p:par>
                          <p:cTn id="54" fill="hold" nodeType="afterGroup">
                            <p:stCondLst>
                              <p:cond delay="5500"/>
                            </p:stCondLst>
                            <p:childTnLst>
                              <p:par>
                                <p:cTn id="55" presetID="14" presetClass="entr" presetSubtype="10" fill="hold" grpId="0" nodeType="afterEffect">
                                  <p:stCondLst>
                                    <p:cond delay="0"/>
                                  </p:stCondLst>
                                  <p:iterate type="lt">
                                    <p:tmPct val="10000"/>
                                  </p:iterate>
                                  <p:childTnLst>
                                    <p:set>
                                      <p:cBhvr>
                                        <p:cTn id="56" dur="1" fill="hold">
                                          <p:stCondLst>
                                            <p:cond delay="0"/>
                                          </p:stCondLst>
                                        </p:cTn>
                                        <p:tgtEl>
                                          <p:spTgt spid="18"/>
                                        </p:tgtEl>
                                        <p:attrNameLst>
                                          <p:attrName>style.visibility</p:attrName>
                                        </p:attrNameLst>
                                      </p:cBhvr>
                                      <p:to>
                                        <p:strVal val="visible"/>
                                      </p:to>
                                    </p:set>
                                    <p:animEffect transition="in" filter="randombar(horizontal)">
                                      <p:cBhvr>
                                        <p:cTn id="5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9" grpId="0"/>
      <p:bldP spid="14" grpId="0"/>
      <p:bldP spid="14" grpId="1"/>
      <p:bldP spid="15" grpId="0"/>
      <p:bldP spid="16" grpId="0" animBg="1"/>
      <p:bldP spid="17" grpId="0"/>
      <p:bldP spid="17" grpId="1"/>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A-110873"/>
          <p:cNvSpPr txBox="1"/>
          <p:nvPr>
            <p:custDataLst>
              <p:tags r:id="rId1"/>
            </p:custDataLst>
          </p:nvPr>
        </p:nvSpPr>
        <p:spPr>
          <a:xfrm>
            <a:off x="6453891" y="2005527"/>
            <a:ext cx="3185487" cy="991938"/>
          </a:xfrm>
          <a:prstGeom prst="rect">
            <a:avLst/>
          </a:prstGeom>
          <a:noFill/>
          <a:effectLst/>
        </p:spPr>
        <p:txBody>
          <a:bodyPr wrap="none" rtlCol="0">
            <a:spAutoFit/>
          </a:bodyPr>
          <a:lstStyle/>
          <a:p>
            <a:pPr algn="ctr"/>
            <a:r>
              <a:rPr lang="zh-CN" altLang="en-US" sz="5845">
                <a:latin typeface="字魂59号-创粗黑" panose="00000500000000000000" pitchFamily="2" charset="-122"/>
                <a:ea typeface="字魂58号-创中黑" panose="00000500000000000000" pitchFamily="2" charset="-122"/>
                <a:sym typeface="字魂59号-创粗黑" panose="00000500000000000000" pitchFamily="2" charset="-122"/>
              </a:rPr>
              <a:t>第二部分</a:t>
            </a:r>
          </a:p>
        </p:txBody>
      </p:sp>
      <p:sp>
        <p:nvSpPr>
          <p:cNvPr id="20" name="PA-110874"/>
          <p:cNvSpPr txBox="1"/>
          <p:nvPr>
            <p:custDataLst>
              <p:tags r:id="rId2"/>
            </p:custDataLst>
          </p:nvPr>
        </p:nvSpPr>
        <p:spPr>
          <a:xfrm>
            <a:off x="4383493" y="4442842"/>
            <a:ext cx="7326281" cy="470835"/>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30000"/>
              </a:lnSpc>
            </a:pPr>
            <a:r>
              <a:rPr lang="en-US" altLang="zh-CN" sz="975">
                <a:latin typeface="字魂59号-创粗黑" panose="00000500000000000000" pitchFamily="2" charset="-122"/>
                <a:ea typeface="字魂58号-创中黑" panose="00000500000000000000" pitchFamily="2" charset="-122"/>
                <a:sym typeface="字魂59号-创粗黑" panose="00000500000000000000" pitchFamily="2" charset="-122"/>
              </a:rPr>
              <a:t>Fresh business general template</a:t>
            </a:r>
          </a:p>
          <a:p>
            <a:pPr algn="ctr">
              <a:lnSpc>
                <a:spcPct val="130000"/>
              </a:lnSpc>
            </a:pPr>
            <a:r>
              <a:rPr lang="en-US" altLang="zh-CN" sz="975">
                <a:latin typeface="字魂59号-创粗黑" panose="00000500000000000000" pitchFamily="2" charset="-122"/>
                <a:ea typeface="字魂58号-创中黑" panose="00000500000000000000" pitchFamily="2" charset="-122"/>
                <a:sym typeface="字魂59号-创粗黑" panose="00000500000000000000" pitchFamily="2" charset="-122"/>
              </a:rPr>
              <a:t>Applicable to enterprise introduction, summary report, sales marketing, chart dataa</a:t>
            </a:r>
            <a:endParaRPr lang="zh-CN" altLang="en-US" sz="975">
              <a:latin typeface="字魂59号-创粗黑" panose="00000500000000000000" pitchFamily="2" charset="-122"/>
              <a:ea typeface="字魂58号-创中黑" panose="00000500000000000000" pitchFamily="2" charset="-122"/>
              <a:sym typeface="字魂59号-创粗黑" panose="00000500000000000000" pitchFamily="2" charset="-122"/>
            </a:endParaRPr>
          </a:p>
        </p:txBody>
      </p:sp>
      <p:sp>
        <p:nvSpPr>
          <p:cNvPr id="21" name="PA-110875"/>
          <p:cNvSpPr/>
          <p:nvPr>
            <p:custDataLst>
              <p:tags r:id="rId3"/>
            </p:custDataLst>
          </p:nvPr>
        </p:nvSpPr>
        <p:spPr>
          <a:xfrm>
            <a:off x="6479539" y="3873066"/>
            <a:ext cx="3134191" cy="452111"/>
          </a:xfrm>
          <a:prstGeom prst="rect">
            <a:avLst/>
          </a:prstGeom>
          <a:effectLst/>
        </p:spPr>
        <p:txBody>
          <a:bodyPr wrap="none">
            <a:spAutoFit/>
          </a:bodyPr>
          <a:lstStyle/>
          <a:p>
            <a:pPr algn="ctr">
              <a:spcBef>
                <a:spcPct val="0"/>
              </a:spcBef>
            </a:pPr>
            <a:r>
              <a:rPr lang="en-US" altLang="zh-CN" sz="2340">
                <a:latin typeface="字魂59号-创粗黑" panose="00000500000000000000" pitchFamily="2" charset="-122"/>
                <a:ea typeface="字魂58号-创中黑" panose="00000500000000000000" pitchFamily="2" charset="-122"/>
                <a:sym typeface="字魂59号-创粗黑" panose="00000500000000000000" pitchFamily="2" charset="-122"/>
              </a:rPr>
              <a:t>Please add the title here</a:t>
            </a:r>
          </a:p>
        </p:txBody>
      </p:sp>
      <p:sp>
        <p:nvSpPr>
          <p:cNvPr id="22" name="PA-110876"/>
          <p:cNvSpPr txBox="1"/>
          <p:nvPr>
            <p:custDataLst>
              <p:tags r:id="rId4"/>
            </p:custDataLst>
          </p:nvPr>
        </p:nvSpPr>
        <p:spPr>
          <a:xfrm>
            <a:off x="4272404" y="3186014"/>
            <a:ext cx="7548457" cy="569387"/>
          </a:xfrm>
          <a:prstGeom prst="rect">
            <a:avLst/>
          </a:prstGeom>
          <a:noFill/>
          <a:effectLst/>
        </p:spPr>
        <p:txBody>
          <a:bodyPr wrap="square" rtlCol="0">
            <a:spAutoFit/>
          </a:bodyPr>
          <a:lstStyle/>
          <a:p>
            <a:pPr algn="ctr"/>
            <a:r>
              <a:rPr lang="en-US" altLang="zh-CN" sz="3100" b="1" dirty="0">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sym typeface="字魂59号-创粗黑" panose="00000500000000000000" pitchFamily="2" charset="-122"/>
              </a:rPr>
              <a:t>《</a:t>
            </a:r>
            <a:r>
              <a:rPr lang="zh-CN" altLang="en-US" sz="3100" b="1" dirty="0">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sym typeface="字魂59号-创粗黑" panose="00000500000000000000" pitchFamily="2" charset="-122"/>
              </a:rPr>
              <a:t>中华人民共和国网络安全法</a:t>
            </a:r>
            <a:r>
              <a:rPr lang="en-US" altLang="zh-CN" sz="3100" b="1" dirty="0">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sym typeface="字魂59号-创粗黑" panose="00000500000000000000" pitchFamily="2" charset="-122"/>
              </a:rPr>
              <a:t>》</a:t>
            </a:r>
            <a:endParaRPr lang="zh-CN" altLang="en-US" sz="3100" b="1" dirty="0">
              <a:gradFill>
                <a:gsLst>
                  <a:gs pos="5000">
                    <a:srgbClr val="60ADF4"/>
                  </a:gs>
                  <a:gs pos="87000">
                    <a:srgbClr val="FFC000"/>
                  </a:gs>
                </a:gsLst>
                <a:lin ang="0" scaled="1"/>
              </a:gra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24" name="PA-110877"/>
          <p:cNvPicPr>
            <a:picLocks noChangeAspect="1"/>
          </p:cNvPicPr>
          <p:nvPr>
            <p:custDataLst>
              <p:tags r:id="rId5"/>
            </p:custDataLst>
          </p:nvPr>
        </p:nvPicPr>
        <p:blipFill>
          <a:blip r:embed="rId8">
            <a:extLst>
              <a:ext uri="{BEBA8EAE-BF5A-486C-A8C5-ECC9F3942E4B}">
                <a14:imgProps xmlns:a14="http://schemas.microsoft.com/office/drawing/2010/main">
                  <a14:imgLayer>
                    <a14:imgEffect>
                      <a14:colorTemperature colorTemp="4700"/>
                    </a14:imgEffect>
                  </a14:imgLayer>
                </a14:imgProps>
              </a:ext>
              <a:ext uri="{28A0092B-C50C-407E-A947-70E740481C1C}">
                <a14:useLocalDpi xmlns:a14="http://schemas.microsoft.com/office/drawing/2010/main"/>
              </a:ext>
            </a:extLst>
          </a:blip>
          <a:stretch>
            <a:fillRect/>
          </a:stretch>
        </p:blipFill>
        <p:spPr>
          <a:xfrm>
            <a:off x="1195874" y="1286590"/>
            <a:ext cx="3569165" cy="43682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ppt_w</p:attrName>
                                        </p:attrNameLst>
                                      </p:cBhvr>
                                      <p:tavLst>
                                        <p:tav tm="0">
                                          <p:val>
                                            <p:fltVal val="0"/>
                                          </p:val>
                                        </p:tav>
                                        <p:tav tm="100000">
                                          <p:val>
                                            <p:strVal val="#ppt_w"/>
                                          </p:val>
                                        </p:tav>
                                      </p:tavLst>
                                    </p:anim>
                                    <p:anim calcmode="lin" valueType="num">
                                      <p:cBhvr>
                                        <p:cTn id="23" dur="500" fill="hold"/>
                                        <p:tgtEl>
                                          <p:spTgt spid="21"/>
                                        </p:tgtEl>
                                        <p:attrNameLst>
                                          <p:attrName>ppt_h</p:attrName>
                                        </p:attrNameLst>
                                      </p:cBhvr>
                                      <p:tavLst>
                                        <p:tav tm="0">
                                          <p:val>
                                            <p:fltVal val="0"/>
                                          </p:val>
                                        </p:tav>
                                        <p:tav tm="100000">
                                          <p:val>
                                            <p:strVal val="#ppt_h"/>
                                          </p:val>
                                        </p:tav>
                                      </p:tavLst>
                                    </p:anim>
                                    <p:animEffect transition="in" filter="fade">
                                      <p:cBhvr>
                                        <p:cTn id="2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78"/>
          <p:cNvSpPr/>
          <p:nvPr>
            <p:custDataLst>
              <p:tags r:id="rId1"/>
            </p:custDataLst>
          </p:nvPr>
        </p:nvSpPr>
        <p:spPr>
          <a:xfrm>
            <a:off x="6803233" y="2282365"/>
            <a:ext cx="3745497" cy="3246512"/>
          </a:xfrm>
          <a:prstGeom prst="rect">
            <a:avLst/>
          </a:prstGeom>
        </p:spPr>
        <p:txBody>
          <a:bodyPr wrap="square" lIns="68562" tIns="34281" rIns="68562" bIns="34281">
            <a:spAutoFit/>
          </a:bodyPr>
          <a:lstStyle/>
          <a:p>
            <a:pPr algn="just">
              <a:lnSpc>
                <a:spcPct val="150000"/>
              </a:lnSpc>
            </a:pPr>
            <a:r>
              <a:rPr lang="en-US" altLang="zh-CN" sz="2000" dirty="0">
                <a:latin typeface="+mn-ea"/>
                <a:sym typeface="字魂59号-创粗黑" panose="00000500000000000000" pitchFamily="2" charset="-122"/>
              </a:rPr>
              <a:t>《</a:t>
            </a:r>
            <a:r>
              <a:rPr lang="zh-CN" altLang="zh-CN" sz="2000" dirty="0">
                <a:latin typeface="+mn-ea"/>
                <a:sym typeface="字魂59号-创粗黑" panose="00000500000000000000" pitchFamily="2" charset="-122"/>
              </a:rPr>
              <a:t>中华人民共和国网络安全法》</a:t>
            </a:r>
            <a:r>
              <a:rPr lang="en-US" altLang="zh-CN" sz="2000" dirty="0">
                <a:latin typeface="+mn-ea"/>
                <a:sym typeface="字魂59号-创粗黑" panose="00000500000000000000" pitchFamily="2" charset="-122"/>
              </a:rPr>
              <a:t>(</a:t>
            </a:r>
            <a:r>
              <a:rPr lang="zh-CN" altLang="zh-CN" sz="2000" dirty="0">
                <a:latin typeface="+mn-ea"/>
                <a:sym typeface="字魂59号-创粗黑" panose="00000500000000000000" pitchFamily="2" charset="-122"/>
              </a:rPr>
              <a:t>以下简称《网络安全法》</a:t>
            </a:r>
            <a:r>
              <a:rPr lang="en-US" altLang="zh-CN" sz="2000" dirty="0">
                <a:latin typeface="+mn-ea"/>
                <a:sym typeface="字魂59号-创粗黑" panose="00000500000000000000" pitchFamily="2" charset="-122"/>
              </a:rPr>
              <a:t>)</a:t>
            </a:r>
            <a:r>
              <a:rPr lang="zh-CN" altLang="zh-CN" sz="2000" dirty="0">
                <a:latin typeface="+mn-ea"/>
                <a:sym typeface="字魂59号-创粗黑" panose="00000500000000000000" pitchFamily="2" charset="-122"/>
              </a:rPr>
              <a:t>是我国第一部全面规范网络空间安全管理方面问题的基础性法律</a:t>
            </a:r>
            <a:r>
              <a:rPr lang="en-US" altLang="zh-CN" sz="2000" dirty="0">
                <a:latin typeface="+mn-ea"/>
                <a:sym typeface="字魂59号-创粗黑" panose="00000500000000000000" pitchFamily="2" charset="-122"/>
              </a:rPr>
              <a:t>,</a:t>
            </a:r>
            <a:r>
              <a:rPr lang="zh-CN" altLang="zh-CN" sz="2000" dirty="0">
                <a:latin typeface="+mn-ea"/>
                <a:sym typeface="字魂59号-创粗黑" panose="00000500000000000000" pitchFamily="2" charset="-122"/>
              </a:rPr>
              <a:t>由全国人民代表大会常务委员会于</a:t>
            </a:r>
            <a:r>
              <a:rPr lang="en-US" altLang="zh-CN" sz="2000" dirty="0">
                <a:latin typeface="+mn-ea"/>
                <a:sym typeface="字魂59号-创粗黑" panose="00000500000000000000" pitchFamily="2" charset="-122"/>
              </a:rPr>
              <a:t>2016</a:t>
            </a:r>
            <a:r>
              <a:rPr lang="zh-CN" altLang="zh-CN" sz="2000" dirty="0">
                <a:latin typeface="+mn-ea"/>
                <a:sym typeface="字魂59号-创粗黑" panose="00000500000000000000" pitchFamily="2" charset="-122"/>
              </a:rPr>
              <a:t>年</a:t>
            </a:r>
            <a:r>
              <a:rPr lang="en-US" altLang="zh-CN" sz="2000" dirty="0">
                <a:latin typeface="+mn-ea"/>
                <a:sym typeface="字魂59号-创粗黑" panose="00000500000000000000" pitchFamily="2" charset="-122"/>
              </a:rPr>
              <a:t>11</a:t>
            </a:r>
            <a:r>
              <a:rPr lang="zh-CN" altLang="zh-CN" sz="2000" dirty="0">
                <a:latin typeface="+mn-ea"/>
                <a:sym typeface="字魂59号-创粗黑" panose="00000500000000000000" pitchFamily="2" charset="-122"/>
              </a:rPr>
              <a:t>月</a:t>
            </a:r>
            <a:r>
              <a:rPr lang="en-US" altLang="zh-CN" sz="2000" dirty="0">
                <a:latin typeface="+mn-ea"/>
                <a:sym typeface="字魂59号-创粗黑" panose="00000500000000000000" pitchFamily="2" charset="-122"/>
              </a:rPr>
              <a:t>7</a:t>
            </a:r>
            <a:r>
              <a:rPr lang="zh-CN" altLang="zh-CN" sz="2000" dirty="0">
                <a:latin typeface="+mn-ea"/>
                <a:sym typeface="字魂59号-创粗黑" panose="00000500000000000000" pitchFamily="2" charset="-122"/>
              </a:rPr>
              <a:t>日公布</a:t>
            </a:r>
            <a:r>
              <a:rPr lang="en-US" altLang="zh-CN" sz="2000" dirty="0">
                <a:latin typeface="+mn-ea"/>
                <a:sym typeface="字魂59号-创粗黑" panose="00000500000000000000" pitchFamily="2" charset="-122"/>
              </a:rPr>
              <a:t>,</a:t>
            </a:r>
            <a:r>
              <a:rPr lang="zh-CN" altLang="zh-CN" sz="2000" dirty="0">
                <a:latin typeface="+mn-ea"/>
                <a:sym typeface="字魂59号-创粗黑" panose="00000500000000000000" pitchFamily="2" charset="-122"/>
              </a:rPr>
              <a:t>自</a:t>
            </a:r>
            <a:r>
              <a:rPr lang="en-US" altLang="zh-CN" sz="2000" dirty="0">
                <a:latin typeface="+mn-ea"/>
                <a:sym typeface="字魂59号-创粗黑" panose="00000500000000000000" pitchFamily="2" charset="-122"/>
              </a:rPr>
              <a:t>2017</a:t>
            </a:r>
            <a:r>
              <a:rPr lang="zh-CN" altLang="zh-CN" sz="2000" dirty="0">
                <a:latin typeface="+mn-ea"/>
                <a:sym typeface="字魂59号-创粗黑" panose="00000500000000000000" pitchFamily="2" charset="-122"/>
              </a:rPr>
              <a:t>年</a:t>
            </a:r>
            <a:r>
              <a:rPr lang="en-US" altLang="zh-CN" sz="2000" dirty="0">
                <a:latin typeface="+mn-ea"/>
                <a:sym typeface="字魂59号-创粗黑" panose="00000500000000000000" pitchFamily="2" charset="-122"/>
              </a:rPr>
              <a:t>6</a:t>
            </a:r>
            <a:r>
              <a:rPr lang="zh-CN" altLang="zh-CN" sz="2000" dirty="0">
                <a:latin typeface="+mn-ea"/>
                <a:sym typeface="字魂59号-创粗黑" panose="00000500000000000000" pitchFamily="2" charset="-122"/>
              </a:rPr>
              <a:t>月</a:t>
            </a:r>
            <a:r>
              <a:rPr lang="en-US" altLang="zh-CN" sz="2000" dirty="0">
                <a:latin typeface="+mn-ea"/>
                <a:sym typeface="字魂59号-创粗黑" panose="00000500000000000000" pitchFamily="2" charset="-122"/>
              </a:rPr>
              <a:t>1</a:t>
            </a:r>
            <a:r>
              <a:rPr lang="zh-CN" altLang="zh-CN" sz="2000" dirty="0">
                <a:latin typeface="+mn-ea"/>
                <a:sym typeface="字魂59号-创粗黑" panose="00000500000000000000" pitchFamily="2" charset="-122"/>
              </a:rPr>
              <a:t>日起施行。</a:t>
            </a:r>
          </a:p>
        </p:txBody>
      </p:sp>
      <p:sp>
        <p:nvSpPr>
          <p:cNvPr id="5" name="PA-110879"/>
          <p:cNvSpPr txBox="1">
            <a:spLocks noChangeArrowheads="1"/>
          </p:cNvSpPr>
          <p:nvPr>
            <p:custDataLst>
              <p:tags r:id="rId2"/>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9" name="PA-110880"/>
          <p:cNvPicPr>
            <a:picLocks noChangeAspect="1"/>
          </p:cNvPicPr>
          <p:nvPr>
            <p:custDataLst>
              <p:tags r:id="rId3"/>
            </p:custDataLst>
          </p:nvPr>
        </p:nvPicPr>
        <p:blipFill>
          <a:blip r:embed="rId6" cstate="email">
            <a:extLst>
              <a:ext uri="{28A0092B-C50C-407E-A947-70E740481C1C}">
                <a14:useLocalDpi xmlns:a14="http://schemas.microsoft.com/office/drawing/2010/main"/>
              </a:ext>
            </a:extLst>
          </a:blip>
          <a:stretch>
            <a:fillRect/>
          </a:stretch>
        </p:blipFill>
        <p:spPr>
          <a:xfrm>
            <a:off x="1302956" y="1743335"/>
            <a:ext cx="4322342" cy="43245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600"/>
                                        <p:tgtEl>
                                          <p:spTgt spid="3"/>
                                        </p:tgtEl>
                                      </p:cBhvr>
                                    </p:animEffect>
                                    <p:anim calcmode="lin" valueType="num">
                                      <p:cBhvr>
                                        <p:cTn id="8" dur="600" fill="hold"/>
                                        <p:tgtEl>
                                          <p:spTgt spid="3"/>
                                        </p:tgtEl>
                                        <p:attrNameLst>
                                          <p:attrName>ppt_x</p:attrName>
                                        </p:attrNameLst>
                                      </p:cBhvr>
                                      <p:tavLst>
                                        <p:tav tm="0">
                                          <p:val>
                                            <p:strVal val="#ppt_x"/>
                                          </p:val>
                                        </p:tav>
                                        <p:tav tm="100000">
                                          <p:val>
                                            <p:strVal val="#ppt_x"/>
                                          </p:val>
                                        </p:tav>
                                      </p:tavLst>
                                    </p:anim>
                                    <p:anim calcmode="lin" valueType="num">
                                      <p:cBhvr>
                                        <p:cTn id="9" dur="6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10881"/>
          <p:cNvSpPr/>
          <p:nvPr>
            <p:custDataLst>
              <p:tags r:id="rId1"/>
            </p:custDataLst>
          </p:nvPr>
        </p:nvSpPr>
        <p:spPr>
          <a:xfrm>
            <a:off x="5510486" y="1787528"/>
            <a:ext cx="4702978" cy="600164"/>
          </a:xfrm>
          <a:prstGeom prst="rect">
            <a:avLst/>
          </a:prstGeom>
        </p:spPr>
        <p:txBody>
          <a:bodyPr wrap="square">
            <a:spAutoFit/>
          </a:bodyPr>
          <a:lstStyle/>
          <a:p>
            <a:pPr>
              <a:lnSpc>
                <a:spcPct val="150000"/>
              </a:lnSpc>
            </a:pPr>
            <a:r>
              <a:rPr lang="zh-CN" altLang="en-US" sz="2400" b="1">
                <a:latin typeface="+mj-ea"/>
                <a:ea typeface="+mj-ea"/>
                <a:sym typeface="字魂59号-创粗黑" panose="00000500000000000000" pitchFamily="2" charset="-122"/>
              </a:rPr>
              <a:t>习总书记指出：</a:t>
            </a:r>
          </a:p>
        </p:txBody>
      </p:sp>
      <p:sp>
        <p:nvSpPr>
          <p:cNvPr id="4" name="PA-110882"/>
          <p:cNvSpPr/>
          <p:nvPr>
            <p:custDataLst>
              <p:tags r:id="rId2"/>
            </p:custDataLst>
          </p:nvPr>
        </p:nvSpPr>
        <p:spPr>
          <a:xfrm>
            <a:off x="5510486" y="2537456"/>
            <a:ext cx="6052035" cy="3747308"/>
          </a:xfrm>
          <a:prstGeom prst="rect">
            <a:avLst/>
          </a:prstGeom>
        </p:spPr>
        <p:txBody>
          <a:bodyPr wrap="square">
            <a:spAutoFit/>
          </a:bodyPr>
          <a:lstStyle/>
          <a:p>
            <a:pPr algn="just">
              <a:lnSpc>
                <a:spcPct val="150000"/>
              </a:lnSpc>
            </a:pPr>
            <a:r>
              <a:rPr lang="zh-CN" altLang="en-US" sz="1600">
                <a:latin typeface="+mn-ea"/>
                <a:sym typeface="字魂59号-创粗黑" panose="00000500000000000000" pitchFamily="2" charset="-122"/>
              </a:rPr>
              <a:t>没有网络安全就没有国家安全，没有信息化就没有现代化。</a:t>
            </a:r>
            <a:r>
              <a:rPr lang="en-US" altLang="zh-CN" sz="1600">
                <a:latin typeface="+mn-ea"/>
                <a:sym typeface="字魂59号-创粗黑" panose="00000500000000000000" pitchFamily="2" charset="-122"/>
              </a:rPr>
              <a:t>《</a:t>
            </a:r>
            <a:r>
              <a:rPr lang="zh-CN" altLang="en-US" sz="1600">
                <a:latin typeface="+mn-ea"/>
                <a:sym typeface="字魂59号-创粗黑" panose="00000500000000000000" pitchFamily="2" charset="-122"/>
              </a:rPr>
              <a:t>中华人民共和国网络安全法</a:t>
            </a:r>
            <a:r>
              <a:rPr lang="en-US" altLang="zh-CN" sz="1600">
                <a:latin typeface="+mn-ea"/>
                <a:sym typeface="字魂59号-创粗黑" panose="00000500000000000000" pitchFamily="2" charset="-122"/>
              </a:rPr>
              <a:t>》</a:t>
            </a:r>
            <a:r>
              <a:rPr lang="zh-CN" altLang="en-US" sz="1600">
                <a:latin typeface="+mn-ea"/>
                <a:sym typeface="字魂59号-创粗黑" panose="00000500000000000000" pitchFamily="2" charset="-122"/>
              </a:rPr>
              <a:t>的出台，顺应了网络空间安全化、法制化的发展趋势，不仅对国内网络空间治理有重要的作用，同时也是国际社会应对网络安全威胁的重要组成部分，更是中国在迈向网络强国道路上至关重要的阶段性成果，它意味着建设网络强国、维护和保障我国国家网络安全的战略任务正在转化为一种可执行可操作的制度性安排。尽管</a:t>
            </a:r>
            <a:r>
              <a:rPr lang="en-US" altLang="zh-CN" sz="1600">
                <a:latin typeface="+mn-ea"/>
                <a:sym typeface="字魂59号-创粗黑" panose="00000500000000000000" pitchFamily="2" charset="-122"/>
              </a:rPr>
              <a:t>《</a:t>
            </a:r>
            <a:r>
              <a:rPr lang="zh-CN" altLang="en-US" sz="1600">
                <a:latin typeface="+mn-ea"/>
                <a:sym typeface="字魂59号-创粗黑" panose="00000500000000000000" pitchFamily="2" charset="-122"/>
              </a:rPr>
              <a:t>中华人民共和国网络安全法</a:t>
            </a:r>
            <a:r>
              <a:rPr lang="en-US" altLang="zh-CN" sz="1600">
                <a:latin typeface="+mn-ea"/>
                <a:sym typeface="字魂59号-创粗黑" panose="00000500000000000000" pitchFamily="2" charset="-122"/>
              </a:rPr>
              <a:t>》</a:t>
            </a:r>
            <a:r>
              <a:rPr lang="zh-CN" altLang="en-US" sz="1600">
                <a:latin typeface="+mn-ea"/>
                <a:sym typeface="字魂59号-创粗黑" panose="00000500000000000000" pitchFamily="2" charset="-122"/>
              </a:rPr>
              <a:t>只是网络空间安全法律体系的一个组成部分，但它是重要的起点，是依法治国精神的具体体现，是网络空间法制化的里程碑，标志着我国网络空间领域的发展和现代化治理迈出了坚实的一步。</a:t>
            </a:r>
          </a:p>
        </p:txBody>
      </p:sp>
      <p:sp>
        <p:nvSpPr>
          <p:cNvPr id="5" name="PA-110883"/>
          <p:cNvSpPr txBox="1">
            <a:spLocks noChangeArrowheads="1"/>
          </p:cNvSpPr>
          <p:nvPr>
            <p:custDataLst>
              <p:tags r:id="rId3"/>
            </p:custDataLst>
          </p:nvPr>
        </p:nvSpPr>
        <p:spPr bwMode="auto">
          <a:xfrm>
            <a:off x="4538522" y="364622"/>
            <a:ext cx="3114955" cy="569387"/>
          </a:xfrm>
          <a:prstGeom prst="rect">
            <a:avLst/>
          </a:prstGeom>
          <a:noFill/>
          <a:ln>
            <a:noFill/>
          </a:ln>
        </p:spPr>
        <p:txBody>
          <a:bodyPr wrap="none">
            <a:spAutoFit/>
          </a:bodyPr>
          <a:lstStyle>
            <a:lvl1pPr>
              <a:defRPr sz="1300">
                <a:solidFill>
                  <a:schemeClr val="tx1"/>
                </a:solidFill>
                <a:latin typeface="Calibri Light" panose="020F0302020204030204" charset="0"/>
                <a:ea typeface="方正宋刻本秀楷简体" panose="02000000000000000000" pitchFamily="2" charset="-122"/>
              </a:defRPr>
            </a:lvl1pPr>
            <a:lvl2pPr marL="742950" indent="-285750">
              <a:defRPr sz="1300">
                <a:solidFill>
                  <a:schemeClr val="tx1"/>
                </a:solidFill>
                <a:latin typeface="Calibri Light" panose="020F0302020204030204" charset="0"/>
                <a:ea typeface="方正宋刻本秀楷简体" panose="02000000000000000000" pitchFamily="2" charset="-122"/>
              </a:defRPr>
            </a:lvl2pPr>
            <a:lvl3pPr marL="1143000" indent="-228600">
              <a:defRPr sz="1300">
                <a:solidFill>
                  <a:schemeClr val="tx1"/>
                </a:solidFill>
                <a:latin typeface="Calibri Light" panose="020F0302020204030204" charset="0"/>
                <a:ea typeface="方正宋刻本秀楷简体" panose="02000000000000000000" pitchFamily="2" charset="-122"/>
              </a:defRPr>
            </a:lvl3pPr>
            <a:lvl4pPr marL="1600200" indent="-228600">
              <a:defRPr sz="1300">
                <a:solidFill>
                  <a:schemeClr val="tx1"/>
                </a:solidFill>
                <a:latin typeface="Calibri Light" panose="020F0302020204030204" charset="0"/>
                <a:ea typeface="方正宋刻本秀楷简体" panose="02000000000000000000" pitchFamily="2" charset="-122"/>
              </a:defRPr>
            </a:lvl4pPr>
            <a:lvl5pPr marL="2057400" indent="-228600">
              <a:defRPr sz="1300">
                <a:solidFill>
                  <a:schemeClr val="tx1"/>
                </a:solidFill>
                <a:latin typeface="Calibri Light" panose="020F030202020403020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charset="0"/>
                <a:ea typeface="方正宋刻本秀楷简体" panose="02000000000000000000" pitchFamily="2" charset="-122"/>
              </a:defRPr>
            </a:lvl9pPr>
          </a:lstStyle>
          <a:p>
            <a:pPr algn="ctr" fontAlgn="base">
              <a:spcBef>
                <a:spcPct val="0"/>
              </a:spcBef>
              <a:spcAft>
                <a:spcPct val="0"/>
              </a:spcAft>
              <a:defRPr/>
            </a:pPr>
            <a:r>
              <a:rPr lang="en-US" altLang="zh-CN"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rPr>
              <a:t>ADD A TITLE HERE</a:t>
            </a:r>
            <a:endParaRPr lang="zh-CN" altLang="en-US" sz="3100">
              <a:solidFill>
                <a:schemeClr val="bg1"/>
              </a:solidFill>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6" name="PA-110884"/>
          <p:cNvPicPr>
            <a:picLocks noChangeAspect="1"/>
          </p:cNvPicPr>
          <p:nvPr>
            <p:custDataLst>
              <p:tags r:id="rId4"/>
            </p:custDataLst>
          </p:nvPr>
        </p:nvPicPr>
        <p:blipFill>
          <a:blip r:embed="rId7" cstate="email">
            <a:extLst>
              <a:ext uri="{28A0092B-C50C-407E-A947-70E740481C1C}">
                <a14:useLocalDpi xmlns:a14="http://schemas.microsoft.com/office/drawing/2010/main"/>
              </a:ext>
            </a:extLst>
          </a:blip>
          <a:stretch>
            <a:fillRect/>
          </a:stretch>
        </p:blipFill>
        <p:spPr>
          <a:xfrm>
            <a:off x="0" y="2225506"/>
            <a:ext cx="5593769" cy="38454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6" presetClass="emph" presetSubtype="0" fill="hold" grpId="1" nodeType="withEffect">
                                  <p:stCondLst>
                                    <p:cond delay="500"/>
                                  </p:stCondLst>
                                  <p:iterate type="lt">
                                    <p:tmPct val="10000"/>
                                  </p:iterate>
                                  <p:childTnLst>
                                    <p:animEffect transition="out" filter="fade">
                                      <p:cBhvr>
                                        <p:cTn id="10" dur="500" tmFilter="0, 0; .2, .5; .8, .5; 1, 0"/>
                                        <p:tgtEl>
                                          <p:spTgt spid="3"/>
                                        </p:tgtEl>
                                      </p:cBhvr>
                                    </p:animEffect>
                                    <p:animScale>
                                      <p:cBhvr>
                                        <p:cTn id="11" dur="250" autoRev="1" fill="hold"/>
                                        <p:tgtEl>
                                          <p:spTgt spid="3"/>
                                        </p:tgtEl>
                                      </p:cBhvr>
                                      <p:by x="105000" y="105000"/>
                                    </p:animScale>
                                  </p:childTnLst>
                                </p:cTn>
                              </p:par>
                            </p:childTnLst>
                          </p:cTn>
                        </p:par>
                        <p:par>
                          <p:cTn id="12" fill="hold" nodeType="afterGroup">
                            <p:stCondLst>
                              <p:cond delay="1000"/>
                            </p:stCondLst>
                            <p:childTnLst>
                              <p:par>
                                <p:cTn id="13" presetID="18" presetClass="entr" presetSubtype="12"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strips(downLeft)">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00.xml><?xml version="1.0" encoding="utf-8"?>
<p:tagLst xmlns:a="http://schemas.openxmlformats.org/drawingml/2006/main" xmlns:r="http://schemas.openxmlformats.org/officeDocument/2006/relationships" xmlns:p="http://schemas.openxmlformats.org/presentationml/2006/main">
  <p:tag name="PA" val="v5.2.9"/>
</p:tagLst>
</file>

<file path=ppt/tags/tag101.xml><?xml version="1.0" encoding="utf-8"?>
<p:tagLst xmlns:a="http://schemas.openxmlformats.org/drawingml/2006/main" xmlns:r="http://schemas.openxmlformats.org/officeDocument/2006/relationships" xmlns:p="http://schemas.openxmlformats.org/presentationml/2006/main">
  <p:tag name="PA" val="v5.2.9"/>
</p:tagLst>
</file>

<file path=ppt/tags/tag102.xml><?xml version="1.0" encoding="utf-8"?>
<p:tagLst xmlns:a="http://schemas.openxmlformats.org/drawingml/2006/main" xmlns:r="http://schemas.openxmlformats.org/officeDocument/2006/relationships" xmlns:p="http://schemas.openxmlformats.org/presentationml/2006/main">
  <p:tag name="PA" val="v5.2.9"/>
</p:tagLst>
</file>

<file path=ppt/tags/tag103.xml><?xml version="1.0" encoding="utf-8"?>
<p:tagLst xmlns:a="http://schemas.openxmlformats.org/drawingml/2006/main" xmlns:r="http://schemas.openxmlformats.org/officeDocument/2006/relationships" xmlns:p="http://schemas.openxmlformats.org/presentationml/2006/main">
  <p:tag name="PA" val="v5.2.9"/>
</p:tagLst>
</file>

<file path=ppt/tags/tag104.xml><?xml version="1.0" encoding="utf-8"?>
<p:tagLst xmlns:a="http://schemas.openxmlformats.org/drawingml/2006/main" xmlns:r="http://schemas.openxmlformats.org/officeDocument/2006/relationships" xmlns:p="http://schemas.openxmlformats.org/presentationml/2006/main">
  <p:tag name="PA" val="v5.2.9"/>
</p:tagLst>
</file>

<file path=ppt/tags/tag105.xml><?xml version="1.0" encoding="utf-8"?>
<p:tagLst xmlns:a="http://schemas.openxmlformats.org/drawingml/2006/main" xmlns:r="http://schemas.openxmlformats.org/officeDocument/2006/relationships" xmlns:p="http://schemas.openxmlformats.org/presentationml/2006/main">
  <p:tag name="PA" val="v5.2.9"/>
</p:tagLst>
</file>

<file path=ppt/tags/tag106.xml><?xml version="1.0" encoding="utf-8"?>
<p:tagLst xmlns:a="http://schemas.openxmlformats.org/drawingml/2006/main" xmlns:r="http://schemas.openxmlformats.org/officeDocument/2006/relationships" xmlns:p="http://schemas.openxmlformats.org/presentationml/2006/main">
  <p:tag name="PA" val="v5.2.9"/>
</p:tagLst>
</file>

<file path=ppt/tags/tag107.xml><?xml version="1.0" encoding="utf-8"?>
<p:tagLst xmlns:a="http://schemas.openxmlformats.org/drawingml/2006/main" xmlns:r="http://schemas.openxmlformats.org/officeDocument/2006/relationships" xmlns:p="http://schemas.openxmlformats.org/presentationml/2006/main">
  <p:tag name="PA" val="v5.2.9"/>
</p:tagLst>
</file>

<file path=ppt/tags/tag108.xml><?xml version="1.0" encoding="utf-8"?>
<p:tagLst xmlns:a="http://schemas.openxmlformats.org/drawingml/2006/main" xmlns:r="http://schemas.openxmlformats.org/officeDocument/2006/relationships" xmlns:p="http://schemas.openxmlformats.org/presentationml/2006/main">
  <p:tag name="PA" val="v5.2.9"/>
</p:tagLst>
</file>

<file path=ppt/tags/tag109.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9"/>
</p:tagLst>
</file>

<file path=ppt/tags/tag110.xml><?xml version="1.0" encoding="utf-8"?>
<p:tagLst xmlns:a="http://schemas.openxmlformats.org/drawingml/2006/main" xmlns:r="http://schemas.openxmlformats.org/officeDocument/2006/relationships" xmlns:p="http://schemas.openxmlformats.org/presentationml/2006/main">
  <p:tag name="PA" val="v5.2.9"/>
</p:tagLst>
</file>

<file path=ppt/tags/tag111.xml><?xml version="1.0" encoding="utf-8"?>
<p:tagLst xmlns:a="http://schemas.openxmlformats.org/drawingml/2006/main" xmlns:r="http://schemas.openxmlformats.org/officeDocument/2006/relationships" xmlns:p="http://schemas.openxmlformats.org/presentationml/2006/main">
  <p:tag name="PA" val="v5.2.9"/>
</p:tagLst>
</file>

<file path=ppt/tags/tag112.xml><?xml version="1.0" encoding="utf-8"?>
<p:tagLst xmlns:a="http://schemas.openxmlformats.org/drawingml/2006/main" xmlns:r="http://schemas.openxmlformats.org/officeDocument/2006/relationships" xmlns:p="http://schemas.openxmlformats.org/presentationml/2006/main">
  <p:tag name="PA" val="v5.2.9"/>
</p:tagLst>
</file>

<file path=ppt/tags/tag113.xml><?xml version="1.0" encoding="utf-8"?>
<p:tagLst xmlns:a="http://schemas.openxmlformats.org/drawingml/2006/main" xmlns:r="http://schemas.openxmlformats.org/officeDocument/2006/relationships" xmlns:p="http://schemas.openxmlformats.org/presentationml/2006/main">
  <p:tag name="PA" val="v5.2.9"/>
</p:tagLst>
</file>

<file path=ppt/tags/tag114.xml><?xml version="1.0" encoding="utf-8"?>
<p:tagLst xmlns:a="http://schemas.openxmlformats.org/drawingml/2006/main" xmlns:r="http://schemas.openxmlformats.org/officeDocument/2006/relationships" xmlns:p="http://schemas.openxmlformats.org/presentationml/2006/main">
  <p:tag name="PA" val="v5.2.9"/>
</p:tagLst>
</file>

<file path=ppt/tags/tag115.xml><?xml version="1.0" encoding="utf-8"?>
<p:tagLst xmlns:a="http://schemas.openxmlformats.org/drawingml/2006/main" xmlns:r="http://schemas.openxmlformats.org/officeDocument/2006/relationships" xmlns:p="http://schemas.openxmlformats.org/presentationml/2006/main">
  <p:tag name="PA" val="v5.2.9"/>
</p:tagLst>
</file>

<file path=ppt/tags/tag116.xml><?xml version="1.0" encoding="utf-8"?>
<p:tagLst xmlns:a="http://schemas.openxmlformats.org/drawingml/2006/main" xmlns:r="http://schemas.openxmlformats.org/officeDocument/2006/relationships" xmlns:p="http://schemas.openxmlformats.org/presentationml/2006/main">
  <p:tag name="PA" val="v5.2.9"/>
</p:tagLst>
</file>

<file path=ppt/tags/tag117.xml><?xml version="1.0" encoding="utf-8"?>
<p:tagLst xmlns:a="http://schemas.openxmlformats.org/drawingml/2006/main" xmlns:r="http://schemas.openxmlformats.org/officeDocument/2006/relationships" xmlns:p="http://schemas.openxmlformats.org/presentationml/2006/main">
  <p:tag name="PA" val="v5.2.9"/>
</p:tagLst>
</file>

<file path=ppt/tags/tag118.xml><?xml version="1.0" encoding="utf-8"?>
<p:tagLst xmlns:a="http://schemas.openxmlformats.org/drawingml/2006/main" xmlns:r="http://schemas.openxmlformats.org/officeDocument/2006/relationships" xmlns:p="http://schemas.openxmlformats.org/presentationml/2006/main">
  <p:tag name="PA" val="v5.2.9"/>
</p:tagLst>
</file>

<file path=ppt/tags/tag119.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PA" val="v5.2.9"/>
</p:tagLst>
</file>

<file path=ppt/tags/tag120.xml><?xml version="1.0" encoding="utf-8"?>
<p:tagLst xmlns:a="http://schemas.openxmlformats.org/drawingml/2006/main" xmlns:r="http://schemas.openxmlformats.org/officeDocument/2006/relationships" xmlns:p="http://schemas.openxmlformats.org/presentationml/2006/main">
  <p:tag name="PA" val="v5.2.9"/>
</p:tagLst>
</file>

<file path=ppt/tags/tag121.xml><?xml version="1.0" encoding="utf-8"?>
<p:tagLst xmlns:a="http://schemas.openxmlformats.org/drawingml/2006/main" xmlns:r="http://schemas.openxmlformats.org/officeDocument/2006/relationships" xmlns:p="http://schemas.openxmlformats.org/presentationml/2006/main">
  <p:tag name="PA" val="v5.2.9"/>
</p:tagLst>
</file>

<file path=ppt/tags/tag122.xml><?xml version="1.0" encoding="utf-8"?>
<p:tagLst xmlns:a="http://schemas.openxmlformats.org/drawingml/2006/main" xmlns:r="http://schemas.openxmlformats.org/officeDocument/2006/relationships" xmlns:p="http://schemas.openxmlformats.org/presentationml/2006/main">
  <p:tag name="PA" val="v5.2.9"/>
</p:tagLst>
</file>

<file path=ppt/tags/tag123.xml><?xml version="1.0" encoding="utf-8"?>
<p:tagLst xmlns:a="http://schemas.openxmlformats.org/drawingml/2006/main" xmlns:r="http://schemas.openxmlformats.org/officeDocument/2006/relationships" xmlns:p="http://schemas.openxmlformats.org/presentationml/2006/main">
  <p:tag name="PA" val="v5.2.9"/>
</p:tagLst>
</file>

<file path=ppt/tags/tag124.xml><?xml version="1.0" encoding="utf-8"?>
<p:tagLst xmlns:a="http://schemas.openxmlformats.org/drawingml/2006/main" xmlns:r="http://schemas.openxmlformats.org/officeDocument/2006/relationships" xmlns:p="http://schemas.openxmlformats.org/presentationml/2006/main">
  <p:tag name="PA" val="v5.2.9"/>
</p:tagLst>
</file>

<file path=ppt/tags/tag125.xml><?xml version="1.0" encoding="utf-8"?>
<p:tagLst xmlns:a="http://schemas.openxmlformats.org/drawingml/2006/main" xmlns:r="http://schemas.openxmlformats.org/officeDocument/2006/relationships" xmlns:p="http://schemas.openxmlformats.org/presentationml/2006/main">
  <p:tag name="PA" val="v5.2.9"/>
</p:tagLst>
</file>

<file path=ppt/tags/tag126.xml><?xml version="1.0" encoding="utf-8"?>
<p:tagLst xmlns:a="http://schemas.openxmlformats.org/drawingml/2006/main" xmlns:r="http://schemas.openxmlformats.org/officeDocument/2006/relationships" xmlns:p="http://schemas.openxmlformats.org/presentationml/2006/main">
  <p:tag name="PA" val="v5.2.9"/>
</p:tagLst>
</file>

<file path=ppt/tags/tag127.xml><?xml version="1.0" encoding="utf-8"?>
<p:tagLst xmlns:a="http://schemas.openxmlformats.org/drawingml/2006/main" xmlns:r="http://schemas.openxmlformats.org/officeDocument/2006/relationships" xmlns:p="http://schemas.openxmlformats.org/presentationml/2006/main">
  <p:tag name="PA" val="v5.2.9"/>
</p:tagLst>
</file>

<file path=ppt/tags/tag128.xml><?xml version="1.0" encoding="utf-8"?>
<p:tagLst xmlns:a="http://schemas.openxmlformats.org/drawingml/2006/main" xmlns:r="http://schemas.openxmlformats.org/officeDocument/2006/relationships" xmlns:p="http://schemas.openxmlformats.org/presentationml/2006/main">
  <p:tag name="PA" val="v5.2.9"/>
</p:tagLst>
</file>

<file path=ppt/tags/tag129.xml><?xml version="1.0" encoding="utf-8"?>
<p:tagLst xmlns:a="http://schemas.openxmlformats.org/drawingml/2006/main" xmlns:r="http://schemas.openxmlformats.org/officeDocument/2006/relationships" xmlns:p="http://schemas.openxmlformats.org/presentationml/2006/main">
  <p:tag name="PA" val="v5.2.9"/>
</p:tagLst>
</file>

<file path=ppt/tags/tag13.xml><?xml version="1.0" encoding="utf-8"?>
<p:tagLst xmlns:a="http://schemas.openxmlformats.org/drawingml/2006/main" xmlns:r="http://schemas.openxmlformats.org/officeDocument/2006/relationships" xmlns:p="http://schemas.openxmlformats.org/presentationml/2006/main">
  <p:tag name="PA" val="v5.2.9"/>
</p:tagLst>
</file>

<file path=ppt/tags/tag130.xml><?xml version="1.0" encoding="utf-8"?>
<p:tagLst xmlns:a="http://schemas.openxmlformats.org/drawingml/2006/main" xmlns:r="http://schemas.openxmlformats.org/officeDocument/2006/relationships" xmlns:p="http://schemas.openxmlformats.org/presentationml/2006/main">
  <p:tag name="PA" val="v5.2.9"/>
</p:tagLst>
</file>

<file path=ppt/tags/tag131.xml><?xml version="1.0" encoding="utf-8"?>
<p:tagLst xmlns:a="http://schemas.openxmlformats.org/drawingml/2006/main" xmlns:r="http://schemas.openxmlformats.org/officeDocument/2006/relationships" xmlns:p="http://schemas.openxmlformats.org/presentationml/2006/main">
  <p:tag name="PA" val="v5.2.9"/>
</p:tagLst>
</file>

<file path=ppt/tags/tag132.xml><?xml version="1.0" encoding="utf-8"?>
<p:tagLst xmlns:a="http://schemas.openxmlformats.org/drawingml/2006/main" xmlns:r="http://schemas.openxmlformats.org/officeDocument/2006/relationships" xmlns:p="http://schemas.openxmlformats.org/presentationml/2006/main">
  <p:tag name="PA" val="v5.2.9"/>
</p:tagLst>
</file>

<file path=ppt/tags/tag133.xml><?xml version="1.0" encoding="utf-8"?>
<p:tagLst xmlns:a="http://schemas.openxmlformats.org/drawingml/2006/main" xmlns:r="http://schemas.openxmlformats.org/officeDocument/2006/relationships" xmlns:p="http://schemas.openxmlformats.org/presentationml/2006/main">
  <p:tag name="PA" val="v5.2.9"/>
</p:tagLst>
</file>

<file path=ppt/tags/tag134.xml><?xml version="1.0" encoding="utf-8"?>
<p:tagLst xmlns:a="http://schemas.openxmlformats.org/drawingml/2006/main" xmlns:r="http://schemas.openxmlformats.org/officeDocument/2006/relationships" xmlns:p="http://schemas.openxmlformats.org/presentationml/2006/main">
  <p:tag name="PA" val="v5.2.9"/>
</p:tagLst>
</file>

<file path=ppt/tags/tag135.xml><?xml version="1.0" encoding="utf-8"?>
<p:tagLst xmlns:a="http://schemas.openxmlformats.org/drawingml/2006/main" xmlns:r="http://schemas.openxmlformats.org/officeDocument/2006/relationships" xmlns:p="http://schemas.openxmlformats.org/presentationml/2006/main">
  <p:tag name="PA" val="v5.2.9"/>
</p:tagLst>
</file>

<file path=ppt/tags/tag136.xml><?xml version="1.0" encoding="utf-8"?>
<p:tagLst xmlns:a="http://schemas.openxmlformats.org/drawingml/2006/main" xmlns:r="http://schemas.openxmlformats.org/officeDocument/2006/relationships" xmlns:p="http://schemas.openxmlformats.org/presentationml/2006/main">
  <p:tag name="PA" val="v5.2.9"/>
</p:tagLst>
</file>

<file path=ppt/tags/tag137.xml><?xml version="1.0" encoding="utf-8"?>
<p:tagLst xmlns:a="http://schemas.openxmlformats.org/drawingml/2006/main" xmlns:r="http://schemas.openxmlformats.org/officeDocument/2006/relationships" xmlns:p="http://schemas.openxmlformats.org/presentationml/2006/main">
  <p:tag name="PA" val="v5.2.9"/>
</p:tagLst>
</file>

<file path=ppt/tags/tag138.xml><?xml version="1.0" encoding="utf-8"?>
<p:tagLst xmlns:a="http://schemas.openxmlformats.org/drawingml/2006/main" xmlns:r="http://schemas.openxmlformats.org/officeDocument/2006/relationships" xmlns:p="http://schemas.openxmlformats.org/presentationml/2006/main">
  <p:tag name="PA" val="v5.2.9"/>
</p:tagLst>
</file>

<file path=ppt/tags/tag139.xml><?xml version="1.0" encoding="utf-8"?>
<p:tagLst xmlns:a="http://schemas.openxmlformats.org/drawingml/2006/main" xmlns:r="http://schemas.openxmlformats.org/officeDocument/2006/relationships" xmlns:p="http://schemas.openxmlformats.org/presentationml/2006/main">
  <p:tag name="PA" val="v5.2.9"/>
</p:tagLst>
</file>

<file path=ppt/tags/tag14.xml><?xml version="1.0" encoding="utf-8"?>
<p:tagLst xmlns:a="http://schemas.openxmlformats.org/drawingml/2006/main" xmlns:r="http://schemas.openxmlformats.org/officeDocument/2006/relationships" xmlns:p="http://schemas.openxmlformats.org/presentationml/2006/main">
  <p:tag name="PA" val="v5.2.9"/>
</p:tagLst>
</file>

<file path=ppt/tags/tag140.xml><?xml version="1.0" encoding="utf-8"?>
<p:tagLst xmlns:a="http://schemas.openxmlformats.org/drawingml/2006/main" xmlns:r="http://schemas.openxmlformats.org/officeDocument/2006/relationships" xmlns:p="http://schemas.openxmlformats.org/presentationml/2006/main">
  <p:tag name="PA" val="v5.2.9"/>
</p:tagLst>
</file>

<file path=ppt/tags/tag141.xml><?xml version="1.0" encoding="utf-8"?>
<p:tagLst xmlns:a="http://schemas.openxmlformats.org/drawingml/2006/main" xmlns:r="http://schemas.openxmlformats.org/officeDocument/2006/relationships" xmlns:p="http://schemas.openxmlformats.org/presentationml/2006/main">
  <p:tag name="PA" val="v5.2.9"/>
</p:tagLst>
</file>

<file path=ppt/tags/tag142.xml><?xml version="1.0" encoding="utf-8"?>
<p:tagLst xmlns:a="http://schemas.openxmlformats.org/drawingml/2006/main" xmlns:r="http://schemas.openxmlformats.org/officeDocument/2006/relationships" xmlns:p="http://schemas.openxmlformats.org/presentationml/2006/main">
  <p:tag name="PA" val="v5.2.9"/>
</p:tagLst>
</file>

<file path=ppt/tags/tag143.xml><?xml version="1.0" encoding="utf-8"?>
<p:tagLst xmlns:a="http://schemas.openxmlformats.org/drawingml/2006/main" xmlns:r="http://schemas.openxmlformats.org/officeDocument/2006/relationships" xmlns:p="http://schemas.openxmlformats.org/presentationml/2006/main">
  <p:tag name="PA" val="v5.2.9"/>
</p:tagLst>
</file>

<file path=ppt/tags/tag144.xml><?xml version="1.0" encoding="utf-8"?>
<p:tagLst xmlns:a="http://schemas.openxmlformats.org/drawingml/2006/main" xmlns:r="http://schemas.openxmlformats.org/officeDocument/2006/relationships" xmlns:p="http://schemas.openxmlformats.org/presentationml/2006/main">
  <p:tag name="PA" val="v5.2.9"/>
</p:tagLst>
</file>

<file path=ppt/tags/tag145.xml><?xml version="1.0" encoding="utf-8"?>
<p:tagLst xmlns:a="http://schemas.openxmlformats.org/drawingml/2006/main" xmlns:r="http://schemas.openxmlformats.org/officeDocument/2006/relationships" xmlns:p="http://schemas.openxmlformats.org/presentationml/2006/main">
  <p:tag name="PA" val="v5.2.9"/>
</p:tagLst>
</file>

<file path=ppt/tags/tag146.xml><?xml version="1.0" encoding="utf-8"?>
<p:tagLst xmlns:a="http://schemas.openxmlformats.org/drawingml/2006/main" xmlns:r="http://schemas.openxmlformats.org/officeDocument/2006/relationships" xmlns:p="http://schemas.openxmlformats.org/presentationml/2006/main">
  <p:tag name="PA" val="v5.2.9"/>
</p:tagLst>
</file>

<file path=ppt/tags/tag147.xml><?xml version="1.0" encoding="utf-8"?>
<p:tagLst xmlns:a="http://schemas.openxmlformats.org/drawingml/2006/main" xmlns:r="http://schemas.openxmlformats.org/officeDocument/2006/relationships" xmlns:p="http://schemas.openxmlformats.org/presentationml/2006/main">
  <p:tag name="PA" val="v5.2.9"/>
</p:tagLst>
</file>

<file path=ppt/tags/tag148.xml><?xml version="1.0" encoding="utf-8"?>
<p:tagLst xmlns:a="http://schemas.openxmlformats.org/drawingml/2006/main" xmlns:r="http://schemas.openxmlformats.org/officeDocument/2006/relationships" xmlns:p="http://schemas.openxmlformats.org/presentationml/2006/main">
  <p:tag name="PA" val="v5.2.9"/>
</p:tagLst>
</file>

<file path=ppt/tags/tag149.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PA" val="v5.2.9"/>
</p:tagLst>
</file>

<file path=ppt/tags/tag150.xml><?xml version="1.0" encoding="utf-8"?>
<p:tagLst xmlns:a="http://schemas.openxmlformats.org/drawingml/2006/main" xmlns:r="http://schemas.openxmlformats.org/officeDocument/2006/relationships" xmlns:p="http://schemas.openxmlformats.org/presentationml/2006/main">
  <p:tag name="PA" val="v5.2.9"/>
</p:tagLst>
</file>

<file path=ppt/tags/tag151.xml><?xml version="1.0" encoding="utf-8"?>
<p:tagLst xmlns:a="http://schemas.openxmlformats.org/drawingml/2006/main" xmlns:r="http://schemas.openxmlformats.org/officeDocument/2006/relationships" xmlns:p="http://schemas.openxmlformats.org/presentationml/2006/main">
  <p:tag name="PA" val="v5.2.9"/>
</p:tagLst>
</file>

<file path=ppt/tags/tag152.xml><?xml version="1.0" encoding="utf-8"?>
<p:tagLst xmlns:a="http://schemas.openxmlformats.org/drawingml/2006/main" xmlns:r="http://schemas.openxmlformats.org/officeDocument/2006/relationships" xmlns:p="http://schemas.openxmlformats.org/presentationml/2006/main">
  <p:tag name="PA" val="v5.2.9"/>
</p:tagLst>
</file>

<file path=ppt/tags/tag153.xml><?xml version="1.0" encoding="utf-8"?>
<p:tagLst xmlns:a="http://schemas.openxmlformats.org/drawingml/2006/main" xmlns:r="http://schemas.openxmlformats.org/officeDocument/2006/relationships" xmlns:p="http://schemas.openxmlformats.org/presentationml/2006/main">
  <p:tag name="PA" val="v5.2.9"/>
</p:tagLst>
</file>

<file path=ppt/tags/tag154.xml><?xml version="1.0" encoding="utf-8"?>
<p:tagLst xmlns:a="http://schemas.openxmlformats.org/drawingml/2006/main" xmlns:r="http://schemas.openxmlformats.org/officeDocument/2006/relationships" xmlns:p="http://schemas.openxmlformats.org/presentationml/2006/main">
  <p:tag name="PA" val="v5.2.9"/>
</p:tagLst>
</file>

<file path=ppt/tags/tag155.xml><?xml version="1.0" encoding="utf-8"?>
<p:tagLst xmlns:a="http://schemas.openxmlformats.org/drawingml/2006/main" xmlns:r="http://schemas.openxmlformats.org/officeDocument/2006/relationships" xmlns:p="http://schemas.openxmlformats.org/presentationml/2006/main">
  <p:tag name="PA" val="v5.2.9"/>
</p:tagLst>
</file>

<file path=ppt/tags/tag156.xml><?xml version="1.0" encoding="utf-8"?>
<p:tagLst xmlns:a="http://schemas.openxmlformats.org/drawingml/2006/main" xmlns:r="http://schemas.openxmlformats.org/officeDocument/2006/relationships" xmlns:p="http://schemas.openxmlformats.org/presentationml/2006/main">
  <p:tag name="PA" val="v5.2.9"/>
</p:tagLst>
</file>

<file path=ppt/tags/tag157.xml><?xml version="1.0" encoding="utf-8"?>
<p:tagLst xmlns:a="http://schemas.openxmlformats.org/drawingml/2006/main" xmlns:r="http://schemas.openxmlformats.org/officeDocument/2006/relationships" xmlns:p="http://schemas.openxmlformats.org/presentationml/2006/main">
  <p:tag name="PA" val="v5.2.9"/>
</p:tagLst>
</file>

<file path=ppt/tags/tag158.xml><?xml version="1.0" encoding="utf-8"?>
<p:tagLst xmlns:a="http://schemas.openxmlformats.org/drawingml/2006/main" xmlns:r="http://schemas.openxmlformats.org/officeDocument/2006/relationships" xmlns:p="http://schemas.openxmlformats.org/presentationml/2006/main">
  <p:tag name="PA" val="v5.2.9"/>
</p:tagLst>
</file>

<file path=ppt/tags/tag159.xml><?xml version="1.0" encoding="utf-8"?>
<p:tagLst xmlns:a="http://schemas.openxmlformats.org/drawingml/2006/main" xmlns:r="http://schemas.openxmlformats.org/officeDocument/2006/relationships" xmlns:p="http://schemas.openxmlformats.org/presentationml/2006/main">
  <p:tag name="PA" val="v5.2.9"/>
</p:tagLst>
</file>

<file path=ppt/tags/tag16.xml><?xml version="1.0" encoding="utf-8"?>
<p:tagLst xmlns:a="http://schemas.openxmlformats.org/drawingml/2006/main" xmlns:r="http://schemas.openxmlformats.org/officeDocument/2006/relationships" xmlns:p="http://schemas.openxmlformats.org/presentationml/2006/main">
  <p:tag name="PA" val="v5.2.9"/>
</p:tagLst>
</file>

<file path=ppt/tags/tag160.xml><?xml version="1.0" encoding="utf-8"?>
<p:tagLst xmlns:a="http://schemas.openxmlformats.org/drawingml/2006/main" xmlns:r="http://schemas.openxmlformats.org/officeDocument/2006/relationships" xmlns:p="http://schemas.openxmlformats.org/presentationml/2006/main">
  <p:tag name="PA" val="v5.2.9"/>
</p:tagLst>
</file>

<file path=ppt/tags/tag161.xml><?xml version="1.0" encoding="utf-8"?>
<p:tagLst xmlns:a="http://schemas.openxmlformats.org/drawingml/2006/main" xmlns:r="http://schemas.openxmlformats.org/officeDocument/2006/relationships" xmlns:p="http://schemas.openxmlformats.org/presentationml/2006/main">
  <p:tag name="PA" val="v5.2.9"/>
</p:tagLst>
</file>

<file path=ppt/tags/tag162.xml><?xml version="1.0" encoding="utf-8"?>
<p:tagLst xmlns:a="http://schemas.openxmlformats.org/drawingml/2006/main" xmlns:r="http://schemas.openxmlformats.org/officeDocument/2006/relationships" xmlns:p="http://schemas.openxmlformats.org/presentationml/2006/main">
  <p:tag name="PA" val="v5.2.9"/>
</p:tagLst>
</file>

<file path=ppt/tags/tag163.xml><?xml version="1.0" encoding="utf-8"?>
<p:tagLst xmlns:a="http://schemas.openxmlformats.org/drawingml/2006/main" xmlns:r="http://schemas.openxmlformats.org/officeDocument/2006/relationships" xmlns:p="http://schemas.openxmlformats.org/presentationml/2006/main">
  <p:tag name="PA" val="v5.2.9"/>
</p:tagLst>
</file>

<file path=ppt/tags/tag164.xml><?xml version="1.0" encoding="utf-8"?>
<p:tagLst xmlns:a="http://schemas.openxmlformats.org/drawingml/2006/main" xmlns:r="http://schemas.openxmlformats.org/officeDocument/2006/relationships" xmlns:p="http://schemas.openxmlformats.org/presentationml/2006/main">
  <p:tag name="PA" val="v5.2.9"/>
</p:tagLst>
</file>

<file path=ppt/tags/tag165.xml><?xml version="1.0" encoding="utf-8"?>
<p:tagLst xmlns:a="http://schemas.openxmlformats.org/drawingml/2006/main" xmlns:r="http://schemas.openxmlformats.org/officeDocument/2006/relationships" xmlns:p="http://schemas.openxmlformats.org/presentationml/2006/main">
  <p:tag name="PA" val="v5.2.9"/>
</p:tagLst>
</file>

<file path=ppt/tags/tag166.xml><?xml version="1.0" encoding="utf-8"?>
<p:tagLst xmlns:a="http://schemas.openxmlformats.org/drawingml/2006/main" xmlns:r="http://schemas.openxmlformats.org/officeDocument/2006/relationships" xmlns:p="http://schemas.openxmlformats.org/presentationml/2006/main">
  <p:tag name="PA" val="v5.2.9"/>
</p:tagLst>
</file>

<file path=ppt/tags/tag167.xml><?xml version="1.0" encoding="utf-8"?>
<p:tagLst xmlns:a="http://schemas.openxmlformats.org/drawingml/2006/main" xmlns:r="http://schemas.openxmlformats.org/officeDocument/2006/relationships" xmlns:p="http://schemas.openxmlformats.org/presentationml/2006/main">
  <p:tag name="PA" val="v5.2.9"/>
</p:tagLst>
</file>

<file path=ppt/tags/tag168.xml><?xml version="1.0" encoding="utf-8"?>
<p:tagLst xmlns:a="http://schemas.openxmlformats.org/drawingml/2006/main" xmlns:r="http://schemas.openxmlformats.org/officeDocument/2006/relationships" xmlns:p="http://schemas.openxmlformats.org/presentationml/2006/main">
  <p:tag name="PA" val="v5.2.9"/>
</p:tagLst>
</file>

<file path=ppt/tags/tag169.xml><?xml version="1.0" encoding="utf-8"?>
<p:tagLst xmlns:a="http://schemas.openxmlformats.org/drawingml/2006/main" xmlns:r="http://schemas.openxmlformats.org/officeDocument/2006/relationships" xmlns:p="http://schemas.openxmlformats.org/presentationml/2006/main">
  <p:tag name="PA" val="v5.2.9"/>
</p:tagLst>
</file>

<file path=ppt/tags/tag17.xml><?xml version="1.0" encoding="utf-8"?>
<p:tagLst xmlns:a="http://schemas.openxmlformats.org/drawingml/2006/main" xmlns:r="http://schemas.openxmlformats.org/officeDocument/2006/relationships" xmlns:p="http://schemas.openxmlformats.org/presentationml/2006/main">
  <p:tag name="PA" val="v5.2.9"/>
</p:tagLst>
</file>

<file path=ppt/tags/tag170.xml><?xml version="1.0" encoding="utf-8"?>
<p:tagLst xmlns:a="http://schemas.openxmlformats.org/drawingml/2006/main" xmlns:r="http://schemas.openxmlformats.org/officeDocument/2006/relationships" xmlns:p="http://schemas.openxmlformats.org/presentationml/2006/main">
  <p:tag name="PA" val="v5.2.9"/>
</p:tagLst>
</file>

<file path=ppt/tags/tag171.xml><?xml version="1.0" encoding="utf-8"?>
<p:tagLst xmlns:a="http://schemas.openxmlformats.org/drawingml/2006/main" xmlns:r="http://schemas.openxmlformats.org/officeDocument/2006/relationships" xmlns:p="http://schemas.openxmlformats.org/presentationml/2006/main">
  <p:tag name="PA" val="v5.2.9"/>
</p:tagLst>
</file>

<file path=ppt/tags/tag172.xml><?xml version="1.0" encoding="utf-8"?>
<p:tagLst xmlns:a="http://schemas.openxmlformats.org/drawingml/2006/main" xmlns:r="http://schemas.openxmlformats.org/officeDocument/2006/relationships" xmlns:p="http://schemas.openxmlformats.org/presentationml/2006/main">
  <p:tag name="PA" val="v5.2.9"/>
</p:tagLst>
</file>

<file path=ppt/tags/tag173.xml><?xml version="1.0" encoding="utf-8"?>
<p:tagLst xmlns:a="http://schemas.openxmlformats.org/drawingml/2006/main" xmlns:r="http://schemas.openxmlformats.org/officeDocument/2006/relationships" xmlns:p="http://schemas.openxmlformats.org/presentationml/2006/main">
  <p:tag name="PA" val="v5.2.9"/>
</p:tagLst>
</file>

<file path=ppt/tags/tag174.xml><?xml version="1.0" encoding="utf-8"?>
<p:tagLst xmlns:a="http://schemas.openxmlformats.org/drawingml/2006/main" xmlns:r="http://schemas.openxmlformats.org/officeDocument/2006/relationships" xmlns:p="http://schemas.openxmlformats.org/presentationml/2006/main">
  <p:tag name="PA" val="v5.2.9"/>
</p:tagLst>
</file>

<file path=ppt/tags/tag175.xml><?xml version="1.0" encoding="utf-8"?>
<p:tagLst xmlns:a="http://schemas.openxmlformats.org/drawingml/2006/main" xmlns:r="http://schemas.openxmlformats.org/officeDocument/2006/relationships" xmlns:p="http://schemas.openxmlformats.org/presentationml/2006/main">
  <p:tag name="PA" val="v5.2.9"/>
</p:tagLst>
</file>

<file path=ppt/tags/tag176.xml><?xml version="1.0" encoding="utf-8"?>
<p:tagLst xmlns:a="http://schemas.openxmlformats.org/drawingml/2006/main" xmlns:r="http://schemas.openxmlformats.org/officeDocument/2006/relationships" xmlns:p="http://schemas.openxmlformats.org/presentationml/2006/main">
  <p:tag name="PA" val="v5.2.9"/>
</p:tagLst>
</file>

<file path=ppt/tags/tag177.xml><?xml version="1.0" encoding="utf-8"?>
<p:tagLst xmlns:a="http://schemas.openxmlformats.org/drawingml/2006/main" xmlns:r="http://schemas.openxmlformats.org/officeDocument/2006/relationships" xmlns:p="http://schemas.openxmlformats.org/presentationml/2006/main">
  <p:tag name="PA" val="v5.2.9"/>
</p:tagLst>
</file>

<file path=ppt/tags/tag178.xml><?xml version="1.0" encoding="utf-8"?>
<p:tagLst xmlns:a="http://schemas.openxmlformats.org/drawingml/2006/main" xmlns:r="http://schemas.openxmlformats.org/officeDocument/2006/relationships" xmlns:p="http://schemas.openxmlformats.org/presentationml/2006/main">
  <p:tag name="PA" val="v5.2.9"/>
</p:tagLst>
</file>

<file path=ppt/tags/tag179.xml><?xml version="1.0" encoding="utf-8"?>
<p:tagLst xmlns:a="http://schemas.openxmlformats.org/drawingml/2006/main" xmlns:r="http://schemas.openxmlformats.org/officeDocument/2006/relationships" xmlns:p="http://schemas.openxmlformats.org/presentationml/2006/main">
  <p:tag name="PA" val="v5.2.9"/>
</p:tagLst>
</file>

<file path=ppt/tags/tag18.xml><?xml version="1.0" encoding="utf-8"?>
<p:tagLst xmlns:a="http://schemas.openxmlformats.org/drawingml/2006/main" xmlns:r="http://schemas.openxmlformats.org/officeDocument/2006/relationships" xmlns:p="http://schemas.openxmlformats.org/presentationml/2006/main">
  <p:tag name="PA" val="v5.2.9"/>
</p:tagLst>
</file>

<file path=ppt/tags/tag180.xml><?xml version="1.0" encoding="utf-8"?>
<p:tagLst xmlns:a="http://schemas.openxmlformats.org/drawingml/2006/main" xmlns:r="http://schemas.openxmlformats.org/officeDocument/2006/relationships" xmlns:p="http://schemas.openxmlformats.org/presentationml/2006/main">
  <p:tag name="PA" val="v5.2.9"/>
</p:tagLst>
</file>

<file path=ppt/tags/tag181.xml><?xml version="1.0" encoding="utf-8"?>
<p:tagLst xmlns:a="http://schemas.openxmlformats.org/drawingml/2006/main" xmlns:r="http://schemas.openxmlformats.org/officeDocument/2006/relationships" xmlns:p="http://schemas.openxmlformats.org/presentationml/2006/main">
  <p:tag name="PA" val="v5.2.9"/>
</p:tagLst>
</file>

<file path=ppt/tags/tag182.xml><?xml version="1.0" encoding="utf-8"?>
<p:tagLst xmlns:a="http://schemas.openxmlformats.org/drawingml/2006/main" xmlns:r="http://schemas.openxmlformats.org/officeDocument/2006/relationships" xmlns:p="http://schemas.openxmlformats.org/presentationml/2006/main">
  <p:tag name="PA" val="v5.2.9"/>
</p:tagLst>
</file>

<file path=ppt/tags/tag183.xml><?xml version="1.0" encoding="utf-8"?>
<p:tagLst xmlns:a="http://schemas.openxmlformats.org/drawingml/2006/main" xmlns:r="http://schemas.openxmlformats.org/officeDocument/2006/relationships" xmlns:p="http://schemas.openxmlformats.org/presentationml/2006/main">
  <p:tag name="PA" val="v5.2.9"/>
</p:tagLst>
</file>

<file path=ppt/tags/tag184.xml><?xml version="1.0" encoding="utf-8"?>
<p:tagLst xmlns:a="http://schemas.openxmlformats.org/drawingml/2006/main" xmlns:r="http://schemas.openxmlformats.org/officeDocument/2006/relationships" xmlns:p="http://schemas.openxmlformats.org/presentationml/2006/main">
  <p:tag name="PA" val="v5.2.9"/>
</p:tagLst>
</file>

<file path=ppt/tags/tag185.xml><?xml version="1.0" encoding="utf-8"?>
<p:tagLst xmlns:a="http://schemas.openxmlformats.org/drawingml/2006/main" xmlns:r="http://schemas.openxmlformats.org/officeDocument/2006/relationships" xmlns:p="http://schemas.openxmlformats.org/presentationml/2006/main">
  <p:tag name="PA" val="v5.2.9"/>
</p:tagLst>
</file>

<file path=ppt/tags/tag186.xml><?xml version="1.0" encoding="utf-8"?>
<p:tagLst xmlns:a="http://schemas.openxmlformats.org/drawingml/2006/main" xmlns:r="http://schemas.openxmlformats.org/officeDocument/2006/relationships" xmlns:p="http://schemas.openxmlformats.org/presentationml/2006/main">
  <p:tag name="PA" val="v5.2.9"/>
</p:tagLst>
</file>

<file path=ppt/tags/tag187.xml><?xml version="1.0" encoding="utf-8"?>
<p:tagLst xmlns:a="http://schemas.openxmlformats.org/drawingml/2006/main" xmlns:r="http://schemas.openxmlformats.org/officeDocument/2006/relationships" xmlns:p="http://schemas.openxmlformats.org/presentationml/2006/main">
  <p:tag name="PA" val="v5.2.9"/>
</p:tagLst>
</file>

<file path=ppt/tags/tag188.xml><?xml version="1.0" encoding="utf-8"?>
<p:tagLst xmlns:a="http://schemas.openxmlformats.org/drawingml/2006/main" xmlns:r="http://schemas.openxmlformats.org/officeDocument/2006/relationships" xmlns:p="http://schemas.openxmlformats.org/presentationml/2006/main">
  <p:tag name="PA" val="v5.2.9"/>
</p:tagLst>
</file>

<file path=ppt/tags/tag189.xml><?xml version="1.0" encoding="utf-8"?>
<p:tagLst xmlns:a="http://schemas.openxmlformats.org/drawingml/2006/main" xmlns:r="http://schemas.openxmlformats.org/officeDocument/2006/relationships" xmlns:p="http://schemas.openxmlformats.org/presentationml/2006/main">
  <p:tag name="PA" val="v5.2.9"/>
</p:tagLst>
</file>

<file path=ppt/tags/tag19.xml><?xml version="1.0" encoding="utf-8"?>
<p:tagLst xmlns:a="http://schemas.openxmlformats.org/drawingml/2006/main" xmlns:r="http://schemas.openxmlformats.org/officeDocument/2006/relationships" xmlns:p="http://schemas.openxmlformats.org/presentationml/2006/main">
  <p:tag name="PA" val="v5.2.9"/>
</p:tagLst>
</file>

<file path=ppt/tags/tag190.xml><?xml version="1.0" encoding="utf-8"?>
<p:tagLst xmlns:a="http://schemas.openxmlformats.org/drawingml/2006/main" xmlns:r="http://schemas.openxmlformats.org/officeDocument/2006/relationships" xmlns:p="http://schemas.openxmlformats.org/presentationml/2006/main">
  <p:tag name="PA" val="v5.2.9"/>
</p:tagLst>
</file>

<file path=ppt/tags/tag191.xml><?xml version="1.0" encoding="utf-8"?>
<p:tagLst xmlns:a="http://schemas.openxmlformats.org/drawingml/2006/main" xmlns:r="http://schemas.openxmlformats.org/officeDocument/2006/relationships" xmlns:p="http://schemas.openxmlformats.org/presentationml/2006/main">
  <p:tag name="PA" val="v5.2.9"/>
</p:tagLst>
</file>

<file path=ppt/tags/tag192.xml><?xml version="1.0" encoding="utf-8"?>
<p:tagLst xmlns:a="http://schemas.openxmlformats.org/drawingml/2006/main" xmlns:r="http://schemas.openxmlformats.org/officeDocument/2006/relationships" xmlns:p="http://schemas.openxmlformats.org/presentationml/2006/main">
  <p:tag name="PA" val="v5.2.9"/>
</p:tagLst>
</file>

<file path=ppt/tags/tag193.xml><?xml version="1.0" encoding="utf-8"?>
<p:tagLst xmlns:a="http://schemas.openxmlformats.org/drawingml/2006/main" xmlns:r="http://schemas.openxmlformats.org/officeDocument/2006/relationships" xmlns:p="http://schemas.openxmlformats.org/presentationml/2006/main">
  <p:tag name="PA" val="v5.2.9"/>
</p:tagLst>
</file>

<file path=ppt/tags/tag194.xml><?xml version="1.0" encoding="utf-8"?>
<p:tagLst xmlns:a="http://schemas.openxmlformats.org/drawingml/2006/main" xmlns:r="http://schemas.openxmlformats.org/officeDocument/2006/relationships" xmlns:p="http://schemas.openxmlformats.org/presentationml/2006/main">
  <p:tag name="PA" val="v5.2.9"/>
</p:tagLst>
</file>

<file path=ppt/tags/tag195.xml><?xml version="1.0" encoding="utf-8"?>
<p:tagLst xmlns:a="http://schemas.openxmlformats.org/drawingml/2006/main" xmlns:r="http://schemas.openxmlformats.org/officeDocument/2006/relationships" xmlns:p="http://schemas.openxmlformats.org/presentationml/2006/main">
  <p:tag name="PA" val="v5.2.9"/>
</p:tagLst>
</file>

<file path=ppt/tags/tag196.xml><?xml version="1.0" encoding="utf-8"?>
<p:tagLst xmlns:a="http://schemas.openxmlformats.org/drawingml/2006/main" xmlns:r="http://schemas.openxmlformats.org/officeDocument/2006/relationships" xmlns:p="http://schemas.openxmlformats.org/presentationml/2006/main">
  <p:tag name="PA" val="v5.2.9"/>
</p:tagLst>
</file>

<file path=ppt/tags/tag197.xml><?xml version="1.0" encoding="utf-8"?>
<p:tagLst xmlns:a="http://schemas.openxmlformats.org/drawingml/2006/main" xmlns:r="http://schemas.openxmlformats.org/officeDocument/2006/relationships" xmlns:p="http://schemas.openxmlformats.org/presentationml/2006/main">
  <p:tag name="PA" val="v5.2.9"/>
</p:tagLst>
</file>

<file path=ppt/tags/tag198.xml><?xml version="1.0" encoding="utf-8"?>
<p:tagLst xmlns:a="http://schemas.openxmlformats.org/drawingml/2006/main" xmlns:r="http://schemas.openxmlformats.org/officeDocument/2006/relationships" xmlns:p="http://schemas.openxmlformats.org/presentationml/2006/main">
  <p:tag name="PA" val="v5.2.9"/>
</p:tagLst>
</file>

<file path=ppt/tags/tag199.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20.xml><?xml version="1.0" encoding="utf-8"?>
<p:tagLst xmlns:a="http://schemas.openxmlformats.org/drawingml/2006/main" xmlns:r="http://schemas.openxmlformats.org/officeDocument/2006/relationships" xmlns:p="http://schemas.openxmlformats.org/presentationml/2006/main">
  <p:tag name="PA" val="v5.2.9"/>
</p:tagLst>
</file>

<file path=ppt/tags/tag200.xml><?xml version="1.0" encoding="utf-8"?>
<p:tagLst xmlns:a="http://schemas.openxmlformats.org/drawingml/2006/main" xmlns:r="http://schemas.openxmlformats.org/officeDocument/2006/relationships" xmlns:p="http://schemas.openxmlformats.org/presentationml/2006/main">
  <p:tag name="PA" val="v5.2.9"/>
</p:tagLst>
</file>

<file path=ppt/tags/tag201.xml><?xml version="1.0" encoding="utf-8"?>
<p:tagLst xmlns:a="http://schemas.openxmlformats.org/drawingml/2006/main" xmlns:r="http://schemas.openxmlformats.org/officeDocument/2006/relationships" xmlns:p="http://schemas.openxmlformats.org/presentationml/2006/main">
  <p:tag name="PA" val="v5.2.9"/>
</p:tagLst>
</file>

<file path=ppt/tags/tag202.xml><?xml version="1.0" encoding="utf-8"?>
<p:tagLst xmlns:a="http://schemas.openxmlformats.org/drawingml/2006/main" xmlns:r="http://schemas.openxmlformats.org/officeDocument/2006/relationships" xmlns:p="http://schemas.openxmlformats.org/presentationml/2006/main">
  <p:tag name="PA" val="v5.2.9"/>
</p:tagLst>
</file>

<file path=ppt/tags/tag203.xml><?xml version="1.0" encoding="utf-8"?>
<p:tagLst xmlns:a="http://schemas.openxmlformats.org/drawingml/2006/main" xmlns:r="http://schemas.openxmlformats.org/officeDocument/2006/relationships" xmlns:p="http://schemas.openxmlformats.org/presentationml/2006/main">
  <p:tag name="PA" val="v5.2.9"/>
</p:tagLst>
</file>

<file path=ppt/tags/tag204.xml><?xml version="1.0" encoding="utf-8"?>
<p:tagLst xmlns:a="http://schemas.openxmlformats.org/drawingml/2006/main" xmlns:r="http://schemas.openxmlformats.org/officeDocument/2006/relationships" xmlns:p="http://schemas.openxmlformats.org/presentationml/2006/main">
  <p:tag name="PA" val="v5.2.9"/>
</p:tagLst>
</file>

<file path=ppt/tags/tag205.xml><?xml version="1.0" encoding="utf-8"?>
<p:tagLst xmlns:a="http://schemas.openxmlformats.org/drawingml/2006/main" xmlns:r="http://schemas.openxmlformats.org/officeDocument/2006/relationships" xmlns:p="http://schemas.openxmlformats.org/presentationml/2006/main">
  <p:tag name="PA" val="v5.2.9"/>
</p:tagLst>
</file>

<file path=ppt/tags/tag206.xml><?xml version="1.0" encoding="utf-8"?>
<p:tagLst xmlns:a="http://schemas.openxmlformats.org/drawingml/2006/main" xmlns:r="http://schemas.openxmlformats.org/officeDocument/2006/relationships" xmlns:p="http://schemas.openxmlformats.org/presentationml/2006/main">
  <p:tag name="PA" val="v5.2.9"/>
</p:tagLst>
</file>

<file path=ppt/tags/tag207.xml><?xml version="1.0" encoding="utf-8"?>
<p:tagLst xmlns:a="http://schemas.openxmlformats.org/drawingml/2006/main" xmlns:r="http://schemas.openxmlformats.org/officeDocument/2006/relationships" xmlns:p="http://schemas.openxmlformats.org/presentationml/2006/main">
  <p:tag name="PA" val="v5.2.9"/>
</p:tagLst>
</file>

<file path=ppt/tags/tag208.xml><?xml version="1.0" encoding="utf-8"?>
<p:tagLst xmlns:a="http://schemas.openxmlformats.org/drawingml/2006/main" xmlns:r="http://schemas.openxmlformats.org/officeDocument/2006/relationships" xmlns:p="http://schemas.openxmlformats.org/presentationml/2006/main">
  <p:tag name="PA" val="v5.2.9"/>
</p:tagLst>
</file>

<file path=ppt/tags/tag209.xml><?xml version="1.0" encoding="utf-8"?>
<p:tagLst xmlns:a="http://schemas.openxmlformats.org/drawingml/2006/main" xmlns:r="http://schemas.openxmlformats.org/officeDocument/2006/relationships" xmlns:p="http://schemas.openxmlformats.org/presentationml/2006/main">
  <p:tag name="PA" val="v5.2.9"/>
</p:tagLst>
</file>

<file path=ppt/tags/tag21.xml><?xml version="1.0" encoding="utf-8"?>
<p:tagLst xmlns:a="http://schemas.openxmlformats.org/drawingml/2006/main" xmlns:r="http://schemas.openxmlformats.org/officeDocument/2006/relationships" xmlns:p="http://schemas.openxmlformats.org/presentationml/2006/main">
  <p:tag name="PA" val="v5.2.9"/>
</p:tagLst>
</file>

<file path=ppt/tags/tag210.xml><?xml version="1.0" encoding="utf-8"?>
<p:tagLst xmlns:a="http://schemas.openxmlformats.org/drawingml/2006/main" xmlns:r="http://schemas.openxmlformats.org/officeDocument/2006/relationships" xmlns:p="http://schemas.openxmlformats.org/presentationml/2006/main">
  <p:tag name="PA" val="v5.2.9"/>
</p:tagLst>
</file>

<file path=ppt/tags/tag211.xml><?xml version="1.0" encoding="utf-8"?>
<p:tagLst xmlns:a="http://schemas.openxmlformats.org/drawingml/2006/main" xmlns:r="http://schemas.openxmlformats.org/officeDocument/2006/relationships" xmlns:p="http://schemas.openxmlformats.org/presentationml/2006/main">
  <p:tag name="PA" val="v5.2.9"/>
</p:tagLst>
</file>

<file path=ppt/tags/tag212.xml><?xml version="1.0" encoding="utf-8"?>
<p:tagLst xmlns:a="http://schemas.openxmlformats.org/drawingml/2006/main" xmlns:r="http://schemas.openxmlformats.org/officeDocument/2006/relationships" xmlns:p="http://schemas.openxmlformats.org/presentationml/2006/main">
  <p:tag name="PA" val="v5.2.9"/>
</p:tagLst>
</file>

<file path=ppt/tags/tag213.xml><?xml version="1.0" encoding="utf-8"?>
<p:tagLst xmlns:a="http://schemas.openxmlformats.org/drawingml/2006/main" xmlns:r="http://schemas.openxmlformats.org/officeDocument/2006/relationships" xmlns:p="http://schemas.openxmlformats.org/presentationml/2006/main">
  <p:tag name="PA" val="v5.2.9"/>
</p:tagLst>
</file>

<file path=ppt/tags/tag214.xml><?xml version="1.0" encoding="utf-8"?>
<p:tagLst xmlns:a="http://schemas.openxmlformats.org/drawingml/2006/main" xmlns:r="http://schemas.openxmlformats.org/officeDocument/2006/relationships" xmlns:p="http://schemas.openxmlformats.org/presentationml/2006/main">
  <p:tag name="PA" val="v5.2.9"/>
</p:tagLst>
</file>

<file path=ppt/tags/tag215.xml><?xml version="1.0" encoding="utf-8"?>
<p:tagLst xmlns:a="http://schemas.openxmlformats.org/drawingml/2006/main" xmlns:r="http://schemas.openxmlformats.org/officeDocument/2006/relationships" xmlns:p="http://schemas.openxmlformats.org/presentationml/2006/main">
  <p:tag name="PA" val="v5.2.9"/>
</p:tagLst>
</file>

<file path=ppt/tags/tag216.xml><?xml version="1.0" encoding="utf-8"?>
<p:tagLst xmlns:a="http://schemas.openxmlformats.org/drawingml/2006/main" xmlns:r="http://schemas.openxmlformats.org/officeDocument/2006/relationships" xmlns:p="http://schemas.openxmlformats.org/presentationml/2006/main">
  <p:tag name="PA" val="v5.2.9"/>
</p:tagLst>
</file>

<file path=ppt/tags/tag217.xml><?xml version="1.0" encoding="utf-8"?>
<p:tagLst xmlns:a="http://schemas.openxmlformats.org/drawingml/2006/main" xmlns:r="http://schemas.openxmlformats.org/officeDocument/2006/relationships" xmlns:p="http://schemas.openxmlformats.org/presentationml/2006/main">
  <p:tag name="PA" val="v5.2.9"/>
</p:tagLst>
</file>

<file path=ppt/tags/tag218.xml><?xml version="1.0" encoding="utf-8"?>
<p:tagLst xmlns:a="http://schemas.openxmlformats.org/drawingml/2006/main" xmlns:r="http://schemas.openxmlformats.org/officeDocument/2006/relationships" xmlns:p="http://schemas.openxmlformats.org/presentationml/2006/main">
  <p:tag name="PA" val="v5.2.9"/>
</p:tagLst>
</file>

<file path=ppt/tags/tag219.xml><?xml version="1.0" encoding="utf-8"?>
<p:tagLst xmlns:a="http://schemas.openxmlformats.org/drawingml/2006/main" xmlns:r="http://schemas.openxmlformats.org/officeDocument/2006/relationships" xmlns:p="http://schemas.openxmlformats.org/presentationml/2006/main">
  <p:tag name="PA" val="v5.2.9"/>
</p:tagLst>
</file>

<file path=ppt/tags/tag22.xml><?xml version="1.0" encoding="utf-8"?>
<p:tagLst xmlns:a="http://schemas.openxmlformats.org/drawingml/2006/main" xmlns:r="http://schemas.openxmlformats.org/officeDocument/2006/relationships" xmlns:p="http://schemas.openxmlformats.org/presentationml/2006/main">
  <p:tag name="PA" val="v5.2.9"/>
</p:tagLst>
</file>

<file path=ppt/tags/tag220.xml><?xml version="1.0" encoding="utf-8"?>
<p:tagLst xmlns:a="http://schemas.openxmlformats.org/drawingml/2006/main" xmlns:r="http://schemas.openxmlformats.org/officeDocument/2006/relationships" xmlns:p="http://schemas.openxmlformats.org/presentationml/2006/main">
  <p:tag name="PA" val="v5.2.9"/>
</p:tagLst>
</file>

<file path=ppt/tags/tag221.xml><?xml version="1.0" encoding="utf-8"?>
<p:tagLst xmlns:a="http://schemas.openxmlformats.org/drawingml/2006/main" xmlns:r="http://schemas.openxmlformats.org/officeDocument/2006/relationships" xmlns:p="http://schemas.openxmlformats.org/presentationml/2006/main">
  <p:tag name="PA" val="v5.2.9"/>
</p:tagLst>
</file>

<file path=ppt/tags/tag222.xml><?xml version="1.0" encoding="utf-8"?>
<p:tagLst xmlns:a="http://schemas.openxmlformats.org/drawingml/2006/main" xmlns:r="http://schemas.openxmlformats.org/officeDocument/2006/relationships" xmlns:p="http://schemas.openxmlformats.org/presentationml/2006/main">
  <p:tag name="PA" val="v5.2.9"/>
</p:tagLst>
</file>

<file path=ppt/tags/tag223.xml><?xml version="1.0" encoding="utf-8"?>
<p:tagLst xmlns:a="http://schemas.openxmlformats.org/drawingml/2006/main" xmlns:r="http://schemas.openxmlformats.org/officeDocument/2006/relationships" xmlns:p="http://schemas.openxmlformats.org/presentationml/2006/main">
  <p:tag name="PA" val="v5.2.9"/>
</p:tagLst>
</file>

<file path=ppt/tags/tag23.xml><?xml version="1.0" encoding="utf-8"?>
<p:tagLst xmlns:a="http://schemas.openxmlformats.org/drawingml/2006/main" xmlns:r="http://schemas.openxmlformats.org/officeDocument/2006/relationships" xmlns:p="http://schemas.openxmlformats.org/presentationml/2006/main">
  <p:tag name="PA" val="v5.2.9"/>
</p:tagLst>
</file>

<file path=ppt/tags/tag24.xml><?xml version="1.0" encoding="utf-8"?>
<p:tagLst xmlns:a="http://schemas.openxmlformats.org/drawingml/2006/main" xmlns:r="http://schemas.openxmlformats.org/officeDocument/2006/relationships" xmlns:p="http://schemas.openxmlformats.org/presentationml/2006/main">
  <p:tag name="PA" val="v5.2.9"/>
</p:tagLst>
</file>

<file path=ppt/tags/tag25.xml><?xml version="1.0" encoding="utf-8"?>
<p:tagLst xmlns:a="http://schemas.openxmlformats.org/drawingml/2006/main" xmlns:r="http://schemas.openxmlformats.org/officeDocument/2006/relationships" xmlns:p="http://schemas.openxmlformats.org/presentationml/2006/main">
  <p:tag name="PA" val="v5.2.9"/>
</p:tagLst>
</file>

<file path=ppt/tags/tag26.xml><?xml version="1.0" encoding="utf-8"?>
<p:tagLst xmlns:a="http://schemas.openxmlformats.org/drawingml/2006/main" xmlns:r="http://schemas.openxmlformats.org/officeDocument/2006/relationships" xmlns:p="http://schemas.openxmlformats.org/presentationml/2006/main">
  <p:tag name="PA" val="v5.2.9"/>
</p:tagLst>
</file>

<file path=ppt/tags/tag27.xml><?xml version="1.0" encoding="utf-8"?>
<p:tagLst xmlns:a="http://schemas.openxmlformats.org/drawingml/2006/main" xmlns:r="http://schemas.openxmlformats.org/officeDocument/2006/relationships" xmlns:p="http://schemas.openxmlformats.org/presentationml/2006/main">
  <p:tag name="PA" val="v5.2.9"/>
</p:tagLst>
</file>

<file path=ppt/tags/tag28.xml><?xml version="1.0" encoding="utf-8"?>
<p:tagLst xmlns:a="http://schemas.openxmlformats.org/drawingml/2006/main" xmlns:r="http://schemas.openxmlformats.org/officeDocument/2006/relationships" xmlns:p="http://schemas.openxmlformats.org/presentationml/2006/main">
  <p:tag name="PA" val="v5.2.9"/>
</p:tagLst>
</file>

<file path=ppt/tags/tag29.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30.xml><?xml version="1.0" encoding="utf-8"?>
<p:tagLst xmlns:a="http://schemas.openxmlformats.org/drawingml/2006/main" xmlns:r="http://schemas.openxmlformats.org/officeDocument/2006/relationships" xmlns:p="http://schemas.openxmlformats.org/presentationml/2006/main">
  <p:tag name="PA" val="v5.2.9"/>
</p:tagLst>
</file>

<file path=ppt/tags/tag31.xml><?xml version="1.0" encoding="utf-8"?>
<p:tagLst xmlns:a="http://schemas.openxmlformats.org/drawingml/2006/main" xmlns:r="http://schemas.openxmlformats.org/officeDocument/2006/relationships" xmlns:p="http://schemas.openxmlformats.org/presentationml/2006/main">
  <p:tag name="PA" val="v5.2.9"/>
</p:tagLst>
</file>

<file path=ppt/tags/tag32.xml><?xml version="1.0" encoding="utf-8"?>
<p:tagLst xmlns:a="http://schemas.openxmlformats.org/drawingml/2006/main" xmlns:r="http://schemas.openxmlformats.org/officeDocument/2006/relationships" xmlns:p="http://schemas.openxmlformats.org/presentationml/2006/main">
  <p:tag name="PA" val="v5.2.9"/>
</p:tagLst>
</file>

<file path=ppt/tags/tag33.xml><?xml version="1.0" encoding="utf-8"?>
<p:tagLst xmlns:a="http://schemas.openxmlformats.org/drawingml/2006/main" xmlns:r="http://schemas.openxmlformats.org/officeDocument/2006/relationships" xmlns:p="http://schemas.openxmlformats.org/presentationml/2006/main">
  <p:tag name="PA" val="v5.2.9"/>
</p:tagLst>
</file>

<file path=ppt/tags/tag34.xml><?xml version="1.0" encoding="utf-8"?>
<p:tagLst xmlns:a="http://schemas.openxmlformats.org/drawingml/2006/main" xmlns:r="http://schemas.openxmlformats.org/officeDocument/2006/relationships" xmlns:p="http://schemas.openxmlformats.org/presentationml/2006/main">
  <p:tag name="PA" val="v5.2.9"/>
</p:tagLst>
</file>

<file path=ppt/tags/tag35.xml><?xml version="1.0" encoding="utf-8"?>
<p:tagLst xmlns:a="http://schemas.openxmlformats.org/drawingml/2006/main" xmlns:r="http://schemas.openxmlformats.org/officeDocument/2006/relationships" xmlns:p="http://schemas.openxmlformats.org/presentationml/2006/main">
  <p:tag name="PA" val="v5.2.9"/>
</p:tagLst>
</file>

<file path=ppt/tags/tag36.xml><?xml version="1.0" encoding="utf-8"?>
<p:tagLst xmlns:a="http://schemas.openxmlformats.org/drawingml/2006/main" xmlns:r="http://schemas.openxmlformats.org/officeDocument/2006/relationships" xmlns:p="http://schemas.openxmlformats.org/presentationml/2006/main">
  <p:tag name="PA" val="v5.2.9"/>
</p:tagLst>
</file>

<file path=ppt/tags/tag37.xml><?xml version="1.0" encoding="utf-8"?>
<p:tagLst xmlns:a="http://schemas.openxmlformats.org/drawingml/2006/main" xmlns:r="http://schemas.openxmlformats.org/officeDocument/2006/relationships" xmlns:p="http://schemas.openxmlformats.org/presentationml/2006/main">
  <p:tag name="PA" val="v5.2.9"/>
</p:tagLst>
</file>

<file path=ppt/tags/tag38.xml><?xml version="1.0" encoding="utf-8"?>
<p:tagLst xmlns:a="http://schemas.openxmlformats.org/drawingml/2006/main" xmlns:r="http://schemas.openxmlformats.org/officeDocument/2006/relationships" xmlns:p="http://schemas.openxmlformats.org/presentationml/2006/main">
  <p:tag name="PA" val="v5.2.9"/>
</p:tagLst>
</file>

<file path=ppt/tags/tag39.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40.xml><?xml version="1.0" encoding="utf-8"?>
<p:tagLst xmlns:a="http://schemas.openxmlformats.org/drawingml/2006/main" xmlns:r="http://schemas.openxmlformats.org/officeDocument/2006/relationships" xmlns:p="http://schemas.openxmlformats.org/presentationml/2006/main">
  <p:tag name="PA" val="v5.2.9"/>
</p:tagLst>
</file>

<file path=ppt/tags/tag41.xml><?xml version="1.0" encoding="utf-8"?>
<p:tagLst xmlns:a="http://schemas.openxmlformats.org/drawingml/2006/main" xmlns:r="http://schemas.openxmlformats.org/officeDocument/2006/relationships" xmlns:p="http://schemas.openxmlformats.org/presentationml/2006/main">
  <p:tag name="PA" val="v5.2.9"/>
</p:tagLst>
</file>

<file path=ppt/tags/tag42.xml><?xml version="1.0" encoding="utf-8"?>
<p:tagLst xmlns:a="http://schemas.openxmlformats.org/drawingml/2006/main" xmlns:r="http://schemas.openxmlformats.org/officeDocument/2006/relationships" xmlns:p="http://schemas.openxmlformats.org/presentationml/2006/main">
  <p:tag name="PA" val="v5.2.9"/>
</p:tagLst>
</file>

<file path=ppt/tags/tag43.xml><?xml version="1.0" encoding="utf-8"?>
<p:tagLst xmlns:a="http://schemas.openxmlformats.org/drawingml/2006/main" xmlns:r="http://schemas.openxmlformats.org/officeDocument/2006/relationships" xmlns:p="http://schemas.openxmlformats.org/presentationml/2006/main">
  <p:tag name="PA" val="v5.2.9"/>
</p:tagLst>
</file>

<file path=ppt/tags/tag44.xml><?xml version="1.0" encoding="utf-8"?>
<p:tagLst xmlns:a="http://schemas.openxmlformats.org/drawingml/2006/main" xmlns:r="http://schemas.openxmlformats.org/officeDocument/2006/relationships" xmlns:p="http://schemas.openxmlformats.org/presentationml/2006/main">
  <p:tag name="PA" val="v5.2.9"/>
</p:tagLst>
</file>

<file path=ppt/tags/tag45.xml><?xml version="1.0" encoding="utf-8"?>
<p:tagLst xmlns:a="http://schemas.openxmlformats.org/drawingml/2006/main" xmlns:r="http://schemas.openxmlformats.org/officeDocument/2006/relationships" xmlns:p="http://schemas.openxmlformats.org/presentationml/2006/main">
  <p:tag name="PA" val="v5.2.9"/>
</p:tagLst>
</file>

<file path=ppt/tags/tag46.xml><?xml version="1.0" encoding="utf-8"?>
<p:tagLst xmlns:a="http://schemas.openxmlformats.org/drawingml/2006/main" xmlns:r="http://schemas.openxmlformats.org/officeDocument/2006/relationships" xmlns:p="http://schemas.openxmlformats.org/presentationml/2006/main">
  <p:tag name="PA" val="v5.2.9"/>
</p:tagLst>
</file>

<file path=ppt/tags/tag47.xml><?xml version="1.0" encoding="utf-8"?>
<p:tagLst xmlns:a="http://schemas.openxmlformats.org/drawingml/2006/main" xmlns:r="http://schemas.openxmlformats.org/officeDocument/2006/relationships" xmlns:p="http://schemas.openxmlformats.org/presentationml/2006/main">
  <p:tag name="PA" val="v5.2.9"/>
</p:tagLst>
</file>

<file path=ppt/tags/tag48.xml><?xml version="1.0" encoding="utf-8"?>
<p:tagLst xmlns:a="http://schemas.openxmlformats.org/drawingml/2006/main" xmlns:r="http://schemas.openxmlformats.org/officeDocument/2006/relationships" xmlns:p="http://schemas.openxmlformats.org/presentationml/2006/main">
  <p:tag name="PA" val="v5.2.9"/>
</p:tagLst>
</file>

<file path=ppt/tags/tag49.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50.xml><?xml version="1.0" encoding="utf-8"?>
<p:tagLst xmlns:a="http://schemas.openxmlformats.org/drawingml/2006/main" xmlns:r="http://schemas.openxmlformats.org/officeDocument/2006/relationships" xmlns:p="http://schemas.openxmlformats.org/presentationml/2006/main">
  <p:tag name="PA" val="v5.2.9"/>
</p:tagLst>
</file>

<file path=ppt/tags/tag51.xml><?xml version="1.0" encoding="utf-8"?>
<p:tagLst xmlns:a="http://schemas.openxmlformats.org/drawingml/2006/main" xmlns:r="http://schemas.openxmlformats.org/officeDocument/2006/relationships" xmlns:p="http://schemas.openxmlformats.org/presentationml/2006/main">
  <p:tag name="PA" val="v5.2.9"/>
</p:tagLst>
</file>

<file path=ppt/tags/tag52.xml><?xml version="1.0" encoding="utf-8"?>
<p:tagLst xmlns:a="http://schemas.openxmlformats.org/drawingml/2006/main" xmlns:r="http://schemas.openxmlformats.org/officeDocument/2006/relationships" xmlns:p="http://schemas.openxmlformats.org/presentationml/2006/main">
  <p:tag name="PA" val="v5.2.9"/>
</p:tagLst>
</file>

<file path=ppt/tags/tag53.xml><?xml version="1.0" encoding="utf-8"?>
<p:tagLst xmlns:a="http://schemas.openxmlformats.org/drawingml/2006/main" xmlns:r="http://schemas.openxmlformats.org/officeDocument/2006/relationships" xmlns:p="http://schemas.openxmlformats.org/presentationml/2006/main">
  <p:tag name="PA" val="v5.2.9"/>
</p:tagLst>
</file>

<file path=ppt/tags/tag54.xml><?xml version="1.0" encoding="utf-8"?>
<p:tagLst xmlns:a="http://schemas.openxmlformats.org/drawingml/2006/main" xmlns:r="http://schemas.openxmlformats.org/officeDocument/2006/relationships" xmlns:p="http://schemas.openxmlformats.org/presentationml/2006/main">
  <p:tag name="PA" val="v5.2.9"/>
</p:tagLst>
</file>

<file path=ppt/tags/tag55.xml><?xml version="1.0" encoding="utf-8"?>
<p:tagLst xmlns:a="http://schemas.openxmlformats.org/drawingml/2006/main" xmlns:r="http://schemas.openxmlformats.org/officeDocument/2006/relationships" xmlns:p="http://schemas.openxmlformats.org/presentationml/2006/main">
  <p:tag name="PA" val="v5.2.9"/>
</p:tagLst>
</file>

<file path=ppt/tags/tag56.xml><?xml version="1.0" encoding="utf-8"?>
<p:tagLst xmlns:a="http://schemas.openxmlformats.org/drawingml/2006/main" xmlns:r="http://schemas.openxmlformats.org/officeDocument/2006/relationships" xmlns:p="http://schemas.openxmlformats.org/presentationml/2006/main">
  <p:tag name="PA" val="v5.2.9"/>
</p:tagLst>
</file>

<file path=ppt/tags/tag57.xml><?xml version="1.0" encoding="utf-8"?>
<p:tagLst xmlns:a="http://schemas.openxmlformats.org/drawingml/2006/main" xmlns:r="http://schemas.openxmlformats.org/officeDocument/2006/relationships" xmlns:p="http://schemas.openxmlformats.org/presentationml/2006/main">
  <p:tag name="PA" val="v5.2.9"/>
</p:tagLst>
</file>

<file path=ppt/tags/tag58.xml><?xml version="1.0" encoding="utf-8"?>
<p:tagLst xmlns:a="http://schemas.openxmlformats.org/drawingml/2006/main" xmlns:r="http://schemas.openxmlformats.org/officeDocument/2006/relationships" xmlns:p="http://schemas.openxmlformats.org/presentationml/2006/main">
  <p:tag name="PA" val="v5.2.9"/>
</p:tagLst>
</file>

<file path=ppt/tags/tag59.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60.xml><?xml version="1.0" encoding="utf-8"?>
<p:tagLst xmlns:a="http://schemas.openxmlformats.org/drawingml/2006/main" xmlns:r="http://schemas.openxmlformats.org/officeDocument/2006/relationships" xmlns:p="http://schemas.openxmlformats.org/presentationml/2006/main">
  <p:tag name="PA" val="v5.2.9"/>
</p:tagLst>
</file>

<file path=ppt/tags/tag61.xml><?xml version="1.0" encoding="utf-8"?>
<p:tagLst xmlns:a="http://schemas.openxmlformats.org/drawingml/2006/main" xmlns:r="http://schemas.openxmlformats.org/officeDocument/2006/relationships" xmlns:p="http://schemas.openxmlformats.org/presentationml/2006/main">
  <p:tag name="PA" val="v5.2.9"/>
</p:tagLst>
</file>

<file path=ppt/tags/tag62.xml><?xml version="1.0" encoding="utf-8"?>
<p:tagLst xmlns:a="http://schemas.openxmlformats.org/drawingml/2006/main" xmlns:r="http://schemas.openxmlformats.org/officeDocument/2006/relationships" xmlns:p="http://schemas.openxmlformats.org/presentationml/2006/main">
  <p:tag name="PA" val="v5.2.9"/>
</p:tagLst>
</file>

<file path=ppt/tags/tag63.xml><?xml version="1.0" encoding="utf-8"?>
<p:tagLst xmlns:a="http://schemas.openxmlformats.org/drawingml/2006/main" xmlns:r="http://schemas.openxmlformats.org/officeDocument/2006/relationships" xmlns:p="http://schemas.openxmlformats.org/presentationml/2006/main">
  <p:tag name="PA" val="v5.2.9"/>
</p:tagLst>
</file>

<file path=ppt/tags/tag64.xml><?xml version="1.0" encoding="utf-8"?>
<p:tagLst xmlns:a="http://schemas.openxmlformats.org/drawingml/2006/main" xmlns:r="http://schemas.openxmlformats.org/officeDocument/2006/relationships" xmlns:p="http://schemas.openxmlformats.org/presentationml/2006/main">
  <p:tag name="PA" val="v5.2.9"/>
</p:tagLst>
</file>

<file path=ppt/tags/tag65.xml><?xml version="1.0" encoding="utf-8"?>
<p:tagLst xmlns:a="http://schemas.openxmlformats.org/drawingml/2006/main" xmlns:r="http://schemas.openxmlformats.org/officeDocument/2006/relationships" xmlns:p="http://schemas.openxmlformats.org/presentationml/2006/main">
  <p:tag name="PA" val="v5.2.9"/>
</p:tagLst>
</file>

<file path=ppt/tags/tag66.xml><?xml version="1.0" encoding="utf-8"?>
<p:tagLst xmlns:a="http://schemas.openxmlformats.org/drawingml/2006/main" xmlns:r="http://schemas.openxmlformats.org/officeDocument/2006/relationships" xmlns:p="http://schemas.openxmlformats.org/presentationml/2006/main">
  <p:tag name="PA" val="v5.2.9"/>
</p:tagLst>
</file>

<file path=ppt/tags/tag67.xml><?xml version="1.0" encoding="utf-8"?>
<p:tagLst xmlns:a="http://schemas.openxmlformats.org/drawingml/2006/main" xmlns:r="http://schemas.openxmlformats.org/officeDocument/2006/relationships" xmlns:p="http://schemas.openxmlformats.org/presentationml/2006/main">
  <p:tag name="PA" val="v5.2.9"/>
</p:tagLst>
</file>

<file path=ppt/tags/tag68.xml><?xml version="1.0" encoding="utf-8"?>
<p:tagLst xmlns:a="http://schemas.openxmlformats.org/drawingml/2006/main" xmlns:r="http://schemas.openxmlformats.org/officeDocument/2006/relationships" xmlns:p="http://schemas.openxmlformats.org/presentationml/2006/main">
  <p:tag name="PA" val="v5.2.9"/>
</p:tagLst>
</file>

<file path=ppt/tags/tag69.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70.xml><?xml version="1.0" encoding="utf-8"?>
<p:tagLst xmlns:a="http://schemas.openxmlformats.org/drawingml/2006/main" xmlns:r="http://schemas.openxmlformats.org/officeDocument/2006/relationships" xmlns:p="http://schemas.openxmlformats.org/presentationml/2006/main">
  <p:tag name="PA" val="v5.2.9"/>
</p:tagLst>
</file>

<file path=ppt/tags/tag71.xml><?xml version="1.0" encoding="utf-8"?>
<p:tagLst xmlns:a="http://schemas.openxmlformats.org/drawingml/2006/main" xmlns:r="http://schemas.openxmlformats.org/officeDocument/2006/relationships" xmlns:p="http://schemas.openxmlformats.org/presentationml/2006/main">
  <p:tag name="PA" val="v5.2.9"/>
</p:tagLst>
</file>

<file path=ppt/tags/tag72.xml><?xml version="1.0" encoding="utf-8"?>
<p:tagLst xmlns:a="http://schemas.openxmlformats.org/drawingml/2006/main" xmlns:r="http://schemas.openxmlformats.org/officeDocument/2006/relationships" xmlns:p="http://schemas.openxmlformats.org/presentationml/2006/main">
  <p:tag name="PA" val="v5.2.9"/>
</p:tagLst>
</file>

<file path=ppt/tags/tag73.xml><?xml version="1.0" encoding="utf-8"?>
<p:tagLst xmlns:a="http://schemas.openxmlformats.org/drawingml/2006/main" xmlns:r="http://schemas.openxmlformats.org/officeDocument/2006/relationships" xmlns:p="http://schemas.openxmlformats.org/presentationml/2006/main">
  <p:tag name="PA" val="v5.2.9"/>
</p:tagLst>
</file>

<file path=ppt/tags/tag74.xml><?xml version="1.0" encoding="utf-8"?>
<p:tagLst xmlns:a="http://schemas.openxmlformats.org/drawingml/2006/main" xmlns:r="http://schemas.openxmlformats.org/officeDocument/2006/relationships" xmlns:p="http://schemas.openxmlformats.org/presentationml/2006/main">
  <p:tag name="PA" val="v5.2.9"/>
</p:tagLst>
</file>

<file path=ppt/tags/tag75.xml><?xml version="1.0" encoding="utf-8"?>
<p:tagLst xmlns:a="http://schemas.openxmlformats.org/drawingml/2006/main" xmlns:r="http://schemas.openxmlformats.org/officeDocument/2006/relationships" xmlns:p="http://schemas.openxmlformats.org/presentationml/2006/main">
  <p:tag name="PA" val="v5.2.9"/>
</p:tagLst>
</file>

<file path=ppt/tags/tag76.xml><?xml version="1.0" encoding="utf-8"?>
<p:tagLst xmlns:a="http://schemas.openxmlformats.org/drawingml/2006/main" xmlns:r="http://schemas.openxmlformats.org/officeDocument/2006/relationships" xmlns:p="http://schemas.openxmlformats.org/presentationml/2006/main">
  <p:tag name="PA" val="v5.2.9"/>
</p:tagLst>
</file>

<file path=ppt/tags/tag77.xml><?xml version="1.0" encoding="utf-8"?>
<p:tagLst xmlns:a="http://schemas.openxmlformats.org/drawingml/2006/main" xmlns:r="http://schemas.openxmlformats.org/officeDocument/2006/relationships" xmlns:p="http://schemas.openxmlformats.org/presentationml/2006/main">
  <p:tag name="PA" val="v5.2.9"/>
</p:tagLst>
</file>

<file path=ppt/tags/tag78.xml><?xml version="1.0" encoding="utf-8"?>
<p:tagLst xmlns:a="http://schemas.openxmlformats.org/drawingml/2006/main" xmlns:r="http://schemas.openxmlformats.org/officeDocument/2006/relationships" xmlns:p="http://schemas.openxmlformats.org/presentationml/2006/main">
  <p:tag name="PA" val="v5.2.9"/>
</p:tagLst>
</file>

<file path=ppt/tags/tag79.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80.xml><?xml version="1.0" encoding="utf-8"?>
<p:tagLst xmlns:a="http://schemas.openxmlformats.org/drawingml/2006/main" xmlns:r="http://schemas.openxmlformats.org/officeDocument/2006/relationships" xmlns:p="http://schemas.openxmlformats.org/presentationml/2006/main">
  <p:tag name="PA" val="v5.2.9"/>
</p:tagLst>
</file>

<file path=ppt/tags/tag81.xml><?xml version="1.0" encoding="utf-8"?>
<p:tagLst xmlns:a="http://schemas.openxmlformats.org/drawingml/2006/main" xmlns:r="http://schemas.openxmlformats.org/officeDocument/2006/relationships" xmlns:p="http://schemas.openxmlformats.org/presentationml/2006/main">
  <p:tag name="PA" val="v5.2.9"/>
</p:tagLst>
</file>

<file path=ppt/tags/tag82.xml><?xml version="1.0" encoding="utf-8"?>
<p:tagLst xmlns:a="http://schemas.openxmlformats.org/drawingml/2006/main" xmlns:r="http://schemas.openxmlformats.org/officeDocument/2006/relationships" xmlns:p="http://schemas.openxmlformats.org/presentationml/2006/main">
  <p:tag name="PA" val="v5.2.9"/>
</p:tagLst>
</file>

<file path=ppt/tags/tag83.xml><?xml version="1.0" encoding="utf-8"?>
<p:tagLst xmlns:a="http://schemas.openxmlformats.org/drawingml/2006/main" xmlns:r="http://schemas.openxmlformats.org/officeDocument/2006/relationships" xmlns:p="http://schemas.openxmlformats.org/presentationml/2006/main">
  <p:tag name="PA" val="v5.2.9"/>
</p:tagLst>
</file>

<file path=ppt/tags/tag84.xml><?xml version="1.0" encoding="utf-8"?>
<p:tagLst xmlns:a="http://schemas.openxmlformats.org/drawingml/2006/main" xmlns:r="http://schemas.openxmlformats.org/officeDocument/2006/relationships" xmlns:p="http://schemas.openxmlformats.org/presentationml/2006/main">
  <p:tag name="PA" val="v5.2.9"/>
</p:tagLst>
</file>

<file path=ppt/tags/tag85.xml><?xml version="1.0" encoding="utf-8"?>
<p:tagLst xmlns:a="http://schemas.openxmlformats.org/drawingml/2006/main" xmlns:r="http://schemas.openxmlformats.org/officeDocument/2006/relationships" xmlns:p="http://schemas.openxmlformats.org/presentationml/2006/main">
  <p:tag name="PA" val="v5.2.9"/>
</p:tagLst>
</file>

<file path=ppt/tags/tag86.xml><?xml version="1.0" encoding="utf-8"?>
<p:tagLst xmlns:a="http://schemas.openxmlformats.org/drawingml/2006/main" xmlns:r="http://schemas.openxmlformats.org/officeDocument/2006/relationships" xmlns:p="http://schemas.openxmlformats.org/presentationml/2006/main">
  <p:tag name="PA" val="v5.2.9"/>
</p:tagLst>
</file>

<file path=ppt/tags/tag87.xml><?xml version="1.0" encoding="utf-8"?>
<p:tagLst xmlns:a="http://schemas.openxmlformats.org/drawingml/2006/main" xmlns:r="http://schemas.openxmlformats.org/officeDocument/2006/relationships" xmlns:p="http://schemas.openxmlformats.org/presentationml/2006/main">
  <p:tag name="PA" val="v5.2.9"/>
</p:tagLst>
</file>

<file path=ppt/tags/tag88.xml><?xml version="1.0" encoding="utf-8"?>
<p:tagLst xmlns:a="http://schemas.openxmlformats.org/drawingml/2006/main" xmlns:r="http://schemas.openxmlformats.org/officeDocument/2006/relationships" xmlns:p="http://schemas.openxmlformats.org/presentationml/2006/main">
  <p:tag name="PA" val="v5.2.9"/>
</p:tagLst>
</file>

<file path=ppt/tags/tag89.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ags/tag90.xml><?xml version="1.0" encoding="utf-8"?>
<p:tagLst xmlns:a="http://schemas.openxmlformats.org/drawingml/2006/main" xmlns:r="http://schemas.openxmlformats.org/officeDocument/2006/relationships" xmlns:p="http://schemas.openxmlformats.org/presentationml/2006/main">
  <p:tag name="PA" val="v5.2.9"/>
</p:tagLst>
</file>

<file path=ppt/tags/tag91.xml><?xml version="1.0" encoding="utf-8"?>
<p:tagLst xmlns:a="http://schemas.openxmlformats.org/drawingml/2006/main" xmlns:r="http://schemas.openxmlformats.org/officeDocument/2006/relationships" xmlns:p="http://schemas.openxmlformats.org/presentationml/2006/main">
  <p:tag name="PA" val="v5.2.9"/>
</p:tagLst>
</file>

<file path=ppt/tags/tag92.xml><?xml version="1.0" encoding="utf-8"?>
<p:tagLst xmlns:a="http://schemas.openxmlformats.org/drawingml/2006/main" xmlns:r="http://schemas.openxmlformats.org/officeDocument/2006/relationships" xmlns:p="http://schemas.openxmlformats.org/presentationml/2006/main">
  <p:tag name="PA" val="v5.2.9"/>
</p:tagLst>
</file>

<file path=ppt/tags/tag93.xml><?xml version="1.0" encoding="utf-8"?>
<p:tagLst xmlns:a="http://schemas.openxmlformats.org/drawingml/2006/main" xmlns:r="http://schemas.openxmlformats.org/officeDocument/2006/relationships" xmlns:p="http://schemas.openxmlformats.org/presentationml/2006/main">
  <p:tag name="PA" val="v5.2.9"/>
</p:tagLst>
</file>

<file path=ppt/tags/tag94.xml><?xml version="1.0" encoding="utf-8"?>
<p:tagLst xmlns:a="http://schemas.openxmlformats.org/drawingml/2006/main" xmlns:r="http://schemas.openxmlformats.org/officeDocument/2006/relationships" xmlns:p="http://schemas.openxmlformats.org/presentationml/2006/main">
  <p:tag name="PA" val="v5.2.9"/>
</p:tagLst>
</file>

<file path=ppt/tags/tag95.xml><?xml version="1.0" encoding="utf-8"?>
<p:tagLst xmlns:a="http://schemas.openxmlformats.org/drawingml/2006/main" xmlns:r="http://schemas.openxmlformats.org/officeDocument/2006/relationships" xmlns:p="http://schemas.openxmlformats.org/presentationml/2006/main">
  <p:tag name="PA" val="v5.2.9"/>
</p:tagLst>
</file>

<file path=ppt/tags/tag96.xml><?xml version="1.0" encoding="utf-8"?>
<p:tagLst xmlns:a="http://schemas.openxmlformats.org/drawingml/2006/main" xmlns:r="http://schemas.openxmlformats.org/officeDocument/2006/relationships" xmlns:p="http://schemas.openxmlformats.org/presentationml/2006/main">
  <p:tag name="PA" val="v5.2.9"/>
</p:tagLst>
</file>

<file path=ppt/tags/tag97.xml><?xml version="1.0" encoding="utf-8"?>
<p:tagLst xmlns:a="http://schemas.openxmlformats.org/drawingml/2006/main" xmlns:r="http://schemas.openxmlformats.org/officeDocument/2006/relationships" xmlns:p="http://schemas.openxmlformats.org/presentationml/2006/main">
  <p:tag name="PA" val="v5.2.9"/>
</p:tagLst>
</file>

<file path=ppt/tags/tag98.xml><?xml version="1.0" encoding="utf-8"?>
<p:tagLst xmlns:a="http://schemas.openxmlformats.org/drawingml/2006/main" xmlns:r="http://schemas.openxmlformats.org/officeDocument/2006/relationships" xmlns:p="http://schemas.openxmlformats.org/presentationml/2006/main">
  <p:tag name="PA" val="v5.2.9"/>
</p:tagLst>
</file>

<file path=ppt/tags/tag9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自定义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C00000"/>
      </a:hlink>
      <a:folHlink>
        <a:srgbClr val="C00000"/>
      </a:folHlink>
    </a:clrScheme>
    <a:fontScheme name="涂豆思（思源）">
      <a:majorFont>
        <a:latin typeface="思源黑体 CN Heavy"/>
        <a:ea typeface="思源黑体 CN Heavy"/>
        <a:cs typeface="Arial"/>
      </a:majorFont>
      <a:minorFont>
        <a:latin typeface="思源黑体 CN Normal"/>
        <a:ea typeface="思源黑体 CN Light"/>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1932</Words>
  <Application>Microsoft Office PowerPoint</Application>
  <PresentationFormat>宽屏</PresentationFormat>
  <Paragraphs>172</Paragraphs>
  <Slides>25</Slides>
  <Notes>25</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25</vt:i4>
      </vt:variant>
    </vt:vector>
  </HeadingPairs>
  <TitlesOfParts>
    <vt:vector size="42" baseType="lpstr">
      <vt:lpstr>Meiryo</vt:lpstr>
      <vt:lpstr>等线</vt:lpstr>
      <vt:lpstr>华康俪金黑W8</vt:lpstr>
      <vt:lpstr>思源黑体 CN Heavy</vt:lpstr>
      <vt:lpstr>思源黑体 CN Light</vt:lpstr>
      <vt:lpstr>思源黑体 CN Normal</vt:lpstr>
      <vt:lpstr>宋体</vt:lpstr>
      <vt:lpstr>微软雅黑</vt:lpstr>
      <vt:lpstr>字魂58号-创中黑</vt:lpstr>
      <vt:lpstr>字魂59号-创粗黑</vt:lpstr>
      <vt:lpstr>Agency FB</vt:lpstr>
      <vt:lpstr>Arial</vt:lpstr>
      <vt:lpstr>Calibri</vt:lpstr>
      <vt:lpstr>Calibri Light</vt:lpstr>
      <vt:lpstr>Helvetica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2021-12-16T22:36:37Z</cp:lastPrinted>
  <dcterms:created xsi:type="dcterms:W3CDTF">2021-12-16T22:36:37Z</dcterms:created>
  <dcterms:modified xsi:type="dcterms:W3CDTF">2023-04-05T08:22:59Z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