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28"/>
  </p:notesMasterIdLst>
  <p:sldIdLst>
    <p:sldId id="256" r:id="rId4"/>
    <p:sldId id="269" r:id="rId5"/>
    <p:sldId id="283" r:id="rId6"/>
    <p:sldId id="258" r:id="rId7"/>
    <p:sldId id="259" r:id="rId8"/>
    <p:sldId id="290" r:id="rId9"/>
    <p:sldId id="271" r:id="rId10"/>
    <p:sldId id="260" r:id="rId11"/>
    <p:sldId id="273" r:id="rId12"/>
    <p:sldId id="275" r:id="rId13"/>
    <p:sldId id="276" r:id="rId14"/>
    <p:sldId id="291" r:id="rId15"/>
    <p:sldId id="278" r:id="rId16"/>
    <p:sldId id="279" r:id="rId17"/>
    <p:sldId id="287" r:id="rId18"/>
    <p:sldId id="281" r:id="rId19"/>
    <p:sldId id="292" r:id="rId20"/>
    <p:sldId id="264" r:id="rId21"/>
    <p:sldId id="265" r:id="rId22"/>
    <p:sldId id="266" r:id="rId23"/>
    <p:sldId id="267" r:id="rId24"/>
    <p:sldId id="289" r:id="rId25"/>
    <p:sldId id="293" r:id="rId26"/>
    <p:sldId id="29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F7C26-BB53-448E-A462-556AC49EAB6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32428-E6BE-4498-9E87-4EDFEBA3F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2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2428-E6BE-4498-9E87-4EDFEBA3F35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60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06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14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22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99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FD436-CD9F-4BCF-9725-D575E0D756F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37707407-08C3-4275-8910-3110DFF0507B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id="{351142CD-5423-4738-AD28-560035FB33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日期占位符 3">
            <a:extLst>
              <a:ext uri="{FF2B5EF4-FFF2-40B4-BE49-F238E27FC236}">
                <a16:creationId xmlns="" xmlns:a16="http://schemas.microsoft.com/office/drawing/2014/main" id="{ACAD7EA1-F827-4048-8FF5-9D70652B981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EFDE06-B439-4981-AF8B-2C5F728E5A1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11" name="灯片编号占位符 5">
            <a:extLst>
              <a:ext uri="{FF2B5EF4-FFF2-40B4-BE49-F238E27FC236}">
                <a16:creationId xmlns="" xmlns:a16="http://schemas.microsoft.com/office/drawing/2014/main" id="{FF22F8FE-0661-426B-8E60-C8EFFD6200D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9A437D-8C9F-4186-8EBC-286166741A7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5CC744B-9C9C-481C-BDB7-B13EE8FBE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458549E6-14A8-4688-8F15-BEB9A59BE848}"/>
              </a:ext>
            </a:extLst>
          </p:cNvPr>
          <p:cNvSpPr/>
          <p:nvPr userDrawn="1"/>
        </p:nvSpPr>
        <p:spPr>
          <a:xfrm>
            <a:off x="582168" y="681037"/>
            <a:ext cx="10890504" cy="5811838"/>
          </a:xfrm>
          <a:prstGeom prst="roundRect">
            <a:avLst>
              <a:gd name="adj" fmla="val 1345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8A219EC-6C86-493F-81EA-DDFF3B803641}"/>
              </a:ext>
            </a:extLst>
          </p:cNvPr>
          <p:cNvGrpSpPr/>
          <p:nvPr userDrawn="1"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563A2287-FC54-47D1-8E53-9010D8812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57895BF5-7DC7-483E-AE01-AF8A17308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678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0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89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686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9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24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4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75EFDE06-B439-4981-AF8B-2C5F728E5A1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F9A437D-8C9F-4186-8EBC-286166741A7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6DC7F5F-1F4C-4CE8-82E2-682A8126C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58946026-800F-408D-9B78-B46FED8D63B2}"/>
              </a:ext>
            </a:extLst>
          </p:cNvPr>
          <p:cNvSpPr/>
          <p:nvPr userDrawn="1"/>
        </p:nvSpPr>
        <p:spPr>
          <a:xfrm>
            <a:off x="582168" y="681037"/>
            <a:ext cx="10890504" cy="5811838"/>
          </a:xfrm>
          <a:prstGeom prst="roundRect">
            <a:avLst>
              <a:gd name="adj" fmla="val 1345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48E791B8-8030-45AE-B48D-68B1C8736FAC}"/>
              </a:ext>
            </a:extLst>
          </p:cNvPr>
          <p:cNvGrpSpPr/>
          <p:nvPr userDrawn="1"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2A724DB6-312D-4A48-9512-06EC37595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AA95F3A2-F619-420A-AD71-F6DAD8335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1848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4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0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46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6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30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79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1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78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13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F841451E-59A2-1280-4A81-3619B303F51F}"/>
              </a:ext>
            </a:extLst>
          </p:cNvPr>
          <p:cNvSpPr txBox="1"/>
          <p:nvPr userDrawn="1"/>
        </p:nvSpPr>
        <p:spPr>
          <a:xfrm>
            <a:off x="1993776" y="6237920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2865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92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5320D57C-15E9-424D-92F3-04BF22DF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="" xmlns:a16="http://schemas.microsoft.com/office/drawing/2014/main" id="{7986D180-DB59-4532-AEC8-392E096498E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="" xmlns:a16="http://schemas.microsoft.com/office/drawing/2014/main" id="{F219A08F-BC2C-4EC1-BFCC-5D65DEF5C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4D8A102F-B359-4EB4-A4C5-1015537ADA7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FD436-CD9F-4BCF-9725-D575E0D756F9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标题 1">
            <a:extLst>
              <a:ext uri="{FF2B5EF4-FFF2-40B4-BE49-F238E27FC236}">
                <a16:creationId xmlns="" xmlns:a16="http://schemas.microsoft.com/office/drawing/2014/main" id="{62C253F2-F1F2-4E40-941C-D2973F4886DE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843D1486-B08B-4840-9116-396D2BBF91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日期占位符 3">
            <a:extLst>
              <a:ext uri="{FF2B5EF4-FFF2-40B4-BE49-F238E27FC236}">
                <a16:creationId xmlns="" xmlns:a16="http://schemas.microsoft.com/office/drawing/2014/main" id="{FEC4C07F-0E3E-48DD-AB1E-DF3B017E22D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EFDE06-B439-4981-AF8B-2C5F728E5A1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12" name="灯片编号占位符 5">
            <a:extLst>
              <a:ext uri="{FF2B5EF4-FFF2-40B4-BE49-F238E27FC236}">
                <a16:creationId xmlns="" xmlns:a16="http://schemas.microsoft.com/office/drawing/2014/main" id="{36724A94-7189-406B-9CA3-5285FE13A05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9A437D-8C9F-4186-8EBC-286166741A7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867415F-005C-48BA-AA3B-D457B62C0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BBFA50EB-6A60-46E8-9FC5-A818DFBF78A1}"/>
              </a:ext>
            </a:extLst>
          </p:cNvPr>
          <p:cNvSpPr/>
          <p:nvPr userDrawn="1"/>
        </p:nvSpPr>
        <p:spPr>
          <a:xfrm>
            <a:off x="582168" y="681037"/>
            <a:ext cx="10890504" cy="5811838"/>
          </a:xfrm>
          <a:prstGeom prst="roundRect">
            <a:avLst>
              <a:gd name="adj" fmla="val 1345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C5C17473-A3B9-4520-9061-80CCC3B49074}"/>
              </a:ext>
            </a:extLst>
          </p:cNvPr>
          <p:cNvGrpSpPr/>
          <p:nvPr userDrawn="1"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E762181-7984-462D-850D-12D5A3F17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726F5FF2-D9F4-4219-95F8-358634543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72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06-B439-4981-AF8B-2C5F728E5A1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437D-8C9F-4186-8EBC-286166741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68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75EFDE06-B439-4981-AF8B-2C5F728E5A1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F9A437D-8C9F-4186-8EBC-286166741A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81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21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5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04FFEDE1-E3E3-8960-8C39-0C4D9E61BE14}"/>
              </a:ext>
            </a:extLst>
          </p:cNvPr>
          <p:cNvSpPr txBox="1"/>
          <p:nvPr/>
        </p:nvSpPr>
        <p:spPr>
          <a:xfrm>
            <a:off x="665940" y="5765628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65656E7-97DF-4F31-B227-F20DAB13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35F9A6-66F4-452D-AA5B-44E27B71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EC49BE3-DB2E-4BD0-853D-7039264C7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45D0C77-A361-4268-9AC6-84005F603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669" y="3645074"/>
            <a:ext cx="3212926" cy="3212926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7C6F59FB-AEBB-40E0-9DF2-4EA8775AD007}"/>
              </a:ext>
            </a:extLst>
          </p:cNvPr>
          <p:cNvGrpSpPr/>
          <p:nvPr/>
        </p:nvGrpSpPr>
        <p:grpSpPr>
          <a:xfrm>
            <a:off x="3033271" y="1099287"/>
            <a:ext cx="6596621" cy="523220"/>
            <a:chOff x="3398993" y="1743902"/>
            <a:chExt cx="6596621" cy="523220"/>
          </a:xfrm>
        </p:grpSpPr>
        <p:cxnSp>
          <p:nvCxnSpPr>
            <p:cNvPr id="45" name="直接连接符 44">
              <a:extLst>
                <a:ext uri="{FF2B5EF4-FFF2-40B4-BE49-F238E27FC236}">
                  <a16:creationId xmlns="" xmlns:a16="http://schemas.microsoft.com/office/drawing/2014/main" id="{00F9C83A-01F4-44F7-B619-C54E10BE22CB}"/>
                </a:ext>
              </a:extLst>
            </p:cNvPr>
            <p:cNvCxnSpPr/>
            <p:nvPr/>
          </p:nvCxnSpPr>
          <p:spPr>
            <a:xfrm>
              <a:off x="3398993" y="2017026"/>
              <a:ext cx="17716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C790302E-EF6E-4A58-8ECC-2B4DF312C51E}"/>
                </a:ext>
              </a:extLst>
            </p:cNvPr>
            <p:cNvSpPr txBox="1"/>
            <p:nvPr/>
          </p:nvSpPr>
          <p:spPr>
            <a:xfrm>
              <a:off x="5497153" y="1743902"/>
              <a:ext cx="2400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弘扬雷锋精神</a:t>
              </a: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03752E39-6A4F-49B6-8A29-0A4C19AC262E}"/>
                </a:ext>
              </a:extLst>
            </p:cNvPr>
            <p:cNvCxnSpPr/>
            <p:nvPr/>
          </p:nvCxnSpPr>
          <p:spPr>
            <a:xfrm>
              <a:off x="8223964" y="2017026"/>
              <a:ext cx="17716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BAAC3D57-35E8-42B8-8945-66FEE39BCA44}"/>
              </a:ext>
            </a:extLst>
          </p:cNvPr>
          <p:cNvGrpSpPr/>
          <p:nvPr/>
        </p:nvGrpSpPr>
        <p:grpSpPr>
          <a:xfrm>
            <a:off x="1409298" y="2145532"/>
            <a:ext cx="1403877" cy="1480068"/>
            <a:chOff x="2521674" y="2294274"/>
            <a:chExt cx="1415772" cy="1492610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01E01845-E88D-4350-8335-DE8EB02686A5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>
                <a:extLst>
                  <a:ext uri="{FF2B5EF4-FFF2-40B4-BE49-F238E27FC236}">
                    <a16:creationId xmlns="" xmlns:a16="http://schemas.microsoft.com/office/drawing/2014/main" id="{11FFE90D-BF85-4EA0-A58E-0A34B317A7A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="" xmlns:a16="http://schemas.microsoft.com/office/drawing/2014/main" id="{431BCFD5-EB0D-4B41-9226-6592E02BDC9B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6="http://schemas.microsoft.com/office/drawing/2014/main" id="{CD86D3BF-D77F-4128-802E-F4DFB3F5C007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B92716A-7B53-49E9-B39A-2E6487398128}"/>
                </a:ext>
              </a:extLst>
            </p:cNvPr>
            <p:cNvSpPr/>
            <p:nvPr/>
          </p:nvSpPr>
          <p:spPr>
            <a:xfrm>
              <a:off x="2556960" y="2328076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学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11ED7EF9-E6B3-4075-8EB9-A66D6EC75776}"/>
              </a:ext>
            </a:extLst>
          </p:cNvPr>
          <p:cNvGrpSpPr/>
          <p:nvPr/>
        </p:nvGrpSpPr>
        <p:grpSpPr>
          <a:xfrm>
            <a:off x="2944451" y="2179050"/>
            <a:ext cx="1410428" cy="1477936"/>
            <a:chOff x="2515067" y="2294274"/>
            <a:chExt cx="1422379" cy="1490460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39696BBD-F51A-48A3-9040-C40485A35208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0B77DA7F-5659-45CC-9BF6-5C5A37B9AEAA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="" xmlns:a16="http://schemas.microsoft.com/office/drawing/2014/main" id="{4D137DA7-4623-4C5B-BE5C-21B366BA69F4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1A08C213-6254-48DE-A3C0-7B8FB1D1D5A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568BD521-074C-4168-B5A9-E2A17C5E4C0E}"/>
                </a:ext>
              </a:extLst>
            </p:cNvPr>
            <p:cNvSpPr/>
            <p:nvPr/>
          </p:nvSpPr>
          <p:spPr>
            <a:xfrm>
              <a:off x="2515067" y="2325926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雷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629EAC86-620F-4CB9-B37C-F14182637C08}"/>
              </a:ext>
            </a:extLst>
          </p:cNvPr>
          <p:cNvGrpSpPr/>
          <p:nvPr/>
        </p:nvGrpSpPr>
        <p:grpSpPr>
          <a:xfrm>
            <a:off x="4492709" y="2179049"/>
            <a:ext cx="1403877" cy="1477294"/>
            <a:chOff x="2521674" y="2294274"/>
            <a:chExt cx="1415772" cy="1489813"/>
          </a:xfrm>
        </p:grpSpPr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3AC25B58-614B-441B-9D58-643CC7EA9633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>
                <a:extLst>
                  <a:ext uri="{FF2B5EF4-FFF2-40B4-BE49-F238E27FC236}">
                    <a16:creationId xmlns="" xmlns:a16="http://schemas.microsoft.com/office/drawing/2014/main" id="{AB4A5449-D210-4233-A70E-447CFE12FB07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27C648F8-F0A4-4916-9CF4-6F0CB2DE3226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="" xmlns:a16="http://schemas.microsoft.com/office/drawing/2014/main" id="{5C927A6F-23A0-4521-A569-6ACD5D0B1C2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39DE79CD-39EC-453F-AB4F-B8EA5ABBE813}"/>
                </a:ext>
              </a:extLst>
            </p:cNvPr>
            <p:cNvSpPr/>
            <p:nvPr/>
          </p:nvSpPr>
          <p:spPr>
            <a:xfrm>
              <a:off x="2553826" y="2325279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锋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DF5D95AC-178B-48F4-B635-C79D9BE141C6}"/>
              </a:ext>
            </a:extLst>
          </p:cNvPr>
          <p:cNvGrpSpPr/>
          <p:nvPr/>
        </p:nvGrpSpPr>
        <p:grpSpPr>
          <a:xfrm>
            <a:off x="6389583" y="2179050"/>
            <a:ext cx="1403877" cy="1479936"/>
            <a:chOff x="2521674" y="2294274"/>
            <a:chExt cx="1415772" cy="1492477"/>
          </a:xfrm>
        </p:grpSpPr>
        <p:grpSp>
          <p:nvGrpSpPr>
            <p:cNvPr id="67" name="组合 66">
              <a:extLst>
                <a:ext uri="{FF2B5EF4-FFF2-40B4-BE49-F238E27FC236}">
                  <a16:creationId xmlns="" xmlns:a16="http://schemas.microsoft.com/office/drawing/2014/main" id="{DEABD300-A486-45ED-B5A8-65481F4E9628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8" name="矩形 67">
                <a:extLst>
                  <a:ext uri="{FF2B5EF4-FFF2-40B4-BE49-F238E27FC236}">
                    <a16:creationId xmlns="" xmlns:a16="http://schemas.microsoft.com/office/drawing/2014/main" id="{89D49DC2-956A-4A3A-AADD-F804ADA87565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69" name="直接连接符 68">
                <a:extLst>
                  <a:ext uri="{FF2B5EF4-FFF2-40B4-BE49-F238E27FC236}">
                    <a16:creationId xmlns="" xmlns:a16="http://schemas.microsoft.com/office/drawing/2014/main" id="{93A48C02-7104-45AF-88D7-A601435EB1CE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="" xmlns:a16="http://schemas.microsoft.com/office/drawing/2014/main" id="{BF32BD88-38AA-4B1C-B0FE-136849254E1B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1611AA6F-8FDF-44BA-ACEA-427C1E82705A}"/>
                </a:ext>
              </a:extLst>
            </p:cNvPr>
            <p:cNvSpPr/>
            <p:nvPr/>
          </p:nvSpPr>
          <p:spPr>
            <a:xfrm>
              <a:off x="2555717" y="2327943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讲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A998D0A2-E9F4-4D7E-917C-18E797AED7C2}"/>
              </a:ext>
            </a:extLst>
          </p:cNvPr>
          <p:cNvGrpSpPr/>
          <p:nvPr/>
        </p:nvGrpSpPr>
        <p:grpSpPr>
          <a:xfrm>
            <a:off x="8002791" y="2179049"/>
            <a:ext cx="1403877" cy="1515778"/>
            <a:chOff x="2521674" y="2294274"/>
            <a:chExt cx="1415772" cy="1528623"/>
          </a:xfrm>
        </p:grpSpPr>
        <p:grpSp>
          <p:nvGrpSpPr>
            <p:cNvPr id="73" name="组合 72">
              <a:extLst>
                <a:ext uri="{FF2B5EF4-FFF2-40B4-BE49-F238E27FC236}">
                  <a16:creationId xmlns="" xmlns:a16="http://schemas.microsoft.com/office/drawing/2014/main" id="{F9769C97-D676-4BBC-B2CE-51ED587F42A1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74" name="矩形 73">
                <a:extLst>
                  <a:ext uri="{FF2B5EF4-FFF2-40B4-BE49-F238E27FC236}">
                    <a16:creationId xmlns="" xmlns:a16="http://schemas.microsoft.com/office/drawing/2014/main" id="{BF543ADA-E342-4303-906C-071BD9236EF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75" name="直接连接符 74">
                <a:extLst>
                  <a:ext uri="{FF2B5EF4-FFF2-40B4-BE49-F238E27FC236}">
                    <a16:creationId xmlns="" xmlns:a16="http://schemas.microsoft.com/office/drawing/2014/main" id="{A77FA415-B87C-402F-844A-5B57CE4A3E1C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="" xmlns:a16="http://schemas.microsoft.com/office/drawing/2014/main" id="{8A145322-7025-4F02-83A1-D9CF14B20226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矩形 71">
              <a:extLst>
                <a:ext uri="{FF2B5EF4-FFF2-40B4-BE49-F238E27FC236}">
                  <a16:creationId xmlns="" xmlns:a16="http://schemas.microsoft.com/office/drawing/2014/main" id="{1D5F6534-727E-4A3B-9BD4-0ACA9F67EE8E}"/>
                </a:ext>
              </a:extLst>
            </p:cNvPr>
            <p:cNvSpPr/>
            <p:nvPr/>
          </p:nvSpPr>
          <p:spPr>
            <a:xfrm>
              <a:off x="2567956" y="2364089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奉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="" xmlns:a16="http://schemas.microsoft.com/office/drawing/2014/main" id="{D316A813-E29B-4B0B-B7B0-ABEE735181CF}"/>
              </a:ext>
            </a:extLst>
          </p:cNvPr>
          <p:cNvGrpSpPr/>
          <p:nvPr/>
        </p:nvGrpSpPr>
        <p:grpSpPr>
          <a:xfrm>
            <a:off x="9615999" y="2179049"/>
            <a:ext cx="1403877" cy="1477293"/>
            <a:chOff x="2521674" y="2294274"/>
            <a:chExt cx="1415772" cy="1489812"/>
          </a:xfrm>
        </p:grpSpPr>
        <p:grpSp>
          <p:nvGrpSpPr>
            <p:cNvPr id="79" name="组合 78">
              <a:extLst>
                <a:ext uri="{FF2B5EF4-FFF2-40B4-BE49-F238E27FC236}">
                  <a16:creationId xmlns="" xmlns:a16="http://schemas.microsoft.com/office/drawing/2014/main" id="{8387F62F-AF85-459E-BEAE-85F348B357A9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0" name="矩形 79">
                <a:extLst>
                  <a:ext uri="{FF2B5EF4-FFF2-40B4-BE49-F238E27FC236}">
                    <a16:creationId xmlns="" xmlns:a16="http://schemas.microsoft.com/office/drawing/2014/main" id="{59F1723E-45B5-4622-B72A-AF7C2D6F6E58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81" name="直接连接符 80">
                <a:extLst>
                  <a:ext uri="{FF2B5EF4-FFF2-40B4-BE49-F238E27FC236}">
                    <a16:creationId xmlns="" xmlns:a16="http://schemas.microsoft.com/office/drawing/2014/main" id="{93527626-E3C0-4456-B67C-269CF9B520C0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="" xmlns:a16="http://schemas.microsoft.com/office/drawing/2014/main" id="{02A05CAB-7656-4FC8-A768-6B047D0E38FB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矩形 77">
              <a:extLst>
                <a:ext uri="{FF2B5EF4-FFF2-40B4-BE49-F238E27FC236}">
                  <a16:creationId xmlns="" xmlns:a16="http://schemas.microsoft.com/office/drawing/2014/main" id="{DC0656F1-E927-4813-BABB-668057AE3998}"/>
                </a:ext>
              </a:extLst>
            </p:cNvPr>
            <p:cNvSpPr/>
            <p:nvPr/>
          </p:nvSpPr>
          <p:spPr>
            <a:xfrm>
              <a:off x="2554115" y="2325278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献</a:t>
              </a:r>
            </a:p>
          </p:txBody>
        </p:sp>
      </p:grp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7638A390-EC55-4D54-A410-5075A659743E}"/>
              </a:ext>
            </a:extLst>
          </p:cNvPr>
          <p:cNvSpPr txBox="1"/>
          <p:nvPr/>
        </p:nvSpPr>
        <p:spPr>
          <a:xfrm>
            <a:off x="3033271" y="4060867"/>
            <a:ext cx="580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中小学学雷锋精神活动主题班会</a:t>
            </a:r>
          </a:p>
        </p:txBody>
      </p:sp>
      <p:grpSp>
        <p:nvGrpSpPr>
          <p:cNvPr id="91" name="组合 90">
            <a:extLst>
              <a:ext uri="{FF2B5EF4-FFF2-40B4-BE49-F238E27FC236}">
                <a16:creationId xmlns="" xmlns:a16="http://schemas.microsoft.com/office/drawing/2014/main" id="{F2F3E11D-BA95-4B8D-82FB-AC189EB906F6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92" name="图片 91">
              <a:extLst>
                <a:ext uri="{FF2B5EF4-FFF2-40B4-BE49-F238E27FC236}">
                  <a16:creationId xmlns="" xmlns:a16="http://schemas.microsoft.com/office/drawing/2014/main" id="{5EE4F9F2-2AEA-41E1-961D-5BC4C1F03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="" xmlns:a16="http://schemas.microsoft.com/office/drawing/2014/main" id="{DDF9C666-BC37-4214-A892-64119692F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94" name="图片 93">
            <a:extLst>
              <a:ext uri="{FF2B5EF4-FFF2-40B4-BE49-F238E27FC236}">
                <a16:creationId xmlns="" xmlns:a16="http://schemas.microsoft.com/office/drawing/2014/main" id="{52921DBD-C277-4BDC-B985-583F6E9DA5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="" xmlns:a16="http://schemas.microsoft.com/office/drawing/2014/main" id="{208F5258-FC30-4E96-B275-02D5DEA129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3"/>
          <a:stretch/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="" xmlns:a16="http://schemas.microsoft.com/office/drawing/2014/main" id="{F737CF92-CC36-42C7-A539-75A94A330E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552" y="473554"/>
            <a:ext cx="1160533" cy="1090540"/>
          </a:xfrm>
          <a:prstGeom prst="rect">
            <a:avLst/>
          </a:prstGeom>
        </p:spPr>
      </p:pic>
      <p:sp>
        <p:nvSpPr>
          <p:cNvPr id="98" name="文本框 97">
            <a:extLst>
              <a:ext uri="{FF2B5EF4-FFF2-40B4-BE49-F238E27FC236}">
                <a16:creationId xmlns="" xmlns:a16="http://schemas.microsoft.com/office/drawing/2014/main" id="{462DE8E3-5AB3-4D55-A8C5-24870BC3F374}"/>
              </a:ext>
            </a:extLst>
          </p:cNvPr>
          <p:cNvSpPr txBox="1"/>
          <p:nvPr/>
        </p:nvSpPr>
        <p:spPr>
          <a:xfrm>
            <a:off x="4600573" y="4891856"/>
            <a:ext cx="261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主讲老师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：优品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82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97212" y="2031131"/>
            <a:ext cx="8037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一个星期天，雷锋的战友王大力把所有战士们的袜子和衣服都洗了，雷锋正在晾衣服时，发现自己的旧袜子不见了，他就到处寻找。</a:t>
            </a:r>
          </a:p>
          <a:p>
            <a:r>
              <a:rPr lang="zh-CN" altLang="en-US" sz="1600" dirty="0">
                <a:cs typeface="+mn-ea"/>
                <a:sym typeface="+mn-lt"/>
              </a:rPr>
              <a:t>这时，王大力说：“雷锋，你有那么多存款，还这么舍不得买一双袜子。你瞧，你这双袜子穿在脚上不嫌得难受？”</a:t>
            </a:r>
          </a:p>
          <a:p>
            <a:r>
              <a:rPr lang="zh-CN" altLang="en-US" sz="1600" dirty="0">
                <a:cs typeface="+mn-ea"/>
                <a:sym typeface="+mn-lt"/>
              </a:rPr>
              <a:t>雷锋说：“只要不耽误我的工作就可以啦！”</a:t>
            </a:r>
          </a:p>
          <a:p>
            <a:r>
              <a:rPr lang="zh-CN" altLang="en-US" sz="1600" dirty="0">
                <a:cs typeface="+mn-ea"/>
                <a:sym typeface="+mn-lt"/>
              </a:rPr>
              <a:t>王大力又说：“那你不觉得难看吗？”</a:t>
            </a:r>
          </a:p>
          <a:p>
            <a:r>
              <a:rPr lang="zh-CN" altLang="en-US" sz="1600" dirty="0">
                <a:cs typeface="+mn-ea"/>
                <a:sym typeface="+mn-lt"/>
              </a:rPr>
              <a:t>咱们军人不是把袜子穿给别人看的。”</a:t>
            </a:r>
          </a:p>
          <a:p>
            <a:r>
              <a:rPr lang="zh-CN" altLang="en-US" sz="1600" dirty="0">
                <a:cs typeface="+mn-ea"/>
                <a:sym typeface="+mn-lt"/>
              </a:rPr>
              <a:t>这几句话，就已经体现出了雷锋的节约精神。他每个月只有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元钱奖金，他却把钱存在银行，一年一年过去了，</a:t>
            </a:r>
          </a:p>
        </p:txBody>
      </p:sp>
      <p:sp>
        <p:nvSpPr>
          <p:cNvPr id="4" name="矩形 3"/>
          <p:cNvSpPr/>
          <p:nvPr/>
        </p:nvSpPr>
        <p:spPr>
          <a:xfrm>
            <a:off x="3880016" y="4766881"/>
            <a:ext cx="5088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雷锋把省下来的钱全都捐给灾区人民，可是他自己却舍不得买双新袜子。雷锋不勤俭节约吗？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1F316B1-5380-483D-BA04-2107C4DAA370}"/>
              </a:ext>
            </a:extLst>
          </p:cNvPr>
          <p:cNvGrpSpPr/>
          <p:nvPr/>
        </p:nvGrpSpPr>
        <p:grpSpPr>
          <a:xfrm>
            <a:off x="1997212" y="1283147"/>
            <a:ext cx="2886134" cy="604455"/>
            <a:chOff x="1903277" y="1334747"/>
            <a:chExt cx="2886134" cy="604455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9474EF4A-256A-4BD1-86F3-DEBEE0CEEAA0}"/>
                </a:ext>
              </a:extLst>
            </p:cNvPr>
            <p:cNvSpPr/>
            <p:nvPr/>
          </p:nvSpPr>
          <p:spPr>
            <a:xfrm>
              <a:off x="2527253" y="1496388"/>
              <a:ext cx="2262158" cy="442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cs typeface="+mn-ea"/>
                  <a:sym typeface="+mn-lt"/>
                </a:rPr>
                <a:t>小故事</a:t>
              </a:r>
              <a:r>
                <a:rPr lang="en-US" altLang="zh-CN" sz="2800" b="1" dirty="0">
                  <a:cs typeface="+mn-ea"/>
                  <a:sym typeface="+mn-lt"/>
                </a:rPr>
                <a:t>--</a:t>
              </a: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节约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35E6533B-6CD0-4E6B-BFD1-8ADA6401C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1010611-5564-4F15-AC9A-89E8BBBF48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09200" y="4371872"/>
            <a:ext cx="1022723" cy="13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633" y="2148152"/>
            <a:ext cx="828781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雷锋作为汽车兵，在施工任务中，整天驾驶汽车东奔西跑，很难抽出时间学习，雷锋就把书装在挎包里，随身带在身边，只要车一停，没有其他工作，就坐在驾驶室里看书。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EB305E3C-ED52-4BB1-9751-D9E6109D88B6}"/>
              </a:ext>
            </a:extLst>
          </p:cNvPr>
          <p:cNvGrpSpPr/>
          <p:nvPr/>
        </p:nvGrpSpPr>
        <p:grpSpPr>
          <a:xfrm>
            <a:off x="1997212" y="1283147"/>
            <a:ext cx="3700459" cy="604967"/>
            <a:chOff x="1903277" y="1334747"/>
            <a:chExt cx="3700459" cy="604967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925C0922-1BD7-41D7-9BA4-2DD8BAF2A4EE}"/>
                </a:ext>
              </a:extLst>
            </p:cNvPr>
            <p:cNvSpPr/>
            <p:nvPr/>
          </p:nvSpPr>
          <p:spPr>
            <a:xfrm>
              <a:off x="2527253" y="1496388"/>
              <a:ext cx="3076483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cs typeface="+mn-ea"/>
                  <a:sym typeface="+mn-lt"/>
                </a:rPr>
                <a:t>小故事</a:t>
              </a:r>
              <a:r>
                <a:rPr lang="en-US" altLang="zh-CN" sz="2800" b="1" dirty="0">
                  <a:cs typeface="+mn-ea"/>
                  <a:sym typeface="+mn-lt"/>
                </a:rPr>
                <a:t>--</a:t>
              </a: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钉子精神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FC65EE4B-79E9-4437-915E-E6AE9534E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CFA024C-839A-47E3-B51C-F41653832E3D}"/>
              </a:ext>
            </a:extLst>
          </p:cNvPr>
          <p:cNvSpPr/>
          <p:nvPr/>
        </p:nvSpPr>
        <p:spPr>
          <a:xfrm>
            <a:off x="1795633" y="2940542"/>
            <a:ext cx="5406833" cy="2634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他在日记中写下这样一段话：有些人说工作忙，没时间学习，我认为问题不在工作忙，而在于你愿不愿意学习，会不会挤时间。要学习的时间是有的，问题是我们善不善于挤，愿不愿意钻。一块好好的木板，上面一个眼也没有，但钉子为什么能钉进去呢？这就是靠压力硬挤进去的。由此看来，钉子有两个长处：一个是挤劲，一个是钻劲。我们在学习上也要提倡这种“钉子”精神</a:t>
            </a:r>
            <a:r>
              <a:rPr lang="en-US" altLang="zh-CN" sz="1600" dirty="0">
                <a:cs typeface="+mn-ea"/>
                <a:sym typeface="+mn-lt"/>
              </a:rPr>
              <a:t>,</a:t>
            </a:r>
            <a:r>
              <a:rPr lang="zh-CN" altLang="en-US" sz="1600" dirty="0">
                <a:cs typeface="+mn-ea"/>
                <a:sym typeface="+mn-lt"/>
              </a:rPr>
              <a:t>善于挤和钻。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8C7016A-B459-4530-933F-0D40D0790F74}"/>
              </a:ext>
            </a:extLst>
          </p:cNvPr>
          <p:cNvGrpSpPr/>
          <p:nvPr/>
        </p:nvGrpSpPr>
        <p:grpSpPr>
          <a:xfrm>
            <a:off x="7551618" y="3270097"/>
            <a:ext cx="3012677" cy="2052031"/>
            <a:chOff x="7276046" y="1535416"/>
            <a:chExt cx="3012677" cy="205203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921D444A-97D1-4A76-B65A-23268F160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6046" y="1535416"/>
              <a:ext cx="3012677" cy="2052031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3C93772F-A4D2-4A3F-9D78-D3D17A6BCBFE}"/>
                </a:ext>
              </a:extLst>
            </p:cNvPr>
            <p:cNvSpPr/>
            <p:nvPr/>
          </p:nvSpPr>
          <p:spPr>
            <a:xfrm>
              <a:off x="8418297" y="2388216"/>
              <a:ext cx="7281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2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65656E7-97DF-4F31-B227-F20DAB13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任意多边形 32">
            <a:extLst>
              <a:ext uri="{FF2B5EF4-FFF2-40B4-BE49-F238E27FC236}">
                <a16:creationId xmlns="" xmlns:a16="http://schemas.microsoft.com/office/drawing/2014/main" id="{4AFBC97D-E9FA-49CE-8D61-B29ED6615D9B}"/>
              </a:ext>
            </a:extLst>
          </p:cNvPr>
          <p:cNvSpPr/>
          <p:nvPr/>
        </p:nvSpPr>
        <p:spPr>
          <a:xfrm>
            <a:off x="2110733" y="957375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35F9A6-66F4-452D-AA5B-44E27B71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EC49BE3-DB2E-4BD0-853D-7039264C7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45D0C77-A361-4268-9AC6-84005F603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077" y="3626176"/>
            <a:ext cx="3212926" cy="3212926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BAAC3D57-35E8-42B8-8945-66FEE39BCA44}"/>
              </a:ext>
            </a:extLst>
          </p:cNvPr>
          <p:cNvGrpSpPr/>
          <p:nvPr/>
        </p:nvGrpSpPr>
        <p:grpSpPr>
          <a:xfrm>
            <a:off x="3356598" y="2173065"/>
            <a:ext cx="1170015" cy="1228263"/>
            <a:chOff x="2521674" y="2294274"/>
            <a:chExt cx="1415772" cy="148625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01E01845-E88D-4350-8335-DE8EB02686A5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>
                <a:extLst>
                  <a:ext uri="{FF2B5EF4-FFF2-40B4-BE49-F238E27FC236}">
                    <a16:creationId xmlns="" xmlns:a16="http://schemas.microsoft.com/office/drawing/2014/main" id="{11FFE90D-BF85-4EA0-A58E-0A34B317A7A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="" xmlns:a16="http://schemas.microsoft.com/office/drawing/2014/main" id="{431BCFD5-EB0D-4B41-9226-6592E02BDC9B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6="http://schemas.microsoft.com/office/drawing/2014/main" id="{CD86D3BF-D77F-4128-802E-F4DFB3F5C007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B92716A-7B53-49E9-B39A-2E6487398128}"/>
                </a:ext>
              </a:extLst>
            </p:cNvPr>
            <p:cNvSpPr/>
            <p:nvPr/>
          </p:nvSpPr>
          <p:spPr>
            <a:xfrm>
              <a:off x="2556960" y="2328075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11ED7EF9-E6B3-4075-8EB9-A66D6EC75776}"/>
              </a:ext>
            </a:extLst>
          </p:cNvPr>
          <p:cNvGrpSpPr/>
          <p:nvPr/>
        </p:nvGrpSpPr>
        <p:grpSpPr>
          <a:xfrm>
            <a:off x="4891752" y="2206583"/>
            <a:ext cx="1175475" cy="1226487"/>
            <a:chOff x="2515067" y="2294274"/>
            <a:chExt cx="1422379" cy="1484107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39696BBD-F51A-48A3-9040-C40485A35208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0B77DA7F-5659-45CC-9BF6-5C5A37B9AEAA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="" xmlns:a16="http://schemas.microsoft.com/office/drawing/2014/main" id="{4D137DA7-4623-4C5B-BE5C-21B366BA69F4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1A08C213-6254-48DE-A3C0-7B8FB1D1D5A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568BD521-074C-4168-B5A9-E2A17C5E4C0E}"/>
                </a:ext>
              </a:extLst>
            </p:cNvPr>
            <p:cNvSpPr/>
            <p:nvPr/>
          </p:nvSpPr>
          <p:spPr>
            <a:xfrm>
              <a:off x="2515067" y="2325926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三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629EAC86-620F-4CB9-B37C-F14182637C08}"/>
              </a:ext>
            </a:extLst>
          </p:cNvPr>
          <p:cNvGrpSpPr/>
          <p:nvPr/>
        </p:nvGrpSpPr>
        <p:grpSpPr>
          <a:xfrm>
            <a:off x="6440010" y="2206582"/>
            <a:ext cx="1170015" cy="1225952"/>
            <a:chOff x="2521674" y="2294274"/>
            <a:chExt cx="1415772" cy="1483460"/>
          </a:xfrm>
        </p:grpSpPr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3AC25B58-614B-441B-9D58-643CC7EA9633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>
                <a:extLst>
                  <a:ext uri="{FF2B5EF4-FFF2-40B4-BE49-F238E27FC236}">
                    <a16:creationId xmlns="" xmlns:a16="http://schemas.microsoft.com/office/drawing/2014/main" id="{AB4A5449-D210-4233-A70E-447CFE12FB07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27C648F8-F0A4-4916-9CF4-6F0CB2DE3226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="" xmlns:a16="http://schemas.microsoft.com/office/drawing/2014/main" id="{5C927A6F-23A0-4521-A569-6ACD5D0B1C2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39DE79CD-39EC-453F-AB4F-B8EA5ABBE813}"/>
                </a:ext>
              </a:extLst>
            </p:cNvPr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709837BE-9409-4651-9400-8D5622E01DB1}"/>
              </a:ext>
            </a:extLst>
          </p:cNvPr>
          <p:cNvGrpSpPr/>
          <p:nvPr/>
        </p:nvGrpSpPr>
        <p:grpSpPr>
          <a:xfrm>
            <a:off x="7996890" y="2206582"/>
            <a:ext cx="1170015" cy="1225952"/>
            <a:chOff x="2521674" y="2294274"/>
            <a:chExt cx="1415772" cy="1483460"/>
          </a:xfrm>
        </p:grpSpPr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38B6E6E4-F07F-4D9F-8F16-8E14F51C7244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3" name="矩形 82">
                <a:extLst>
                  <a:ext uri="{FF2B5EF4-FFF2-40B4-BE49-F238E27FC236}">
                    <a16:creationId xmlns="" xmlns:a16="http://schemas.microsoft.com/office/drawing/2014/main" id="{A582EAEE-BC7E-4073-B52B-C1FDAF11F1B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85" name="直接连接符 84">
                <a:extLst>
                  <a:ext uri="{FF2B5EF4-FFF2-40B4-BE49-F238E27FC236}">
                    <a16:creationId xmlns="" xmlns:a16="http://schemas.microsoft.com/office/drawing/2014/main" id="{1AE2BF64-6771-4A1B-BF5B-8EA0DB142D79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="" xmlns:a16="http://schemas.microsoft.com/office/drawing/2014/main" id="{F9F4F1CB-167C-49A8-BFF6-8111EFD389CA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BAE65540-3A04-46D8-99EF-A0A615F944DB}"/>
                </a:ext>
              </a:extLst>
            </p:cNvPr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="" xmlns:a16="http://schemas.microsoft.com/office/drawing/2014/main" id="{E9A7219E-E910-4C88-B8BA-CA46A63D8E66}"/>
              </a:ext>
            </a:extLst>
          </p:cNvPr>
          <p:cNvSpPr txBox="1"/>
          <p:nvPr/>
        </p:nvSpPr>
        <p:spPr>
          <a:xfrm>
            <a:off x="4083812" y="3557357"/>
            <a:ext cx="3878853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雷锋名言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A71EDCB-4EF9-4025-A72D-C92405159AB5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FF7AA7B1-6DF2-47B3-90F3-E8A5386B9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="" xmlns:a16="http://schemas.microsoft.com/office/drawing/2014/main" id="{65BE5E0C-8EEA-4D26-B390-487C3F498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6A26C59-0120-4C14-B74F-A9F41E0EA3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47" y="272045"/>
            <a:ext cx="1400024" cy="13155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8C6E3C-D850-41ED-82C7-CBBADC4B5D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="" xmlns:a16="http://schemas.microsoft.com/office/drawing/2014/main" id="{E2B5A845-F1D6-4486-AC8A-297E561E13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3"/>
          <a:stretch/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DA9C56B-A99A-4FAE-B73A-245C3501F54A}"/>
              </a:ext>
            </a:extLst>
          </p:cNvPr>
          <p:cNvGrpSpPr/>
          <p:nvPr/>
        </p:nvGrpSpPr>
        <p:grpSpPr>
          <a:xfrm>
            <a:off x="1997212" y="2031131"/>
            <a:ext cx="6549424" cy="3729808"/>
            <a:chOff x="2091846" y="2112254"/>
            <a:chExt cx="6549424" cy="3729808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7E8B47C2-6F66-4DEF-BF14-49A834777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846" y="2112254"/>
              <a:ext cx="6549424" cy="372980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292461" y="2648066"/>
              <a:ext cx="4690047" cy="129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我愿做高山岩石之松，不做湖岸河旁之柳。我愿在暴风雨中艰苦的斗争中锻炼自己，不愿在平平静静的日子里度过自己的一生。 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262268" y="3885470"/>
              <a:ext cx="4181621" cy="874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谁要是游戏人生，他就一事无成；谁不能主宰自己，永远是一个奴隶。 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292461" y="4840659"/>
              <a:ext cx="3485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我愿做一颗永不生锈的螺丝钉。 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19AB801-2E43-40A9-BB83-AABEA499D451}"/>
              </a:ext>
            </a:extLst>
          </p:cNvPr>
          <p:cNvGrpSpPr/>
          <p:nvPr/>
        </p:nvGrpSpPr>
        <p:grpSpPr>
          <a:xfrm>
            <a:off x="1997212" y="1283147"/>
            <a:ext cx="2382719" cy="592626"/>
            <a:chOff x="1903277" y="1334747"/>
            <a:chExt cx="2382719" cy="592626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504864AC-3534-41A5-BCFB-474F7CF02318}"/>
                </a:ext>
              </a:extLst>
            </p:cNvPr>
            <p:cNvSpPr/>
            <p:nvPr/>
          </p:nvSpPr>
          <p:spPr>
            <a:xfrm>
              <a:off x="2665039" y="1484047"/>
              <a:ext cx="1620957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雷锋名言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0F31B9B4-6223-4C89-B7A3-33F8E9831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030B56B-1EB9-4F28-8863-DF152A318A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0415" y="2031131"/>
            <a:ext cx="2496003" cy="47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F9CB853-96AD-4AFC-ACD3-717EB13FBE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814" y="431123"/>
            <a:ext cx="9061891" cy="67964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78691" y="4039064"/>
            <a:ext cx="6459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力量从团结来，智慧从劳动来，行动从思想来，荣誉从集体来。 </a:t>
            </a:r>
          </a:p>
        </p:txBody>
      </p:sp>
      <p:sp>
        <p:nvSpPr>
          <p:cNvPr id="3" name="矩形 2"/>
          <p:cNvSpPr/>
          <p:nvPr/>
        </p:nvSpPr>
        <p:spPr>
          <a:xfrm>
            <a:off x="3794729" y="3548458"/>
            <a:ext cx="460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我们是国家的主人 </a:t>
            </a:r>
            <a:r>
              <a:rPr lang="en-US" altLang="zh-CN" dirty="0">
                <a:cs typeface="+mn-ea"/>
                <a:sym typeface="+mn-lt"/>
              </a:rPr>
              <a:t>, </a:t>
            </a:r>
            <a:r>
              <a:rPr lang="zh-CN" altLang="en-US" dirty="0">
                <a:cs typeface="+mn-ea"/>
                <a:sym typeface="+mn-lt"/>
              </a:rPr>
              <a:t>应该处处为国家着想。 </a:t>
            </a:r>
          </a:p>
        </p:txBody>
      </p:sp>
      <p:sp>
        <p:nvSpPr>
          <p:cNvPr id="4" name="矩形 3"/>
          <p:cNvSpPr/>
          <p:nvPr/>
        </p:nvSpPr>
        <p:spPr>
          <a:xfrm>
            <a:off x="3141945" y="46267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人的生命是有限的，可是，为人民服务是无限的，我要把有限的生命，投入到无限的为人民服务之中去。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F878AA6-38C3-43F3-BE3A-4AFF3A8FBCD5}"/>
              </a:ext>
            </a:extLst>
          </p:cNvPr>
          <p:cNvGrpSpPr/>
          <p:nvPr/>
        </p:nvGrpSpPr>
        <p:grpSpPr>
          <a:xfrm>
            <a:off x="1745295" y="1039600"/>
            <a:ext cx="2402436" cy="592626"/>
            <a:chOff x="1903277" y="1334747"/>
            <a:chExt cx="2402436" cy="592626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2B3ACA23-C397-4CD9-863C-8BA91E0A7FE5}"/>
                </a:ext>
              </a:extLst>
            </p:cNvPr>
            <p:cNvSpPr/>
            <p:nvPr/>
          </p:nvSpPr>
          <p:spPr>
            <a:xfrm>
              <a:off x="2684756" y="1484047"/>
              <a:ext cx="1620957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雷锋名言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51A9C9E6-1721-44C0-AFF4-A64AAB45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0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19AB801-2E43-40A9-BB83-AABEA499D451}"/>
              </a:ext>
            </a:extLst>
          </p:cNvPr>
          <p:cNvGrpSpPr/>
          <p:nvPr/>
        </p:nvGrpSpPr>
        <p:grpSpPr>
          <a:xfrm>
            <a:off x="1997212" y="1283147"/>
            <a:ext cx="2244933" cy="604967"/>
            <a:chOff x="1903277" y="1334747"/>
            <a:chExt cx="2244933" cy="604967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504864AC-3534-41A5-BCFB-474F7CF02318}"/>
                </a:ext>
              </a:extLst>
            </p:cNvPr>
            <p:cNvSpPr/>
            <p:nvPr/>
          </p:nvSpPr>
          <p:spPr>
            <a:xfrm>
              <a:off x="2527253" y="1496388"/>
              <a:ext cx="1620957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雷锋名言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0F31B9B4-6223-4C89-B7A3-33F8E9831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053B9C3-1A1C-42B9-8E58-BB8765447C22}"/>
              </a:ext>
            </a:extLst>
          </p:cNvPr>
          <p:cNvGrpSpPr/>
          <p:nvPr/>
        </p:nvGrpSpPr>
        <p:grpSpPr>
          <a:xfrm>
            <a:off x="3763382" y="1994227"/>
            <a:ext cx="6549424" cy="3729808"/>
            <a:chOff x="1997212" y="2031131"/>
            <a:chExt cx="6549424" cy="3729808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7E8B47C2-6F66-4DEF-BF14-49A834777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7212" y="2031131"/>
              <a:ext cx="6549424" cy="3729808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9E69C434-0BC6-4063-B55C-1EAFEC03FD06}"/>
                </a:ext>
              </a:extLst>
            </p:cNvPr>
            <p:cNvSpPr/>
            <p:nvPr/>
          </p:nvSpPr>
          <p:spPr>
            <a:xfrm>
              <a:off x="3143311" y="2658241"/>
              <a:ext cx="4408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自己活着，就是为了使别人过得更美好。 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C9741BE0-721A-4F4C-9F0D-721142534947}"/>
                </a:ext>
              </a:extLst>
            </p:cNvPr>
            <p:cNvSpPr/>
            <p:nvPr/>
          </p:nvSpPr>
          <p:spPr>
            <a:xfrm>
              <a:off x="3143311" y="3226118"/>
              <a:ext cx="45852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一滴水只有放进大海里才永远不会干涸，一个人只有当他把自己和集体事业融合在一起的时候才能最有力量。 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3282444C-58DB-4EB7-A046-8E2D9D835A69}"/>
                </a:ext>
              </a:extLst>
            </p:cNvPr>
            <p:cNvSpPr/>
            <p:nvPr/>
          </p:nvSpPr>
          <p:spPr>
            <a:xfrm>
              <a:off x="3067634" y="4248720"/>
              <a:ext cx="44085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一朵鲜花打扮不出美丽的春天，一个人先进总是单枪匹马，众人先进才能移山填海。 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9F02DC5-1DBE-405A-9ABE-A4926AE730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729" y="2621337"/>
            <a:ext cx="2375329" cy="40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39C09AD-F7BB-4CEE-B5C9-ADC4205488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501" y="1686950"/>
            <a:ext cx="4908102" cy="389263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80775" y="3054284"/>
            <a:ext cx="3523554" cy="170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对待同志要像春天般的温暖，对待工作要像夏天一样火热，对待个人主义要像秋风扫落叶一样，对待敌人要像严冬一样残酷无情。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B033767D-FBC5-4322-B78C-E0C5CBE73764}"/>
              </a:ext>
            </a:extLst>
          </p:cNvPr>
          <p:cNvGrpSpPr/>
          <p:nvPr/>
        </p:nvGrpSpPr>
        <p:grpSpPr>
          <a:xfrm>
            <a:off x="1997212" y="1283147"/>
            <a:ext cx="2332615" cy="592626"/>
            <a:chOff x="1903277" y="1334747"/>
            <a:chExt cx="2332615" cy="592626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917D1A7-9782-4EB1-B8FA-587FD0252AB8}"/>
                </a:ext>
              </a:extLst>
            </p:cNvPr>
            <p:cNvSpPr/>
            <p:nvPr/>
          </p:nvSpPr>
          <p:spPr>
            <a:xfrm>
              <a:off x="2614935" y="1484047"/>
              <a:ext cx="1620957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雷锋名言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33C1257C-016A-4F74-A239-E4964A367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6D2373C-8815-418E-BF8E-CA23A20127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576" y="2465560"/>
            <a:ext cx="2975621" cy="31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65656E7-97DF-4F31-B227-F20DAB13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任意多边形 32">
            <a:extLst>
              <a:ext uri="{FF2B5EF4-FFF2-40B4-BE49-F238E27FC236}">
                <a16:creationId xmlns="" xmlns:a16="http://schemas.microsoft.com/office/drawing/2014/main" id="{4AFBC97D-E9FA-49CE-8D61-B29ED6615D9B}"/>
              </a:ext>
            </a:extLst>
          </p:cNvPr>
          <p:cNvSpPr/>
          <p:nvPr/>
        </p:nvSpPr>
        <p:spPr>
          <a:xfrm>
            <a:off x="2110733" y="957375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35F9A6-66F4-452D-AA5B-44E27B71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EC49BE3-DB2E-4BD0-853D-7039264C7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45D0C77-A361-4268-9AC6-84005F603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077" y="3626176"/>
            <a:ext cx="3212926" cy="3212926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BAAC3D57-35E8-42B8-8945-66FEE39BCA44}"/>
              </a:ext>
            </a:extLst>
          </p:cNvPr>
          <p:cNvGrpSpPr/>
          <p:nvPr/>
        </p:nvGrpSpPr>
        <p:grpSpPr>
          <a:xfrm>
            <a:off x="3356598" y="2173065"/>
            <a:ext cx="1170015" cy="1228263"/>
            <a:chOff x="2521674" y="2294274"/>
            <a:chExt cx="1415772" cy="148625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01E01845-E88D-4350-8335-DE8EB02686A5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>
                <a:extLst>
                  <a:ext uri="{FF2B5EF4-FFF2-40B4-BE49-F238E27FC236}">
                    <a16:creationId xmlns="" xmlns:a16="http://schemas.microsoft.com/office/drawing/2014/main" id="{11FFE90D-BF85-4EA0-A58E-0A34B317A7A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="" xmlns:a16="http://schemas.microsoft.com/office/drawing/2014/main" id="{431BCFD5-EB0D-4B41-9226-6592E02BDC9B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6="http://schemas.microsoft.com/office/drawing/2014/main" id="{CD86D3BF-D77F-4128-802E-F4DFB3F5C007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B92716A-7B53-49E9-B39A-2E6487398128}"/>
                </a:ext>
              </a:extLst>
            </p:cNvPr>
            <p:cNvSpPr/>
            <p:nvPr/>
          </p:nvSpPr>
          <p:spPr>
            <a:xfrm>
              <a:off x="2556960" y="2328075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11ED7EF9-E6B3-4075-8EB9-A66D6EC75776}"/>
              </a:ext>
            </a:extLst>
          </p:cNvPr>
          <p:cNvGrpSpPr/>
          <p:nvPr/>
        </p:nvGrpSpPr>
        <p:grpSpPr>
          <a:xfrm>
            <a:off x="4891752" y="2206583"/>
            <a:ext cx="1175475" cy="1226487"/>
            <a:chOff x="2515067" y="2294274"/>
            <a:chExt cx="1422379" cy="1484107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39696BBD-F51A-48A3-9040-C40485A35208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0B77DA7F-5659-45CC-9BF6-5C5A37B9AEAA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="" xmlns:a16="http://schemas.microsoft.com/office/drawing/2014/main" id="{4D137DA7-4623-4C5B-BE5C-21B366BA69F4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1A08C213-6254-48DE-A3C0-7B8FB1D1D5A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568BD521-074C-4168-B5A9-E2A17C5E4C0E}"/>
                </a:ext>
              </a:extLst>
            </p:cNvPr>
            <p:cNvSpPr/>
            <p:nvPr/>
          </p:nvSpPr>
          <p:spPr>
            <a:xfrm>
              <a:off x="2515067" y="2325926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四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629EAC86-620F-4CB9-B37C-F14182637C08}"/>
              </a:ext>
            </a:extLst>
          </p:cNvPr>
          <p:cNvGrpSpPr/>
          <p:nvPr/>
        </p:nvGrpSpPr>
        <p:grpSpPr>
          <a:xfrm>
            <a:off x="6440010" y="2206582"/>
            <a:ext cx="1170015" cy="1225952"/>
            <a:chOff x="2521674" y="2294274"/>
            <a:chExt cx="1415772" cy="1483460"/>
          </a:xfrm>
        </p:grpSpPr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3AC25B58-614B-441B-9D58-643CC7EA9633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>
                <a:extLst>
                  <a:ext uri="{FF2B5EF4-FFF2-40B4-BE49-F238E27FC236}">
                    <a16:creationId xmlns="" xmlns:a16="http://schemas.microsoft.com/office/drawing/2014/main" id="{AB4A5449-D210-4233-A70E-447CFE12FB07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27C648F8-F0A4-4916-9CF4-6F0CB2DE3226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="" xmlns:a16="http://schemas.microsoft.com/office/drawing/2014/main" id="{5C927A6F-23A0-4521-A569-6ACD5D0B1C2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39DE79CD-39EC-453F-AB4F-B8EA5ABBE813}"/>
                </a:ext>
              </a:extLst>
            </p:cNvPr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709837BE-9409-4651-9400-8D5622E01DB1}"/>
              </a:ext>
            </a:extLst>
          </p:cNvPr>
          <p:cNvGrpSpPr/>
          <p:nvPr/>
        </p:nvGrpSpPr>
        <p:grpSpPr>
          <a:xfrm>
            <a:off x="7996890" y="2206582"/>
            <a:ext cx="1170015" cy="1225952"/>
            <a:chOff x="2521674" y="2294274"/>
            <a:chExt cx="1415772" cy="1483460"/>
          </a:xfrm>
        </p:grpSpPr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38B6E6E4-F07F-4D9F-8F16-8E14F51C7244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3" name="矩形 82">
                <a:extLst>
                  <a:ext uri="{FF2B5EF4-FFF2-40B4-BE49-F238E27FC236}">
                    <a16:creationId xmlns="" xmlns:a16="http://schemas.microsoft.com/office/drawing/2014/main" id="{A582EAEE-BC7E-4073-B52B-C1FDAF11F1B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85" name="直接连接符 84">
                <a:extLst>
                  <a:ext uri="{FF2B5EF4-FFF2-40B4-BE49-F238E27FC236}">
                    <a16:creationId xmlns="" xmlns:a16="http://schemas.microsoft.com/office/drawing/2014/main" id="{1AE2BF64-6771-4A1B-BF5B-8EA0DB142D79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="" xmlns:a16="http://schemas.microsoft.com/office/drawing/2014/main" id="{F9F4F1CB-167C-49A8-BFF6-8111EFD389CA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BAE65540-3A04-46D8-99EF-A0A615F944DB}"/>
                </a:ext>
              </a:extLst>
            </p:cNvPr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="" xmlns:a16="http://schemas.microsoft.com/office/drawing/2014/main" id="{E9A7219E-E910-4C88-B8BA-CA46A63D8E66}"/>
              </a:ext>
            </a:extLst>
          </p:cNvPr>
          <p:cNvSpPr txBox="1"/>
          <p:nvPr/>
        </p:nvSpPr>
        <p:spPr>
          <a:xfrm>
            <a:off x="4083812" y="3557357"/>
            <a:ext cx="3878853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雷锋精神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A71EDCB-4EF9-4025-A72D-C92405159AB5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FF7AA7B1-6DF2-47B3-90F3-E8A5386B9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="" xmlns:a16="http://schemas.microsoft.com/office/drawing/2014/main" id="{65BE5E0C-8EEA-4D26-B390-487C3F498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6A26C59-0120-4C14-B74F-A9F41E0EA3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47" y="272045"/>
            <a:ext cx="1400024" cy="13155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8C6E3C-D850-41ED-82C7-CBBADC4B5D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="" xmlns:a16="http://schemas.microsoft.com/office/drawing/2014/main" id="{E2B5A845-F1D6-4486-AC8A-297E561E13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3"/>
          <a:stretch/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7C194A2-D2A6-4585-AC90-6E6EA30F9BE1}"/>
              </a:ext>
            </a:extLst>
          </p:cNvPr>
          <p:cNvGrpSpPr/>
          <p:nvPr/>
        </p:nvGrpSpPr>
        <p:grpSpPr>
          <a:xfrm>
            <a:off x="1997212" y="1283147"/>
            <a:ext cx="5835659" cy="604967"/>
            <a:chOff x="1903277" y="1334747"/>
            <a:chExt cx="5835659" cy="604967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3227201-BD80-4470-8357-CF87FA8F5FFB}"/>
                </a:ext>
              </a:extLst>
            </p:cNvPr>
            <p:cNvSpPr/>
            <p:nvPr/>
          </p:nvSpPr>
          <p:spPr>
            <a:xfrm>
              <a:off x="2527253" y="1496388"/>
              <a:ext cx="5211683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雷锋精神到底是一种什么精神？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47E5BD8C-A11B-42A9-9F07-6F7EA40B5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DD22E9D-F06E-4587-A37A-9851FCDFB307}"/>
              </a:ext>
            </a:extLst>
          </p:cNvPr>
          <p:cNvSpPr/>
          <p:nvPr/>
        </p:nvSpPr>
        <p:spPr>
          <a:xfrm>
            <a:off x="4346459" y="2283881"/>
            <a:ext cx="5970739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雷锋是时代英雄，他懂得了“怎样做人，为谁活着”，能把自己“有限的生命，投入到无限的为人民服务之中去”。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539AAB1-6637-4CFB-BC81-1EE487187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30512" y="3156558"/>
            <a:ext cx="2919987" cy="329434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694655C4-74AD-45F0-9DF0-F839B5C335A9}"/>
              </a:ext>
            </a:extLst>
          </p:cNvPr>
          <p:cNvGrpSpPr/>
          <p:nvPr/>
        </p:nvGrpSpPr>
        <p:grpSpPr>
          <a:xfrm>
            <a:off x="5039494" y="3353843"/>
            <a:ext cx="3835120" cy="488887"/>
            <a:chOff x="4726343" y="3337596"/>
            <a:chExt cx="3835120" cy="488887"/>
          </a:xfrm>
        </p:grpSpPr>
        <p:sp>
          <p:nvSpPr>
            <p:cNvPr id="8" name="星形: 五角 7">
              <a:extLst>
                <a:ext uri="{FF2B5EF4-FFF2-40B4-BE49-F238E27FC236}">
                  <a16:creationId xmlns="" xmlns:a16="http://schemas.microsoft.com/office/drawing/2014/main" id="{71895D4B-0EC5-4C10-9123-5D24E66DC588}"/>
                </a:ext>
              </a:extLst>
            </p:cNvPr>
            <p:cNvSpPr/>
            <p:nvPr/>
          </p:nvSpPr>
          <p:spPr>
            <a:xfrm>
              <a:off x="4726343" y="3337596"/>
              <a:ext cx="496939" cy="488887"/>
            </a:xfrm>
            <a:prstGeom prst="star5">
              <a:avLst>
                <a:gd name="adj" fmla="val 25899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614D09C0-10F2-4EC0-9EB7-94A2D76C5974}"/>
                </a:ext>
              </a:extLst>
            </p:cNvPr>
            <p:cNvSpPr/>
            <p:nvPr/>
          </p:nvSpPr>
          <p:spPr>
            <a:xfrm>
              <a:off x="5375976" y="3405864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雷锋精神内涵之一：奉献精神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A2718955-0125-4221-BE68-467AF29D25C1}"/>
              </a:ext>
            </a:extLst>
          </p:cNvPr>
          <p:cNvGrpSpPr/>
          <p:nvPr/>
        </p:nvGrpSpPr>
        <p:grpSpPr>
          <a:xfrm>
            <a:off x="5039494" y="4006668"/>
            <a:ext cx="4296785" cy="488887"/>
            <a:chOff x="4726343" y="3990421"/>
            <a:chExt cx="4296785" cy="488887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74361652-B116-47EA-9DBD-767759EAD525}"/>
                </a:ext>
              </a:extLst>
            </p:cNvPr>
            <p:cNvSpPr/>
            <p:nvPr/>
          </p:nvSpPr>
          <p:spPr>
            <a:xfrm>
              <a:off x="5375976" y="4067057"/>
              <a:ext cx="3647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C00000"/>
                  </a:solidFill>
                  <a:cs typeface="+mn-ea"/>
                  <a:sym typeface="+mn-lt"/>
                </a:rPr>
                <a:t>雷锋精神内涵之二：“钉子”精神</a:t>
              </a:r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星形: 五角 15">
              <a:extLst>
                <a:ext uri="{FF2B5EF4-FFF2-40B4-BE49-F238E27FC236}">
                  <a16:creationId xmlns="" xmlns:a16="http://schemas.microsoft.com/office/drawing/2014/main" id="{F9D95A52-9FFB-468D-8FD0-53F67208259D}"/>
                </a:ext>
              </a:extLst>
            </p:cNvPr>
            <p:cNvSpPr/>
            <p:nvPr/>
          </p:nvSpPr>
          <p:spPr>
            <a:xfrm>
              <a:off x="4726343" y="3990421"/>
              <a:ext cx="496939" cy="488887"/>
            </a:xfrm>
            <a:prstGeom prst="star5">
              <a:avLst>
                <a:gd name="adj" fmla="val 25899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66C7DD62-3C28-4282-95E7-959CA9431D94}"/>
              </a:ext>
            </a:extLst>
          </p:cNvPr>
          <p:cNvGrpSpPr/>
          <p:nvPr/>
        </p:nvGrpSpPr>
        <p:grpSpPr>
          <a:xfrm>
            <a:off x="5039494" y="4659493"/>
            <a:ext cx="4527618" cy="488887"/>
            <a:chOff x="4726343" y="4643246"/>
            <a:chExt cx="4527618" cy="488887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2A63999-E41E-4854-B16D-8D7442D9CA76}"/>
                </a:ext>
              </a:extLst>
            </p:cNvPr>
            <p:cNvSpPr/>
            <p:nvPr/>
          </p:nvSpPr>
          <p:spPr>
            <a:xfrm>
              <a:off x="5375976" y="4728250"/>
              <a:ext cx="38779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雷锋精神内涵之三：“螺丝钉”精神</a:t>
              </a:r>
            </a:p>
          </p:txBody>
        </p:sp>
        <p:sp>
          <p:nvSpPr>
            <p:cNvPr id="17" name="星形: 五角 16">
              <a:extLst>
                <a:ext uri="{FF2B5EF4-FFF2-40B4-BE49-F238E27FC236}">
                  <a16:creationId xmlns="" xmlns:a16="http://schemas.microsoft.com/office/drawing/2014/main" id="{CB641DDE-798B-41E9-942F-1A7B36EFF556}"/>
                </a:ext>
              </a:extLst>
            </p:cNvPr>
            <p:cNvSpPr/>
            <p:nvPr/>
          </p:nvSpPr>
          <p:spPr>
            <a:xfrm>
              <a:off x="4726343" y="4643246"/>
              <a:ext cx="496939" cy="488887"/>
            </a:xfrm>
            <a:prstGeom prst="star5">
              <a:avLst>
                <a:gd name="adj" fmla="val 25899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33AD9D67-E0EA-49D5-8E21-A0765D3B8E72}"/>
              </a:ext>
            </a:extLst>
          </p:cNvPr>
          <p:cNvGrpSpPr/>
          <p:nvPr/>
        </p:nvGrpSpPr>
        <p:grpSpPr>
          <a:xfrm>
            <a:off x="5039494" y="5312319"/>
            <a:ext cx="4296785" cy="488887"/>
            <a:chOff x="4726343" y="5296072"/>
            <a:chExt cx="4296785" cy="488887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0AD7E53F-97F5-4263-A07F-594EE46BF223}"/>
                </a:ext>
              </a:extLst>
            </p:cNvPr>
            <p:cNvSpPr/>
            <p:nvPr/>
          </p:nvSpPr>
          <p:spPr>
            <a:xfrm>
              <a:off x="5375976" y="5345158"/>
              <a:ext cx="3647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C00000"/>
                  </a:solidFill>
                  <a:cs typeface="+mn-ea"/>
                  <a:sym typeface="+mn-lt"/>
                </a:rPr>
                <a:t>雷锋精神内涵之四：艰苦奋斗精神</a:t>
              </a:r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星形: 五角 17">
              <a:extLst>
                <a:ext uri="{FF2B5EF4-FFF2-40B4-BE49-F238E27FC236}">
                  <a16:creationId xmlns="" xmlns:a16="http://schemas.microsoft.com/office/drawing/2014/main" id="{CB6BBF3C-CE3B-45DE-BE9A-139B5FAAE031}"/>
                </a:ext>
              </a:extLst>
            </p:cNvPr>
            <p:cNvSpPr/>
            <p:nvPr/>
          </p:nvSpPr>
          <p:spPr>
            <a:xfrm>
              <a:off x="4726343" y="5296072"/>
              <a:ext cx="496939" cy="488887"/>
            </a:xfrm>
            <a:prstGeom prst="star5">
              <a:avLst>
                <a:gd name="adj" fmla="val 25899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4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CB479BD-4BD9-4F71-BCFD-EC299D4B2630}"/>
              </a:ext>
            </a:extLst>
          </p:cNvPr>
          <p:cNvGrpSpPr/>
          <p:nvPr/>
        </p:nvGrpSpPr>
        <p:grpSpPr>
          <a:xfrm>
            <a:off x="1997212" y="1283147"/>
            <a:ext cx="4758441" cy="604967"/>
            <a:chOff x="1903277" y="1334747"/>
            <a:chExt cx="4758441" cy="604967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637B23B3-98EA-4132-9715-0D7B20F61119}"/>
                </a:ext>
              </a:extLst>
            </p:cNvPr>
            <p:cNvSpPr/>
            <p:nvPr/>
          </p:nvSpPr>
          <p:spPr>
            <a:xfrm>
              <a:off x="2527253" y="1496388"/>
              <a:ext cx="4134465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雷锋精神的时代意义是？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9AC6EDDB-DBB7-451D-9785-7A8B39831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8763C3B-9014-41DA-BA94-1616738806FF}"/>
              </a:ext>
            </a:extLst>
          </p:cNvPr>
          <p:cNvGrpSpPr/>
          <p:nvPr/>
        </p:nvGrpSpPr>
        <p:grpSpPr>
          <a:xfrm>
            <a:off x="1997212" y="2250327"/>
            <a:ext cx="3768233" cy="2988598"/>
            <a:chOff x="1997212" y="2250327"/>
            <a:chExt cx="3768233" cy="2988598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918F09CA-73BE-4060-BCE2-99E22DEA4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7212" y="2250327"/>
              <a:ext cx="3768233" cy="298859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="" xmlns:a16="http://schemas.microsoft.com/office/drawing/2014/main" id="{3E5F9133-24E1-4FCE-961C-2799CED56FA8}"/>
                </a:ext>
              </a:extLst>
            </p:cNvPr>
            <p:cNvSpPr txBox="1"/>
            <p:nvPr/>
          </p:nvSpPr>
          <p:spPr>
            <a:xfrm>
              <a:off x="3134149" y="3386046"/>
              <a:ext cx="1467068" cy="3693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b="1">
                  <a:latin typeface="思源黑体" panose="020B0500000000000000" pitchFamily="34" charset="-122"/>
                  <a:ea typeface="隶书" panose="020105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集体意义：</a:t>
              </a:r>
            </a:p>
          </p:txBody>
        </p:sp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578E8162-916D-475E-A4CD-C77A992CC7BE}"/>
                </a:ext>
              </a:extLst>
            </p:cNvPr>
            <p:cNvSpPr txBox="1"/>
            <p:nvPr/>
          </p:nvSpPr>
          <p:spPr>
            <a:xfrm>
              <a:off x="2877668" y="3960860"/>
              <a:ext cx="1980029" cy="4801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b="1">
                  <a:latin typeface="思源黑体" panose="020B0500000000000000" pitchFamily="34" charset="-122"/>
                  <a:ea typeface="隶书" panose="020105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奉献和牺牲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BE0183D-ABF7-4F3C-8B3A-5741436AD32B}"/>
              </a:ext>
            </a:extLst>
          </p:cNvPr>
          <p:cNvGrpSpPr/>
          <p:nvPr/>
        </p:nvGrpSpPr>
        <p:grpSpPr>
          <a:xfrm>
            <a:off x="6645901" y="2261079"/>
            <a:ext cx="3768233" cy="2988598"/>
            <a:chOff x="6418913" y="2250327"/>
            <a:chExt cx="3768233" cy="2988598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AC96F7B8-6AC3-487D-9B63-A82A24440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8913" y="2250327"/>
              <a:ext cx="3768233" cy="2988598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466D9019-E03C-4211-9545-CA1F6FD70342}"/>
                </a:ext>
              </a:extLst>
            </p:cNvPr>
            <p:cNvSpPr txBox="1"/>
            <p:nvPr/>
          </p:nvSpPr>
          <p:spPr>
            <a:xfrm>
              <a:off x="7663224" y="3244334"/>
              <a:ext cx="1467068" cy="3693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b="1">
                  <a:latin typeface="思源黑体" panose="020B0500000000000000" pitchFamily="34" charset="-122"/>
                  <a:ea typeface="隶书" panose="020105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个人意义：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CAE7544E-E8FF-444C-8429-A51E1C0A89E4}"/>
                </a:ext>
              </a:extLst>
            </p:cNvPr>
            <p:cNvSpPr txBox="1"/>
            <p:nvPr/>
          </p:nvSpPr>
          <p:spPr>
            <a:xfrm>
              <a:off x="7479184" y="3755378"/>
              <a:ext cx="1835148" cy="867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b="1">
                  <a:latin typeface="思源黑体" panose="020B0500000000000000" pitchFamily="34" charset="-122"/>
                  <a:ea typeface="隶书" panose="020105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思源黑体" panose="020B0500000000000000" pitchFamily="34" charset="-122"/>
                  <a:ea typeface="思源黑体" panose="020B050000000000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思源黑体" panose="020B0500000000000000" pitchFamily="34" charset="-122"/>
                  <a:ea typeface="思源黑体" panose="020B0500000000000000" pitchFamily="34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我为人人人人为我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1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3F74E5B-3D4B-49E1-9824-D1604CE0C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任意多边形 32">
            <a:extLst>
              <a:ext uri="{FF2B5EF4-FFF2-40B4-BE49-F238E27FC236}">
                <a16:creationId xmlns="" xmlns:a16="http://schemas.microsoft.com/office/drawing/2014/main" id="{148BCA17-B15C-4A16-BE1E-689362DA2264}"/>
              </a:ext>
            </a:extLst>
          </p:cNvPr>
          <p:cNvSpPr/>
          <p:nvPr/>
        </p:nvSpPr>
        <p:spPr>
          <a:xfrm>
            <a:off x="2825339" y="746402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D12E459-579E-475E-BB0F-CDD1BF811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638934B-9901-4765-BA7C-9FC4CB2FB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5F969DDB-8C22-45F6-8118-FA62274A4EC5}"/>
              </a:ext>
            </a:extLst>
          </p:cNvPr>
          <p:cNvGrpSpPr/>
          <p:nvPr/>
        </p:nvGrpSpPr>
        <p:grpSpPr>
          <a:xfrm>
            <a:off x="4205471" y="2074379"/>
            <a:ext cx="2112470" cy="642529"/>
            <a:chOff x="3318480" y="2175742"/>
            <a:chExt cx="2908340" cy="884600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E3E4C322-E47B-44B5-95DD-745F80A206DD}"/>
                </a:ext>
              </a:extLst>
            </p:cNvPr>
            <p:cNvSpPr txBox="1"/>
            <p:nvPr/>
          </p:nvSpPr>
          <p:spPr>
            <a:xfrm>
              <a:off x="4277658" y="2364427"/>
              <a:ext cx="1949162" cy="5847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了解雷锋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595C307-F99E-49B1-9C41-DB2794D7278C}"/>
                </a:ext>
              </a:extLst>
            </p:cNvPr>
            <p:cNvGrpSpPr/>
            <p:nvPr/>
          </p:nvGrpSpPr>
          <p:grpSpPr>
            <a:xfrm>
              <a:off x="3318480" y="2175742"/>
              <a:ext cx="819214" cy="884600"/>
              <a:chOff x="2513996" y="2294274"/>
              <a:chExt cx="1501867" cy="1621742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76A48E51-EBE9-4044-A9F6-46D82C7C917B}"/>
                  </a:ext>
                </a:extLst>
              </p:cNvPr>
              <p:cNvGrpSpPr/>
              <p:nvPr/>
            </p:nvGrpSpPr>
            <p:grpSpPr>
              <a:xfrm>
                <a:off x="2521674" y="2294274"/>
                <a:ext cx="1415772" cy="1409630"/>
                <a:chOff x="5628" y="3689"/>
                <a:chExt cx="1844" cy="1836"/>
              </a:xfrm>
            </p:grpSpPr>
            <p:sp>
              <p:nvSpPr>
                <p:cNvPr id="18" name="矩形 17">
                  <a:extLst>
                    <a:ext uri="{FF2B5EF4-FFF2-40B4-BE49-F238E27FC236}">
                      <a16:creationId xmlns="" xmlns:a16="http://schemas.microsoft.com/office/drawing/2014/main" id="{C09B17AD-993B-4A4B-9434-CDF270A7F8E2}"/>
                    </a:ext>
                  </a:extLst>
                </p:cNvPr>
                <p:cNvSpPr/>
                <p:nvPr/>
              </p:nvSpPr>
              <p:spPr>
                <a:xfrm>
                  <a:off x="5638" y="3689"/>
                  <a:ext cx="1834" cy="1836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C00000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9" name="直接连接符 18">
                  <a:extLst>
                    <a:ext uri="{FF2B5EF4-FFF2-40B4-BE49-F238E27FC236}">
                      <a16:creationId xmlns="" xmlns:a16="http://schemas.microsoft.com/office/drawing/2014/main" id="{A2820A34-DF3E-4235-BAD8-87DB436B2AED}"/>
                    </a:ext>
                  </a:extLst>
                </p:cNvPr>
                <p:cNvCxnSpPr/>
                <p:nvPr/>
              </p:nvCxnSpPr>
              <p:spPr>
                <a:xfrm>
                  <a:off x="5628" y="4607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="" xmlns:a16="http://schemas.microsoft.com/office/drawing/2014/main" id="{38ACE6D1-1613-4833-AA54-B9940CE79D01}"/>
                    </a:ext>
                  </a:extLst>
                </p:cNvPr>
                <p:cNvCxnSpPr/>
                <p:nvPr/>
              </p:nvCxnSpPr>
              <p:spPr>
                <a:xfrm rot="5400000">
                  <a:off x="5608" y="4608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E63907C-71EE-4CB4-934E-4DDEA1F3D608}"/>
                  </a:ext>
                </a:extLst>
              </p:cNvPr>
              <p:cNvSpPr/>
              <p:nvPr/>
            </p:nvSpPr>
            <p:spPr>
              <a:xfrm>
                <a:off x="2513996" y="2440045"/>
                <a:ext cx="1501867" cy="1475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rgbClr val="C00000"/>
                    </a:solidFill>
                    <a:cs typeface="+mn-ea"/>
                    <a:sym typeface="+mn-lt"/>
                  </a:rPr>
                  <a:t>一</a:t>
                </a: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A02106E6-33D0-4063-9B28-767053E33642}"/>
              </a:ext>
            </a:extLst>
          </p:cNvPr>
          <p:cNvGrpSpPr/>
          <p:nvPr/>
        </p:nvGrpSpPr>
        <p:grpSpPr>
          <a:xfrm>
            <a:off x="4227308" y="3330157"/>
            <a:ext cx="2088177" cy="594401"/>
            <a:chOff x="3318480" y="4017152"/>
            <a:chExt cx="2874890" cy="818339"/>
          </a:xfrm>
        </p:grpSpPr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C1959605-1E33-444E-AE55-E61AAB326E25}"/>
                </a:ext>
              </a:extLst>
            </p:cNvPr>
            <p:cNvSpPr txBox="1"/>
            <p:nvPr/>
          </p:nvSpPr>
          <p:spPr>
            <a:xfrm>
              <a:off x="4244211" y="4179331"/>
              <a:ext cx="1949159" cy="58474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雷锋故事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36A2E398-A153-4A6E-9FD8-0A41A8754EB8}"/>
                </a:ext>
              </a:extLst>
            </p:cNvPr>
            <p:cNvGrpSpPr/>
            <p:nvPr/>
          </p:nvGrpSpPr>
          <p:grpSpPr>
            <a:xfrm>
              <a:off x="3318480" y="4017152"/>
              <a:ext cx="819212" cy="818339"/>
              <a:chOff x="2513996" y="2294274"/>
              <a:chExt cx="1501864" cy="1500266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="" xmlns:a16="http://schemas.microsoft.com/office/drawing/2014/main" id="{B2F985E2-7D93-4C6C-865D-B19EEE3B27D2}"/>
                  </a:ext>
                </a:extLst>
              </p:cNvPr>
              <p:cNvGrpSpPr/>
              <p:nvPr/>
            </p:nvGrpSpPr>
            <p:grpSpPr>
              <a:xfrm>
                <a:off x="2521674" y="2294274"/>
                <a:ext cx="1415772" cy="1409630"/>
                <a:chOff x="5628" y="3689"/>
                <a:chExt cx="1844" cy="1836"/>
              </a:xfrm>
            </p:grpSpPr>
            <p:sp>
              <p:nvSpPr>
                <p:cNvPr id="24" name="矩形 23">
                  <a:extLst>
                    <a:ext uri="{FF2B5EF4-FFF2-40B4-BE49-F238E27FC236}">
                      <a16:creationId xmlns="" xmlns:a16="http://schemas.microsoft.com/office/drawing/2014/main" id="{9CB99718-BA76-4DC1-BA22-B908E85EF5F9}"/>
                    </a:ext>
                  </a:extLst>
                </p:cNvPr>
                <p:cNvSpPr/>
                <p:nvPr/>
              </p:nvSpPr>
              <p:spPr>
                <a:xfrm>
                  <a:off x="5638" y="3689"/>
                  <a:ext cx="1834" cy="1836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5" name="直接连接符 24">
                  <a:extLst>
                    <a:ext uri="{FF2B5EF4-FFF2-40B4-BE49-F238E27FC236}">
                      <a16:creationId xmlns="" xmlns:a16="http://schemas.microsoft.com/office/drawing/2014/main" id="{244B5D3C-6AC9-47BA-9B0C-4FDFF3356899}"/>
                    </a:ext>
                  </a:extLst>
                </p:cNvPr>
                <p:cNvCxnSpPr/>
                <p:nvPr/>
              </p:nvCxnSpPr>
              <p:spPr>
                <a:xfrm>
                  <a:off x="5628" y="4607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="" xmlns:a16="http://schemas.microsoft.com/office/drawing/2014/main" id="{77129708-AA4B-4DB1-A056-8CCDCAAB61CF}"/>
                    </a:ext>
                  </a:extLst>
                </p:cNvPr>
                <p:cNvCxnSpPr/>
                <p:nvPr/>
              </p:nvCxnSpPr>
              <p:spPr>
                <a:xfrm rot="5400000">
                  <a:off x="5608" y="4608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8CA4FC87-316A-4C60-83AE-D120AA23D280}"/>
                  </a:ext>
                </a:extLst>
              </p:cNvPr>
              <p:cNvSpPr/>
              <p:nvPr/>
            </p:nvSpPr>
            <p:spPr>
              <a:xfrm>
                <a:off x="2513996" y="2318570"/>
                <a:ext cx="1501864" cy="1475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rgbClr val="C00000"/>
                    </a:solidFill>
                    <a:cs typeface="+mn-ea"/>
                    <a:sym typeface="+mn-lt"/>
                  </a:rPr>
                  <a:t>二</a:t>
                </a: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DD4BD64C-69EE-41C3-B97B-D2174CA36C08}"/>
              </a:ext>
            </a:extLst>
          </p:cNvPr>
          <p:cNvGrpSpPr/>
          <p:nvPr/>
        </p:nvGrpSpPr>
        <p:grpSpPr>
          <a:xfrm>
            <a:off x="7380151" y="2038469"/>
            <a:ext cx="2083102" cy="594401"/>
            <a:chOff x="6734758" y="2175742"/>
            <a:chExt cx="2867906" cy="818339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81C98A54-4C6E-40DC-B76C-146EBDB70661}"/>
                </a:ext>
              </a:extLst>
            </p:cNvPr>
            <p:cNvSpPr txBox="1"/>
            <p:nvPr/>
          </p:nvSpPr>
          <p:spPr>
            <a:xfrm>
              <a:off x="7653503" y="2319141"/>
              <a:ext cx="1949161" cy="58474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雷锋名言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BC743DE8-BDCB-4500-A6DE-AA8FF8ADAC6C}"/>
                </a:ext>
              </a:extLst>
            </p:cNvPr>
            <p:cNvGrpSpPr/>
            <p:nvPr/>
          </p:nvGrpSpPr>
          <p:grpSpPr>
            <a:xfrm>
              <a:off x="6734758" y="2175742"/>
              <a:ext cx="819213" cy="818339"/>
              <a:chOff x="2513996" y="2294274"/>
              <a:chExt cx="1501865" cy="1500266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59082E96-C061-4477-98D1-3FBB33E56F45}"/>
                  </a:ext>
                </a:extLst>
              </p:cNvPr>
              <p:cNvGrpSpPr/>
              <p:nvPr/>
            </p:nvGrpSpPr>
            <p:grpSpPr>
              <a:xfrm>
                <a:off x="2521674" y="2294274"/>
                <a:ext cx="1415772" cy="1409630"/>
                <a:chOff x="5628" y="3689"/>
                <a:chExt cx="1844" cy="1836"/>
              </a:xfrm>
            </p:grpSpPr>
            <p:sp>
              <p:nvSpPr>
                <p:cNvPr id="30" name="矩形 29">
                  <a:extLst>
                    <a:ext uri="{FF2B5EF4-FFF2-40B4-BE49-F238E27FC236}">
                      <a16:creationId xmlns="" xmlns:a16="http://schemas.microsoft.com/office/drawing/2014/main" id="{4F1B3F2C-CC26-4B93-974D-59E20377D8F0}"/>
                    </a:ext>
                  </a:extLst>
                </p:cNvPr>
                <p:cNvSpPr/>
                <p:nvPr/>
              </p:nvSpPr>
              <p:spPr>
                <a:xfrm>
                  <a:off x="5638" y="3689"/>
                  <a:ext cx="1834" cy="1836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cxnSp>
              <p:nvCxnSpPr>
                <p:cNvPr id="31" name="直接连接符 30">
                  <a:extLst>
                    <a:ext uri="{FF2B5EF4-FFF2-40B4-BE49-F238E27FC236}">
                      <a16:creationId xmlns="" xmlns:a16="http://schemas.microsoft.com/office/drawing/2014/main" id="{67925AC6-A104-4D35-A277-304E3BF11F54}"/>
                    </a:ext>
                  </a:extLst>
                </p:cNvPr>
                <p:cNvCxnSpPr/>
                <p:nvPr/>
              </p:nvCxnSpPr>
              <p:spPr>
                <a:xfrm>
                  <a:off x="5628" y="4607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="" xmlns:a16="http://schemas.microsoft.com/office/drawing/2014/main" id="{B7A47EC0-B098-4ABF-95FB-444D0A6110FA}"/>
                    </a:ext>
                  </a:extLst>
                </p:cNvPr>
                <p:cNvCxnSpPr/>
                <p:nvPr/>
              </p:nvCxnSpPr>
              <p:spPr>
                <a:xfrm rot="5400000">
                  <a:off x="5608" y="4608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矩形 28">
                <a:extLst>
                  <a:ext uri="{FF2B5EF4-FFF2-40B4-BE49-F238E27FC236}">
                    <a16:creationId xmlns="" xmlns:a16="http://schemas.microsoft.com/office/drawing/2014/main" id="{6E5FB206-E094-4823-B024-E96267DC67B1}"/>
                  </a:ext>
                </a:extLst>
              </p:cNvPr>
              <p:cNvSpPr/>
              <p:nvPr/>
            </p:nvSpPr>
            <p:spPr>
              <a:xfrm>
                <a:off x="2513996" y="2318570"/>
                <a:ext cx="1501865" cy="1475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rgbClr val="C00000"/>
                    </a:solidFill>
                    <a:cs typeface="+mn-ea"/>
                    <a:sym typeface="+mn-lt"/>
                  </a:rPr>
                  <a:t>三</a:t>
                </a: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4A86AB21-55F9-477F-B6BC-5D5DFED50CB8}"/>
              </a:ext>
            </a:extLst>
          </p:cNvPr>
          <p:cNvGrpSpPr/>
          <p:nvPr/>
        </p:nvGrpSpPr>
        <p:grpSpPr>
          <a:xfrm>
            <a:off x="7380151" y="3287650"/>
            <a:ext cx="2083102" cy="584775"/>
            <a:chOff x="6734758" y="4003900"/>
            <a:chExt cx="2867906" cy="805088"/>
          </a:xfrm>
        </p:grpSpPr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BAEE0D89-A892-4B0C-B096-E9CC1BE23647}"/>
                </a:ext>
              </a:extLst>
            </p:cNvPr>
            <p:cNvSpPr txBox="1"/>
            <p:nvPr/>
          </p:nvSpPr>
          <p:spPr>
            <a:xfrm>
              <a:off x="7653503" y="4161536"/>
              <a:ext cx="1949161" cy="5847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雷锋精神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959E466B-3EC8-414C-9A39-8346D1A0EDF4}"/>
                </a:ext>
              </a:extLst>
            </p:cNvPr>
            <p:cNvGrpSpPr/>
            <p:nvPr/>
          </p:nvGrpSpPr>
          <p:grpSpPr>
            <a:xfrm>
              <a:off x="6734758" y="4003900"/>
              <a:ext cx="819213" cy="805088"/>
              <a:chOff x="2513996" y="2269979"/>
              <a:chExt cx="1501865" cy="1475972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="" xmlns:a16="http://schemas.microsoft.com/office/drawing/2014/main" id="{FE5DDB5E-B375-4AB4-A7A8-5421F3D9CC3D}"/>
                  </a:ext>
                </a:extLst>
              </p:cNvPr>
              <p:cNvGrpSpPr/>
              <p:nvPr/>
            </p:nvGrpSpPr>
            <p:grpSpPr>
              <a:xfrm>
                <a:off x="2521674" y="2294274"/>
                <a:ext cx="1415772" cy="1409630"/>
                <a:chOff x="5628" y="3689"/>
                <a:chExt cx="1844" cy="1836"/>
              </a:xfrm>
            </p:grpSpPr>
            <p:sp>
              <p:nvSpPr>
                <p:cNvPr id="36" name="矩形 35">
                  <a:extLst>
                    <a:ext uri="{FF2B5EF4-FFF2-40B4-BE49-F238E27FC236}">
                      <a16:creationId xmlns="" xmlns:a16="http://schemas.microsoft.com/office/drawing/2014/main" id="{DF02FFBD-179B-401A-8AA3-402FC3A57DBD}"/>
                    </a:ext>
                  </a:extLst>
                </p:cNvPr>
                <p:cNvSpPr/>
                <p:nvPr/>
              </p:nvSpPr>
              <p:spPr>
                <a:xfrm>
                  <a:off x="5638" y="3689"/>
                  <a:ext cx="1834" cy="1836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cxnSp>
              <p:nvCxnSpPr>
                <p:cNvPr id="37" name="直接连接符 36">
                  <a:extLst>
                    <a:ext uri="{FF2B5EF4-FFF2-40B4-BE49-F238E27FC236}">
                      <a16:creationId xmlns="" xmlns:a16="http://schemas.microsoft.com/office/drawing/2014/main" id="{B12E1CDD-5A03-4E22-A133-3E0E8232248A}"/>
                    </a:ext>
                  </a:extLst>
                </p:cNvPr>
                <p:cNvCxnSpPr/>
                <p:nvPr/>
              </p:nvCxnSpPr>
              <p:spPr>
                <a:xfrm>
                  <a:off x="5628" y="4607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="" xmlns:a16="http://schemas.microsoft.com/office/drawing/2014/main" id="{1D1DAC45-FEA6-404C-924A-403124609288}"/>
                    </a:ext>
                  </a:extLst>
                </p:cNvPr>
                <p:cNvCxnSpPr/>
                <p:nvPr/>
              </p:nvCxnSpPr>
              <p:spPr>
                <a:xfrm rot="5400000">
                  <a:off x="5608" y="4608"/>
                  <a:ext cx="1834" cy="0"/>
                </a:xfrm>
                <a:prstGeom prst="line">
                  <a:avLst/>
                </a:prstGeom>
                <a:ln>
                  <a:solidFill>
                    <a:srgbClr val="C00000">
                      <a:alpha val="67000"/>
                    </a:srgb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A0813E1A-5701-4FA7-BDB3-AFB069A6AB14}"/>
                  </a:ext>
                </a:extLst>
              </p:cNvPr>
              <p:cNvSpPr/>
              <p:nvPr/>
            </p:nvSpPr>
            <p:spPr>
              <a:xfrm>
                <a:off x="2513996" y="2269979"/>
                <a:ext cx="1501865" cy="1475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rgbClr val="C00000"/>
                    </a:solidFill>
                    <a:cs typeface="+mn-ea"/>
                    <a:sym typeface="+mn-lt"/>
                  </a:rPr>
                  <a:t>四</a:t>
                </a:r>
              </a:p>
            </p:txBody>
          </p:sp>
        </p:grpSp>
      </p:grp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B7C69E84-39CF-4389-9190-0DADB4B6FF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135" y="2310616"/>
            <a:ext cx="2667485" cy="4562535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D0116EAA-5D56-4D2A-ACD2-9B0A760F84C1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51" name="图片 50">
              <a:extLst>
                <a:ext uri="{FF2B5EF4-FFF2-40B4-BE49-F238E27FC236}">
                  <a16:creationId xmlns="" xmlns:a16="http://schemas.microsoft.com/office/drawing/2014/main" id="{A64EA23C-AB6E-4B51-905C-B24E847CB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="" xmlns:a16="http://schemas.microsoft.com/office/drawing/2014/main" id="{C1FC22E2-4637-4EAB-87CD-4C205F2A8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7A7C8EFB-DB44-4198-A6AA-AE87F41614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49B5C6AC-C581-4DA6-80AD-CDC52261A8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3"/>
          <a:stretch/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6959" y="319596"/>
            <a:ext cx="12983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7FFF6"/>
                </a:solidFill>
              </a:rPr>
              <a:t>https://www.ypppt.com/</a:t>
            </a:r>
            <a:endParaRPr lang="zh-CN" altLang="en-US" sz="700" dirty="0">
              <a:solidFill>
                <a:srgbClr val="F7FF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7BA45E5-2E34-46F4-9F12-BE24BA17F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8714" y="1869490"/>
            <a:ext cx="6792240" cy="424460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7887351-8E50-404B-8955-17B82853D662}"/>
              </a:ext>
            </a:extLst>
          </p:cNvPr>
          <p:cNvGrpSpPr/>
          <p:nvPr/>
        </p:nvGrpSpPr>
        <p:grpSpPr>
          <a:xfrm>
            <a:off x="1997212" y="1283147"/>
            <a:ext cx="7631022" cy="604967"/>
            <a:chOff x="1903277" y="1334747"/>
            <a:chExt cx="7631022" cy="604967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25E00B02-098E-4C85-979A-FCE5423DBD98}"/>
                </a:ext>
              </a:extLst>
            </p:cNvPr>
            <p:cNvSpPr/>
            <p:nvPr/>
          </p:nvSpPr>
          <p:spPr>
            <a:xfrm>
              <a:off x="2527253" y="1496388"/>
              <a:ext cx="7007046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我们现在到底能学习雷锋同志的哪些精神？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F67187FF-E836-4F5B-B8FE-EFFBD6130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D5DA805-1D0F-42CB-827D-EB8039B38654}"/>
              </a:ext>
            </a:extLst>
          </p:cNvPr>
          <p:cNvSpPr/>
          <p:nvPr/>
        </p:nvSpPr>
        <p:spPr>
          <a:xfrm>
            <a:off x="3844242" y="2902062"/>
            <a:ext cx="3048000" cy="1884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与人为善、善待他人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助人为乐、学会感恩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关心集体，热心公益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勤奋学习、学有所获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A2802F3-F766-45B1-8D55-6120CA86D0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805" y="2663197"/>
            <a:ext cx="4037243" cy="40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336925" y="32988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9DE42FD7-E148-4E59-BA0A-CD1389FBE188}"/>
              </a:ext>
            </a:extLst>
          </p:cNvPr>
          <p:cNvGrpSpPr/>
          <p:nvPr/>
        </p:nvGrpSpPr>
        <p:grpSpPr>
          <a:xfrm>
            <a:off x="3725803" y="1800635"/>
            <a:ext cx="6549424" cy="3729808"/>
            <a:chOff x="3775908" y="1816014"/>
            <a:chExt cx="6549424" cy="3729808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496735C4-6D7D-431E-8E98-ACAA7916C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5908" y="1816014"/>
              <a:ext cx="6549424" cy="372980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5114553" y="2504446"/>
              <a:ext cx="4267199" cy="1955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请同学们讨论，作为小学生，我们如何在日常生活中践行雷锋的奉献精神？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B57C71-F48F-47BE-92D2-3345D8A5EA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62" y="3081402"/>
            <a:ext cx="3188611" cy="36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A4EC0D91-3395-4DB7-8070-FAE194FDBB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271095" y="1660198"/>
            <a:ext cx="2386208" cy="385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学习雷锋好榜样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忠于革命忠于党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爱憎分明不忘本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立场坚定斗志强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立场坚定斗志强</a:t>
            </a:r>
          </a:p>
          <a:p>
            <a:pPr>
              <a:lnSpc>
                <a:spcPct val="80000"/>
              </a:lnSpc>
            </a:pP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学习雷锋好榜样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艰苦朴素永不忘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愿做革命的螺丝钉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集体主义思想放光芒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集体主义思想放光芒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55FF0E88-B654-4842-998F-E06D9FAC27F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728572" y="1641908"/>
            <a:ext cx="2292263" cy="353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学习雷锋好榜样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毛主席的教导记心上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全心全意为人民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共产主义品格多高尚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共产主义品格多高尚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学习雷锋好榜样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毛泽东思想来武装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保卫祖国握紧枪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努力学习天天向上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努力学习天天向上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="" xmlns:a16="http://schemas.microsoft.com/office/drawing/2014/main" id="{B25DB1AC-046D-4F11-BA23-7963CAF82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975" y="1808169"/>
            <a:ext cx="677108" cy="170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cs typeface="+mn-ea"/>
                <a:sym typeface="+mn-lt"/>
              </a:rPr>
              <a:t>齐声歌唱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B79BDD0-14F6-49B4-9EE9-D21838DFD8CC}"/>
              </a:ext>
            </a:extLst>
          </p:cNvPr>
          <p:cNvSpPr/>
          <p:nvPr/>
        </p:nvSpPr>
        <p:spPr>
          <a:xfrm>
            <a:off x="2302813" y="2491164"/>
            <a:ext cx="553998" cy="221310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学习雷锋好榜样</a:t>
            </a:r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AD99CA5-EDA1-43B1-80BD-F042AA6961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430" y="1891430"/>
            <a:ext cx="4966570" cy="49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65656E7-97DF-4F31-B227-F20DAB13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35F9A6-66F4-452D-AA5B-44E27B71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EC49BE3-DB2E-4BD0-853D-7039264C7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45D0C77-A361-4268-9AC6-84005F603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669" y="3645074"/>
            <a:ext cx="3212926" cy="3212926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7C6F59FB-AEBB-40E0-9DF2-4EA8775AD007}"/>
              </a:ext>
            </a:extLst>
          </p:cNvPr>
          <p:cNvGrpSpPr/>
          <p:nvPr/>
        </p:nvGrpSpPr>
        <p:grpSpPr>
          <a:xfrm>
            <a:off x="3033271" y="1099287"/>
            <a:ext cx="6596621" cy="523220"/>
            <a:chOff x="3398993" y="1743902"/>
            <a:chExt cx="6596621" cy="523220"/>
          </a:xfrm>
        </p:grpSpPr>
        <p:cxnSp>
          <p:nvCxnSpPr>
            <p:cNvPr id="45" name="直接连接符 44">
              <a:extLst>
                <a:ext uri="{FF2B5EF4-FFF2-40B4-BE49-F238E27FC236}">
                  <a16:creationId xmlns="" xmlns:a16="http://schemas.microsoft.com/office/drawing/2014/main" id="{00F9C83A-01F4-44F7-B619-C54E10BE22CB}"/>
                </a:ext>
              </a:extLst>
            </p:cNvPr>
            <p:cNvCxnSpPr/>
            <p:nvPr/>
          </p:nvCxnSpPr>
          <p:spPr>
            <a:xfrm>
              <a:off x="3398993" y="2017026"/>
              <a:ext cx="17716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C790302E-EF6E-4A58-8ECC-2B4DF312C51E}"/>
                </a:ext>
              </a:extLst>
            </p:cNvPr>
            <p:cNvSpPr txBox="1"/>
            <p:nvPr/>
          </p:nvSpPr>
          <p:spPr>
            <a:xfrm>
              <a:off x="5497153" y="1743902"/>
              <a:ext cx="2400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弘扬雷锋精神</a:t>
              </a: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03752E39-6A4F-49B6-8A29-0A4C19AC262E}"/>
                </a:ext>
              </a:extLst>
            </p:cNvPr>
            <p:cNvCxnSpPr/>
            <p:nvPr/>
          </p:nvCxnSpPr>
          <p:spPr>
            <a:xfrm>
              <a:off x="8223964" y="2017026"/>
              <a:ext cx="17716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BAAC3D57-35E8-42B8-8945-66FEE39BCA44}"/>
              </a:ext>
            </a:extLst>
          </p:cNvPr>
          <p:cNvGrpSpPr/>
          <p:nvPr/>
        </p:nvGrpSpPr>
        <p:grpSpPr>
          <a:xfrm>
            <a:off x="1409298" y="2145532"/>
            <a:ext cx="1403877" cy="1480068"/>
            <a:chOff x="2521674" y="2294274"/>
            <a:chExt cx="1415772" cy="1492610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01E01845-E88D-4350-8335-DE8EB02686A5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>
                <a:extLst>
                  <a:ext uri="{FF2B5EF4-FFF2-40B4-BE49-F238E27FC236}">
                    <a16:creationId xmlns="" xmlns:a16="http://schemas.microsoft.com/office/drawing/2014/main" id="{11FFE90D-BF85-4EA0-A58E-0A34B317A7A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="" xmlns:a16="http://schemas.microsoft.com/office/drawing/2014/main" id="{431BCFD5-EB0D-4B41-9226-6592E02BDC9B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6="http://schemas.microsoft.com/office/drawing/2014/main" id="{CD86D3BF-D77F-4128-802E-F4DFB3F5C007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B92716A-7B53-49E9-B39A-2E6487398128}"/>
                </a:ext>
              </a:extLst>
            </p:cNvPr>
            <p:cNvSpPr/>
            <p:nvPr/>
          </p:nvSpPr>
          <p:spPr>
            <a:xfrm>
              <a:off x="2556960" y="2328076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学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11ED7EF9-E6B3-4075-8EB9-A66D6EC75776}"/>
              </a:ext>
            </a:extLst>
          </p:cNvPr>
          <p:cNvGrpSpPr/>
          <p:nvPr/>
        </p:nvGrpSpPr>
        <p:grpSpPr>
          <a:xfrm>
            <a:off x="2944451" y="2179050"/>
            <a:ext cx="1410428" cy="1477936"/>
            <a:chOff x="2515067" y="2294274"/>
            <a:chExt cx="1422379" cy="1490460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39696BBD-F51A-48A3-9040-C40485A35208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0B77DA7F-5659-45CC-9BF6-5C5A37B9AEAA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="" xmlns:a16="http://schemas.microsoft.com/office/drawing/2014/main" id="{4D137DA7-4623-4C5B-BE5C-21B366BA69F4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1A08C213-6254-48DE-A3C0-7B8FB1D1D5A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568BD521-074C-4168-B5A9-E2A17C5E4C0E}"/>
                </a:ext>
              </a:extLst>
            </p:cNvPr>
            <p:cNvSpPr/>
            <p:nvPr/>
          </p:nvSpPr>
          <p:spPr>
            <a:xfrm>
              <a:off x="2515067" y="2325926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雷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629EAC86-620F-4CB9-B37C-F14182637C08}"/>
              </a:ext>
            </a:extLst>
          </p:cNvPr>
          <p:cNvGrpSpPr/>
          <p:nvPr/>
        </p:nvGrpSpPr>
        <p:grpSpPr>
          <a:xfrm>
            <a:off x="4492709" y="2179049"/>
            <a:ext cx="1403877" cy="1477294"/>
            <a:chOff x="2521674" y="2294274"/>
            <a:chExt cx="1415772" cy="1489813"/>
          </a:xfrm>
        </p:grpSpPr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3AC25B58-614B-441B-9D58-643CC7EA9633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>
                <a:extLst>
                  <a:ext uri="{FF2B5EF4-FFF2-40B4-BE49-F238E27FC236}">
                    <a16:creationId xmlns="" xmlns:a16="http://schemas.microsoft.com/office/drawing/2014/main" id="{AB4A5449-D210-4233-A70E-447CFE12FB07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27C648F8-F0A4-4916-9CF4-6F0CB2DE3226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="" xmlns:a16="http://schemas.microsoft.com/office/drawing/2014/main" id="{5C927A6F-23A0-4521-A569-6ACD5D0B1C2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39DE79CD-39EC-453F-AB4F-B8EA5ABBE813}"/>
                </a:ext>
              </a:extLst>
            </p:cNvPr>
            <p:cNvSpPr/>
            <p:nvPr/>
          </p:nvSpPr>
          <p:spPr>
            <a:xfrm>
              <a:off x="2553826" y="2325279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锋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DF5D95AC-178B-48F4-B635-C79D9BE141C6}"/>
              </a:ext>
            </a:extLst>
          </p:cNvPr>
          <p:cNvGrpSpPr/>
          <p:nvPr/>
        </p:nvGrpSpPr>
        <p:grpSpPr>
          <a:xfrm>
            <a:off x="6389583" y="2179050"/>
            <a:ext cx="1403877" cy="1479936"/>
            <a:chOff x="2521674" y="2294274"/>
            <a:chExt cx="1415772" cy="1492477"/>
          </a:xfrm>
        </p:grpSpPr>
        <p:grpSp>
          <p:nvGrpSpPr>
            <p:cNvPr id="67" name="组合 66">
              <a:extLst>
                <a:ext uri="{FF2B5EF4-FFF2-40B4-BE49-F238E27FC236}">
                  <a16:creationId xmlns="" xmlns:a16="http://schemas.microsoft.com/office/drawing/2014/main" id="{DEABD300-A486-45ED-B5A8-65481F4E9628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8" name="矩形 67">
                <a:extLst>
                  <a:ext uri="{FF2B5EF4-FFF2-40B4-BE49-F238E27FC236}">
                    <a16:creationId xmlns="" xmlns:a16="http://schemas.microsoft.com/office/drawing/2014/main" id="{89D49DC2-956A-4A3A-AADD-F804ADA87565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69" name="直接连接符 68">
                <a:extLst>
                  <a:ext uri="{FF2B5EF4-FFF2-40B4-BE49-F238E27FC236}">
                    <a16:creationId xmlns="" xmlns:a16="http://schemas.microsoft.com/office/drawing/2014/main" id="{93A48C02-7104-45AF-88D7-A601435EB1CE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="" xmlns:a16="http://schemas.microsoft.com/office/drawing/2014/main" id="{BF32BD88-38AA-4B1C-B0FE-136849254E1B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1611AA6F-8FDF-44BA-ACEA-427C1E82705A}"/>
                </a:ext>
              </a:extLst>
            </p:cNvPr>
            <p:cNvSpPr/>
            <p:nvPr/>
          </p:nvSpPr>
          <p:spPr>
            <a:xfrm>
              <a:off x="2555717" y="2327943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讲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A998D0A2-E9F4-4D7E-917C-18E797AED7C2}"/>
              </a:ext>
            </a:extLst>
          </p:cNvPr>
          <p:cNvGrpSpPr/>
          <p:nvPr/>
        </p:nvGrpSpPr>
        <p:grpSpPr>
          <a:xfrm>
            <a:off x="8002791" y="2179049"/>
            <a:ext cx="1403877" cy="1515778"/>
            <a:chOff x="2521674" y="2294274"/>
            <a:chExt cx="1415772" cy="1528623"/>
          </a:xfrm>
        </p:grpSpPr>
        <p:grpSp>
          <p:nvGrpSpPr>
            <p:cNvPr id="73" name="组合 72">
              <a:extLst>
                <a:ext uri="{FF2B5EF4-FFF2-40B4-BE49-F238E27FC236}">
                  <a16:creationId xmlns="" xmlns:a16="http://schemas.microsoft.com/office/drawing/2014/main" id="{F9769C97-D676-4BBC-B2CE-51ED587F42A1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74" name="矩形 73">
                <a:extLst>
                  <a:ext uri="{FF2B5EF4-FFF2-40B4-BE49-F238E27FC236}">
                    <a16:creationId xmlns="" xmlns:a16="http://schemas.microsoft.com/office/drawing/2014/main" id="{BF543ADA-E342-4303-906C-071BD9236EF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75" name="直接连接符 74">
                <a:extLst>
                  <a:ext uri="{FF2B5EF4-FFF2-40B4-BE49-F238E27FC236}">
                    <a16:creationId xmlns="" xmlns:a16="http://schemas.microsoft.com/office/drawing/2014/main" id="{A77FA415-B87C-402F-844A-5B57CE4A3E1C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="" xmlns:a16="http://schemas.microsoft.com/office/drawing/2014/main" id="{8A145322-7025-4F02-83A1-D9CF14B20226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矩形 71">
              <a:extLst>
                <a:ext uri="{FF2B5EF4-FFF2-40B4-BE49-F238E27FC236}">
                  <a16:creationId xmlns="" xmlns:a16="http://schemas.microsoft.com/office/drawing/2014/main" id="{1D5F6534-727E-4A3B-9BD4-0ACA9F67EE8E}"/>
                </a:ext>
              </a:extLst>
            </p:cNvPr>
            <p:cNvSpPr/>
            <p:nvPr/>
          </p:nvSpPr>
          <p:spPr>
            <a:xfrm>
              <a:off x="2567956" y="2364089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奉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="" xmlns:a16="http://schemas.microsoft.com/office/drawing/2014/main" id="{D316A813-E29B-4B0B-B7B0-ABEE735181CF}"/>
              </a:ext>
            </a:extLst>
          </p:cNvPr>
          <p:cNvGrpSpPr/>
          <p:nvPr/>
        </p:nvGrpSpPr>
        <p:grpSpPr>
          <a:xfrm>
            <a:off x="9615999" y="2179049"/>
            <a:ext cx="1403877" cy="1477293"/>
            <a:chOff x="2521674" y="2294274"/>
            <a:chExt cx="1415772" cy="1489812"/>
          </a:xfrm>
        </p:grpSpPr>
        <p:grpSp>
          <p:nvGrpSpPr>
            <p:cNvPr id="79" name="组合 78">
              <a:extLst>
                <a:ext uri="{FF2B5EF4-FFF2-40B4-BE49-F238E27FC236}">
                  <a16:creationId xmlns="" xmlns:a16="http://schemas.microsoft.com/office/drawing/2014/main" id="{8387F62F-AF85-459E-BEAE-85F348B357A9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0" name="矩形 79">
                <a:extLst>
                  <a:ext uri="{FF2B5EF4-FFF2-40B4-BE49-F238E27FC236}">
                    <a16:creationId xmlns="" xmlns:a16="http://schemas.microsoft.com/office/drawing/2014/main" id="{59F1723E-45B5-4622-B72A-AF7C2D6F6E58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800">
                  <a:cs typeface="+mn-ea"/>
                  <a:sym typeface="+mn-lt"/>
                </a:endParaRPr>
              </a:p>
            </p:txBody>
          </p:sp>
          <p:cxnSp>
            <p:nvCxnSpPr>
              <p:cNvPr id="81" name="直接连接符 80">
                <a:extLst>
                  <a:ext uri="{FF2B5EF4-FFF2-40B4-BE49-F238E27FC236}">
                    <a16:creationId xmlns="" xmlns:a16="http://schemas.microsoft.com/office/drawing/2014/main" id="{93527626-E3C0-4456-B67C-269CF9B520C0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="" xmlns:a16="http://schemas.microsoft.com/office/drawing/2014/main" id="{02A05CAB-7656-4FC8-A768-6B047D0E38FB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矩形 77">
              <a:extLst>
                <a:ext uri="{FF2B5EF4-FFF2-40B4-BE49-F238E27FC236}">
                  <a16:creationId xmlns="" xmlns:a16="http://schemas.microsoft.com/office/drawing/2014/main" id="{DC0656F1-E927-4813-BABB-668057AE3998}"/>
                </a:ext>
              </a:extLst>
            </p:cNvPr>
            <p:cNvSpPr/>
            <p:nvPr/>
          </p:nvSpPr>
          <p:spPr>
            <a:xfrm>
              <a:off x="2554115" y="2325278"/>
              <a:ext cx="1324307" cy="145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C00000"/>
                  </a:solidFill>
                  <a:cs typeface="+mn-ea"/>
                  <a:sym typeface="+mn-lt"/>
                </a:rPr>
                <a:t>献</a:t>
              </a:r>
            </a:p>
          </p:txBody>
        </p:sp>
      </p:grp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7638A390-EC55-4D54-A410-5075A659743E}"/>
              </a:ext>
            </a:extLst>
          </p:cNvPr>
          <p:cNvSpPr txBox="1"/>
          <p:nvPr/>
        </p:nvSpPr>
        <p:spPr>
          <a:xfrm>
            <a:off x="3033271" y="4060867"/>
            <a:ext cx="580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中小学学雷锋精神活动主题班会</a:t>
            </a:r>
          </a:p>
        </p:txBody>
      </p:sp>
      <p:grpSp>
        <p:nvGrpSpPr>
          <p:cNvPr id="91" name="组合 90">
            <a:extLst>
              <a:ext uri="{FF2B5EF4-FFF2-40B4-BE49-F238E27FC236}">
                <a16:creationId xmlns="" xmlns:a16="http://schemas.microsoft.com/office/drawing/2014/main" id="{F2F3E11D-BA95-4B8D-82FB-AC189EB906F6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92" name="图片 91">
              <a:extLst>
                <a:ext uri="{FF2B5EF4-FFF2-40B4-BE49-F238E27FC236}">
                  <a16:creationId xmlns="" xmlns:a16="http://schemas.microsoft.com/office/drawing/2014/main" id="{5EE4F9F2-2AEA-41E1-961D-5BC4C1F03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="" xmlns:a16="http://schemas.microsoft.com/office/drawing/2014/main" id="{DDF9C666-BC37-4214-A892-64119692F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94" name="图片 93">
            <a:extLst>
              <a:ext uri="{FF2B5EF4-FFF2-40B4-BE49-F238E27FC236}">
                <a16:creationId xmlns="" xmlns:a16="http://schemas.microsoft.com/office/drawing/2014/main" id="{52921DBD-C277-4BDC-B985-583F6E9DA5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="" xmlns:a16="http://schemas.microsoft.com/office/drawing/2014/main" id="{208F5258-FC30-4E96-B275-02D5DEA129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3"/>
          <a:stretch/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="" xmlns:a16="http://schemas.microsoft.com/office/drawing/2014/main" id="{F737CF92-CC36-42C7-A539-75A94A330E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552" y="473554"/>
            <a:ext cx="1160533" cy="1090540"/>
          </a:xfrm>
          <a:prstGeom prst="rect">
            <a:avLst/>
          </a:prstGeom>
        </p:spPr>
      </p:pic>
      <p:sp>
        <p:nvSpPr>
          <p:cNvPr id="98" name="文本框 97">
            <a:extLst>
              <a:ext uri="{FF2B5EF4-FFF2-40B4-BE49-F238E27FC236}">
                <a16:creationId xmlns="" xmlns:a16="http://schemas.microsoft.com/office/drawing/2014/main" id="{462DE8E3-5AB3-4D55-A8C5-24870BC3F374}"/>
              </a:ext>
            </a:extLst>
          </p:cNvPr>
          <p:cNvSpPr txBox="1"/>
          <p:nvPr/>
        </p:nvSpPr>
        <p:spPr>
          <a:xfrm>
            <a:off x="4600573" y="4891856"/>
            <a:ext cx="261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主讲老师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：优品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5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1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65656E7-97DF-4F31-B227-F20DAB13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任意多边形 32">
            <a:extLst>
              <a:ext uri="{FF2B5EF4-FFF2-40B4-BE49-F238E27FC236}">
                <a16:creationId xmlns="" xmlns:a16="http://schemas.microsoft.com/office/drawing/2014/main" id="{4AFBC97D-E9FA-49CE-8D61-B29ED6615D9B}"/>
              </a:ext>
            </a:extLst>
          </p:cNvPr>
          <p:cNvSpPr/>
          <p:nvPr/>
        </p:nvSpPr>
        <p:spPr>
          <a:xfrm>
            <a:off x="2110733" y="957375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35F9A6-66F4-452D-AA5B-44E27B71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EC49BE3-DB2E-4BD0-853D-7039264C7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45D0C77-A361-4268-9AC6-84005F603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077" y="3626176"/>
            <a:ext cx="3212926" cy="3212926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BAAC3D57-35E8-42B8-8945-66FEE39BCA44}"/>
              </a:ext>
            </a:extLst>
          </p:cNvPr>
          <p:cNvGrpSpPr/>
          <p:nvPr/>
        </p:nvGrpSpPr>
        <p:grpSpPr>
          <a:xfrm>
            <a:off x="3356598" y="2173065"/>
            <a:ext cx="1170015" cy="1228263"/>
            <a:chOff x="2521674" y="2294274"/>
            <a:chExt cx="1415772" cy="148625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01E01845-E88D-4350-8335-DE8EB02686A5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>
                <a:extLst>
                  <a:ext uri="{FF2B5EF4-FFF2-40B4-BE49-F238E27FC236}">
                    <a16:creationId xmlns="" xmlns:a16="http://schemas.microsoft.com/office/drawing/2014/main" id="{11FFE90D-BF85-4EA0-A58E-0A34B317A7A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="" xmlns:a16="http://schemas.microsoft.com/office/drawing/2014/main" id="{431BCFD5-EB0D-4B41-9226-6592E02BDC9B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6="http://schemas.microsoft.com/office/drawing/2014/main" id="{CD86D3BF-D77F-4128-802E-F4DFB3F5C007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B92716A-7B53-49E9-B39A-2E6487398128}"/>
                </a:ext>
              </a:extLst>
            </p:cNvPr>
            <p:cNvSpPr/>
            <p:nvPr/>
          </p:nvSpPr>
          <p:spPr>
            <a:xfrm>
              <a:off x="2556960" y="2328075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11ED7EF9-E6B3-4075-8EB9-A66D6EC75776}"/>
              </a:ext>
            </a:extLst>
          </p:cNvPr>
          <p:cNvGrpSpPr/>
          <p:nvPr/>
        </p:nvGrpSpPr>
        <p:grpSpPr>
          <a:xfrm>
            <a:off x="4891752" y="2206583"/>
            <a:ext cx="1175475" cy="1226487"/>
            <a:chOff x="2515067" y="2294274"/>
            <a:chExt cx="1422379" cy="1484107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39696BBD-F51A-48A3-9040-C40485A35208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0B77DA7F-5659-45CC-9BF6-5C5A37B9AEAA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="" xmlns:a16="http://schemas.microsoft.com/office/drawing/2014/main" id="{4D137DA7-4623-4C5B-BE5C-21B366BA69F4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1A08C213-6254-48DE-A3C0-7B8FB1D1D5A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568BD521-074C-4168-B5A9-E2A17C5E4C0E}"/>
                </a:ext>
              </a:extLst>
            </p:cNvPr>
            <p:cNvSpPr/>
            <p:nvPr/>
          </p:nvSpPr>
          <p:spPr>
            <a:xfrm>
              <a:off x="2515067" y="2325926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一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629EAC86-620F-4CB9-B37C-F14182637C08}"/>
              </a:ext>
            </a:extLst>
          </p:cNvPr>
          <p:cNvGrpSpPr/>
          <p:nvPr/>
        </p:nvGrpSpPr>
        <p:grpSpPr>
          <a:xfrm>
            <a:off x="6440010" y="2206582"/>
            <a:ext cx="1170015" cy="1225952"/>
            <a:chOff x="2521674" y="2294274"/>
            <a:chExt cx="1415772" cy="1483460"/>
          </a:xfrm>
        </p:grpSpPr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3AC25B58-614B-441B-9D58-643CC7EA9633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>
                <a:extLst>
                  <a:ext uri="{FF2B5EF4-FFF2-40B4-BE49-F238E27FC236}">
                    <a16:creationId xmlns="" xmlns:a16="http://schemas.microsoft.com/office/drawing/2014/main" id="{AB4A5449-D210-4233-A70E-447CFE12FB07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27C648F8-F0A4-4916-9CF4-6F0CB2DE3226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="" xmlns:a16="http://schemas.microsoft.com/office/drawing/2014/main" id="{5C927A6F-23A0-4521-A569-6ACD5D0B1C2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39DE79CD-39EC-453F-AB4F-B8EA5ABBE813}"/>
                </a:ext>
              </a:extLst>
            </p:cNvPr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709837BE-9409-4651-9400-8D5622E01DB1}"/>
              </a:ext>
            </a:extLst>
          </p:cNvPr>
          <p:cNvGrpSpPr/>
          <p:nvPr/>
        </p:nvGrpSpPr>
        <p:grpSpPr>
          <a:xfrm>
            <a:off x="7996890" y="2206582"/>
            <a:ext cx="1170015" cy="1225952"/>
            <a:chOff x="2521674" y="2294274"/>
            <a:chExt cx="1415772" cy="1483460"/>
          </a:xfrm>
        </p:grpSpPr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38B6E6E4-F07F-4D9F-8F16-8E14F51C7244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3" name="矩形 82">
                <a:extLst>
                  <a:ext uri="{FF2B5EF4-FFF2-40B4-BE49-F238E27FC236}">
                    <a16:creationId xmlns="" xmlns:a16="http://schemas.microsoft.com/office/drawing/2014/main" id="{A582EAEE-BC7E-4073-B52B-C1FDAF11F1B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85" name="直接连接符 84">
                <a:extLst>
                  <a:ext uri="{FF2B5EF4-FFF2-40B4-BE49-F238E27FC236}">
                    <a16:creationId xmlns="" xmlns:a16="http://schemas.microsoft.com/office/drawing/2014/main" id="{1AE2BF64-6771-4A1B-BF5B-8EA0DB142D79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="" xmlns:a16="http://schemas.microsoft.com/office/drawing/2014/main" id="{F9F4F1CB-167C-49A8-BFF6-8111EFD389CA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BAE65540-3A04-46D8-99EF-A0A615F944DB}"/>
                </a:ext>
              </a:extLst>
            </p:cNvPr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="" xmlns:a16="http://schemas.microsoft.com/office/drawing/2014/main" id="{E9A7219E-E910-4C88-B8BA-CA46A63D8E66}"/>
              </a:ext>
            </a:extLst>
          </p:cNvPr>
          <p:cNvSpPr txBox="1"/>
          <p:nvPr/>
        </p:nvSpPr>
        <p:spPr>
          <a:xfrm>
            <a:off x="4088640" y="3833031"/>
            <a:ext cx="4122013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了解雷锋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A71EDCB-4EF9-4025-A72D-C92405159AB5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FF7AA7B1-6DF2-47B3-90F3-E8A5386B9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="" xmlns:a16="http://schemas.microsoft.com/office/drawing/2014/main" id="{65BE5E0C-8EEA-4D26-B390-487C3F498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6A26C59-0120-4C14-B74F-A9F41E0EA3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47" y="272045"/>
            <a:ext cx="1400024" cy="13155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8C6E3C-D850-41ED-82C7-CBBADC4B5D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="" xmlns:a16="http://schemas.microsoft.com/office/drawing/2014/main" id="{E2B5A845-F1D6-4486-AC8A-297E561E13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3"/>
          <a:stretch/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5FB8DB7-A40A-476F-A4C0-68D091936738}"/>
              </a:ext>
            </a:extLst>
          </p:cNvPr>
          <p:cNvSpPr/>
          <p:nvPr/>
        </p:nvSpPr>
        <p:spPr>
          <a:xfrm>
            <a:off x="1870554" y="2524055"/>
            <a:ext cx="4931080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雷锋（</a:t>
            </a:r>
            <a:r>
              <a:rPr lang="en-US" altLang="zh-CN" dirty="0">
                <a:cs typeface="+mn-ea"/>
                <a:sym typeface="+mn-lt"/>
              </a:rPr>
              <a:t>1940~1962</a:t>
            </a:r>
            <a:r>
              <a:rPr lang="zh-CN" altLang="en-US" dirty="0">
                <a:cs typeface="+mn-ea"/>
                <a:sym typeface="+mn-lt"/>
              </a:rPr>
              <a:t>）原名雷正兴，是中国家喻户晓的全心全意为人民服务的楷模，共产主义战士；他作为一名普通的中国人民解放军战士，在短暂的一生中却助人无数，伟大领袖毛泽东主席于</a:t>
            </a:r>
            <a:r>
              <a:rPr lang="en-US" altLang="zh-CN" dirty="0">
                <a:cs typeface="+mn-ea"/>
                <a:sym typeface="+mn-lt"/>
              </a:rPr>
              <a:t>1963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日亲笔为他题词“向雷锋同志学习”，并把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日定为学雷锋纪念日。“雷锋精神”激励着一代又一代人学习。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2F8ED09A-E3A3-4F85-9065-E09FD3E1F1AB}"/>
              </a:ext>
            </a:extLst>
          </p:cNvPr>
          <p:cNvGrpSpPr/>
          <p:nvPr/>
        </p:nvGrpSpPr>
        <p:grpSpPr>
          <a:xfrm>
            <a:off x="7750479" y="2261008"/>
            <a:ext cx="2404997" cy="2985513"/>
            <a:chOff x="7916449" y="1991638"/>
            <a:chExt cx="2542784" cy="3156559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C0B7E407-9063-4DA1-AD79-2D8861B6B9C7}"/>
                </a:ext>
              </a:extLst>
            </p:cNvPr>
            <p:cNvSpPr/>
            <p:nvPr/>
          </p:nvSpPr>
          <p:spPr>
            <a:xfrm>
              <a:off x="7916449" y="1991638"/>
              <a:ext cx="2542784" cy="315655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0ADD73B4-9156-4664-A171-6AB71E5C2CB0}"/>
                </a:ext>
              </a:extLst>
            </p:cNvPr>
            <p:cNvSpPr/>
            <p:nvPr/>
          </p:nvSpPr>
          <p:spPr>
            <a:xfrm>
              <a:off x="8045885" y="2116899"/>
              <a:ext cx="2300613" cy="2951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A18E9452-52A6-47A2-AB62-E8E83EF58D44}"/>
              </a:ext>
            </a:extLst>
          </p:cNvPr>
          <p:cNvGrpSpPr/>
          <p:nvPr/>
        </p:nvGrpSpPr>
        <p:grpSpPr>
          <a:xfrm>
            <a:off x="1875121" y="1711687"/>
            <a:ext cx="5242774" cy="586343"/>
            <a:chOff x="1875121" y="1711687"/>
            <a:chExt cx="5242774" cy="586343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D5A80476-5CAA-4465-8B8A-6B4578FE21CE}"/>
                </a:ext>
              </a:extLst>
            </p:cNvPr>
            <p:cNvSpPr/>
            <p:nvPr/>
          </p:nvSpPr>
          <p:spPr>
            <a:xfrm>
              <a:off x="2624357" y="1774810"/>
              <a:ext cx="4493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我们到底对雷锋了解多少？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C24E7384-4CBA-4B7A-94BD-03D305EF9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5121" y="1711687"/>
              <a:ext cx="623976" cy="586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8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142C37E-67E8-402E-B0ED-563F7BA19FA3}"/>
              </a:ext>
            </a:extLst>
          </p:cNvPr>
          <p:cNvSpPr/>
          <p:nvPr/>
        </p:nvSpPr>
        <p:spPr>
          <a:xfrm>
            <a:off x="1757453" y="2139095"/>
            <a:ext cx="5031655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雷锋在平凡的岗位上做出了不平凡的事迹。连队分配他当汽车兵，他努力钻研驾驶技术，成为一名合格的汽车驾驶员。担任班长后，大胆管理，事事模范带头，带领全班成为部队先进集体。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F30E2B9-76AD-46ED-8D92-CBD8DD69104D}"/>
              </a:ext>
            </a:extLst>
          </p:cNvPr>
          <p:cNvSpPr/>
          <p:nvPr/>
        </p:nvSpPr>
        <p:spPr>
          <a:xfrm>
            <a:off x="4690866" y="3940176"/>
            <a:ext cx="6096000" cy="15946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他热爱集体，关心战友，关心群众，把“毫不利己、专门利人”看成是人生最大的幸福和快乐，并身体力行，认真实践，“把有限的生命投入到无限的为人民服务之中去”。受到赞誉不骄傲，做了好事不留名。人们流传着这样一句话：“雷锋出差一千里，好事做了一火车”。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8D936D45-40C6-4E88-8D79-B098926EE1BB}"/>
              </a:ext>
            </a:extLst>
          </p:cNvPr>
          <p:cNvGrpSpPr/>
          <p:nvPr/>
        </p:nvGrpSpPr>
        <p:grpSpPr>
          <a:xfrm>
            <a:off x="7276046" y="1535416"/>
            <a:ext cx="3012677" cy="2052031"/>
            <a:chOff x="7276046" y="1535416"/>
            <a:chExt cx="3012677" cy="2052031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779A791E-2EEE-4B16-ACE9-AAB795C04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6046" y="1535416"/>
              <a:ext cx="3012677" cy="2052031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750459D-EE70-445B-BE2F-6FC938F47C22}"/>
                </a:ext>
              </a:extLst>
            </p:cNvPr>
            <p:cNvSpPr/>
            <p:nvPr/>
          </p:nvSpPr>
          <p:spPr>
            <a:xfrm>
              <a:off x="8418297" y="2388216"/>
              <a:ext cx="7281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8A0D5507-305F-4040-B67E-6DC569102216}"/>
              </a:ext>
            </a:extLst>
          </p:cNvPr>
          <p:cNvGrpSpPr/>
          <p:nvPr/>
        </p:nvGrpSpPr>
        <p:grpSpPr>
          <a:xfrm rot="410065">
            <a:off x="1516527" y="3759412"/>
            <a:ext cx="3012677" cy="2052031"/>
            <a:chOff x="7276046" y="1535416"/>
            <a:chExt cx="3012677" cy="2052031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6394701C-AC0F-4B46-96D1-5E50D7863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6046" y="1535416"/>
              <a:ext cx="3012677" cy="2052031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24049451-5FD6-4CF1-8983-66D232D534B8}"/>
                </a:ext>
              </a:extLst>
            </p:cNvPr>
            <p:cNvSpPr/>
            <p:nvPr/>
          </p:nvSpPr>
          <p:spPr>
            <a:xfrm>
              <a:off x="8418297" y="2376765"/>
              <a:ext cx="7281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67B65911-AB61-489D-BC6C-7664862F3864}"/>
              </a:ext>
            </a:extLst>
          </p:cNvPr>
          <p:cNvGrpSpPr/>
          <p:nvPr/>
        </p:nvGrpSpPr>
        <p:grpSpPr>
          <a:xfrm>
            <a:off x="1903277" y="1334747"/>
            <a:ext cx="2341787" cy="586343"/>
            <a:chOff x="1591289" y="1273806"/>
            <a:chExt cx="2341787" cy="586343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24950196-14EC-44F6-AF7B-AB01FAC341F4}"/>
                </a:ext>
              </a:extLst>
            </p:cNvPr>
            <p:cNvSpPr/>
            <p:nvPr/>
          </p:nvSpPr>
          <p:spPr>
            <a:xfrm>
              <a:off x="2312119" y="1336929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雷锋简介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E048A80F-E285-4E80-A388-7399C3A6C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1289" y="1273806"/>
              <a:ext cx="623976" cy="586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1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65656E7-97DF-4F31-B227-F20DAB13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任意多边形 32">
            <a:extLst>
              <a:ext uri="{FF2B5EF4-FFF2-40B4-BE49-F238E27FC236}">
                <a16:creationId xmlns="" xmlns:a16="http://schemas.microsoft.com/office/drawing/2014/main" id="{4AFBC97D-E9FA-49CE-8D61-B29ED6615D9B}"/>
              </a:ext>
            </a:extLst>
          </p:cNvPr>
          <p:cNvSpPr/>
          <p:nvPr/>
        </p:nvSpPr>
        <p:spPr>
          <a:xfrm>
            <a:off x="2110733" y="957375"/>
            <a:ext cx="7970535" cy="4761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8694">
                <a:moveTo>
                  <a:pt x="720" y="0"/>
                </a:moveTo>
                <a:cubicBezTo>
                  <a:pt x="1080" y="0"/>
                  <a:pt x="1379" y="265"/>
                  <a:pt x="1432" y="610"/>
                </a:cubicBezTo>
                <a:lnTo>
                  <a:pt x="1433" y="621"/>
                </a:lnTo>
                <a:lnTo>
                  <a:pt x="1447" y="621"/>
                </a:lnTo>
                <a:lnTo>
                  <a:pt x="1448" y="610"/>
                </a:lnTo>
                <a:cubicBezTo>
                  <a:pt x="1501" y="265"/>
                  <a:pt x="1800" y="0"/>
                  <a:pt x="2160" y="0"/>
                </a:cubicBezTo>
                <a:cubicBezTo>
                  <a:pt x="2520" y="0"/>
                  <a:pt x="2819" y="265"/>
                  <a:pt x="2872" y="610"/>
                </a:cubicBezTo>
                <a:lnTo>
                  <a:pt x="2873" y="621"/>
                </a:lnTo>
                <a:lnTo>
                  <a:pt x="2887" y="621"/>
                </a:lnTo>
                <a:lnTo>
                  <a:pt x="2888" y="610"/>
                </a:lnTo>
                <a:cubicBezTo>
                  <a:pt x="2941" y="265"/>
                  <a:pt x="3240" y="0"/>
                  <a:pt x="3600" y="0"/>
                </a:cubicBezTo>
                <a:cubicBezTo>
                  <a:pt x="3960" y="0"/>
                  <a:pt x="4259" y="265"/>
                  <a:pt x="4312" y="610"/>
                </a:cubicBezTo>
                <a:lnTo>
                  <a:pt x="4313" y="621"/>
                </a:lnTo>
                <a:lnTo>
                  <a:pt x="4327" y="621"/>
                </a:lnTo>
                <a:lnTo>
                  <a:pt x="4328" y="610"/>
                </a:lnTo>
                <a:cubicBezTo>
                  <a:pt x="4381" y="265"/>
                  <a:pt x="4680" y="0"/>
                  <a:pt x="5040" y="0"/>
                </a:cubicBezTo>
                <a:cubicBezTo>
                  <a:pt x="5400" y="0"/>
                  <a:pt x="5699" y="265"/>
                  <a:pt x="5752" y="610"/>
                </a:cubicBezTo>
                <a:lnTo>
                  <a:pt x="5753" y="621"/>
                </a:lnTo>
                <a:lnTo>
                  <a:pt x="5767" y="621"/>
                </a:lnTo>
                <a:lnTo>
                  <a:pt x="5768" y="610"/>
                </a:lnTo>
                <a:cubicBezTo>
                  <a:pt x="5821" y="265"/>
                  <a:pt x="6120" y="0"/>
                  <a:pt x="6480" y="0"/>
                </a:cubicBezTo>
                <a:cubicBezTo>
                  <a:pt x="6840" y="0"/>
                  <a:pt x="7139" y="265"/>
                  <a:pt x="7192" y="610"/>
                </a:cubicBezTo>
                <a:lnTo>
                  <a:pt x="7193" y="621"/>
                </a:lnTo>
                <a:lnTo>
                  <a:pt x="7207" y="621"/>
                </a:lnTo>
                <a:lnTo>
                  <a:pt x="7208" y="610"/>
                </a:lnTo>
                <a:cubicBezTo>
                  <a:pt x="7261" y="265"/>
                  <a:pt x="7560" y="0"/>
                  <a:pt x="7920" y="0"/>
                </a:cubicBezTo>
                <a:cubicBezTo>
                  <a:pt x="8280" y="0"/>
                  <a:pt x="8579" y="265"/>
                  <a:pt x="8632" y="610"/>
                </a:cubicBezTo>
                <a:lnTo>
                  <a:pt x="8633" y="621"/>
                </a:lnTo>
                <a:lnTo>
                  <a:pt x="8647" y="621"/>
                </a:lnTo>
                <a:lnTo>
                  <a:pt x="8648" y="610"/>
                </a:lnTo>
                <a:cubicBezTo>
                  <a:pt x="8701" y="265"/>
                  <a:pt x="9000" y="0"/>
                  <a:pt x="9360" y="0"/>
                </a:cubicBezTo>
                <a:cubicBezTo>
                  <a:pt x="9720" y="0"/>
                  <a:pt x="10019" y="265"/>
                  <a:pt x="10072" y="610"/>
                </a:cubicBezTo>
                <a:lnTo>
                  <a:pt x="10073" y="621"/>
                </a:lnTo>
                <a:lnTo>
                  <a:pt x="10087" y="621"/>
                </a:lnTo>
                <a:lnTo>
                  <a:pt x="10088" y="610"/>
                </a:lnTo>
                <a:cubicBezTo>
                  <a:pt x="10141" y="265"/>
                  <a:pt x="10440" y="0"/>
                  <a:pt x="10800" y="0"/>
                </a:cubicBezTo>
                <a:cubicBezTo>
                  <a:pt x="11160" y="0"/>
                  <a:pt x="11459" y="265"/>
                  <a:pt x="11512" y="610"/>
                </a:cubicBezTo>
                <a:lnTo>
                  <a:pt x="11513" y="621"/>
                </a:lnTo>
                <a:lnTo>
                  <a:pt x="11527" y="621"/>
                </a:lnTo>
                <a:lnTo>
                  <a:pt x="11528" y="610"/>
                </a:lnTo>
                <a:cubicBezTo>
                  <a:pt x="11581" y="265"/>
                  <a:pt x="11880" y="0"/>
                  <a:pt x="12240" y="0"/>
                </a:cubicBezTo>
                <a:cubicBezTo>
                  <a:pt x="12600" y="0"/>
                  <a:pt x="12899" y="265"/>
                  <a:pt x="12952" y="610"/>
                </a:cubicBezTo>
                <a:lnTo>
                  <a:pt x="12953" y="621"/>
                </a:lnTo>
                <a:lnTo>
                  <a:pt x="12967" y="621"/>
                </a:lnTo>
                <a:lnTo>
                  <a:pt x="12968" y="610"/>
                </a:lnTo>
                <a:cubicBezTo>
                  <a:pt x="13021" y="265"/>
                  <a:pt x="13320" y="0"/>
                  <a:pt x="13680" y="0"/>
                </a:cubicBezTo>
                <a:cubicBezTo>
                  <a:pt x="14078" y="0"/>
                  <a:pt x="14400" y="322"/>
                  <a:pt x="14400" y="720"/>
                </a:cubicBezTo>
                <a:cubicBezTo>
                  <a:pt x="14400" y="1111"/>
                  <a:pt x="14088" y="1430"/>
                  <a:pt x="13699" y="1440"/>
                </a:cubicBezTo>
                <a:lnTo>
                  <a:pt x="13697" y="1440"/>
                </a:lnTo>
                <a:lnTo>
                  <a:pt x="13697" y="1462"/>
                </a:lnTo>
                <a:lnTo>
                  <a:pt x="13699" y="1462"/>
                </a:lnTo>
                <a:cubicBezTo>
                  <a:pt x="14088" y="1472"/>
                  <a:pt x="14400" y="1791"/>
                  <a:pt x="14400" y="2182"/>
                </a:cubicBezTo>
                <a:cubicBezTo>
                  <a:pt x="14400" y="2573"/>
                  <a:pt x="14088" y="2892"/>
                  <a:pt x="13699" y="2902"/>
                </a:cubicBezTo>
                <a:lnTo>
                  <a:pt x="13697" y="2902"/>
                </a:lnTo>
                <a:lnTo>
                  <a:pt x="13697" y="2934"/>
                </a:lnTo>
                <a:lnTo>
                  <a:pt x="13699" y="2934"/>
                </a:lnTo>
                <a:cubicBezTo>
                  <a:pt x="14088" y="2944"/>
                  <a:pt x="14400" y="3263"/>
                  <a:pt x="14400" y="3654"/>
                </a:cubicBezTo>
                <a:cubicBezTo>
                  <a:pt x="14400" y="4045"/>
                  <a:pt x="14088" y="4364"/>
                  <a:pt x="13699" y="4374"/>
                </a:cubicBezTo>
                <a:lnTo>
                  <a:pt x="13697" y="4374"/>
                </a:lnTo>
                <a:lnTo>
                  <a:pt x="13697" y="4374"/>
                </a:lnTo>
                <a:lnTo>
                  <a:pt x="13699" y="4374"/>
                </a:lnTo>
                <a:cubicBezTo>
                  <a:pt x="14088" y="4384"/>
                  <a:pt x="14400" y="4703"/>
                  <a:pt x="14400" y="5094"/>
                </a:cubicBezTo>
                <a:cubicBezTo>
                  <a:pt x="14400" y="5485"/>
                  <a:pt x="14088" y="5804"/>
                  <a:pt x="13699" y="5814"/>
                </a:cubicBezTo>
                <a:lnTo>
                  <a:pt x="13697" y="5814"/>
                </a:lnTo>
                <a:lnTo>
                  <a:pt x="13697" y="5814"/>
                </a:lnTo>
                <a:lnTo>
                  <a:pt x="13699" y="5814"/>
                </a:lnTo>
                <a:cubicBezTo>
                  <a:pt x="14088" y="5824"/>
                  <a:pt x="14400" y="6143"/>
                  <a:pt x="14400" y="6534"/>
                </a:cubicBezTo>
                <a:cubicBezTo>
                  <a:pt x="14400" y="6925"/>
                  <a:pt x="14088" y="7244"/>
                  <a:pt x="13699" y="7254"/>
                </a:cubicBezTo>
                <a:lnTo>
                  <a:pt x="13697" y="7254"/>
                </a:lnTo>
                <a:lnTo>
                  <a:pt x="13697" y="7254"/>
                </a:lnTo>
                <a:lnTo>
                  <a:pt x="13699" y="7254"/>
                </a:lnTo>
                <a:cubicBezTo>
                  <a:pt x="14088" y="7264"/>
                  <a:pt x="14400" y="7583"/>
                  <a:pt x="14400" y="7974"/>
                </a:cubicBezTo>
                <a:cubicBezTo>
                  <a:pt x="14400" y="8372"/>
                  <a:pt x="14078" y="8694"/>
                  <a:pt x="13680" y="8694"/>
                </a:cubicBezTo>
                <a:cubicBezTo>
                  <a:pt x="13338" y="8694"/>
                  <a:pt x="13052" y="8456"/>
                  <a:pt x="12978" y="8137"/>
                </a:cubicBezTo>
                <a:lnTo>
                  <a:pt x="12975" y="8122"/>
                </a:lnTo>
                <a:lnTo>
                  <a:pt x="12945" y="8122"/>
                </a:lnTo>
                <a:lnTo>
                  <a:pt x="12942" y="8137"/>
                </a:lnTo>
                <a:cubicBezTo>
                  <a:pt x="12868" y="8456"/>
                  <a:pt x="12582" y="8694"/>
                  <a:pt x="12240" y="8694"/>
                </a:cubicBezTo>
                <a:cubicBezTo>
                  <a:pt x="11898" y="8694"/>
                  <a:pt x="11612" y="8456"/>
                  <a:pt x="11538" y="8137"/>
                </a:cubicBezTo>
                <a:lnTo>
                  <a:pt x="11535" y="8122"/>
                </a:lnTo>
                <a:lnTo>
                  <a:pt x="11505" y="8122"/>
                </a:lnTo>
                <a:lnTo>
                  <a:pt x="11502" y="8137"/>
                </a:lnTo>
                <a:cubicBezTo>
                  <a:pt x="11428" y="8456"/>
                  <a:pt x="11142" y="8694"/>
                  <a:pt x="10800" y="8694"/>
                </a:cubicBezTo>
                <a:cubicBezTo>
                  <a:pt x="10458" y="8694"/>
                  <a:pt x="10172" y="8456"/>
                  <a:pt x="10098" y="8137"/>
                </a:cubicBezTo>
                <a:lnTo>
                  <a:pt x="10095" y="8122"/>
                </a:lnTo>
                <a:lnTo>
                  <a:pt x="10065" y="8122"/>
                </a:lnTo>
                <a:lnTo>
                  <a:pt x="10062" y="8137"/>
                </a:lnTo>
                <a:cubicBezTo>
                  <a:pt x="9988" y="8456"/>
                  <a:pt x="9702" y="8694"/>
                  <a:pt x="9360" y="8694"/>
                </a:cubicBezTo>
                <a:cubicBezTo>
                  <a:pt x="9018" y="8694"/>
                  <a:pt x="8732" y="8456"/>
                  <a:pt x="8658" y="8137"/>
                </a:cubicBezTo>
                <a:lnTo>
                  <a:pt x="8655" y="8122"/>
                </a:lnTo>
                <a:lnTo>
                  <a:pt x="8625" y="8122"/>
                </a:lnTo>
                <a:lnTo>
                  <a:pt x="8622" y="8137"/>
                </a:lnTo>
                <a:cubicBezTo>
                  <a:pt x="8548" y="8456"/>
                  <a:pt x="8262" y="8694"/>
                  <a:pt x="7920" y="8694"/>
                </a:cubicBezTo>
                <a:cubicBezTo>
                  <a:pt x="7578" y="8694"/>
                  <a:pt x="7292" y="8456"/>
                  <a:pt x="7218" y="8137"/>
                </a:cubicBezTo>
                <a:lnTo>
                  <a:pt x="7215" y="8122"/>
                </a:lnTo>
                <a:lnTo>
                  <a:pt x="7185" y="8122"/>
                </a:lnTo>
                <a:lnTo>
                  <a:pt x="7182" y="8137"/>
                </a:lnTo>
                <a:cubicBezTo>
                  <a:pt x="7108" y="8456"/>
                  <a:pt x="6822" y="8694"/>
                  <a:pt x="6480" y="8694"/>
                </a:cubicBezTo>
                <a:cubicBezTo>
                  <a:pt x="6138" y="8694"/>
                  <a:pt x="5852" y="8456"/>
                  <a:pt x="5778" y="8137"/>
                </a:cubicBezTo>
                <a:lnTo>
                  <a:pt x="5775" y="8122"/>
                </a:lnTo>
                <a:lnTo>
                  <a:pt x="5745" y="8122"/>
                </a:lnTo>
                <a:lnTo>
                  <a:pt x="5742" y="8137"/>
                </a:lnTo>
                <a:cubicBezTo>
                  <a:pt x="5668" y="8456"/>
                  <a:pt x="5382" y="8694"/>
                  <a:pt x="5040" y="8694"/>
                </a:cubicBezTo>
                <a:cubicBezTo>
                  <a:pt x="4698" y="8694"/>
                  <a:pt x="4412" y="8456"/>
                  <a:pt x="4338" y="8137"/>
                </a:cubicBezTo>
                <a:lnTo>
                  <a:pt x="4335" y="8122"/>
                </a:lnTo>
                <a:lnTo>
                  <a:pt x="4305" y="8122"/>
                </a:lnTo>
                <a:lnTo>
                  <a:pt x="4302" y="8137"/>
                </a:lnTo>
                <a:cubicBezTo>
                  <a:pt x="4228" y="8456"/>
                  <a:pt x="3942" y="8694"/>
                  <a:pt x="3600" y="8694"/>
                </a:cubicBezTo>
                <a:cubicBezTo>
                  <a:pt x="3258" y="8694"/>
                  <a:pt x="2972" y="8456"/>
                  <a:pt x="2898" y="8137"/>
                </a:cubicBezTo>
                <a:lnTo>
                  <a:pt x="2895" y="8122"/>
                </a:lnTo>
                <a:lnTo>
                  <a:pt x="2865" y="8122"/>
                </a:lnTo>
                <a:lnTo>
                  <a:pt x="2862" y="8137"/>
                </a:lnTo>
                <a:cubicBezTo>
                  <a:pt x="2788" y="8456"/>
                  <a:pt x="2502" y="8694"/>
                  <a:pt x="2160" y="8694"/>
                </a:cubicBezTo>
                <a:cubicBezTo>
                  <a:pt x="1818" y="8694"/>
                  <a:pt x="1532" y="8456"/>
                  <a:pt x="1458" y="8137"/>
                </a:cubicBezTo>
                <a:lnTo>
                  <a:pt x="1455" y="8122"/>
                </a:lnTo>
                <a:lnTo>
                  <a:pt x="1425" y="8122"/>
                </a:lnTo>
                <a:lnTo>
                  <a:pt x="1422" y="8137"/>
                </a:lnTo>
                <a:cubicBezTo>
                  <a:pt x="1348" y="8456"/>
                  <a:pt x="1062" y="8694"/>
                  <a:pt x="720" y="8694"/>
                </a:cubicBezTo>
                <a:cubicBezTo>
                  <a:pt x="322" y="8694"/>
                  <a:pt x="0" y="8372"/>
                  <a:pt x="0" y="7974"/>
                </a:cubicBezTo>
                <a:cubicBezTo>
                  <a:pt x="0" y="7614"/>
                  <a:pt x="265" y="7315"/>
                  <a:pt x="610" y="7262"/>
                </a:cubicBezTo>
                <a:lnTo>
                  <a:pt x="618" y="7261"/>
                </a:lnTo>
                <a:lnTo>
                  <a:pt x="618" y="7247"/>
                </a:lnTo>
                <a:lnTo>
                  <a:pt x="610" y="7246"/>
                </a:lnTo>
                <a:cubicBezTo>
                  <a:pt x="265" y="7193"/>
                  <a:pt x="0" y="6894"/>
                  <a:pt x="0" y="6534"/>
                </a:cubicBezTo>
                <a:cubicBezTo>
                  <a:pt x="0" y="6174"/>
                  <a:pt x="265" y="5875"/>
                  <a:pt x="610" y="5822"/>
                </a:cubicBezTo>
                <a:lnTo>
                  <a:pt x="618" y="5821"/>
                </a:lnTo>
                <a:lnTo>
                  <a:pt x="618" y="5807"/>
                </a:lnTo>
                <a:lnTo>
                  <a:pt x="610" y="5806"/>
                </a:lnTo>
                <a:cubicBezTo>
                  <a:pt x="265" y="5753"/>
                  <a:pt x="0" y="5454"/>
                  <a:pt x="0" y="5094"/>
                </a:cubicBezTo>
                <a:cubicBezTo>
                  <a:pt x="0" y="4734"/>
                  <a:pt x="265" y="4435"/>
                  <a:pt x="610" y="4382"/>
                </a:cubicBezTo>
                <a:lnTo>
                  <a:pt x="618" y="4381"/>
                </a:lnTo>
                <a:lnTo>
                  <a:pt x="618" y="4367"/>
                </a:lnTo>
                <a:lnTo>
                  <a:pt x="610" y="4366"/>
                </a:lnTo>
                <a:cubicBezTo>
                  <a:pt x="265" y="4313"/>
                  <a:pt x="0" y="4014"/>
                  <a:pt x="0" y="3654"/>
                </a:cubicBezTo>
                <a:cubicBezTo>
                  <a:pt x="0" y="3294"/>
                  <a:pt x="265" y="2995"/>
                  <a:pt x="610" y="2942"/>
                </a:cubicBezTo>
                <a:lnTo>
                  <a:pt x="618" y="2941"/>
                </a:lnTo>
                <a:lnTo>
                  <a:pt x="618" y="2895"/>
                </a:lnTo>
                <a:lnTo>
                  <a:pt x="610" y="2894"/>
                </a:lnTo>
                <a:cubicBezTo>
                  <a:pt x="265" y="2841"/>
                  <a:pt x="0" y="2542"/>
                  <a:pt x="0" y="2182"/>
                </a:cubicBezTo>
                <a:cubicBezTo>
                  <a:pt x="0" y="1822"/>
                  <a:pt x="265" y="1523"/>
                  <a:pt x="610" y="1470"/>
                </a:cubicBezTo>
                <a:lnTo>
                  <a:pt x="618" y="1469"/>
                </a:lnTo>
                <a:lnTo>
                  <a:pt x="618" y="1433"/>
                </a:lnTo>
                <a:lnTo>
                  <a:pt x="610" y="1432"/>
                </a:lnTo>
                <a:cubicBezTo>
                  <a:pt x="265" y="1379"/>
                  <a:pt x="0" y="1080"/>
                  <a:pt x="0" y="720"/>
                </a:cubicBezTo>
                <a:cubicBezTo>
                  <a:pt x="0" y="322"/>
                  <a:pt x="322" y="0"/>
                  <a:pt x="72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266700" sx="90000" sy="90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35F9A6-66F4-452D-AA5B-44E27B71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28" y="4296426"/>
            <a:ext cx="5440471" cy="25615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EC49BE3-DB2E-4BD0-853D-7039264C7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4296425"/>
            <a:ext cx="5440471" cy="25615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45D0C77-A361-4268-9AC6-84005F603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077" y="3626176"/>
            <a:ext cx="3212926" cy="3212926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BAAC3D57-35E8-42B8-8945-66FEE39BCA44}"/>
              </a:ext>
            </a:extLst>
          </p:cNvPr>
          <p:cNvGrpSpPr/>
          <p:nvPr/>
        </p:nvGrpSpPr>
        <p:grpSpPr>
          <a:xfrm>
            <a:off x="3356598" y="2173065"/>
            <a:ext cx="1170015" cy="1228263"/>
            <a:chOff x="2521674" y="2294274"/>
            <a:chExt cx="1415772" cy="148625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01E01845-E88D-4350-8335-DE8EB02686A5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36" name="矩形 35">
                <a:extLst>
                  <a:ext uri="{FF2B5EF4-FFF2-40B4-BE49-F238E27FC236}">
                    <a16:creationId xmlns="" xmlns:a16="http://schemas.microsoft.com/office/drawing/2014/main" id="{11FFE90D-BF85-4EA0-A58E-0A34B317A7A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="" xmlns:a16="http://schemas.microsoft.com/office/drawing/2014/main" id="{431BCFD5-EB0D-4B41-9226-6592E02BDC9B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6="http://schemas.microsoft.com/office/drawing/2014/main" id="{CD86D3BF-D77F-4128-802E-F4DFB3F5C007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B92716A-7B53-49E9-B39A-2E6487398128}"/>
                </a:ext>
              </a:extLst>
            </p:cNvPr>
            <p:cNvSpPr/>
            <p:nvPr/>
          </p:nvSpPr>
          <p:spPr>
            <a:xfrm>
              <a:off x="2556960" y="2328075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11ED7EF9-E6B3-4075-8EB9-A66D6EC75776}"/>
              </a:ext>
            </a:extLst>
          </p:cNvPr>
          <p:cNvGrpSpPr/>
          <p:nvPr/>
        </p:nvGrpSpPr>
        <p:grpSpPr>
          <a:xfrm>
            <a:off x="4891752" y="2206583"/>
            <a:ext cx="1175475" cy="1226487"/>
            <a:chOff x="2515067" y="2294274"/>
            <a:chExt cx="1422379" cy="1484107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39696BBD-F51A-48A3-9040-C40485A35208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0B77DA7F-5659-45CC-9BF6-5C5A37B9AEAA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="" xmlns:a16="http://schemas.microsoft.com/office/drawing/2014/main" id="{4D137DA7-4623-4C5B-BE5C-21B366BA69F4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1A08C213-6254-48DE-A3C0-7B8FB1D1D5A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568BD521-074C-4168-B5A9-E2A17C5E4C0E}"/>
                </a:ext>
              </a:extLst>
            </p:cNvPr>
            <p:cNvSpPr/>
            <p:nvPr/>
          </p:nvSpPr>
          <p:spPr>
            <a:xfrm>
              <a:off x="2515067" y="2325926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二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629EAC86-620F-4CB9-B37C-F14182637C08}"/>
              </a:ext>
            </a:extLst>
          </p:cNvPr>
          <p:cNvGrpSpPr/>
          <p:nvPr/>
        </p:nvGrpSpPr>
        <p:grpSpPr>
          <a:xfrm>
            <a:off x="6440010" y="2206582"/>
            <a:ext cx="1170015" cy="1225952"/>
            <a:chOff x="2521674" y="2294274"/>
            <a:chExt cx="1415772" cy="1483460"/>
          </a:xfrm>
        </p:grpSpPr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3AC25B58-614B-441B-9D58-643CC7EA9633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62" name="矩形 61">
                <a:extLst>
                  <a:ext uri="{FF2B5EF4-FFF2-40B4-BE49-F238E27FC236}">
                    <a16:creationId xmlns="" xmlns:a16="http://schemas.microsoft.com/office/drawing/2014/main" id="{AB4A5449-D210-4233-A70E-447CFE12FB07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27C648F8-F0A4-4916-9CF4-6F0CB2DE3226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="" xmlns:a16="http://schemas.microsoft.com/office/drawing/2014/main" id="{5C927A6F-23A0-4521-A569-6ACD5D0B1C2E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39DE79CD-39EC-453F-AB4F-B8EA5ABBE813}"/>
                </a:ext>
              </a:extLst>
            </p:cNvPr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709837BE-9409-4651-9400-8D5622E01DB1}"/>
              </a:ext>
            </a:extLst>
          </p:cNvPr>
          <p:cNvGrpSpPr/>
          <p:nvPr/>
        </p:nvGrpSpPr>
        <p:grpSpPr>
          <a:xfrm>
            <a:off x="7996890" y="2206582"/>
            <a:ext cx="1170015" cy="1225952"/>
            <a:chOff x="2521674" y="2294274"/>
            <a:chExt cx="1415772" cy="1483460"/>
          </a:xfrm>
        </p:grpSpPr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38B6E6E4-F07F-4D9F-8F16-8E14F51C7244}"/>
                </a:ext>
              </a:extLst>
            </p:cNvPr>
            <p:cNvGrpSpPr/>
            <p:nvPr/>
          </p:nvGrpSpPr>
          <p:grpSpPr>
            <a:xfrm>
              <a:off x="2521674" y="2294274"/>
              <a:ext cx="1415772" cy="1409630"/>
              <a:chOff x="5628" y="3689"/>
              <a:chExt cx="1844" cy="1836"/>
            </a:xfrm>
          </p:grpSpPr>
          <p:sp>
            <p:nvSpPr>
              <p:cNvPr id="83" name="矩形 82">
                <a:extLst>
                  <a:ext uri="{FF2B5EF4-FFF2-40B4-BE49-F238E27FC236}">
                    <a16:creationId xmlns="" xmlns:a16="http://schemas.microsoft.com/office/drawing/2014/main" id="{A582EAEE-BC7E-4073-B52B-C1FDAF11F1BF}"/>
                  </a:ext>
                </a:extLst>
              </p:cNvPr>
              <p:cNvSpPr/>
              <p:nvPr/>
            </p:nvSpPr>
            <p:spPr>
              <a:xfrm>
                <a:off x="5638" y="3689"/>
                <a:ext cx="1834" cy="183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cs typeface="+mn-ea"/>
                  <a:sym typeface="+mn-lt"/>
                </a:endParaRPr>
              </a:p>
            </p:txBody>
          </p:sp>
          <p:cxnSp>
            <p:nvCxnSpPr>
              <p:cNvPr id="85" name="直接连接符 84">
                <a:extLst>
                  <a:ext uri="{FF2B5EF4-FFF2-40B4-BE49-F238E27FC236}">
                    <a16:creationId xmlns="" xmlns:a16="http://schemas.microsoft.com/office/drawing/2014/main" id="{1AE2BF64-6771-4A1B-BF5B-8EA0DB142D79}"/>
                  </a:ext>
                </a:extLst>
              </p:cNvPr>
              <p:cNvCxnSpPr/>
              <p:nvPr/>
            </p:nvCxnSpPr>
            <p:spPr>
              <a:xfrm>
                <a:off x="5628" y="4607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="" xmlns:a16="http://schemas.microsoft.com/office/drawing/2014/main" id="{F9F4F1CB-167C-49A8-BFF6-8111EFD389CA}"/>
                  </a:ext>
                </a:extLst>
              </p:cNvPr>
              <p:cNvCxnSpPr/>
              <p:nvPr/>
            </p:nvCxnSpPr>
            <p:spPr>
              <a:xfrm rot="5400000">
                <a:off x="5608" y="4608"/>
                <a:ext cx="1834" cy="0"/>
              </a:xfrm>
              <a:prstGeom prst="line">
                <a:avLst/>
              </a:prstGeom>
              <a:ln>
                <a:solidFill>
                  <a:srgbClr val="C00000">
                    <a:alpha val="67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BAE65540-3A04-46D8-99EF-A0A615F944DB}"/>
                </a:ext>
              </a:extLst>
            </p:cNvPr>
            <p:cNvSpPr/>
            <p:nvPr/>
          </p:nvSpPr>
          <p:spPr>
            <a:xfrm>
              <a:off x="2553826" y="2325279"/>
              <a:ext cx="1340726" cy="1452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="" xmlns:a16="http://schemas.microsoft.com/office/drawing/2014/main" id="{E9A7219E-E910-4C88-B8BA-CA46A63D8E66}"/>
              </a:ext>
            </a:extLst>
          </p:cNvPr>
          <p:cNvSpPr txBox="1"/>
          <p:nvPr/>
        </p:nvSpPr>
        <p:spPr>
          <a:xfrm>
            <a:off x="3672350" y="3557357"/>
            <a:ext cx="4858240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雷锋的故事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A71EDCB-4EF9-4025-A72D-C92405159AB5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FF7AA7B1-6DF2-47B3-90F3-E8A5386B9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="" xmlns:a16="http://schemas.microsoft.com/office/drawing/2014/main" id="{65BE5E0C-8EEA-4D26-B390-487C3F498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6A26C59-0120-4C14-B74F-A9F41E0EA3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47" y="272045"/>
            <a:ext cx="1400024" cy="13155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8C6E3C-D850-41ED-82C7-CBBADC4B5D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" y="1"/>
            <a:ext cx="1425615" cy="1587632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="" xmlns:a16="http://schemas.microsoft.com/office/drawing/2014/main" id="{E2B5A845-F1D6-4486-AC8A-297E561E13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3"/>
          <a:stretch/>
        </p:blipFill>
        <p:spPr>
          <a:xfrm>
            <a:off x="11072819" y="0"/>
            <a:ext cx="1160533" cy="9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DAD20E9-09FC-4EC4-95F6-9F4C8DA02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FD8B619-F9D5-4C92-B03B-9E744CFBA7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118" y="1199884"/>
            <a:ext cx="7828513" cy="445823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35814" y="2212661"/>
            <a:ext cx="3789077" cy="183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同学们谁知道</a:t>
            </a:r>
            <a:endParaRPr lang="en-US" altLang="zh-CN" sz="4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关于雷锋的故事？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9BE1C38-0525-4E78-9C6F-C626175D3D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304" y="2102817"/>
            <a:ext cx="2941983" cy="475518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1F96B86F-4A2B-4D1D-907E-B097E86EF87C}"/>
              </a:ext>
            </a:extLst>
          </p:cNvPr>
          <p:cNvGrpSpPr/>
          <p:nvPr/>
        </p:nvGrpSpPr>
        <p:grpSpPr>
          <a:xfrm>
            <a:off x="-51732" y="5417587"/>
            <a:ext cx="12243732" cy="1459309"/>
            <a:chOff x="-51732" y="5142711"/>
            <a:chExt cx="13208962" cy="1734186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0B2617F2-E91D-44B3-B6EC-41B7D1532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732" y="5180506"/>
              <a:ext cx="7266724" cy="169639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0EDC545C-6EB0-49B2-A148-2667CA4C7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30864" y="5142711"/>
              <a:ext cx="6026366" cy="1696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5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4325" y="2037347"/>
            <a:ext cx="4681631" cy="226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一九六零年十月以后，雷锋先后担任了抚顺市建设街小学（即现在的雷锋小学）和本溪路小学校外辅导员。 雷锋平时工作．学习都很忙，他只能利用午休时间或风雨天不能出车的日子请假到学校去找教师，同学谈心，或进行其他辅导活动。他善于团结小朋友，启发他们好好学习，天天向上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FD18E35-DF8D-431A-A1AB-66FA89286474}"/>
              </a:ext>
            </a:extLst>
          </p:cNvPr>
          <p:cNvSpPr/>
          <p:nvPr/>
        </p:nvSpPr>
        <p:spPr>
          <a:xfrm>
            <a:off x="1794325" y="4417870"/>
            <a:ext cx="8514596" cy="115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　　雷锋以高度的使命感．责任感</a:t>
            </a:r>
            <a:r>
              <a:rPr lang="en-US" altLang="zh-CN" sz="1600" dirty="0">
                <a:cs typeface="+mn-ea"/>
                <a:sym typeface="+mn-lt"/>
              </a:rPr>
              <a:t>,</a:t>
            </a:r>
            <a:r>
              <a:rPr lang="zh-CN" altLang="en-US" sz="1600" dirty="0">
                <a:cs typeface="+mn-ea"/>
                <a:sym typeface="+mn-lt"/>
              </a:rPr>
              <a:t>辛勤培养下一代茁壮成长。共青团抚顺市委为表彰雷锋的事迹，曾于一九六二年五月二十八日颁发奖状，上面写着：“奖给优秀辅导员雷锋同志，保持光荣，继续前进”。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B3E4118-3291-49BF-9B53-12E44B209C3F}"/>
              </a:ext>
            </a:extLst>
          </p:cNvPr>
          <p:cNvGrpSpPr/>
          <p:nvPr/>
        </p:nvGrpSpPr>
        <p:grpSpPr>
          <a:xfrm>
            <a:off x="7200889" y="2037347"/>
            <a:ext cx="3012677" cy="2052031"/>
            <a:chOff x="7276046" y="1535416"/>
            <a:chExt cx="3012677" cy="2052031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4DB1BBA0-E2F8-4B2C-8560-C6A98580E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6046" y="1535416"/>
              <a:ext cx="3012677" cy="2052031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FD6DEEA8-2439-4E10-AE0D-41D0EAB94B07}"/>
                </a:ext>
              </a:extLst>
            </p:cNvPr>
            <p:cNvSpPr/>
            <p:nvPr/>
          </p:nvSpPr>
          <p:spPr>
            <a:xfrm>
              <a:off x="8418297" y="2388216"/>
              <a:ext cx="7281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B3F4B9A3-3B9F-40B0-B340-6CA1936ED75D}"/>
              </a:ext>
            </a:extLst>
          </p:cNvPr>
          <p:cNvGrpSpPr/>
          <p:nvPr/>
        </p:nvGrpSpPr>
        <p:grpSpPr>
          <a:xfrm>
            <a:off x="1997212" y="1283147"/>
            <a:ext cx="4867445" cy="604967"/>
            <a:chOff x="1903277" y="1334747"/>
            <a:chExt cx="4867445" cy="604967"/>
          </a:xfrm>
        </p:grpSpPr>
        <p:sp>
          <p:nvSpPr>
            <p:cNvPr id="2" name="矩形 1"/>
            <p:cNvSpPr/>
            <p:nvPr/>
          </p:nvSpPr>
          <p:spPr>
            <a:xfrm>
              <a:off x="2527253" y="1496388"/>
              <a:ext cx="4243469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cs typeface="+mn-ea"/>
                  <a:sym typeface="+mn-lt"/>
                </a:rPr>
                <a:t>小故事</a:t>
              </a:r>
              <a:r>
                <a:rPr lang="en-US" altLang="zh-CN" sz="2800" b="1" dirty="0">
                  <a:cs typeface="+mn-ea"/>
                  <a:sym typeface="+mn-lt"/>
                </a:rPr>
                <a:t>--</a:t>
              </a:r>
              <a:r>
                <a:rPr lang="zh-CN" altLang="en-US" sz="2800" b="1" dirty="0">
                  <a:solidFill>
                    <a:schemeClr val="hlink"/>
                  </a:solidFill>
                  <a:cs typeface="+mn-ea"/>
                  <a:sym typeface="+mn-lt"/>
                </a:rPr>
                <a:t> </a:t>
              </a: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孩子们的知心人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16339F09-38EF-4BE0-9B13-B565BD1E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6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46373" y="2226494"/>
            <a:ext cx="6057023" cy="3372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五月的一天，雷锋冒雨要去沈阳，他为了赶早车，早晨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点多就起来，带了几个干馒头就披上雨衣上路了。路上，雷锋看见一位妇女背着一个小孩，手还领着一个小女孩也正艰难地向车站走去。雷锋脱下身上的雨衣披在大嫂身上，又抱起小女孩陪她们一起来到车站。上车后，雷锋见小女孩冷得发抖，又把自己的贴身线衣脱下来给她穿上，雷锋估计她早饭没吃，就把自己带的馒头给她们吃。火车到了沈阳，天还在下雨，雷锋又一直把他们送到家里。那位妇女感激地说：“同志，我可怎么感谢你呀！”雷锋说：“不要感谢我，应该感谢党和毛主席啊！”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6D48AFD-AAD2-43FF-B7B6-16E221E7FE1F}"/>
              </a:ext>
            </a:extLst>
          </p:cNvPr>
          <p:cNvGrpSpPr/>
          <p:nvPr/>
        </p:nvGrpSpPr>
        <p:grpSpPr>
          <a:xfrm>
            <a:off x="1997212" y="1283147"/>
            <a:ext cx="4418605" cy="604967"/>
            <a:chOff x="1903277" y="1334747"/>
            <a:chExt cx="4418605" cy="604967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639D9D0B-3576-42BF-AB94-A6E537083890}"/>
                </a:ext>
              </a:extLst>
            </p:cNvPr>
            <p:cNvSpPr/>
            <p:nvPr/>
          </p:nvSpPr>
          <p:spPr>
            <a:xfrm>
              <a:off x="2527253" y="1496388"/>
              <a:ext cx="3794629" cy="443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cs typeface="+mn-ea"/>
                  <a:sym typeface="+mn-lt"/>
                </a:rPr>
                <a:t>小故事</a:t>
              </a:r>
              <a:r>
                <a:rPr lang="en-US" altLang="zh-CN" sz="2800" b="1" dirty="0">
                  <a:cs typeface="+mn-ea"/>
                  <a:sym typeface="+mn-lt"/>
                </a:rPr>
                <a:t>--</a:t>
              </a:r>
              <a:r>
                <a:rPr lang="zh-CN" altLang="en-US" sz="2800" b="1" dirty="0">
                  <a:solidFill>
                    <a:srgbClr val="C00000"/>
                  </a:solidFill>
                  <a:cs typeface="+mn-ea"/>
                  <a:sym typeface="+mn-lt"/>
                </a:rPr>
                <a:t>伸出温暖的手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6E51FE4F-68B3-4584-923B-BC7416BCF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77" y="1334747"/>
              <a:ext cx="623976" cy="586343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3AC1F5CB-D769-4E67-8427-F96F4975CF24}"/>
              </a:ext>
            </a:extLst>
          </p:cNvPr>
          <p:cNvGrpSpPr/>
          <p:nvPr/>
        </p:nvGrpSpPr>
        <p:grpSpPr>
          <a:xfrm rot="5400000">
            <a:off x="1545127" y="2516070"/>
            <a:ext cx="3012677" cy="2865703"/>
            <a:chOff x="7276046" y="1535416"/>
            <a:chExt cx="3012677" cy="2052031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E1698004-FE39-4BEE-B177-B3F839CE8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6046" y="1535416"/>
              <a:ext cx="3012677" cy="2052031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6446027-3C2A-40DC-9084-A730C4E2C063}"/>
                </a:ext>
              </a:extLst>
            </p:cNvPr>
            <p:cNvSpPr/>
            <p:nvPr/>
          </p:nvSpPr>
          <p:spPr>
            <a:xfrm rot="16200000">
              <a:off x="8464442" y="2376765"/>
              <a:ext cx="5214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照片</a:t>
              </a:r>
              <a:endParaRPr lang="en-US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6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p1m0i4g">
      <a:majorFont>
        <a:latin typeface="印品黑体"/>
        <a:ea typeface="仓耳青禾体-谷力 W05"/>
        <a:cs typeface=""/>
      </a:majorFont>
      <a:minorFont>
        <a:latin typeface="印品黑体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1454</Words>
  <Application>Microsoft Office PowerPoint</Application>
  <PresentationFormat>宽屏</PresentationFormat>
  <Paragraphs>143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Meiryo</vt:lpstr>
      <vt:lpstr>仓耳青禾体-谷力 W05</vt:lpstr>
      <vt:lpstr>思源黑体</vt:lpstr>
      <vt:lpstr>宋体</vt:lpstr>
      <vt:lpstr>微软雅黑</vt:lpstr>
      <vt:lpstr>印品黑体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15</cp:revision>
  <dcterms:created xsi:type="dcterms:W3CDTF">2022-02-14T03:49:37Z</dcterms:created>
  <dcterms:modified xsi:type="dcterms:W3CDTF">2023-05-03T02:20:02Z</dcterms:modified>
</cp:coreProperties>
</file>