
<file path=[Content_Types].xml><?xml version="1.0" encoding="utf-8"?>
<Types xmlns="http://schemas.openxmlformats.org/package/2006/content-types">
  <Default Extension="png" ContentType="image/png"/>
  <Default Extension="svg" ContentType="image/sv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3"/>
  </p:notesMasterIdLst>
  <p:sldIdLst>
    <p:sldId id="256" r:id="rId3"/>
    <p:sldId id="257" r:id="rId4"/>
    <p:sldId id="258" r:id="rId5"/>
    <p:sldId id="259" r:id="rId6"/>
    <p:sldId id="260" r:id="rId7"/>
    <p:sldId id="261" r:id="rId8"/>
    <p:sldId id="263" r:id="rId9"/>
    <p:sldId id="262" r:id="rId10"/>
    <p:sldId id="264" r:id="rId11"/>
    <p:sldId id="265" r:id="rId12"/>
    <p:sldId id="267" r:id="rId13"/>
    <p:sldId id="266" r:id="rId14"/>
    <p:sldId id="268" r:id="rId15"/>
    <p:sldId id="269" r:id="rId16"/>
    <p:sldId id="271" r:id="rId17"/>
    <p:sldId id="272" r:id="rId18"/>
    <p:sldId id="270" r:id="rId19"/>
    <p:sldId id="273" r:id="rId20"/>
    <p:sldId id="274" r:id="rId21"/>
    <p:sldId id="275" r:id="rId22"/>
  </p:sldIdLst>
  <p:sldSz cx="12192000" cy="6858000"/>
  <p:notesSz cx="6858000" cy="9144000"/>
  <p:custDataLst>
    <p:tags r:id="rId2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E0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6AAC9D-ABA6-4D63-BD0F-B8E5898A992A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73F83-36CC-49F6-85EC-6E62E5DF94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1389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73F83-36CC-49F6-85EC-6E62E5DF9425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2059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78985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A66795F-80DF-587A-33BA-BCA0F0ED72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42E779D-724C-23EF-20DA-D10829D1F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71F51AB-1F6B-19B0-9457-3A43C75AA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622BD-46C2-458A-9740-2A8C6E419228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4D36169-B8C0-587E-BEBB-6941136C5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2B91A75-09DF-6081-04DC-042382A6B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4D48B-CBAD-4FFC-B67C-8EF8611EDD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690755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AA9DF73-F2F2-78F9-985A-66B37C987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98A08FF-0C1D-6D32-3706-B387FAD264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3B9653B-4BF3-9646-1D7B-C131827A0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622BD-46C2-458A-9740-2A8C6E419228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55CFD44-EF14-B02A-2ECE-35F62FF20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595A69C-E82F-7946-BBAF-A27986C25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4D48B-CBAD-4FFC-B67C-8EF8611EDD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934928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259B7A8-FCB2-C732-2197-0F8A106370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9581B96E-4617-F180-3F24-07BECAFF1D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279E896-68CD-3E83-EEA1-881D9FD17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622BD-46C2-458A-9740-2A8C6E419228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F87A9C3-6412-F80F-894E-14497CD83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32E6734-DBB5-DC80-B1EB-2B4CFB852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4D48B-CBAD-4FFC-B67C-8EF8611EDD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162157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8298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2905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4142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8377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346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9933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6686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644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947971F5-66FA-C688-6DE5-803D3814D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8D2256B-A4E0-385E-A172-21A2A95FC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64841C4-9934-65A3-C505-5DF0040AF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622BD-46C2-458A-9740-2A8C6E419228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CE8AAFE-B3DD-3F78-29D0-715FABA07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FDFA593-1FAA-2FFD-951D-9792E25B4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4D48B-CBAD-4FFC-B67C-8EF8611EDD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610321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449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9352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777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9FC17837-FC3F-FB87-C0A4-643883142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AB98D70-703D-94B4-7CF1-BA8DCD998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F554878-6141-596F-509F-615BFD089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622BD-46C2-458A-9740-2A8C6E419228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E41C628-5208-E55E-792E-22368BCDF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FF5D00B-0D87-24CA-DDEF-C7BE15BF7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4D48B-CBAD-4FFC-B67C-8EF8611EDD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710653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5C4B2B3-026A-4333-03C3-C017494C6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0AC9FE2-D761-CDE3-927E-13D4D2BDAC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CE9CF12-7261-5AE4-13F3-63557AA47A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09FEB13-47CE-D76C-CBC6-49CB51A9F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622BD-46C2-458A-9740-2A8C6E419228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5FCAA41-7812-588B-CE19-463FC5BFD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039D0BA-E243-31FD-76A4-B361FAA15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4D48B-CBAD-4FFC-B67C-8EF8611EDD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027324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E4D353D-0F10-A5C7-4A93-3AD77744D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09DE9EF-D28A-464B-3E08-CB20D3BD17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FABFF43-8B3A-B5D7-9C5E-E10172B475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6AB8A74-2420-6C1E-F47A-368C2F30BC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B3068DC-1DC3-B740-E524-E8F6BE6951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591E324-8468-861F-48F1-BA19B4F3F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622BD-46C2-458A-9740-2A8C6E419228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1762341-4BEC-12F4-DA56-17222C4E0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756EADB-C601-7B78-876E-B34414C60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4D48B-CBAD-4FFC-B67C-8EF8611EDD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077496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06F62E5-734A-DE14-68B1-164A739FA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EF60E3C-9CF7-2A63-A2FE-E999F21F3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622BD-46C2-458A-9740-2A8C6E419228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50857F8-1C26-1DA6-78EB-9127DF394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49825E2-5D7B-6F66-6271-9D2ECBC9B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4D48B-CBAD-4FFC-B67C-8EF8611EDD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605498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F83A296-E054-8525-BE6C-B21210BD4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622BD-46C2-458A-9740-2A8C6E419228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9FBB8529-EF22-BFDF-5A12-EADD8C2D2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6553346-D5A4-B4A2-9B4B-54673382C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4D48B-CBAD-4FFC-B67C-8EF8611EDD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047968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CAEE684-38DB-2255-820C-B8175D594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FABA778-538D-ABE2-EAE4-CB1BAB18BC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F5CCAE9-CC9F-E384-03F6-9174851866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EFA9ED7-C8DE-CEF9-1704-4D5F2CB84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622BD-46C2-458A-9740-2A8C6E419228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B8359C9-1448-88C8-5F41-373A058DF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2268E2A-7DC4-1695-7682-3EBAD9DBA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4D48B-CBAD-4FFC-B67C-8EF8611EDD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839745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E276683-429B-AB0A-A3FE-289E63B8D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D84FF69-18EC-12B5-B4DC-BF1B43E77D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CD677A9-B8E6-AEFC-7AA0-19C70669CC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95114242-76D5-067B-7A3C-4241AF4A7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622BD-46C2-458A-9740-2A8C6E419228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D62322F-3D86-947F-9D28-3308BA939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94AF8C8B-5855-483E-4714-3442B0E22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4D48B-CBAD-4FFC-B67C-8EF8611EDD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882562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file:///D:\qq&#25991;&#20214;\712321467\Image\C2C\Image2\%7b75232B38-A165-1FB7-499C-2E1C792CACB5%7d.png" TargetMode="Externa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sv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r:embed="rId15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98B15EF-32D7-22D6-93B0-CF3343669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665F78D-F043-3B8B-0E8C-6B7C48ED68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B7D2D9E-E12B-139E-25CE-795EB1ECA0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622BD-46C2-458A-9740-2A8C6E419228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910C1327-51CC-6FD5-9D82-9653F0BB5A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8EF496D-D631-7B3F-0816-E449F551DB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4D48B-CBAD-4FFC-B67C-8EF8611EDDCD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embed="rId16" r:link="rId17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722802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072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image" Target="../media/image12.png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tags" Target="../tags/tag12.xml"/><Relationship Id="rId5" Type="http://schemas.openxmlformats.org/officeDocument/2006/relationships/tags" Target="../tags/tag6.xml"/><Relationship Id="rId10" Type="http://schemas.openxmlformats.org/officeDocument/2006/relationships/tags" Target="../tags/tag11.xml"/><Relationship Id="rId4" Type="http://schemas.openxmlformats.org/officeDocument/2006/relationships/tags" Target="../tags/tag5.xml"/><Relationship Id="rId9" Type="http://schemas.openxmlformats.org/officeDocument/2006/relationships/tags" Target="../tags/tag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F892694-40C7-612D-E7B0-EC73D3C23A4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A12F028-9764-C443-1BB0-F37588E25F1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91344" y="836712"/>
            <a:ext cx="7308290" cy="5364596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C2CDE11-ADE0-3933-28A6-B7C09E4665D0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652956" y="11832"/>
            <a:ext cx="539044" cy="6858000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3A4210B-7170-9AA6-9929-C20F5949E463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884615" y="823062"/>
            <a:ext cx="3312368" cy="5216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0447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D86A867-88F9-88AC-42D6-FE50C0871DF2}"/>
              </a:ext>
            </a:extLst>
          </p:cNvPr>
          <p:cNvGrpSpPr/>
          <p:nvPr/>
        </p:nvGrpSpPr>
        <p:grpSpPr>
          <a:xfrm>
            <a:off x="551384" y="404664"/>
            <a:ext cx="4032448" cy="753715"/>
            <a:chOff x="551384" y="404664"/>
            <a:chExt cx="4032448" cy="753715"/>
          </a:xfrm>
        </p:grpSpPr>
        <p:pic>
          <p:nvPicPr>
            <p:cNvPr id="5" name="图片 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D99948D-F71C-BE29-A200-A6EC5D3BF8F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51384" y="476672"/>
              <a:ext cx="720080" cy="648072"/>
            </a:xfrm>
            <a:prstGeom prst="rect">
              <a:avLst/>
            </a:prstGeom>
          </p:spPr>
        </p:pic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297B431-4533-DD19-CA4C-0A7DDC732927}"/>
                </a:ext>
              </a:extLst>
            </p:cNvPr>
            <p:cNvGrpSpPr/>
            <p:nvPr/>
          </p:nvGrpSpPr>
          <p:grpSpPr>
            <a:xfrm>
              <a:off x="1271464" y="404664"/>
              <a:ext cx="3312368" cy="753715"/>
              <a:chOff x="1847528" y="820114"/>
              <a:chExt cx="3312368" cy="753715"/>
            </a:xfrm>
          </p:grpSpPr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6442121-2745-3185-A18C-4C1D9F6955D0}"/>
                  </a:ext>
                </a:extLst>
              </p:cNvPr>
              <p:cNvSpPr txBox="1"/>
              <p:nvPr/>
            </p:nvSpPr>
            <p:spPr>
              <a:xfrm>
                <a:off x="1847528" y="820114"/>
                <a:ext cx="302433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dist"/>
                <a:r>
                  <a:rPr lang="zh-CN" altLang="en-US" sz="3200">
                    <a:solidFill>
                      <a:srgbClr val="961107"/>
                    </a:solidFill>
                    <a:latin typeface="字魂59号-创粗黑" panose="00000500000000000000" pitchFamily="2" charset="-122"/>
                    <a:ea typeface="字魂59号-创粗黑" panose="00000500000000000000" pitchFamily="2" charset="-122"/>
                  </a:rPr>
                  <a:t>学校防火常识</a:t>
                </a:r>
                <a:endParaRPr lang="zh-CN" altLang="en-US" sz="3200"/>
              </a:p>
            </p:txBody>
          </p:sp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2480057-7A93-B913-17EC-5F44078E4827}"/>
                  </a:ext>
                </a:extLst>
              </p:cNvPr>
              <p:cNvSpPr txBox="1"/>
              <p:nvPr/>
            </p:nvSpPr>
            <p:spPr>
              <a:xfrm>
                <a:off x="1847528" y="1312219"/>
                <a:ext cx="3312368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1050">
                    <a:latin typeface="字魂58号-创中黑" panose="00000500000000000000" pitchFamily="2" charset="-122"/>
                    <a:ea typeface="字魂58号-创中黑" panose="00000500000000000000" pitchFamily="2" charset="-122"/>
                  </a:rPr>
                  <a:t>BASIC KNOWLEDGE OF FIRE PROTECTION</a:t>
                </a:r>
                <a:endParaRPr lang="zh-CN" altLang="en-US" sz="1050">
                  <a:latin typeface="字魂58号-创中黑" panose="00000500000000000000" pitchFamily="2" charset="-122"/>
                  <a:ea typeface="字魂58号-创中黑" panose="00000500000000000000" pitchFamily="2" charset="-122"/>
                </a:endParaRPr>
              </a:p>
            </p:txBody>
          </p:sp>
        </p:grp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AEE295B-F316-C8FA-91D0-FDA5A835C67B}"/>
              </a:ext>
            </a:extLst>
          </p:cNvPr>
          <p:cNvGrpSpPr/>
          <p:nvPr/>
        </p:nvGrpSpPr>
        <p:grpSpPr>
          <a:xfrm>
            <a:off x="4403811" y="1693371"/>
            <a:ext cx="3384376" cy="720080"/>
            <a:chOff x="-528736" y="1964066"/>
            <a:chExt cx="3384376" cy="720080"/>
          </a:xfrm>
        </p:grpSpPr>
        <p:sp>
          <p:nvSpPr>
            <p:cNvPr id="11" name="矩形: 圆角 1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C01B105-145D-5563-048C-4347CC338CB0}"/>
                </a:ext>
              </a:extLst>
            </p:cNvPr>
            <p:cNvSpPr/>
            <p:nvPr/>
          </p:nvSpPr>
          <p:spPr>
            <a:xfrm>
              <a:off x="-528736" y="1964066"/>
              <a:ext cx="3384376" cy="720080"/>
            </a:xfrm>
            <a:prstGeom prst="roundRect">
              <a:avLst>
                <a:gd name="adj" fmla="val 50000"/>
              </a:avLst>
            </a:prstGeom>
            <a:solidFill>
              <a:srgbClr val="C00000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851777D-A9C4-C1BD-8BF4-1B0DC476CE8F}"/>
                </a:ext>
              </a:extLst>
            </p:cNvPr>
            <p:cNvSpPr txBox="1"/>
            <p:nvPr/>
          </p:nvSpPr>
          <p:spPr>
            <a:xfrm>
              <a:off x="83332" y="2093274"/>
              <a:ext cx="21602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字魂59号-创粗黑" panose="00000500000000000000" pitchFamily="2" charset="-122"/>
                  <a:ea typeface="字魂59号-创粗黑" panose="00000500000000000000" pitchFamily="2" charset="-122"/>
                </a:rPr>
                <a:t>认识消防器械</a:t>
              </a:r>
            </a:p>
          </p:txBody>
        </p:sp>
      </p:grpSp>
      <p:sp>
        <p:nvSpPr>
          <p:cNvPr id="13" name="文本框 1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48F484A-C25F-DA6D-1449-F3A9F93D54FC}"/>
              </a:ext>
            </a:extLst>
          </p:cNvPr>
          <p:cNvSpPr txBox="1"/>
          <p:nvPr/>
        </p:nvSpPr>
        <p:spPr>
          <a:xfrm>
            <a:off x="2275010" y="4842982"/>
            <a:ext cx="3009417" cy="584775"/>
          </a:xfrm>
          <a:prstGeom prst="rect">
            <a:avLst/>
          </a:prstGeom>
          <a:solidFill>
            <a:srgbClr val="AD1111"/>
          </a:solidFill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zh-CN" altLang="en-US" sz="3200" spc="80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  <a:cs typeface="+mn-ea"/>
                <a:sym typeface="微软雅黑"/>
              </a:rPr>
              <a:t>灭火器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9D9FD46-2E1B-B5E1-A706-1566A7231128}"/>
              </a:ext>
            </a:extLst>
          </p:cNvPr>
          <p:cNvSpPr txBox="1"/>
          <p:nvPr/>
        </p:nvSpPr>
        <p:spPr>
          <a:xfrm>
            <a:off x="6907575" y="4842982"/>
            <a:ext cx="3009417" cy="584775"/>
          </a:xfrm>
          <a:prstGeom prst="rect">
            <a:avLst/>
          </a:prstGeom>
          <a:solidFill>
            <a:srgbClr val="AD1111"/>
          </a:solidFill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zh-CN" altLang="en-US" sz="3200" spc="80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  <a:cs typeface="+mn-ea"/>
                <a:sym typeface="微软雅黑"/>
              </a:rPr>
              <a:t>消防栓</a:t>
            </a:r>
          </a:p>
        </p:txBody>
      </p:sp>
      <p:pic>
        <p:nvPicPr>
          <p:cNvPr id="15" name="图片 14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C57EAF5-0257-7921-37D8-15F0BE08F118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93134" y="2447555"/>
            <a:ext cx="2263743" cy="2211097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EEC7EB1-C039-173B-D17C-58F178A55629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55998" y="2450533"/>
            <a:ext cx="2628429" cy="2223509"/>
          </a:xfrm>
          <a:prstGeom prst="rect">
            <a:avLst/>
          </a:prstGeom>
        </p:spPr>
      </p:pic>
      <p:sp>
        <p:nvSpPr>
          <p:cNvPr id="17" name="文本框 16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5826732-8E3D-2536-C675-78BA0BF3E9D4}"/>
              </a:ext>
            </a:extLst>
          </p:cNvPr>
          <p:cNvSpPr txBox="1"/>
          <p:nvPr/>
        </p:nvSpPr>
        <p:spPr>
          <a:xfrm>
            <a:off x="2364630" y="5904474"/>
            <a:ext cx="7462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800" spc="400">
                <a:latin typeface="包图简圆体" panose="02010601030101010101" pitchFamily="2" charset="-122"/>
                <a:ea typeface="包图简圆体" panose="02010601030101010101" pitchFamily="2" charset="-122"/>
              </a:rPr>
              <a:t>如发生火灾，请马上拨打火警电话“</a:t>
            </a:r>
            <a:r>
              <a:rPr lang="en-US" altLang="zh-CN" sz="1800" spc="400">
                <a:latin typeface="包图简圆体" panose="02010601030101010101" pitchFamily="2" charset="-122"/>
                <a:ea typeface="包图简圆体" panose="02010601030101010101" pitchFamily="2" charset="-122"/>
              </a:rPr>
              <a:t>119</a:t>
            </a:r>
            <a:r>
              <a:rPr lang="zh-CN" altLang="en-US" sz="1800" spc="400">
                <a:latin typeface="包图简圆体" panose="02010601030101010101" pitchFamily="2" charset="-122"/>
                <a:ea typeface="包图简圆体" panose="02010601030101010101" pitchFamily="2" charset="-122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25202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4AF0C99-8CD9-F92A-7D2C-CB0CDC4A126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2A51B88-8744-1BD3-BF81-28C8909D9A3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35360" y="1412776"/>
            <a:ext cx="6033018" cy="4428492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D81C526-20D1-5647-63BA-4A02F812F6D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024576" y="6336533"/>
            <a:ext cx="8142847" cy="386242"/>
          </a:xfrm>
          <a:prstGeom prst="rect">
            <a:avLst/>
          </a:prstGeom>
        </p:spPr>
      </p:pic>
      <p:grpSp>
        <p:nvGrpSpPr>
          <p:cNvPr id="6" name="组合 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C228B29-ACA9-A698-E39E-7E0A5E7847E9}"/>
              </a:ext>
            </a:extLst>
          </p:cNvPr>
          <p:cNvGrpSpPr/>
          <p:nvPr/>
        </p:nvGrpSpPr>
        <p:grpSpPr>
          <a:xfrm>
            <a:off x="5954795" y="2069449"/>
            <a:ext cx="5688742" cy="2811983"/>
            <a:chOff x="1401266" y="1571063"/>
            <a:chExt cx="5688742" cy="2811983"/>
          </a:xfrm>
        </p:grpSpPr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D714836-F4E5-B002-C828-CB77B80E8B5D}"/>
                </a:ext>
              </a:extLst>
            </p:cNvPr>
            <p:cNvSpPr txBox="1"/>
            <p:nvPr/>
          </p:nvSpPr>
          <p:spPr>
            <a:xfrm>
              <a:off x="2190653" y="1571063"/>
              <a:ext cx="489654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sz="800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PART 03 </a:t>
              </a:r>
              <a:endParaRPr lang="zh-CN" altLang="en-US" sz="80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AEAE2DB-73DE-41DE-1B5F-1A971B957E85}"/>
                </a:ext>
              </a:extLst>
            </p:cNvPr>
            <p:cNvSpPr txBox="1"/>
            <p:nvPr/>
          </p:nvSpPr>
          <p:spPr>
            <a:xfrm>
              <a:off x="1814849" y="2916059"/>
              <a:ext cx="52723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36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字魂59号-创粗黑" panose="00000500000000000000" pitchFamily="2" charset="-122"/>
                  <a:ea typeface="字魂59号-创粗黑" panose="00000500000000000000" pitchFamily="2" charset="-122"/>
                </a:rPr>
                <a:t>家庭防火常识</a:t>
              </a:r>
              <a:endParaRPr lang="zh-CN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7BCBD64-A48F-F8F6-4861-A0DE99690C86}"/>
                </a:ext>
              </a:extLst>
            </p:cNvPr>
            <p:cNvSpPr txBox="1"/>
            <p:nvPr/>
          </p:nvSpPr>
          <p:spPr>
            <a:xfrm>
              <a:off x="1401266" y="3676827"/>
              <a:ext cx="5688742" cy="706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200000"/>
                </a:lnSpc>
              </a:pPr>
              <a:r>
                <a:rPr lang="en-US" altLang="zh-CN" sz="700" spc="300">
                  <a:solidFill>
                    <a:srgbClr val="C00000"/>
                  </a:solidFill>
                  <a:latin typeface="思源宋体 CN Medium" panose="02020500000000000000" pitchFamily="18" charset="-122"/>
                  <a:ea typeface="思源宋体 CN Medium" panose="02020500000000000000" pitchFamily="18" charset="-122"/>
                </a:rPr>
                <a:t>WORK REPORT BUSINESS REPORT GENERAL BUSINESS STYLE MONTHLY REPORT ANNUAL REPORT BUSINESS PLAN PROJECT PLAN PROJECT REPORT COMPLETION REPORT</a:t>
              </a:r>
              <a:endParaRPr lang="zh-CN" altLang="en-US" sz="700" spc="300">
                <a:solidFill>
                  <a:srgbClr val="C00000"/>
                </a:solidFill>
                <a:latin typeface="思源宋体 CN Medium" panose="02020500000000000000" pitchFamily="18" charset="-122"/>
                <a:ea typeface="思源宋体 CN Medium" panose="02020500000000000000" pitchFamily="18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792264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D86A867-88F9-88AC-42D6-FE50C0871DF2}"/>
              </a:ext>
            </a:extLst>
          </p:cNvPr>
          <p:cNvGrpSpPr/>
          <p:nvPr/>
        </p:nvGrpSpPr>
        <p:grpSpPr>
          <a:xfrm>
            <a:off x="551384" y="404664"/>
            <a:ext cx="4032448" cy="753715"/>
            <a:chOff x="551384" y="404664"/>
            <a:chExt cx="4032448" cy="753715"/>
          </a:xfrm>
        </p:grpSpPr>
        <p:pic>
          <p:nvPicPr>
            <p:cNvPr id="5" name="图片 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D99948D-F71C-BE29-A200-A6EC5D3BF8F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51384" y="476672"/>
              <a:ext cx="720080" cy="648072"/>
            </a:xfrm>
            <a:prstGeom prst="rect">
              <a:avLst/>
            </a:prstGeom>
          </p:spPr>
        </p:pic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297B431-4533-DD19-CA4C-0A7DDC732927}"/>
                </a:ext>
              </a:extLst>
            </p:cNvPr>
            <p:cNvGrpSpPr/>
            <p:nvPr/>
          </p:nvGrpSpPr>
          <p:grpSpPr>
            <a:xfrm>
              <a:off x="1271464" y="404664"/>
              <a:ext cx="3312368" cy="753715"/>
              <a:chOff x="1847528" y="820114"/>
              <a:chExt cx="3312368" cy="753715"/>
            </a:xfrm>
          </p:grpSpPr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6442121-2745-3185-A18C-4C1D9F6955D0}"/>
                  </a:ext>
                </a:extLst>
              </p:cNvPr>
              <p:cNvSpPr txBox="1"/>
              <p:nvPr/>
            </p:nvSpPr>
            <p:spPr>
              <a:xfrm>
                <a:off x="1847528" y="820114"/>
                <a:ext cx="302433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dist"/>
                <a:r>
                  <a:rPr lang="zh-CN" altLang="en-US" sz="3200">
                    <a:solidFill>
                      <a:srgbClr val="961107"/>
                    </a:solidFill>
                    <a:latin typeface="字魂59号-创粗黑" panose="00000500000000000000" pitchFamily="2" charset="-122"/>
                    <a:ea typeface="字魂59号-创粗黑" panose="00000500000000000000" pitchFamily="2" charset="-122"/>
                  </a:rPr>
                  <a:t>家庭防火常识</a:t>
                </a:r>
                <a:endParaRPr lang="zh-CN" altLang="en-US" sz="3200"/>
              </a:p>
            </p:txBody>
          </p:sp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2480057-7A93-B913-17EC-5F44078E4827}"/>
                  </a:ext>
                </a:extLst>
              </p:cNvPr>
              <p:cNvSpPr txBox="1"/>
              <p:nvPr/>
            </p:nvSpPr>
            <p:spPr>
              <a:xfrm>
                <a:off x="1847528" y="1312219"/>
                <a:ext cx="3312368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1050">
                    <a:latin typeface="字魂58号-创中黑" panose="00000500000000000000" pitchFamily="2" charset="-122"/>
                    <a:ea typeface="字魂58号-创中黑" panose="00000500000000000000" pitchFamily="2" charset="-122"/>
                  </a:rPr>
                  <a:t>BASIC KNOWLEDGE OF FIRE PROTECTION</a:t>
                </a:r>
                <a:endParaRPr lang="zh-CN" altLang="en-US" sz="1050">
                  <a:latin typeface="字魂58号-创中黑" panose="00000500000000000000" pitchFamily="2" charset="-122"/>
                  <a:ea typeface="字魂58号-创中黑" panose="00000500000000000000" pitchFamily="2" charset="-122"/>
                </a:endParaRPr>
              </a:p>
            </p:txBody>
          </p:sp>
        </p:grpSp>
      </p:grpSp>
      <p:sp>
        <p:nvSpPr>
          <p:cNvPr id="17" name="矩形 16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6454FE5-7DC1-597A-3B7B-5929E9E1787D}"/>
              </a:ext>
            </a:extLst>
          </p:cNvPr>
          <p:cNvSpPr/>
          <p:nvPr/>
        </p:nvSpPr>
        <p:spPr>
          <a:xfrm>
            <a:off x="4295800" y="1655945"/>
            <a:ext cx="938213" cy="93821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91440" tIns="45720" rIns="91440" bIns="45720" rtlCol="0" anchor="ctr"/>
          <a:lstStyle/>
          <a:p>
            <a:pPr algn="ctr">
              <a:defRPr/>
            </a:pPr>
            <a:r>
              <a:rPr lang="en-US" altLang="zh-CN" sz="2800" kern="0" spc="800">
                <a:solidFill>
                  <a:srgbClr val="AD111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  <a:sym typeface="微软雅黑"/>
              </a:rPr>
              <a:t>01</a:t>
            </a:r>
            <a:endParaRPr lang="zh-CN" altLang="en-US" sz="2800" kern="0" spc="800">
              <a:solidFill>
                <a:srgbClr val="AD111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  <a:sym typeface="微软雅黑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9CD5296-5D68-AEEC-784B-0BB404E1DFD2}"/>
              </a:ext>
            </a:extLst>
          </p:cNvPr>
          <p:cNvSpPr/>
          <p:nvPr/>
        </p:nvSpPr>
        <p:spPr>
          <a:xfrm>
            <a:off x="6023992" y="3519974"/>
            <a:ext cx="938213" cy="93821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91440" tIns="45720" rIns="91440" bIns="45720" rtlCol="0" anchor="ctr"/>
          <a:lstStyle/>
          <a:p>
            <a:pPr algn="ctr">
              <a:defRPr/>
            </a:pPr>
            <a:r>
              <a:rPr lang="en-US" altLang="zh-CN" sz="2800" kern="0" spc="800">
                <a:solidFill>
                  <a:srgbClr val="AD111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  <a:sym typeface="微软雅黑"/>
              </a:rPr>
              <a:t>02</a:t>
            </a:r>
            <a:endParaRPr lang="zh-CN" altLang="en-US" sz="2800" kern="0" spc="800">
              <a:solidFill>
                <a:srgbClr val="AD111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  <a:sym typeface="微软雅黑"/>
            </a:endParaRPr>
          </a:p>
        </p:txBody>
      </p:sp>
      <p:sp>
        <p:nvSpPr>
          <p:cNvPr id="19" name="矩形: 圆角 18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2D6AE5A-2455-8C04-83DC-12B9AB517A5F}"/>
              </a:ext>
            </a:extLst>
          </p:cNvPr>
          <p:cNvSpPr/>
          <p:nvPr/>
        </p:nvSpPr>
        <p:spPr>
          <a:xfrm>
            <a:off x="5480650" y="1496147"/>
            <a:ext cx="5273408" cy="1263692"/>
          </a:xfrm>
          <a:prstGeom prst="roundRect">
            <a:avLst/>
          </a:prstGeom>
          <a:solidFill>
            <a:srgbClr val="AD11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867" dirty="0">
                <a:solidFill>
                  <a:schemeClr val="bg1"/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  <a:cs typeface="+mn-ea"/>
                <a:sym typeface="微软雅黑"/>
              </a:rPr>
              <a:t>发生火灾时，不要盲目慌乱的择路而逃，更而是要冷静下来观察火势、火源寻求逃生路线。 </a:t>
            </a:r>
          </a:p>
        </p:txBody>
      </p:sp>
      <p:sp>
        <p:nvSpPr>
          <p:cNvPr id="20" name="矩形: 圆角 19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9E51B817-F365-F03A-2EEE-1639A3C4200D}"/>
              </a:ext>
            </a:extLst>
          </p:cNvPr>
          <p:cNvSpPr/>
          <p:nvPr/>
        </p:nvSpPr>
        <p:spPr>
          <a:xfrm>
            <a:off x="692893" y="3412156"/>
            <a:ext cx="5273408" cy="1263692"/>
          </a:xfrm>
          <a:prstGeom prst="roundRect">
            <a:avLst/>
          </a:prstGeom>
          <a:solidFill>
            <a:srgbClr val="AD11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867" dirty="0">
                <a:solidFill>
                  <a:schemeClr val="bg1"/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  <a:cs typeface="+mn-ea"/>
                <a:sym typeface="微软雅黑"/>
              </a:rPr>
              <a:t>如逃生必经路线充满烟雾，要用湿毛巾或衣物捂住脸部，防止或减少吸入有毒烟气，并降低姿势或葡匐在地前进。</a:t>
            </a:r>
          </a:p>
        </p:txBody>
      </p:sp>
      <p:pic>
        <p:nvPicPr>
          <p:cNvPr id="21" name="图片 2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CBE9B55-68C9-A06C-43C9-2A26DE06F29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825035" y="-417174"/>
            <a:ext cx="2347523" cy="2096260"/>
          </a:xfrm>
          <a:prstGeom prst="rect">
            <a:avLst/>
          </a:prstGeom>
        </p:spPr>
      </p:pic>
      <p:pic>
        <p:nvPicPr>
          <p:cNvPr id="22" name="图片 2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7EC588E-2267-68E5-AAEF-88E9F5475E9B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45899" y="4303454"/>
            <a:ext cx="2751367" cy="2456879"/>
          </a:xfrm>
          <a:prstGeom prst="rect">
            <a:avLst/>
          </a:prstGeom>
        </p:spPr>
      </p:pic>
      <p:pic>
        <p:nvPicPr>
          <p:cNvPr id="24" name="图片 2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C23BAAF-7495-0FCE-8D2F-1309A9E37764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08168" y="2759839"/>
            <a:ext cx="4773083" cy="4773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4053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D86A867-88F9-88AC-42D6-FE50C0871DF2}"/>
              </a:ext>
            </a:extLst>
          </p:cNvPr>
          <p:cNvGrpSpPr/>
          <p:nvPr/>
        </p:nvGrpSpPr>
        <p:grpSpPr>
          <a:xfrm>
            <a:off x="551384" y="404664"/>
            <a:ext cx="4032448" cy="753715"/>
            <a:chOff x="551384" y="404664"/>
            <a:chExt cx="4032448" cy="753715"/>
          </a:xfrm>
        </p:grpSpPr>
        <p:pic>
          <p:nvPicPr>
            <p:cNvPr id="5" name="图片 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D99948D-F71C-BE29-A200-A6EC5D3BF8F4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51384" y="476672"/>
              <a:ext cx="720080" cy="648072"/>
            </a:xfrm>
            <a:prstGeom prst="rect">
              <a:avLst/>
            </a:prstGeom>
          </p:spPr>
        </p:pic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297B431-4533-DD19-CA4C-0A7DDC732927}"/>
                </a:ext>
              </a:extLst>
            </p:cNvPr>
            <p:cNvGrpSpPr/>
            <p:nvPr/>
          </p:nvGrpSpPr>
          <p:grpSpPr>
            <a:xfrm>
              <a:off x="1271464" y="404664"/>
              <a:ext cx="3312368" cy="753715"/>
              <a:chOff x="1847528" y="820114"/>
              <a:chExt cx="3312368" cy="753715"/>
            </a:xfrm>
          </p:grpSpPr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6442121-2745-3185-A18C-4C1D9F6955D0}"/>
                  </a:ext>
                </a:extLst>
              </p:cNvPr>
              <p:cNvSpPr txBox="1"/>
              <p:nvPr/>
            </p:nvSpPr>
            <p:spPr>
              <a:xfrm>
                <a:off x="1847528" y="820114"/>
                <a:ext cx="302433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dist"/>
                <a:r>
                  <a:rPr lang="zh-CN" altLang="en-US" sz="3200">
                    <a:solidFill>
                      <a:srgbClr val="961107"/>
                    </a:solidFill>
                    <a:latin typeface="字魂59号-创粗黑" panose="00000500000000000000" pitchFamily="2" charset="-122"/>
                    <a:ea typeface="字魂59号-创粗黑" panose="00000500000000000000" pitchFamily="2" charset="-122"/>
                  </a:rPr>
                  <a:t>家庭防火常识</a:t>
                </a:r>
                <a:endParaRPr lang="zh-CN" altLang="en-US" sz="3200"/>
              </a:p>
            </p:txBody>
          </p:sp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2480057-7A93-B913-17EC-5F44078E4827}"/>
                  </a:ext>
                </a:extLst>
              </p:cNvPr>
              <p:cNvSpPr txBox="1"/>
              <p:nvPr/>
            </p:nvSpPr>
            <p:spPr>
              <a:xfrm>
                <a:off x="1847528" y="1312219"/>
                <a:ext cx="3312368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1050">
                    <a:latin typeface="字魂58号-创中黑" panose="00000500000000000000" pitchFamily="2" charset="-122"/>
                    <a:ea typeface="字魂58号-创中黑" panose="00000500000000000000" pitchFamily="2" charset="-122"/>
                  </a:rPr>
                  <a:t>BASIC KNOWLEDGE OF FIRE PROTECTION</a:t>
                </a:r>
                <a:endParaRPr lang="zh-CN" altLang="en-US" sz="1050">
                  <a:latin typeface="字魂58号-创中黑" panose="00000500000000000000" pitchFamily="2" charset="-122"/>
                  <a:ea typeface="字魂58号-创中黑" panose="00000500000000000000" pitchFamily="2" charset="-122"/>
                </a:endParaRPr>
              </a:p>
            </p:txBody>
          </p:sp>
        </p:grpSp>
      </p:grpSp>
      <p:sp>
        <p:nvSpPr>
          <p:cNvPr id="10" name="PA-102277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21DD5F5-75FB-397E-BD44-97DA475620B8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3717150" y="3740865"/>
            <a:ext cx="832021" cy="832021"/>
          </a:xfrm>
          <a:prstGeom prst="ellipse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B</a:t>
            </a:r>
            <a:endParaRPr lang="zh-CN" altLang="en-US" sz="3200">
              <a:solidFill>
                <a:schemeClr val="bg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1" name="PA-102278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82B3DE3-199B-92E1-415F-0D7A68A09731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5514010" y="4954675"/>
            <a:ext cx="1131066" cy="1131066"/>
          </a:xfrm>
          <a:prstGeom prst="ellipse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火灾种类</a:t>
            </a:r>
          </a:p>
        </p:txBody>
      </p:sp>
      <p:sp>
        <p:nvSpPr>
          <p:cNvPr id="12" name="PA-102279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E35467E-78B6-72FC-650D-1D94DF6868B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301139" y="5090487"/>
            <a:ext cx="832021" cy="832021"/>
          </a:xfrm>
          <a:prstGeom prst="ellipse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A</a:t>
            </a:r>
            <a:endParaRPr lang="zh-CN" altLang="en-US" sz="3200">
              <a:solidFill>
                <a:schemeClr val="bg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3" name="PA-10228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96F4602B-DE34-0A18-74D6-C079816163BE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5662518" y="2741265"/>
            <a:ext cx="832021" cy="832021"/>
          </a:xfrm>
          <a:prstGeom prst="ellipse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C</a:t>
            </a:r>
            <a:endParaRPr lang="zh-CN" altLang="en-US" sz="3200">
              <a:solidFill>
                <a:schemeClr val="bg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4" name="PA-10228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A4BAE07-29B3-C6B9-3E55-72E45A219706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7463620" y="3740865"/>
            <a:ext cx="832021" cy="832021"/>
          </a:xfrm>
          <a:prstGeom prst="ellipse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D</a:t>
            </a:r>
            <a:endParaRPr lang="zh-CN" altLang="en-US" sz="3200">
              <a:solidFill>
                <a:schemeClr val="bg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5" name="PA-10228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4D7A620-66B0-9DE8-1CFC-251EB77EF885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8122636" y="4954675"/>
            <a:ext cx="832021" cy="832021"/>
          </a:xfrm>
          <a:prstGeom prst="ellipse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E</a:t>
            </a:r>
            <a:endParaRPr lang="zh-CN" altLang="en-US" sz="3200">
              <a:solidFill>
                <a:schemeClr val="bg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6" name="PA-10228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20F23A8-1082-4B98-620C-3ECA2C0F0A57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374759" y="4537513"/>
            <a:ext cx="2837775" cy="898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zh-CN" altLang="en-US" sz="1400">
                <a:latin typeface="字魂58号-创中黑" panose="00000500000000000000" pitchFamily="2" charset="-122"/>
                <a:ea typeface="字魂58号-创中黑" panose="00000500000000000000" pitchFamily="2" charset="-122"/>
                <a:sym typeface="Algerian" panose="04020705040A02060702" pitchFamily="82" charset="0"/>
              </a:rPr>
              <a:t>普通火灾：凡由木材、纸张、棉、布、塑胶等固体物质所引起的火灾。</a:t>
            </a:r>
          </a:p>
        </p:txBody>
      </p:sp>
      <p:sp>
        <p:nvSpPr>
          <p:cNvPr id="17" name="PA-102284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1ACE765-5CE6-3185-BE35-E4DFF1FFEA6F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914279" y="2645657"/>
            <a:ext cx="3306862" cy="898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zh-CN" altLang="en-US" sz="1400" dirty="0">
                <a:latin typeface="字魂58号-创中黑" panose="00000500000000000000" pitchFamily="2" charset="-122"/>
                <a:ea typeface="字魂58号-创中黑" panose="00000500000000000000" pitchFamily="2" charset="-122"/>
                <a:sym typeface="Algerian" panose="04020705040A02060702" pitchFamily="82" charset="0"/>
              </a:rPr>
              <a:t>油类火灾：凡由引火性液体及固体油脂物体所引起的火灾，如汽油、石油、煤油等。</a:t>
            </a:r>
          </a:p>
        </p:txBody>
      </p:sp>
      <p:sp>
        <p:nvSpPr>
          <p:cNvPr id="18" name="PA-10228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830F7B4-45BE-5F26-00E2-13E862EA8A7B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3595148" y="1769574"/>
            <a:ext cx="4609519" cy="618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zh-CN" altLang="en-US" sz="1400">
                <a:latin typeface="字魂58号-创中黑" panose="00000500000000000000" pitchFamily="2" charset="-122"/>
                <a:ea typeface="字魂58号-创中黑" panose="00000500000000000000" pitchFamily="2" charset="-122"/>
                <a:sym typeface="Algerian" panose="04020705040A02060702" pitchFamily="82" charset="0"/>
              </a:rPr>
              <a:t>气体火灾：凡是由气体燃烧、爆炸引起的火灾都称为气体火灾，如天然气、煤气等。</a:t>
            </a:r>
          </a:p>
        </p:txBody>
      </p:sp>
      <p:sp>
        <p:nvSpPr>
          <p:cNvPr id="19" name="PA-102286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B3CF2D5-EB38-1FD7-8E15-A14545BF8244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8041367" y="2552802"/>
            <a:ext cx="3106961" cy="618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zh-CN" altLang="en-US" sz="1400">
                <a:latin typeface="字魂58号-创中黑" panose="00000500000000000000" pitchFamily="2" charset="-122"/>
                <a:ea typeface="字魂58号-创中黑" panose="00000500000000000000" pitchFamily="2" charset="-122"/>
                <a:sym typeface="Algerian" panose="04020705040A02060702" pitchFamily="82" charset="0"/>
              </a:rPr>
              <a:t>金属火灾：凡钾、钠、镁、锂及禁水物质引起的火灾。</a:t>
            </a:r>
          </a:p>
        </p:txBody>
      </p:sp>
      <p:sp>
        <p:nvSpPr>
          <p:cNvPr id="20" name="PA-102287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2489844-13F2-2A4E-83BF-94A7A5466A81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9185486" y="4485817"/>
            <a:ext cx="2613415" cy="898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zh-CN" altLang="en-US" sz="1400">
                <a:latin typeface="字魂58号-创中黑" panose="00000500000000000000" pitchFamily="2" charset="-122"/>
                <a:ea typeface="字魂58号-创中黑" panose="00000500000000000000" pitchFamily="2" charset="-122"/>
                <a:sym typeface="Algerian" panose="04020705040A02060702" pitchFamily="82" charset="0"/>
              </a:rPr>
              <a:t>电气火灾：凡是由电器走火漏电打火引起的火灾称为电气火灾。</a:t>
            </a:r>
          </a:p>
        </p:txBody>
      </p:sp>
    </p:spTree>
    <p:extLst>
      <p:ext uri="{BB962C8B-B14F-4D97-AF65-F5344CB8AC3E}">
        <p14:creationId xmlns:p14="http://schemas.microsoft.com/office/powerpoint/2010/main" val="10840140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7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/>
      <p:bldP spid="18" grpId="0"/>
      <p:bldP spid="19" grpId="0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D86A867-88F9-88AC-42D6-FE50C0871DF2}"/>
              </a:ext>
            </a:extLst>
          </p:cNvPr>
          <p:cNvGrpSpPr/>
          <p:nvPr/>
        </p:nvGrpSpPr>
        <p:grpSpPr>
          <a:xfrm>
            <a:off x="551384" y="404664"/>
            <a:ext cx="4032448" cy="753715"/>
            <a:chOff x="551384" y="404664"/>
            <a:chExt cx="4032448" cy="753715"/>
          </a:xfrm>
        </p:grpSpPr>
        <p:pic>
          <p:nvPicPr>
            <p:cNvPr id="5" name="图片 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D99948D-F71C-BE29-A200-A6EC5D3BF8F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51384" y="476672"/>
              <a:ext cx="720080" cy="648072"/>
            </a:xfrm>
            <a:prstGeom prst="rect">
              <a:avLst/>
            </a:prstGeom>
          </p:spPr>
        </p:pic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297B431-4533-DD19-CA4C-0A7DDC732927}"/>
                </a:ext>
              </a:extLst>
            </p:cNvPr>
            <p:cNvGrpSpPr/>
            <p:nvPr/>
          </p:nvGrpSpPr>
          <p:grpSpPr>
            <a:xfrm>
              <a:off x="1271464" y="404664"/>
              <a:ext cx="3312368" cy="753715"/>
              <a:chOff x="1847528" y="820114"/>
              <a:chExt cx="3312368" cy="753715"/>
            </a:xfrm>
          </p:grpSpPr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6442121-2745-3185-A18C-4C1D9F6955D0}"/>
                  </a:ext>
                </a:extLst>
              </p:cNvPr>
              <p:cNvSpPr txBox="1"/>
              <p:nvPr/>
            </p:nvSpPr>
            <p:spPr>
              <a:xfrm>
                <a:off x="1847528" y="820114"/>
                <a:ext cx="302433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dist"/>
                <a:r>
                  <a:rPr lang="zh-CN" altLang="en-US" sz="3200">
                    <a:solidFill>
                      <a:srgbClr val="961107"/>
                    </a:solidFill>
                    <a:latin typeface="字魂59号-创粗黑" panose="00000500000000000000" pitchFamily="2" charset="-122"/>
                    <a:ea typeface="字魂59号-创粗黑" panose="00000500000000000000" pitchFamily="2" charset="-122"/>
                  </a:rPr>
                  <a:t>家庭防火常识</a:t>
                </a:r>
                <a:endParaRPr lang="zh-CN" altLang="en-US" sz="3200"/>
              </a:p>
            </p:txBody>
          </p:sp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2480057-7A93-B913-17EC-5F44078E4827}"/>
                  </a:ext>
                </a:extLst>
              </p:cNvPr>
              <p:cNvSpPr txBox="1"/>
              <p:nvPr/>
            </p:nvSpPr>
            <p:spPr>
              <a:xfrm>
                <a:off x="1847528" y="1312219"/>
                <a:ext cx="3312368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1050">
                    <a:latin typeface="字魂58号-创中黑" panose="00000500000000000000" pitchFamily="2" charset="-122"/>
                    <a:ea typeface="字魂58号-创中黑" panose="00000500000000000000" pitchFamily="2" charset="-122"/>
                  </a:rPr>
                  <a:t>BASIC KNOWLEDGE OF FIRE PROTECTION</a:t>
                </a:r>
                <a:endParaRPr lang="zh-CN" altLang="en-US" sz="1050">
                  <a:latin typeface="字魂58号-创中黑" panose="00000500000000000000" pitchFamily="2" charset="-122"/>
                  <a:ea typeface="字魂58号-创中黑" panose="00000500000000000000" pitchFamily="2" charset="-122"/>
                </a:endParaRPr>
              </a:p>
            </p:txBody>
          </p:sp>
        </p:grpSp>
      </p:grpSp>
      <p:sp>
        <p:nvSpPr>
          <p:cNvPr id="10" name="îśḻïďê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605B521-0BD3-1603-E2A5-0FA676DDAF9F}"/>
              </a:ext>
            </a:extLst>
          </p:cNvPr>
          <p:cNvSpPr/>
          <p:nvPr/>
        </p:nvSpPr>
        <p:spPr>
          <a:xfrm>
            <a:off x="2492019" y="3466429"/>
            <a:ext cx="655199" cy="469560"/>
          </a:xfrm>
          <a:prstGeom prst="homePlate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1" name="ïşľîďé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688F51F-AC76-3F3E-C53C-250D49713126}"/>
              </a:ext>
            </a:extLst>
          </p:cNvPr>
          <p:cNvSpPr/>
          <p:nvPr/>
        </p:nvSpPr>
        <p:spPr>
          <a:xfrm>
            <a:off x="1131491" y="3001964"/>
            <a:ext cx="1398491" cy="1398490"/>
          </a:xfrm>
          <a:prstGeom prst="ellipse">
            <a:avLst/>
          </a:prstGeom>
          <a:solidFill>
            <a:srgbClr val="9E000E"/>
          </a:solidFill>
          <a:ln w="38100" cap="flat">
            <a:solidFill>
              <a:schemeClr val="bg1"/>
            </a:solidFill>
            <a:miter lim="400000"/>
          </a:ln>
          <a:effectLst/>
        </p:spPr>
        <p:txBody>
          <a:bodyPr wrap="square" lIns="91440" tIns="45720" rIns="91440" bIns="45720" numCol="1" anchor="ctr">
            <a:normAutofit/>
          </a:bodyPr>
          <a:lstStyle/>
          <a:p>
            <a:pPr defTabSz="914400"/>
            <a:endParaRPr sz="1300" cap="all">
              <a:solidFill>
                <a:schemeClr val="tx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2" name="işḻîďè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F19C06D-F7F7-59E1-43A2-CCC990086603}"/>
              </a:ext>
            </a:extLst>
          </p:cNvPr>
          <p:cNvSpPr/>
          <p:nvPr/>
        </p:nvSpPr>
        <p:spPr>
          <a:xfrm>
            <a:off x="1599646" y="3433033"/>
            <a:ext cx="462179" cy="536352"/>
          </a:xfrm>
          <a:custGeom>
            <a:avLst/>
            <a:gdLst>
              <a:gd name="T0" fmla="*/ 105 w 450"/>
              <a:gd name="T1" fmla="*/ 204 h 523"/>
              <a:gd name="T2" fmla="*/ 116 w 450"/>
              <a:gd name="T3" fmla="*/ 223 h 523"/>
              <a:gd name="T4" fmla="*/ 236 w 450"/>
              <a:gd name="T5" fmla="*/ 328 h 523"/>
              <a:gd name="T6" fmla="*/ 354 w 450"/>
              <a:gd name="T7" fmla="*/ 222 h 523"/>
              <a:gd name="T8" fmla="*/ 364 w 450"/>
              <a:gd name="T9" fmla="*/ 203 h 523"/>
              <a:gd name="T10" fmla="*/ 367 w 450"/>
              <a:gd name="T11" fmla="*/ 198 h 523"/>
              <a:gd name="T12" fmla="*/ 362 w 450"/>
              <a:gd name="T13" fmla="*/ 160 h 523"/>
              <a:gd name="T14" fmla="*/ 362 w 450"/>
              <a:gd name="T15" fmla="*/ 158 h 523"/>
              <a:gd name="T16" fmla="*/ 234 w 450"/>
              <a:gd name="T17" fmla="*/ 0 h 523"/>
              <a:gd name="T18" fmla="*/ 108 w 450"/>
              <a:gd name="T19" fmla="*/ 159 h 523"/>
              <a:gd name="T20" fmla="*/ 108 w 450"/>
              <a:gd name="T21" fmla="*/ 161 h 523"/>
              <a:gd name="T22" fmla="*/ 103 w 450"/>
              <a:gd name="T23" fmla="*/ 198 h 523"/>
              <a:gd name="T24" fmla="*/ 105 w 450"/>
              <a:gd name="T25" fmla="*/ 204 h 523"/>
              <a:gd name="T26" fmla="*/ 351 w 450"/>
              <a:gd name="T27" fmla="*/ 190 h 523"/>
              <a:gd name="T28" fmla="*/ 348 w 450"/>
              <a:gd name="T29" fmla="*/ 197 h 523"/>
              <a:gd name="T30" fmla="*/ 342 w 450"/>
              <a:gd name="T31" fmla="*/ 210 h 523"/>
              <a:gd name="T32" fmla="*/ 338 w 450"/>
              <a:gd name="T33" fmla="*/ 215 h 523"/>
              <a:gd name="T34" fmla="*/ 236 w 450"/>
              <a:gd name="T35" fmla="*/ 310 h 523"/>
              <a:gd name="T36" fmla="*/ 131 w 450"/>
              <a:gd name="T37" fmla="*/ 215 h 523"/>
              <a:gd name="T38" fmla="*/ 127 w 450"/>
              <a:gd name="T39" fmla="*/ 210 h 523"/>
              <a:gd name="T40" fmla="*/ 121 w 450"/>
              <a:gd name="T41" fmla="*/ 197 h 523"/>
              <a:gd name="T42" fmla="*/ 118 w 450"/>
              <a:gd name="T43" fmla="*/ 191 h 523"/>
              <a:gd name="T44" fmla="*/ 119 w 450"/>
              <a:gd name="T45" fmla="*/ 174 h 523"/>
              <a:gd name="T46" fmla="*/ 119 w 450"/>
              <a:gd name="T47" fmla="*/ 174 h 523"/>
              <a:gd name="T48" fmla="*/ 124 w 450"/>
              <a:gd name="T49" fmla="*/ 170 h 523"/>
              <a:gd name="T50" fmla="*/ 144 w 450"/>
              <a:gd name="T51" fmla="*/ 173 h 523"/>
              <a:gd name="T52" fmla="*/ 149 w 450"/>
              <a:gd name="T53" fmla="*/ 170 h 523"/>
              <a:gd name="T54" fmla="*/ 162 w 450"/>
              <a:gd name="T55" fmla="*/ 141 h 523"/>
              <a:gd name="T56" fmla="*/ 275 w 450"/>
              <a:gd name="T57" fmla="*/ 156 h 523"/>
              <a:gd name="T58" fmla="*/ 308 w 450"/>
              <a:gd name="T59" fmla="*/ 153 h 523"/>
              <a:gd name="T60" fmla="*/ 316 w 450"/>
              <a:gd name="T61" fmla="*/ 172 h 523"/>
              <a:gd name="T62" fmla="*/ 320 w 450"/>
              <a:gd name="T63" fmla="*/ 175 h 523"/>
              <a:gd name="T64" fmla="*/ 321 w 450"/>
              <a:gd name="T65" fmla="*/ 175 h 523"/>
              <a:gd name="T66" fmla="*/ 345 w 450"/>
              <a:gd name="T67" fmla="*/ 168 h 523"/>
              <a:gd name="T68" fmla="*/ 350 w 450"/>
              <a:gd name="T69" fmla="*/ 173 h 523"/>
              <a:gd name="T70" fmla="*/ 350 w 450"/>
              <a:gd name="T71" fmla="*/ 173 h 523"/>
              <a:gd name="T72" fmla="*/ 351 w 450"/>
              <a:gd name="T73" fmla="*/ 190 h 523"/>
              <a:gd name="T74" fmla="*/ 450 w 450"/>
              <a:gd name="T75" fmla="*/ 513 h 523"/>
              <a:gd name="T76" fmla="*/ 441 w 450"/>
              <a:gd name="T77" fmla="*/ 522 h 523"/>
              <a:gd name="T78" fmla="*/ 30 w 450"/>
              <a:gd name="T79" fmla="*/ 523 h 523"/>
              <a:gd name="T80" fmla="*/ 21 w 450"/>
              <a:gd name="T81" fmla="*/ 515 h 523"/>
              <a:gd name="T82" fmla="*/ 50 w 450"/>
              <a:gd name="T83" fmla="*/ 376 h 523"/>
              <a:gd name="T84" fmla="*/ 62 w 450"/>
              <a:gd name="T85" fmla="*/ 394 h 523"/>
              <a:gd name="T86" fmla="*/ 63 w 450"/>
              <a:gd name="T87" fmla="*/ 395 h 523"/>
              <a:gd name="T88" fmla="*/ 64 w 450"/>
              <a:gd name="T89" fmla="*/ 396 h 523"/>
              <a:gd name="T90" fmla="*/ 108 w 450"/>
              <a:gd name="T91" fmla="*/ 413 h 523"/>
              <a:gd name="T92" fmla="*/ 176 w 450"/>
              <a:gd name="T93" fmla="*/ 375 h 523"/>
              <a:gd name="T94" fmla="*/ 183 w 450"/>
              <a:gd name="T95" fmla="*/ 359 h 523"/>
              <a:gd name="T96" fmla="*/ 179 w 450"/>
              <a:gd name="T97" fmla="*/ 343 h 523"/>
              <a:gd name="T98" fmla="*/ 235 w 450"/>
              <a:gd name="T99" fmla="*/ 352 h 523"/>
              <a:gd name="T100" fmla="*/ 343 w 450"/>
              <a:gd name="T101" fmla="*/ 311 h 523"/>
              <a:gd name="T102" fmla="*/ 354 w 450"/>
              <a:gd name="T103" fmla="*/ 309 h 523"/>
              <a:gd name="T104" fmla="*/ 450 w 450"/>
              <a:gd name="T105" fmla="*/ 513 h 523"/>
              <a:gd name="T106" fmla="*/ 76 w 450"/>
              <a:gd name="T107" fmla="*/ 384 h 523"/>
              <a:gd name="T108" fmla="*/ 1 w 450"/>
              <a:gd name="T109" fmla="*/ 205 h 523"/>
              <a:gd name="T110" fmla="*/ 71 w 450"/>
              <a:gd name="T111" fmla="*/ 158 h 523"/>
              <a:gd name="T112" fmla="*/ 86 w 450"/>
              <a:gd name="T113" fmla="*/ 213 h 523"/>
              <a:gd name="T114" fmla="*/ 55 w 450"/>
              <a:gd name="T115" fmla="*/ 224 h 523"/>
              <a:gd name="T116" fmla="*/ 105 w 450"/>
              <a:gd name="T117" fmla="*/ 332 h 523"/>
              <a:gd name="T118" fmla="*/ 132 w 450"/>
              <a:gd name="T119" fmla="*/ 315 h 523"/>
              <a:gd name="T120" fmla="*/ 164 w 450"/>
              <a:gd name="T121" fmla="*/ 362 h 523"/>
              <a:gd name="T122" fmla="*/ 76 w 450"/>
              <a:gd name="T123" fmla="*/ 384 h 5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450" h="523">
                <a:moveTo>
                  <a:pt x="105" y="204"/>
                </a:moveTo>
                <a:cubicBezTo>
                  <a:pt x="109" y="213"/>
                  <a:pt x="112" y="219"/>
                  <a:pt x="116" y="223"/>
                </a:cubicBezTo>
                <a:cubicBezTo>
                  <a:pt x="135" y="285"/>
                  <a:pt x="184" y="328"/>
                  <a:pt x="236" y="328"/>
                </a:cubicBezTo>
                <a:cubicBezTo>
                  <a:pt x="287" y="327"/>
                  <a:pt x="336" y="284"/>
                  <a:pt x="354" y="222"/>
                </a:cubicBezTo>
                <a:cubicBezTo>
                  <a:pt x="358" y="218"/>
                  <a:pt x="361" y="212"/>
                  <a:pt x="364" y="203"/>
                </a:cubicBezTo>
                <a:cubicBezTo>
                  <a:pt x="365" y="201"/>
                  <a:pt x="366" y="199"/>
                  <a:pt x="367" y="198"/>
                </a:cubicBezTo>
                <a:cubicBezTo>
                  <a:pt x="374" y="183"/>
                  <a:pt x="371" y="167"/>
                  <a:pt x="362" y="160"/>
                </a:cubicBezTo>
                <a:lnTo>
                  <a:pt x="362" y="158"/>
                </a:lnTo>
                <a:cubicBezTo>
                  <a:pt x="361" y="82"/>
                  <a:pt x="351" y="0"/>
                  <a:pt x="234" y="0"/>
                </a:cubicBezTo>
                <a:cubicBezTo>
                  <a:pt x="117" y="0"/>
                  <a:pt x="107" y="79"/>
                  <a:pt x="108" y="159"/>
                </a:cubicBezTo>
                <a:cubicBezTo>
                  <a:pt x="108" y="160"/>
                  <a:pt x="108" y="160"/>
                  <a:pt x="108" y="161"/>
                </a:cubicBezTo>
                <a:cubicBezTo>
                  <a:pt x="98" y="168"/>
                  <a:pt x="95" y="184"/>
                  <a:pt x="103" y="198"/>
                </a:cubicBezTo>
                <a:cubicBezTo>
                  <a:pt x="103" y="200"/>
                  <a:pt x="104" y="202"/>
                  <a:pt x="105" y="204"/>
                </a:cubicBezTo>
                <a:close/>
                <a:moveTo>
                  <a:pt x="351" y="190"/>
                </a:moveTo>
                <a:cubicBezTo>
                  <a:pt x="350" y="192"/>
                  <a:pt x="349" y="194"/>
                  <a:pt x="348" y="197"/>
                </a:cubicBezTo>
                <a:cubicBezTo>
                  <a:pt x="347" y="200"/>
                  <a:pt x="344" y="208"/>
                  <a:pt x="342" y="210"/>
                </a:cubicBezTo>
                <a:cubicBezTo>
                  <a:pt x="340" y="211"/>
                  <a:pt x="339" y="213"/>
                  <a:pt x="338" y="215"/>
                </a:cubicBezTo>
                <a:cubicBezTo>
                  <a:pt x="323" y="271"/>
                  <a:pt x="280" y="310"/>
                  <a:pt x="236" y="310"/>
                </a:cubicBezTo>
                <a:cubicBezTo>
                  <a:pt x="190" y="310"/>
                  <a:pt x="148" y="271"/>
                  <a:pt x="131" y="215"/>
                </a:cubicBezTo>
                <a:cubicBezTo>
                  <a:pt x="131" y="213"/>
                  <a:pt x="129" y="211"/>
                  <a:pt x="127" y="210"/>
                </a:cubicBezTo>
                <a:cubicBezTo>
                  <a:pt x="126" y="208"/>
                  <a:pt x="123" y="201"/>
                  <a:pt x="121" y="197"/>
                </a:cubicBezTo>
                <a:cubicBezTo>
                  <a:pt x="120" y="195"/>
                  <a:pt x="119" y="193"/>
                  <a:pt x="118" y="191"/>
                </a:cubicBezTo>
                <a:cubicBezTo>
                  <a:pt x="114" y="183"/>
                  <a:pt x="115" y="175"/>
                  <a:pt x="119" y="174"/>
                </a:cubicBezTo>
                <a:lnTo>
                  <a:pt x="119" y="174"/>
                </a:lnTo>
                <a:cubicBezTo>
                  <a:pt x="121" y="173"/>
                  <a:pt x="123" y="171"/>
                  <a:pt x="124" y="170"/>
                </a:cubicBezTo>
                <a:lnTo>
                  <a:pt x="144" y="173"/>
                </a:lnTo>
                <a:cubicBezTo>
                  <a:pt x="146" y="173"/>
                  <a:pt x="148" y="172"/>
                  <a:pt x="149" y="170"/>
                </a:cubicBezTo>
                <a:lnTo>
                  <a:pt x="162" y="141"/>
                </a:lnTo>
                <a:cubicBezTo>
                  <a:pt x="176" y="144"/>
                  <a:pt x="231" y="157"/>
                  <a:pt x="275" y="156"/>
                </a:cubicBezTo>
                <a:cubicBezTo>
                  <a:pt x="288" y="156"/>
                  <a:pt x="299" y="155"/>
                  <a:pt x="308" y="153"/>
                </a:cubicBezTo>
                <a:lnTo>
                  <a:pt x="316" y="172"/>
                </a:lnTo>
                <a:cubicBezTo>
                  <a:pt x="317" y="174"/>
                  <a:pt x="318" y="175"/>
                  <a:pt x="320" y="175"/>
                </a:cubicBezTo>
                <a:cubicBezTo>
                  <a:pt x="320" y="175"/>
                  <a:pt x="321" y="175"/>
                  <a:pt x="321" y="175"/>
                </a:cubicBezTo>
                <a:lnTo>
                  <a:pt x="345" y="168"/>
                </a:lnTo>
                <a:cubicBezTo>
                  <a:pt x="346" y="170"/>
                  <a:pt x="348" y="172"/>
                  <a:pt x="350" y="173"/>
                </a:cubicBezTo>
                <a:lnTo>
                  <a:pt x="350" y="173"/>
                </a:lnTo>
                <a:cubicBezTo>
                  <a:pt x="354" y="175"/>
                  <a:pt x="355" y="182"/>
                  <a:pt x="351" y="190"/>
                </a:cubicBezTo>
                <a:close/>
                <a:moveTo>
                  <a:pt x="450" y="513"/>
                </a:moveTo>
                <a:cubicBezTo>
                  <a:pt x="450" y="518"/>
                  <a:pt x="446" y="522"/>
                  <a:pt x="441" y="522"/>
                </a:cubicBezTo>
                <a:lnTo>
                  <a:pt x="30" y="523"/>
                </a:lnTo>
                <a:cubicBezTo>
                  <a:pt x="25" y="523"/>
                  <a:pt x="22" y="519"/>
                  <a:pt x="21" y="515"/>
                </a:cubicBezTo>
                <a:cubicBezTo>
                  <a:pt x="21" y="459"/>
                  <a:pt x="31" y="412"/>
                  <a:pt x="50" y="376"/>
                </a:cubicBezTo>
                <a:cubicBezTo>
                  <a:pt x="54" y="382"/>
                  <a:pt x="58" y="388"/>
                  <a:pt x="62" y="394"/>
                </a:cubicBezTo>
                <a:lnTo>
                  <a:pt x="63" y="395"/>
                </a:lnTo>
                <a:lnTo>
                  <a:pt x="64" y="396"/>
                </a:lnTo>
                <a:cubicBezTo>
                  <a:pt x="65" y="397"/>
                  <a:pt x="81" y="413"/>
                  <a:pt x="108" y="413"/>
                </a:cubicBezTo>
                <a:cubicBezTo>
                  <a:pt x="132" y="413"/>
                  <a:pt x="155" y="400"/>
                  <a:pt x="176" y="375"/>
                </a:cubicBezTo>
                <a:cubicBezTo>
                  <a:pt x="180" y="371"/>
                  <a:pt x="182" y="365"/>
                  <a:pt x="183" y="359"/>
                </a:cubicBezTo>
                <a:cubicBezTo>
                  <a:pt x="183" y="354"/>
                  <a:pt x="182" y="349"/>
                  <a:pt x="179" y="343"/>
                </a:cubicBezTo>
                <a:cubicBezTo>
                  <a:pt x="197" y="349"/>
                  <a:pt x="216" y="352"/>
                  <a:pt x="235" y="352"/>
                </a:cubicBezTo>
                <a:cubicBezTo>
                  <a:pt x="279" y="352"/>
                  <a:pt x="319" y="337"/>
                  <a:pt x="343" y="311"/>
                </a:cubicBezTo>
                <a:cubicBezTo>
                  <a:pt x="345" y="308"/>
                  <a:pt x="350" y="307"/>
                  <a:pt x="354" y="309"/>
                </a:cubicBezTo>
                <a:cubicBezTo>
                  <a:pt x="415" y="347"/>
                  <a:pt x="450" y="420"/>
                  <a:pt x="450" y="513"/>
                </a:cubicBezTo>
                <a:close/>
                <a:moveTo>
                  <a:pt x="76" y="384"/>
                </a:moveTo>
                <a:cubicBezTo>
                  <a:pt x="0" y="295"/>
                  <a:pt x="1" y="205"/>
                  <a:pt x="1" y="205"/>
                </a:cubicBezTo>
                <a:cubicBezTo>
                  <a:pt x="4" y="156"/>
                  <a:pt x="61" y="154"/>
                  <a:pt x="71" y="158"/>
                </a:cubicBezTo>
                <a:cubicBezTo>
                  <a:pt x="84" y="164"/>
                  <a:pt x="87" y="207"/>
                  <a:pt x="86" y="213"/>
                </a:cubicBezTo>
                <a:cubicBezTo>
                  <a:pt x="84" y="221"/>
                  <a:pt x="55" y="224"/>
                  <a:pt x="55" y="224"/>
                </a:cubicBezTo>
                <a:cubicBezTo>
                  <a:pt x="66" y="272"/>
                  <a:pt x="105" y="332"/>
                  <a:pt x="105" y="332"/>
                </a:cubicBezTo>
                <a:cubicBezTo>
                  <a:pt x="116" y="319"/>
                  <a:pt x="132" y="315"/>
                  <a:pt x="132" y="315"/>
                </a:cubicBezTo>
                <a:cubicBezTo>
                  <a:pt x="164" y="327"/>
                  <a:pt x="164" y="362"/>
                  <a:pt x="164" y="362"/>
                </a:cubicBezTo>
                <a:cubicBezTo>
                  <a:pt x="114" y="421"/>
                  <a:pt x="91" y="401"/>
                  <a:pt x="76" y="3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3" name="îŝļîḋe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94CBCAB4-AEB6-5877-5279-71E871B20F5B}"/>
              </a:ext>
            </a:extLst>
          </p:cNvPr>
          <p:cNvSpPr txBox="1"/>
          <p:nvPr/>
        </p:nvSpPr>
        <p:spPr>
          <a:xfrm>
            <a:off x="2512958" y="3503553"/>
            <a:ext cx="8441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000"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0</a:t>
            </a:r>
            <a:r>
              <a:rPr lang="en-US" altLang="zh-CN" sz="100"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 </a:t>
            </a:r>
            <a:r>
              <a:rPr lang="en-US" altLang="zh-CN" sz="2000"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1</a:t>
            </a:r>
          </a:p>
        </p:txBody>
      </p:sp>
      <p:sp>
        <p:nvSpPr>
          <p:cNvPr id="14" name="ïṡlídê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D15C481-1317-E5BA-4AD7-9933896BD70D}"/>
              </a:ext>
            </a:extLst>
          </p:cNvPr>
          <p:cNvSpPr/>
          <p:nvPr/>
        </p:nvSpPr>
        <p:spPr>
          <a:xfrm>
            <a:off x="5191764" y="3466429"/>
            <a:ext cx="655199" cy="469560"/>
          </a:xfrm>
          <a:prstGeom prst="homePlate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5" name="í$ľïḍé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763A264-5C76-4990-DCFF-367F2582EDE5}"/>
              </a:ext>
            </a:extLst>
          </p:cNvPr>
          <p:cNvSpPr/>
          <p:nvPr/>
        </p:nvSpPr>
        <p:spPr>
          <a:xfrm>
            <a:off x="3831236" y="3001964"/>
            <a:ext cx="1398491" cy="1398490"/>
          </a:xfrm>
          <a:prstGeom prst="ellipse">
            <a:avLst/>
          </a:prstGeom>
          <a:solidFill>
            <a:srgbClr val="9E000E"/>
          </a:solidFill>
          <a:ln w="38100" cap="flat">
            <a:solidFill>
              <a:schemeClr val="bg1"/>
            </a:solidFill>
            <a:miter lim="400000"/>
          </a:ln>
          <a:effectLst/>
        </p:spPr>
        <p:txBody>
          <a:bodyPr wrap="square" lIns="91440" tIns="45720" rIns="91440" bIns="45720" numCol="1" anchor="ctr">
            <a:normAutofit/>
          </a:bodyPr>
          <a:lstStyle/>
          <a:p>
            <a:pPr defTabSz="914400"/>
            <a:endParaRPr sz="1300" cap="all">
              <a:solidFill>
                <a:schemeClr val="tx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6" name="îṥḷíďé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87FF6C9-9777-FCA8-959F-BA145D5852D7}"/>
              </a:ext>
            </a:extLst>
          </p:cNvPr>
          <p:cNvSpPr/>
          <p:nvPr/>
        </p:nvSpPr>
        <p:spPr>
          <a:xfrm>
            <a:off x="4299391" y="3433033"/>
            <a:ext cx="462179" cy="536352"/>
          </a:xfrm>
          <a:custGeom>
            <a:avLst/>
            <a:gdLst>
              <a:gd name="T0" fmla="*/ 105 w 450"/>
              <a:gd name="T1" fmla="*/ 204 h 523"/>
              <a:gd name="T2" fmla="*/ 116 w 450"/>
              <a:gd name="T3" fmla="*/ 223 h 523"/>
              <a:gd name="T4" fmla="*/ 236 w 450"/>
              <a:gd name="T5" fmla="*/ 328 h 523"/>
              <a:gd name="T6" fmla="*/ 354 w 450"/>
              <a:gd name="T7" fmla="*/ 222 h 523"/>
              <a:gd name="T8" fmla="*/ 364 w 450"/>
              <a:gd name="T9" fmla="*/ 203 h 523"/>
              <a:gd name="T10" fmla="*/ 367 w 450"/>
              <a:gd name="T11" fmla="*/ 198 h 523"/>
              <a:gd name="T12" fmla="*/ 362 w 450"/>
              <a:gd name="T13" fmla="*/ 160 h 523"/>
              <a:gd name="T14" fmla="*/ 362 w 450"/>
              <a:gd name="T15" fmla="*/ 158 h 523"/>
              <a:gd name="T16" fmla="*/ 234 w 450"/>
              <a:gd name="T17" fmla="*/ 0 h 523"/>
              <a:gd name="T18" fmla="*/ 108 w 450"/>
              <a:gd name="T19" fmla="*/ 159 h 523"/>
              <a:gd name="T20" fmla="*/ 108 w 450"/>
              <a:gd name="T21" fmla="*/ 161 h 523"/>
              <a:gd name="T22" fmla="*/ 103 w 450"/>
              <a:gd name="T23" fmla="*/ 198 h 523"/>
              <a:gd name="T24" fmla="*/ 105 w 450"/>
              <a:gd name="T25" fmla="*/ 204 h 523"/>
              <a:gd name="T26" fmla="*/ 351 w 450"/>
              <a:gd name="T27" fmla="*/ 190 h 523"/>
              <a:gd name="T28" fmla="*/ 348 w 450"/>
              <a:gd name="T29" fmla="*/ 197 h 523"/>
              <a:gd name="T30" fmla="*/ 342 w 450"/>
              <a:gd name="T31" fmla="*/ 210 h 523"/>
              <a:gd name="T32" fmla="*/ 338 w 450"/>
              <a:gd name="T33" fmla="*/ 215 h 523"/>
              <a:gd name="T34" fmla="*/ 236 w 450"/>
              <a:gd name="T35" fmla="*/ 310 h 523"/>
              <a:gd name="T36" fmla="*/ 131 w 450"/>
              <a:gd name="T37" fmla="*/ 215 h 523"/>
              <a:gd name="T38" fmla="*/ 127 w 450"/>
              <a:gd name="T39" fmla="*/ 210 h 523"/>
              <a:gd name="T40" fmla="*/ 121 w 450"/>
              <a:gd name="T41" fmla="*/ 197 h 523"/>
              <a:gd name="T42" fmla="*/ 118 w 450"/>
              <a:gd name="T43" fmla="*/ 191 h 523"/>
              <a:gd name="T44" fmla="*/ 119 w 450"/>
              <a:gd name="T45" fmla="*/ 174 h 523"/>
              <a:gd name="T46" fmla="*/ 119 w 450"/>
              <a:gd name="T47" fmla="*/ 174 h 523"/>
              <a:gd name="T48" fmla="*/ 124 w 450"/>
              <a:gd name="T49" fmla="*/ 170 h 523"/>
              <a:gd name="T50" fmla="*/ 144 w 450"/>
              <a:gd name="T51" fmla="*/ 173 h 523"/>
              <a:gd name="T52" fmla="*/ 149 w 450"/>
              <a:gd name="T53" fmla="*/ 170 h 523"/>
              <a:gd name="T54" fmla="*/ 162 w 450"/>
              <a:gd name="T55" fmla="*/ 141 h 523"/>
              <a:gd name="T56" fmla="*/ 275 w 450"/>
              <a:gd name="T57" fmla="*/ 156 h 523"/>
              <a:gd name="T58" fmla="*/ 308 w 450"/>
              <a:gd name="T59" fmla="*/ 153 h 523"/>
              <a:gd name="T60" fmla="*/ 316 w 450"/>
              <a:gd name="T61" fmla="*/ 172 h 523"/>
              <a:gd name="T62" fmla="*/ 320 w 450"/>
              <a:gd name="T63" fmla="*/ 175 h 523"/>
              <a:gd name="T64" fmla="*/ 321 w 450"/>
              <a:gd name="T65" fmla="*/ 175 h 523"/>
              <a:gd name="T66" fmla="*/ 345 w 450"/>
              <a:gd name="T67" fmla="*/ 168 h 523"/>
              <a:gd name="T68" fmla="*/ 350 w 450"/>
              <a:gd name="T69" fmla="*/ 173 h 523"/>
              <a:gd name="T70" fmla="*/ 350 w 450"/>
              <a:gd name="T71" fmla="*/ 173 h 523"/>
              <a:gd name="T72" fmla="*/ 351 w 450"/>
              <a:gd name="T73" fmla="*/ 190 h 523"/>
              <a:gd name="T74" fmla="*/ 450 w 450"/>
              <a:gd name="T75" fmla="*/ 513 h 523"/>
              <a:gd name="T76" fmla="*/ 441 w 450"/>
              <a:gd name="T77" fmla="*/ 522 h 523"/>
              <a:gd name="T78" fmla="*/ 30 w 450"/>
              <a:gd name="T79" fmla="*/ 523 h 523"/>
              <a:gd name="T80" fmla="*/ 21 w 450"/>
              <a:gd name="T81" fmla="*/ 515 h 523"/>
              <a:gd name="T82" fmla="*/ 50 w 450"/>
              <a:gd name="T83" fmla="*/ 376 h 523"/>
              <a:gd name="T84" fmla="*/ 62 w 450"/>
              <a:gd name="T85" fmla="*/ 394 h 523"/>
              <a:gd name="T86" fmla="*/ 63 w 450"/>
              <a:gd name="T87" fmla="*/ 395 h 523"/>
              <a:gd name="T88" fmla="*/ 64 w 450"/>
              <a:gd name="T89" fmla="*/ 396 h 523"/>
              <a:gd name="T90" fmla="*/ 108 w 450"/>
              <a:gd name="T91" fmla="*/ 413 h 523"/>
              <a:gd name="T92" fmla="*/ 176 w 450"/>
              <a:gd name="T93" fmla="*/ 375 h 523"/>
              <a:gd name="T94" fmla="*/ 183 w 450"/>
              <a:gd name="T95" fmla="*/ 359 h 523"/>
              <a:gd name="T96" fmla="*/ 179 w 450"/>
              <a:gd name="T97" fmla="*/ 343 h 523"/>
              <a:gd name="T98" fmla="*/ 235 w 450"/>
              <a:gd name="T99" fmla="*/ 352 h 523"/>
              <a:gd name="T100" fmla="*/ 343 w 450"/>
              <a:gd name="T101" fmla="*/ 311 h 523"/>
              <a:gd name="T102" fmla="*/ 354 w 450"/>
              <a:gd name="T103" fmla="*/ 309 h 523"/>
              <a:gd name="T104" fmla="*/ 450 w 450"/>
              <a:gd name="T105" fmla="*/ 513 h 523"/>
              <a:gd name="T106" fmla="*/ 76 w 450"/>
              <a:gd name="T107" fmla="*/ 384 h 523"/>
              <a:gd name="T108" fmla="*/ 1 w 450"/>
              <a:gd name="T109" fmla="*/ 205 h 523"/>
              <a:gd name="T110" fmla="*/ 71 w 450"/>
              <a:gd name="T111" fmla="*/ 158 h 523"/>
              <a:gd name="T112" fmla="*/ 86 w 450"/>
              <a:gd name="T113" fmla="*/ 213 h 523"/>
              <a:gd name="T114" fmla="*/ 55 w 450"/>
              <a:gd name="T115" fmla="*/ 224 h 523"/>
              <a:gd name="T116" fmla="*/ 105 w 450"/>
              <a:gd name="T117" fmla="*/ 332 h 523"/>
              <a:gd name="T118" fmla="*/ 132 w 450"/>
              <a:gd name="T119" fmla="*/ 315 h 523"/>
              <a:gd name="T120" fmla="*/ 164 w 450"/>
              <a:gd name="T121" fmla="*/ 362 h 523"/>
              <a:gd name="T122" fmla="*/ 76 w 450"/>
              <a:gd name="T123" fmla="*/ 384 h 5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450" h="523">
                <a:moveTo>
                  <a:pt x="105" y="204"/>
                </a:moveTo>
                <a:cubicBezTo>
                  <a:pt x="109" y="213"/>
                  <a:pt x="112" y="219"/>
                  <a:pt x="116" y="223"/>
                </a:cubicBezTo>
                <a:cubicBezTo>
                  <a:pt x="135" y="285"/>
                  <a:pt x="184" y="328"/>
                  <a:pt x="236" y="328"/>
                </a:cubicBezTo>
                <a:cubicBezTo>
                  <a:pt x="287" y="327"/>
                  <a:pt x="336" y="284"/>
                  <a:pt x="354" y="222"/>
                </a:cubicBezTo>
                <a:cubicBezTo>
                  <a:pt x="358" y="218"/>
                  <a:pt x="361" y="212"/>
                  <a:pt x="364" y="203"/>
                </a:cubicBezTo>
                <a:cubicBezTo>
                  <a:pt x="365" y="201"/>
                  <a:pt x="366" y="199"/>
                  <a:pt x="367" y="198"/>
                </a:cubicBezTo>
                <a:cubicBezTo>
                  <a:pt x="374" y="183"/>
                  <a:pt x="371" y="167"/>
                  <a:pt x="362" y="160"/>
                </a:cubicBezTo>
                <a:lnTo>
                  <a:pt x="362" y="158"/>
                </a:lnTo>
                <a:cubicBezTo>
                  <a:pt x="361" y="82"/>
                  <a:pt x="351" y="0"/>
                  <a:pt x="234" y="0"/>
                </a:cubicBezTo>
                <a:cubicBezTo>
                  <a:pt x="117" y="0"/>
                  <a:pt x="107" y="79"/>
                  <a:pt x="108" y="159"/>
                </a:cubicBezTo>
                <a:cubicBezTo>
                  <a:pt x="108" y="160"/>
                  <a:pt x="108" y="160"/>
                  <a:pt x="108" y="161"/>
                </a:cubicBezTo>
                <a:cubicBezTo>
                  <a:pt x="98" y="168"/>
                  <a:pt x="95" y="184"/>
                  <a:pt x="103" y="198"/>
                </a:cubicBezTo>
                <a:cubicBezTo>
                  <a:pt x="103" y="200"/>
                  <a:pt x="104" y="202"/>
                  <a:pt x="105" y="204"/>
                </a:cubicBezTo>
                <a:close/>
                <a:moveTo>
                  <a:pt x="351" y="190"/>
                </a:moveTo>
                <a:cubicBezTo>
                  <a:pt x="350" y="192"/>
                  <a:pt x="349" y="194"/>
                  <a:pt x="348" y="197"/>
                </a:cubicBezTo>
                <a:cubicBezTo>
                  <a:pt x="347" y="200"/>
                  <a:pt x="344" y="208"/>
                  <a:pt x="342" y="210"/>
                </a:cubicBezTo>
                <a:cubicBezTo>
                  <a:pt x="340" y="211"/>
                  <a:pt x="339" y="213"/>
                  <a:pt x="338" y="215"/>
                </a:cubicBezTo>
                <a:cubicBezTo>
                  <a:pt x="323" y="271"/>
                  <a:pt x="280" y="310"/>
                  <a:pt x="236" y="310"/>
                </a:cubicBezTo>
                <a:cubicBezTo>
                  <a:pt x="190" y="310"/>
                  <a:pt x="148" y="271"/>
                  <a:pt x="131" y="215"/>
                </a:cubicBezTo>
                <a:cubicBezTo>
                  <a:pt x="131" y="213"/>
                  <a:pt x="129" y="211"/>
                  <a:pt x="127" y="210"/>
                </a:cubicBezTo>
                <a:cubicBezTo>
                  <a:pt x="126" y="208"/>
                  <a:pt x="123" y="201"/>
                  <a:pt x="121" y="197"/>
                </a:cubicBezTo>
                <a:cubicBezTo>
                  <a:pt x="120" y="195"/>
                  <a:pt x="119" y="193"/>
                  <a:pt x="118" y="191"/>
                </a:cubicBezTo>
                <a:cubicBezTo>
                  <a:pt x="114" y="183"/>
                  <a:pt x="115" y="175"/>
                  <a:pt x="119" y="174"/>
                </a:cubicBezTo>
                <a:lnTo>
                  <a:pt x="119" y="174"/>
                </a:lnTo>
                <a:cubicBezTo>
                  <a:pt x="121" y="173"/>
                  <a:pt x="123" y="171"/>
                  <a:pt x="124" y="170"/>
                </a:cubicBezTo>
                <a:lnTo>
                  <a:pt x="144" y="173"/>
                </a:lnTo>
                <a:cubicBezTo>
                  <a:pt x="146" y="173"/>
                  <a:pt x="148" y="172"/>
                  <a:pt x="149" y="170"/>
                </a:cubicBezTo>
                <a:lnTo>
                  <a:pt x="162" y="141"/>
                </a:lnTo>
                <a:cubicBezTo>
                  <a:pt x="176" y="144"/>
                  <a:pt x="231" y="157"/>
                  <a:pt x="275" y="156"/>
                </a:cubicBezTo>
                <a:cubicBezTo>
                  <a:pt x="288" y="156"/>
                  <a:pt x="299" y="155"/>
                  <a:pt x="308" y="153"/>
                </a:cubicBezTo>
                <a:lnTo>
                  <a:pt x="316" y="172"/>
                </a:lnTo>
                <a:cubicBezTo>
                  <a:pt x="317" y="174"/>
                  <a:pt x="318" y="175"/>
                  <a:pt x="320" y="175"/>
                </a:cubicBezTo>
                <a:cubicBezTo>
                  <a:pt x="320" y="175"/>
                  <a:pt x="321" y="175"/>
                  <a:pt x="321" y="175"/>
                </a:cubicBezTo>
                <a:lnTo>
                  <a:pt x="345" y="168"/>
                </a:lnTo>
                <a:cubicBezTo>
                  <a:pt x="346" y="170"/>
                  <a:pt x="348" y="172"/>
                  <a:pt x="350" y="173"/>
                </a:cubicBezTo>
                <a:lnTo>
                  <a:pt x="350" y="173"/>
                </a:lnTo>
                <a:cubicBezTo>
                  <a:pt x="354" y="175"/>
                  <a:pt x="355" y="182"/>
                  <a:pt x="351" y="190"/>
                </a:cubicBezTo>
                <a:close/>
                <a:moveTo>
                  <a:pt x="450" y="513"/>
                </a:moveTo>
                <a:cubicBezTo>
                  <a:pt x="450" y="518"/>
                  <a:pt x="446" y="522"/>
                  <a:pt x="441" y="522"/>
                </a:cubicBezTo>
                <a:lnTo>
                  <a:pt x="30" y="523"/>
                </a:lnTo>
                <a:cubicBezTo>
                  <a:pt x="25" y="523"/>
                  <a:pt x="22" y="519"/>
                  <a:pt x="21" y="515"/>
                </a:cubicBezTo>
                <a:cubicBezTo>
                  <a:pt x="21" y="459"/>
                  <a:pt x="31" y="412"/>
                  <a:pt x="50" y="376"/>
                </a:cubicBezTo>
                <a:cubicBezTo>
                  <a:pt x="54" y="382"/>
                  <a:pt x="58" y="388"/>
                  <a:pt x="62" y="394"/>
                </a:cubicBezTo>
                <a:lnTo>
                  <a:pt x="63" y="395"/>
                </a:lnTo>
                <a:lnTo>
                  <a:pt x="64" y="396"/>
                </a:lnTo>
                <a:cubicBezTo>
                  <a:pt x="65" y="397"/>
                  <a:pt x="81" y="413"/>
                  <a:pt x="108" y="413"/>
                </a:cubicBezTo>
                <a:cubicBezTo>
                  <a:pt x="132" y="413"/>
                  <a:pt x="155" y="400"/>
                  <a:pt x="176" y="375"/>
                </a:cubicBezTo>
                <a:cubicBezTo>
                  <a:pt x="180" y="371"/>
                  <a:pt x="182" y="365"/>
                  <a:pt x="183" y="359"/>
                </a:cubicBezTo>
                <a:cubicBezTo>
                  <a:pt x="183" y="354"/>
                  <a:pt x="182" y="349"/>
                  <a:pt x="179" y="343"/>
                </a:cubicBezTo>
                <a:cubicBezTo>
                  <a:pt x="197" y="349"/>
                  <a:pt x="216" y="352"/>
                  <a:pt x="235" y="352"/>
                </a:cubicBezTo>
                <a:cubicBezTo>
                  <a:pt x="279" y="352"/>
                  <a:pt x="319" y="337"/>
                  <a:pt x="343" y="311"/>
                </a:cubicBezTo>
                <a:cubicBezTo>
                  <a:pt x="345" y="308"/>
                  <a:pt x="350" y="307"/>
                  <a:pt x="354" y="309"/>
                </a:cubicBezTo>
                <a:cubicBezTo>
                  <a:pt x="415" y="347"/>
                  <a:pt x="450" y="420"/>
                  <a:pt x="450" y="513"/>
                </a:cubicBezTo>
                <a:close/>
                <a:moveTo>
                  <a:pt x="76" y="384"/>
                </a:moveTo>
                <a:cubicBezTo>
                  <a:pt x="0" y="295"/>
                  <a:pt x="1" y="205"/>
                  <a:pt x="1" y="205"/>
                </a:cubicBezTo>
                <a:cubicBezTo>
                  <a:pt x="4" y="156"/>
                  <a:pt x="61" y="154"/>
                  <a:pt x="71" y="158"/>
                </a:cubicBezTo>
                <a:cubicBezTo>
                  <a:pt x="84" y="164"/>
                  <a:pt x="87" y="207"/>
                  <a:pt x="86" y="213"/>
                </a:cubicBezTo>
                <a:cubicBezTo>
                  <a:pt x="84" y="221"/>
                  <a:pt x="55" y="224"/>
                  <a:pt x="55" y="224"/>
                </a:cubicBezTo>
                <a:cubicBezTo>
                  <a:pt x="66" y="272"/>
                  <a:pt x="105" y="332"/>
                  <a:pt x="105" y="332"/>
                </a:cubicBezTo>
                <a:cubicBezTo>
                  <a:pt x="116" y="319"/>
                  <a:pt x="132" y="315"/>
                  <a:pt x="132" y="315"/>
                </a:cubicBezTo>
                <a:cubicBezTo>
                  <a:pt x="164" y="327"/>
                  <a:pt x="164" y="362"/>
                  <a:pt x="164" y="362"/>
                </a:cubicBezTo>
                <a:cubicBezTo>
                  <a:pt x="114" y="421"/>
                  <a:pt x="91" y="401"/>
                  <a:pt x="76" y="3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7" name="îŝlíḋè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B125130-F3AD-A91D-9E77-A20E396FBD7E}"/>
              </a:ext>
            </a:extLst>
          </p:cNvPr>
          <p:cNvSpPr txBox="1"/>
          <p:nvPr/>
        </p:nvSpPr>
        <p:spPr>
          <a:xfrm>
            <a:off x="5212703" y="3503553"/>
            <a:ext cx="8441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000"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0</a:t>
            </a:r>
            <a:r>
              <a:rPr lang="en-US" altLang="zh-CN" sz="100"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 </a:t>
            </a:r>
            <a:r>
              <a:rPr lang="en-US" altLang="zh-CN" sz="2000"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2</a:t>
            </a:r>
          </a:p>
        </p:txBody>
      </p:sp>
      <p:sp>
        <p:nvSpPr>
          <p:cNvPr id="18" name="îṩľîdé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E4FC2C5-6FDB-792E-AAC9-E67BB3E835C0}"/>
              </a:ext>
            </a:extLst>
          </p:cNvPr>
          <p:cNvSpPr/>
          <p:nvPr/>
        </p:nvSpPr>
        <p:spPr>
          <a:xfrm>
            <a:off x="7891509" y="3466429"/>
            <a:ext cx="655199" cy="469560"/>
          </a:xfrm>
          <a:prstGeom prst="homePlate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9" name="îšḻïďé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C0A0E50-2881-C95C-C9A1-BAF51E2A3033}"/>
              </a:ext>
            </a:extLst>
          </p:cNvPr>
          <p:cNvSpPr/>
          <p:nvPr/>
        </p:nvSpPr>
        <p:spPr>
          <a:xfrm>
            <a:off x="6530981" y="3001964"/>
            <a:ext cx="1398491" cy="1398490"/>
          </a:xfrm>
          <a:prstGeom prst="ellipse">
            <a:avLst/>
          </a:prstGeom>
          <a:solidFill>
            <a:srgbClr val="9E000E"/>
          </a:solidFill>
          <a:ln w="38100" cap="flat">
            <a:solidFill>
              <a:schemeClr val="bg1"/>
            </a:solidFill>
            <a:miter lim="400000"/>
          </a:ln>
          <a:effectLst/>
        </p:spPr>
        <p:txBody>
          <a:bodyPr wrap="square" lIns="91440" tIns="45720" rIns="91440" bIns="45720" numCol="1" anchor="ctr">
            <a:normAutofit/>
          </a:bodyPr>
          <a:lstStyle/>
          <a:p>
            <a:pPr defTabSz="914400"/>
            <a:endParaRPr sz="1300" cap="all">
              <a:solidFill>
                <a:schemeClr val="tx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0" name="îṩḻîḍé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4DE0D86-4323-50DF-6DB2-349616DE46DC}"/>
              </a:ext>
            </a:extLst>
          </p:cNvPr>
          <p:cNvSpPr/>
          <p:nvPr/>
        </p:nvSpPr>
        <p:spPr>
          <a:xfrm>
            <a:off x="6999136" y="3433033"/>
            <a:ext cx="462179" cy="536352"/>
          </a:xfrm>
          <a:custGeom>
            <a:avLst/>
            <a:gdLst>
              <a:gd name="T0" fmla="*/ 105 w 450"/>
              <a:gd name="T1" fmla="*/ 204 h 523"/>
              <a:gd name="T2" fmla="*/ 116 w 450"/>
              <a:gd name="T3" fmla="*/ 223 h 523"/>
              <a:gd name="T4" fmla="*/ 236 w 450"/>
              <a:gd name="T5" fmla="*/ 328 h 523"/>
              <a:gd name="T6" fmla="*/ 354 w 450"/>
              <a:gd name="T7" fmla="*/ 222 h 523"/>
              <a:gd name="T8" fmla="*/ 364 w 450"/>
              <a:gd name="T9" fmla="*/ 203 h 523"/>
              <a:gd name="T10" fmla="*/ 367 w 450"/>
              <a:gd name="T11" fmla="*/ 198 h 523"/>
              <a:gd name="T12" fmla="*/ 362 w 450"/>
              <a:gd name="T13" fmla="*/ 160 h 523"/>
              <a:gd name="T14" fmla="*/ 362 w 450"/>
              <a:gd name="T15" fmla="*/ 158 h 523"/>
              <a:gd name="T16" fmla="*/ 234 w 450"/>
              <a:gd name="T17" fmla="*/ 0 h 523"/>
              <a:gd name="T18" fmla="*/ 108 w 450"/>
              <a:gd name="T19" fmla="*/ 159 h 523"/>
              <a:gd name="T20" fmla="*/ 108 w 450"/>
              <a:gd name="T21" fmla="*/ 161 h 523"/>
              <a:gd name="T22" fmla="*/ 103 w 450"/>
              <a:gd name="T23" fmla="*/ 198 h 523"/>
              <a:gd name="T24" fmla="*/ 105 w 450"/>
              <a:gd name="T25" fmla="*/ 204 h 523"/>
              <a:gd name="T26" fmla="*/ 351 w 450"/>
              <a:gd name="T27" fmla="*/ 190 h 523"/>
              <a:gd name="T28" fmla="*/ 348 w 450"/>
              <a:gd name="T29" fmla="*/ 197 h 523"/>
              <a:gd name="T30" fmla="*/ 342 w 450"/>
              <a:gd name="T31" fmla="*/ 210 h 523"/>
              <a:gd name="T32" fmla="*/ 338 w 450"/>
              <a:gd name="T33" fmla="*/ 215 h 523"/>
              <a:gd name="T34" fmla="*/ 236 w 450"/>
              <a:gd name="T35" fmla="*/ 310 h 523"/>
              <a:gd name="T36" fmla="*/ 131 w 450"/>
              <a:gd name="T37" fmla="*/ 215 h 523"/>
              <a:gd name="T38" fmla="*/ 127 w 450"/>
              <a:gd name="T39" fmla="*/ 210 h 523"/>
              <a:gd name="T40" fmla="*/ 121 w 450"/>
              <a:gd name="T41" fmla="*/ 197 h 523"/>
              <a:gd name="T42" fmla="*/ 118 w 450"/>
              <a:gd name="T43" fmla="*/ 191 h 523"/>
              <a:gd name="T44" fmla="*/ 119 w 450"/>
              <a:gd name="T45" fmla="*/ 174 h 523"/>
              <a:gd name="T46" fmla="*/ 119 w 450"/>
              <a:gd name="T47" fmla="*/ 174 h 523"/>
              <a:gd name="T48" fmla="*/ 124 w 450"/>
              <a:gd name="T49" fmla="*/ 170 h 523"/>
              <a:gd name="T50" fmla="*/ 144 w 450"/>
              <a:gd name="T51" fmla="*/ 173 h 523"/>
              <a:gd name="T52" fmla="*/ 149 w 450"/>
              <a:gd name="T53" fmla="*/ 170 h 523"/>
              <a:gd name="T54" fmla="*/ 162 w 450"/>
              <a:gd name="T55" fmla="*/ 141 h 523"/>
              <a:gd name="T56" fmla="*/ 275 w 450"/>
              <a:gd name="T57" fmla="*/ 156 h 523"/>
              <a:gd name="T58" fmla="*/ 308 w 450"/>
              <a:gd name="T59" fmla="*/ 153 h 523"/>
              <a:gd name="T60" fmla="*/ 316 w 450"/>
              <a:gd name="T61" fmla="*/ 172 h 523"/>
              <a:gd name="T62" fmla="*/ 320 w 450"/>
              <a:gd name="T63" fmla="*/ 175 h 523"/>
              <a:gd name="T64" fmla="*/ 321 w 450"/>
              <a:gd name="T65" fmla="*/ 175 h 523"/>
              <a:gd name="T66" fmla="*/ 345 w 450"/>
              <a:gd name="T67" fmla="*/ 168 h 523"/>
              <a:gd name="T68" fmla="*/ 350 w 450"/>
              <a:gd name="T69" fmla="*/ 173 h 523"/>
              <a:gd name="T70" fmla="*/ 350 w 450"/>
              <a:gd name="T71" fmla="*/ 173 h 523"/>
              <a:gd name="T72" fmla="*/ 351 w 450"/>
              <a:gd name="T73" fmla="*/ 190 h 523"/>
              <a:gd name="T74" fmla="*/ 450 w 450"/>
              <a:gd name="T75" fmla="*/ 513 h 523"/>
              <a:gd name="T76" fmla="*/ 441 w 450"/>
              <a:gd name="T77" fmla="*/ 522 h 523"/>
              <a:gd name="T78" fmla="*/ 30 w 450"/>
              <a:gd name="T79" fmla="*/ 523 h 523"/>
              <a:gd name="T80" fmla="*/ 21 w 450"/>
              <a:gd name="T81" fmla="*/ 515 h 523"/>
              <a:gd name="T82" fmla="*/ 50 w 450"/>
              <a:gd name="T83" fmla="*/ 376 h 523"/>
              <a:gd name="T84" fmla="*/ 62 w 450"/>
              <a:gd name="T85" fmla="*/ 394 h 523"/>
              <a:gd name="T86" fmla="*/ 63 w 450"/>
              <a:gd name="T87" fmla="*/ 395 h 523"/>
              <a:gd name="T88" fmla="*/ 64 w 450"/>
              <a:gd name="T89" fmla="*/ 396 h 523"/>
              <a:gd name="T90" fmla="*/ 108 w 450"/>
              <a:gd name="T91" fmla="*/ 413 h 523"/>
              <a:gd name="T92" fmla="*/ 176 w 450"/>
              <a:gd name="T93" fmla="*/ 375 h 523"/>
              <a:gd name="T94" fmla="*/ 183 w 450"/>
              <a:gd name="T95" fmla="*/ 359 h 523"/>
              <a:gd name="T96" fmla="*/ 179 w 450"/>
              <a:gd name="T97" fmla="*/ 343 h 523"/>
              <a:gd name="T98" fmla="*/ 235 w 450"/>
              <a:gd name="T99" fmla="*/ 352 h 523"/>
              <a:gd name="T100" fmla="*/ 343 w 450"/>
              <a:gd name="T101" fmla="*/ 311 h 523"/>
              <a:gd name="T102" fmla="*/ 354 w 450"/>
              <a:gd name="T103" fmla="*/ 309 h 523"/>
              <a:gd name="T104" fmla="*/ 450 w 450"/>
              <a:gd name="T105" fmla="*/ 513 h 523"/>
              <a:gd name="T106" fmla="*/ 76 w 450"/>
              <a:gd name="T107" fmla="*/ 384 h 523"/>
              <a:gd name="T108" fmla="*/ 1 w 450"/>
              <a:gd name="T109" fmla="*/ 205 h 523"/>
              <a:gd name="T110" fmla="*/ 71 w 450"/>
              <a:gd name="T111" fmla="*/ 158 h 523"/>
              <a:gd name="T112" fmla="*/ 86 w 450"/>
              <a:gd name="T113" fmla="*/ 213 h 523"/>
              <a:gd name="T114" fmla="*/ 55 w 450"/>
              <a:gd name="T115" fmla="*/ 224 h 523"/>
              <a:gd name="T116" fmla="*/ 105 w 450"/>
              <a:gd name="T117" fmla="*/ 332 h 523"/>
              <a:gd name="T118" fmla="*/ 132 w 450"/>
              <a:gd name="T119" fmla="*/ 315 h 523"/>
              <a:gd name="T120" fmla="*/ 164 w 450"/>
              <a:gd name="T121" fmla="*/ 362 h 523"/>
              <a:gd name="T122" fmla="*/ 76 w 450"/>
              <a:gd name="T123" fmla="*/ 384 h 5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450" h="523">
                <a:moveTo>
                  <a:pt x="105" y="204"/>
                </a:moveTo>
                <a:cubicBezTo>
                  <a:pt x="109" y="213"/>
                  <a:pt x="112" y="219"/>
                  <a:pt x="116" y="223"/>
                </a:cubicBezTo>
                <a:cubicBezTo>
                  <a:pt x="135" y="285"/>
                  <a:pt x="184" y="328"/>
                  <a:pt x="236" y="328"/>
                </a:cubicBezTo>
                <a:cubicBezTo>
                  <a:pt x="287" y="327"/>
                  <a:pt x="336" y="284"/>
                  <a:pt x="354" y="222"/>
                </a:cubicBezTo>
                <a:cubicBezTo>
                  <a:pt x="358" y="218"/>
                  <a:pt x="361" y="212"/>
                  <a:pt x="364" y="203"/>
                </a:cubicBezTo>
                <a:cubicBezTo>
                  <a:pt x="365" y="201"/>
                  <a:pt x="366" y="199"/>
                  <a:pt x="367" y="198"/>
                </a:cubicBezTo>
                <a:cubicBezTo>
                  <a:pt x="374" y="183"/>
                  <a:pt x="371" y="167"/>
                  <a:pt x="362" y="160"/>
                </a:cubicBezTo>
                <a:lnTo>
                  <a:pt x="362" y="158"/>
                </a:lnTo>
                <a:cubicBezTo>
                  <a:pt x="361" y="82"/>
                  <a:pt x="351" y="0"/>
                  <a:pt x="234" y="0"/>
                </a:cubicBezTo>
                <a:cubicBezTo>
                  <a:pt x="117" y="0"/>
                  <a:pt x="107" y="79"/>
                  <a:pt x="108" y="159"/>
                </a:cubicBezTo>
                <a:cubicBezTo>
                  <a:pt x="108" y="160"/>
                  <a:pt x="108" y="160"/>
                  <a:pt x="108" y="161"/>
                </a:cubicBezTo>
                <a:cubicBezTo>
                  <a:pt x="98" y="168"/>
                  <a:pt x="95" y="184"/>
                  <a:pt x="103" y="198"/>
                </a:cubicBezTo>
                <a:cubicBezTo>
                  <a:pt x="103" y="200"/>
                  <a:pt x="104" y="202"/>
                  <a:pt x="105" y="204"/>
                </a:cubicBezTo>
                <a:close/>
                <a:moveTo>
                  <a:pt x="351" y="190"/>
                </a:moveTo>
                <a:cubicBezTo>
                  <a:pt x="350" y="192"/>
                  <a:pt x="349" y="194"/>
                  <a:pt x="348" y="197"/>
                </a:cubicBezTo>
                <a:cubicBezTo>
                  <a:pt x="347" y="200"/>
                  <a:pt x="344" y="208"/>
                  <a:pt x="342" y="210"/>
                </a:cubicBezTo>
                <a:cubicBezTo>
                  <a:pt x="340" y="211"/>
                  <a:pt x="339" y="213"/>
                  <a:pt x="338" y="215"/>
                </a:cubicBezTo>
                <a:cubicBezTo>
                  <a:pt x="323" y="271"/>
                  <a:pt x="280" y="310"/>
                  <a:pt x="236" y="310"/>
                </a:cubicBezTo>
                <a:cubicBezTo>
                  <a:pt x="190" y="310"/>
                  <a:pt x="148" y="271"/>
                  <a:pt x="131" y="215"/>
                </a:cubicBezTo>
                <a:cubicBezTo>
                  <a:pt x="131" y="213"/>
                  <a:pt x="129" y="211"/>
                  <a:pt x="127" y="210"/>
                </a:cubicBezTo>
                <a:cubicBezTo>
                  <a:pt x="126" y="208"/>
                  <a:pt x="123" y="201"/>
                  <a:pt x="121" y="197"/>
                </a:cubicBezTo>
                <a:cubicBezTo>
                  <a:pt x="120" y="195"/>
                  <a:pt x="119" y="193"/>
                  <a:pt x="118" y="191"/>
                </a:cubicBezTo>
                <a:cubicBezTo>
                  <a:pt x="114" y="183"/>
                  <a:pt x="115" y="175"/>
                  <a:pt x="119" y="174"/>
                </a:cubicBezTo>
                <a:lnTo>
                  <a:pt x="119" y="174"/>
                </a:lnTo>
                <a:cubicBezTo>
                  <a:pt x="121" y="173"/>
                  <a:pt x="123" y="171"/>
                  <a:pt x="124" y="170"/>
                </a:cubicBezTo>
                <a:lnTo>
                  <a:pt x="144" y="173"/>
                </a:lnTo>
                <a:cubicBezTo>
                  <a:pt x="146" y="173"/>
                  <a:pt x="148" y="172"/>
                  <a:pt x="149" y="170"/>
                </a:cubicBezTo>
                <a:lnTo>
                  <a:pt x="162" y="141"/>
                </a:lnTo>
                <a:cubicBezTo>
                  <a:pt x="176" y="144"/>
                  <a:pt x="231" y="157"/>
                  <a:pt x="275" y="156"/>
                </a:cubicBezTo>
                <a:cubicBezTo>
                  <a:pt x="288" y="156"/>
                  <a:pt x="299" y="155"/>
                  <a:pt x="308" y="153"/>
                </a:cubicBezTo>
                <a:lnTo>
                  <a:pt x="316" y="172"/>
                </a:lnTo>
                <a:cubicBezTo>
                  <a:pt x="317" y="174"/>
                  <a:pt x="318" y="175"/>
                  <a:pt x="320" y="175"/>
                </a:cubicBezTo>
                <a:cubicBezTo>
                  <a:pt x="320" y="175"/>
                  <a:pt x="321" y="175"/>
                  <a:pt x="321" y="175"/>
                </a:cubicBezTo>
                <a:lnTo>
                  <a:pt x="345" y="168"/>
                </a:lnTo>
                <a:cubicBezTo>
                  <a:pt x="346" y="170"/>
                  <a:pt x="348" y="172"/>
                  <a:pt x="350" y="173"/>
                </a:cubicBezTo>
                <a:lnTo>
                  <a:pt x="350" y="173"/>
                </a:lnTo>
                <a:cubicBezTo>
                  <a:pt x="354" y="175"/>
                  <a:pt x="355" y="182"/>
                  <a:pt x="351" y="190"/>
                </a:cubicBezTo>
                <a:close/>
                <a:moveTo>
                  <a:pt x="450" y="513"/>
                </a:moveTo>
                <a:cubicBezTo>
                  <a:pt x="450" y="518"/>
                  <a:pt x="446" y="522"/>
                  <a:pt x="441" y="522"/>
                </a:cubicBezTo>
                <a:lnTo>
                  <a:pt x="30" y="523"/>
                </a:lnTo>
                <a:cubicBezTo>
                  <a:pt x="25" y="523"/>
                  <a:pt x="22" y="519"/>
                  <a:pt x="21" y="515"/>
                </a:cubicBezTo>
                <a:cubicBezTo>
                  <a:pt x="21" y="459"/>
                  <a:pt x="31" y="412"/>
                  <a:pt x="50" y="376"/>
                </a:cubicBezTo>
                <a:cubicBezTo>
                  <a:pt x="54" y="382"/>
                  <a:pt x="58" y="388"/>
                  <a:pt x="62" y="394"/>
                </a:cubicBezTo>
                <a:lnTo>
                  <a:pt x="63" y="395"/>
                </a:lnTo>
                <a:lnTo>
                  <a:pt x="64" y="396"/>
                </a:lnTo>
                <a:cubicBezTo>
                  <a:pt x="65" y="397"/>
                  <a:pt x="81" y="413"/>
                  <a:pt x="108" y="413"/>
                </a:cubicBezTo>
                <a:cubicBezTo>
                  <a:pt x="132" y="413"/>
                  <a:pt x="155" y="400"/>
                  <a:pt x="176" y="375"/>
                </a:cubicBezTo>
                <a:cubicBezTo>
                  <a:pt x="180" y="371"/>
                  <a:pt x="182" y="365"/>
                  <a:pt x="183" y="359"/>
                </a:cubicBezTo>
                <a:cubicBezTo>
                  <a:pt x="183" y="354"/>
                  <a:pt x="182" y="349"/>
                  <a:pt x="179" y="343"/>
                </a:cubicBezTo>
                <a:cubicBezTo>
                  <a:pt x="197" y="349"/>
                  <a:pt x="216" y="352"/>
                  <a:pt x="235" y="352"/>
                </a:cubicBezTo>
                <a:cubicBezTo>
                  <a:pt x="279" y="352"/>
                  <a:pt x="319" y="337"/>
                  <a:pt x="343" y="311"/>
                </a:cubicBezTo>
                <a:cubicBezTo>
                  <a:pt x="345" y="308"/>
                  <a:pt x="350" y="307"/>
                  <a:pt x="354" y="309"/>
                </a:cubicBezTo>
                <a:cubicBezTo>
                  <a:pt x="415" y="347"/>
                  <a:pt x="450" y="420"/>
                  <a:pt x="450" y="513"/>
                </a:cubicBezTo>
                <a:close/>
                <a:moveTo>
                  <a:pt x="76" y="384"/>
                </a:moveTo>
                <a:cubicBezTo>
                  <a:pt x="0" y="295"/>
                  <a:pt x="1" y="205"/>
                  <a:pt x="1" y="205"/>
                </a:cubicBezTo>
                <a:cubicBezTo>
                  <a:pt x="4" y="156"/>
                  <a:pt x="61" y="154"/>
                  <a:pt x="71" y="158"/>
                </a:cubicBezTo>
                <a:cubicBezTo>
                  <a:pt x="84" y="164"/>
                  <a:pt x="87" y="207"/>
                  <a:pt x="86" y="213"/>
                </a:cubicBezTo>
                <a:cubicBezTo>
                  <a:pt x="84" y="221"/>
                  <a:pt x="55" y="224"/>
                  <a:pt x="55" y="224"/>
                </a:cubicBezTo>
                <a:cubicBezTo>
                  <a:pt x="66" y="272"/>
                  <a:pt x="105" y="332"/>
                  <a:pt x="105" y="332"/>
                </a:cubicBezTo>
                <a:cubicBezTo>
                  <a:pt x="116" y="319"/>
                  <a:pt x="132" y="315"/>
                  <a:pt x="132" y="315"/>
                </a:cubicBezTo>
                <a:cubicBezTo>
                  <a:pt x="164" y="327"/>
                  <a:pt x="164" y="362"/>
                  <a:pt x="164" y="362"/>
                </a:cubicBezTo>
                <a:cubicBezTo>
                  <a:pt x="114" y="421"/>
                  <a:pt x="91" y="401"/>
                  <a:pt x="76" y="3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1" name="i$ļídè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7792C81-2094-6E73-7D36-C09DEC67990E}"/>
              </a:ext>
            </a:extLst>
          </p:cNvPr>
          <p:cNvSpPr txBox="1"/>
          <p:nvPr/>
        </p:nvSpPr>
        <p:spPr>
          <a:xfrm>
            <a:off x="7912448" y="3503553"/>
            <a:ext cx="8441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000"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0</a:t>
            </a:r>
            <a:r>
              <a:rPr lang="en-US" altLang="zh-CN" sz="100"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 </a:t>
            </a:r>
            <a:r>
              <a:rPr lang="en-US" altLang="zh-CN" sz="2000"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3</a:t>
            </a:r>
          </a:p>
        </p:txBody>
      </p:sp>
      <p:sp>
        <p:nvSpPr>
          <p:cNvPr id="22" name="î$ḷiḋé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975B951-C1A9-D4F3-F66E-1928A3363FA1}"/>
              </a:ext>
            </a:extLst>
          </p:cNvPr>
          <p:cNvSpPr/>
          <p:nvPr/>
        </p:nvSpPr>
        <p:spPr>
          <a:xfrm>
            <a:off x="10591253" y="3466429"/>
            <a:ext cx="655199" cy="469560"/>
          </a:xfrm>
          <a:prstGeom prst="homePlate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3" name="ïṥ1ïḓé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554B461-B63D-B659-9C2B-A272C9E7742A}"/>
              </a:ext>
            </a:extLst>
          </p:cNvPr>
          <p:cNvSpPr/>
          <p:nvPr/>
        </p:nvSpPr>
        <p:spPr>
          <a:xfrm>
            <a:off x="9230725" y="3001964"/>
            <a:ext cx="1398491" cy="1398490"/>
          </a:xfrm>
          <a:prstGeom prst="ellipse">
            <a:avLst/>
          </a:prstGeom>
          <a:solidFill>
            <a:srgbClr val="9E000E"/>
          </a:solidFill>
          <a:ln w="38100" cap="flat">
            <a:solidFill>
              <a:schemeClr val="bg1"/>
            </a:solidFill>
            <a:miter lim="400000"/>
          </a:ln>
          <a:effectLst/>
        </p:spPr>
        <p:txBody>
          <a:bodyPr wrap="square" lIns="91440" tIns="45720" rIns="91440" bIns="45720" numCol="1" anchor="ctr">
            <a:normAutofit/>
          </a:bodyPr>
          <a:lstStyle/>
          <a:p>
            <a:pPr defTabSz="914400"/>
            <a:endParaRPr sz="1300" cap="all">
              <a:solidFill>
                <a:schemeClr val="tx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4" name="íŝ1ïḋé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ECD1D75-DCD5-B357-3C46-19998F433D32}"/>
              </a:ext>
            </a:extLst>
          </p:cNvPr>
          <p:cNvSpPr/>
          <p:nvPr/>
        </p:nvSpPr>
        <p:spPr>
          <a:xfrm>
            <a:off x="9698880" y="3433033"/>
            <a:ext cx="462179" cy="536352"/>
          </a:xfrm>
          <a:custGeom>
            <a:avLst/>
            <a:gdLst>
              <a:gd name="T0" fmla="*/ 105 w 450"/>
              <a:gd name="T1" fmla="*/ 204 h 523"/>
              <a:gd name="T2" fmla="*/ 116 w 450"/>
              <a:gd name="T3" fmla="*/ 223 h 523"/>
              <a:gd name="T4" fmla="*/ 236 w 450"/>
              <a:gd name="T5" fmla="*/ 328 h 523"/>
              <a:gd name="T6" fmla="*/ 354 w 450"/>
              <a:gd name="T7" fmla="*/ 222 h 523"/>
              <a:gd name="T8" fmla="*/ 364 w 450"/>
              <a:gd name="T9" fmla="*/ 203 h 523"/>
              <a:gd name="T10" fmla="*/ 367 w 450"/>
              <a:gd name="T11" fmla="*/ 198 h 523"/>
              <a:gd name="T12" fmla="*/ 362 w 450"/>
              <a:gd name="T13" fmla="*/ 160 h 523"/>
              <a:gd name="T14" fmla="*/ 362 w 450"/>
              <a:gd name="T15" fmla="*/ 158 h 523"/>
              <a:gd name="T16" fmla="*/ 234 w 450"/>
              <a:gd name="T17" fmla="*/ 0 h 523"/>
              <a:gd name="T18" fmla="*/ 108 w 450"/>
              <a:gd name="T19" fmla="*/ 159 h 523"/>
              <a:gd name="T20" fmla="*/ 108 w 450"/>
              <a:gd name="T21" fmla="*/ 161 h 523"/>
              <a:gd name="T22" fmla="*/ 103 w 450"/>
              <a:gd name="T23" fmla="*/ 198 h 523"/>
              <a:gd name="T24" fmla="*/ 105 w 450"/>
              <a:gd name="T25" fmla="*/ 204 h 523"/>
              <a:gd name="T26" fmla="*/ 351 w 450"/>
              <a:gd name="T27" fmla="*/ 190 h 523"/>
              <a:gd name="T28" fmla="*/ 348 w 450"/>
              <a:gd name="T29" fmla="*/ 197 h 523"/>
              <a:gd name="T30" fmla="*/ 342 w 450"/>
              <a:gd name="T31" fmla="*/ 210 h 523"/>
              <a:gd name="T32" fmla="*/ 338 w 450"/>
              <a:gd name="T33" fmla="*/ 215 h 523"/>
              <a:gd name="T34" fmla="*/ 236 w 450"/>
              <a:gd name="T35" fmla="*/ 310 h 523"/>
              <a:gd name="T36" fmla="*/ 131 w 450"/>
              <a:gd name="T37" fmla="*/ 215 h 523"/>
              <a:gd name="T38" fmla="*/ 127 w 450"/>
              <a:gd name="T39" fmla="*/ 210 h 523"/>
              <a:gd name="T40" fmla="*/ 121 w 450"/>
              <a:gd name="T41" fmla="*/ 197 h 523"/>
              <a:gd name="T42" fmla="*/ 118 w 450"/>
              <a:gd name="T43" fmla="*/ 191 h 523"/>
              <a:gd name="T44" fmla="*/ 119 w 450"/>
              <a:gd name="T45" fmla="*/ 174 h 523"/>
              <a:gd name="T46" fmla="*/ 119 w 450"/>
              <a:gd name="T47" fmla="*/ 174 h 523"/>
              <a:gd name="T48" fmla="*/ 124 w 450"/>
              <a:gd name="T49" fmla="*/ 170 h 523"/>
              <a:gd name="T50" fmla="*/ 144 w 450"/>
              <a:gd name="T51" fmla="*/ 173 h 523"/>
              <a:gd name="T52" fmla="*/ 149 w 450"/>
              <a:gd name="T53" fmla="*/ 170 h 523"/>
              <a:gd name="T54" fmla="*/ 162 w 450"/>
              <a:gd name="T55" fmla="*/ 141 h 523"/>
              <a:gd name="T56" fmla="*/ 275 w 450"/>
              <a:gd name="T57" fmla="*/ 156 h 523"/>
              <a:gd name="T58" fmla="*/ 308 w 450"/>
              <a:gd name="T59" fmla="*/ 153 h 523"/>
              <a:gd name="T60" fmla="*/ 316 w 450"/>
              <a:gd name="T61" fmla="*/ 172 h 523"/>
              <a:gd name="T62" fmla="*/ 320 w 450"/>
              <a:gd name="T63" fmla="*/ 175 h 523"/>
              <a:gd name="T64" fmla="*/ 321 w 450"/>
              <a:gd name="T65" fmla="*/ 175 h 523"/>
              <a:gd name="T66" fmla="*/ 345 w 450"/>
              <a:gd name="T67" fmla="*/ 168 h 523"/>
              <a:gd name="T68" fmla="*/ 350 w 450"/>
              <a:gd name="T69" fmla="*/ 173 h 523"/>
              <a:gd name="T70" fmla="*/ 350 w 450"/>
              <a:gd name="T71" fmla="*/ 173 h 523"/>
              <a:gd name="T72" fmla="*/ 351 w 450"/>
              <a:gd name="T73" fmla="*/ 190 h 523"/>
              <a:gd name="T74" fmla="*/ 450 w 450"/>
              <a:gd name="T75" fmla="*/ 513 h 523"/>
              <a:gd name="T76" fmla="*/ 441 w 450"/>
              <a:gd name="T77" fmla="*/ 522 h 523"/>
              <a:gd name="T78" fmla="*/ 30 w 450"/>
              <a:gd name="T79" fmla="*/ 523 h 523"/>
              <a:gd name="T80" fmla="*/ 21 w 450"/>
              <a:gd name="T81" fmla="*/ 515 h 523"/>
              <a:gd name="T82" fmla="*/ 50 w 450"/>
              <a:gd name="T83" fmla="*/ 376 h 523"/>
              <a:gd name="T84" fmla="*/ 62 w 450"/>
              <a:gd name="T85" fmla="*/ 394 h 523"/>
              <a:gd name="T86" fmla="*/ 63 w 450"/>
              <a:gd name="T87" fmla="*/ 395 h 523"/>
              <a:gd name="T88" fmla="*/ 64 w 450"/>
              <a:gd name="T89" fmla="*/ 396 h 523"/>
              <a:gd name="T90" fmla="*/ 108 w 450"/>
              <a:gd name="T91" fmla="*/ 413 h 523"/>
              <a:gd name="T92" fmla="*/ 176 w 450"/>
              <a:gd name="T93" fmla="*/ 375 h 523"/>
              <a:gd name="T94" fmla="*/ 183 w 450"/>
              <a:gd name="T95" fmla="*/ 359 h 523"/>
              <a:gd name="T96" fmla="*/ 179 w 450"/>
              <a:gd name="T97" fmla="*/ 343 h 523"/>
              <a:gd name="T98" fmla="*/ 235 w 450"/>
              <a:gd name="T99" fmla="*/ 352 h 523"/>
              <a:gd name="T100" fmla="*/ 343 w 450"/>
              <a:gd name="T101" fmla="*/ 311 h 523"/>
              <a:gd name="T102" fmla="*/ 354 w 450"/>
              <a:gd name="T103" fmla="*/ 309 h 523"/>
              <a:gd name="T104" fmla="*/ 450 w 450"/>
              <a:gd name="T105" fmla="*/ 513 h 523"/>
              <a:gd name="T106" fmla="*/ 76 w 450"/>
              <a:gd name="T107" fmla="*/ 384 h 523"/>
              <a:gd name="T108" fmla="*/ 1 w 450"/>
              <a:gd name="T109" fmla="*/ 205 h 523"/>
              <a:gd name="T110" fmla="*/ 71 w 450"/>
              <a:gd name="T111" fmla="*/ 158 h 523"/>
              <a:gd name="T112" fmla="*/ 86 w 450"/>
              <a:gd name="T113" fmla="*/ 213 h 523"/>
              <a:gd name="T114" fmla="*/ 55 w 450"/>
              <a:gd name="T115" fmla="*/ 224 h 523"/>
              <a:gd name="T116" fmla="*/ 105 w 450"/>
              <a:gd name="T117" fmla="*/ 332 h 523"/>
              <a:gd name="T118" fmla="*/ 132 w 450"/>
              <a:gd name="T119" fmla="*/ 315 h 523"/>
              <a:gd name="T120" fmla="*/ 164 w 450"/>
              <a:gd name="T121" fmla="*/ 362 h 523"/>
              <a:gd name="T122" fmla="*/ 76 w 450"/>
              <a:gd name="T123" fmla="*/ 384 h 5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450" h="523">
                <a:moveTo>
                  <a:pt x="105" y="204"/>
                </a:moveTo>
                <a:cubicBezTo>
                  <a:pt x="109" y="213"/>
                  <a:pt x="112" y="219"/>
                  <a:pt x="116" y="223"/>
                </a:cubicBezTo>
                <a:cubicBezTo>
                  <a:pt x="135" y="285"/>
                  <a:pt x="184" y="328"/>
                  <a:pt x="236" y="328"/>
                </a:cubicBezTo>
                <a:cubicBezTo>
                  <a:pt x="287" y="327"/>
                  <a:pt x="336" y="284"/>
                  <a:pt x="354" y="222"/>
                </a:cubicBezTo>
                <a:cubicBezTo>
                  <a:pt x="358" y="218"/>
                  <a:pt x="361" y="212"/>
                  <a:pt x="364" y="203"/>
                </a:cubicBezTo>
                <a:cubicBezTo>
                  <a:pt x="365" y="201"/>
                  <a:pt x="366" y="199"/>
                  <a:pt x="367" y="198"/>
                </a:cubicBezTo>
                <a:cubicBezTo>
                  <a:pt x="374" y="183"/>
                  <a:pt x="371" y="167"/>
                  <a:pt x="362" y="160"/>
                </a:cubicBezTo>
                <a:lnTo>
                  <a:pt x="362" y="158"/>
                </a:lnTo>
                <a:cubicBezTo>
                  <a:pt x="361" y="82"/>
                  <a:pt x="351" y="0"/>
                  <a:pt x="234" y="0"/>
                </a:cubicBezTo>
                <a:cubicBezTo>
                  <a:pt x="117" y="0"/>
                  <a:pt x="107" y="79"/>
                  <a:pt x="108" y="159"/>
                </a:cubicBezTo>
                <a:cubicBezTo>
                  <a:pt x="108" y="160"/>
                  <a:pt x="108" y="160"/>
                  <a:pt x="108" y="161"/>
                </a:cubicBezTo>
                <a:cubicBezTo>
                  <a:pt x="98" y="168"/>
                  <a:pt x="95" y="184"/>
                  <a:pt x="103" y="198"/>
                </a:cubicBezTo>
                <a:cubicBezTo>
                  <a:pt x="103" y="200"/>
                  <a:pt x="104" y="202"/>
                  <a:pt x="105" y="204"/>
                </a:cubicBezTo>
                <a:close/>
                <a:moveTo>
                  <a:pt x="351" y="190"/>
                </a:moveTo>
                <a:cubicBezTo>
                  <a:pt x="350" y="192"/>
                  <a:pt x="349" y="194"/>
                  <a:pt x="348" y="197"/>
                </a:cubicBezTo>
                <a:cubicBezTo>
                  <a:pt x="347" y="200"/>
                  <a:pt x="344" y="208"/>
                  <a:pt x="342" y="210"/>
                </a:cubicBezTo>
                <a:cubicBezTo>
                  <a:pt x="340" y="211"/>
                  <a:pt x="339" y="213"/>
                  <a:pt x="338" y="215"/>
                </a:cubicBezTo>
                <a:cubicBezTo>
                  <a:pt x="323" y="271"/>
                  <a:pt x="280" y="310"/>
                  <a:pt x="236" y="310"/>
                </a:cubicBezTo>
                <a:cubicBezTo>
                  <a:pt x="190" y="310"/>
                  <a:pt x="148" y="271"/>
                  <a:pt x="131" y="215"/>
                </a:cubicBezTo>
                <a:cubicBezTo>
                  <a:pt x="131" y="213"/>
                  <a:pt x="129" y="211"/>
                  <a:pt x="127" y="210"/>
                </a:cubicBezTo>
                <a:cubicBezTo>
                  <a:pt x="126" y="208"/>
                  <a:pt x="123" y="201"/>
                  <a:pt x="121" y="197"/>
                </a:cubicBezTo>
                <a:cubicBezTo>
                  <a:pt x="120" y="195"/>
                  <a:pt x="119" y="193"/>
                  <a:pt x="118" y="191"/>
                </a:cubicBezTo>
                <a:cubicBezTo>
                  <a:pt x="114" y="183"/>
                  <a:pt x="115" y="175"/>
                  <a:pt x="119" y="174"/>
                </a:cubicBezTo>
                <a:lnTo>
                  <a:pt x="119" y="174"/>
                </a:lnTo>
                <a:cubicBezTo>
                  <a:pt x="121" y="173"/>
                  <a:pt x="123" y="171"/>
                  <a:pt x="124" y="170"/>
                </a:cubicBezTo>
                <a:lnTo>
                  <a:pt x="144" y="173"/>
                </a:lnTo>
                <a:cubicBezTo>
                  <a:pt x="146" y="173"/>
                  <a:pt x="148" y="172"/>
                  <a:pt x="149" y="170"/>
                </a:cubicBezTo>
                <a:lnTo>
                  <a:pt x="162" y="141"/>
                </a:lnTo>
                <a:cubicBezTo>
                  <a:pt x="176" y="144"/>
                  <a:pt x="231" y="157"/>
                  <a:pt x="275" y="156"/>
                </a:cubicBezTo>
                <a:cubicBezTo>
                  <a:pt x="288" y="156"/>
                  <a:pt x="299" y="155"/>
                  <a:pt x="308" y="153"/>
                </a:cubicBezTo>
                <a:lnTo>
                  <a:pt x="316" y="172"/>
                </a:lnTo>
                <a:cubicBezTo>
                  <a:pt x="317" y="174"/>
                  <a:pt x="318" y="175"/>
                  <a:pt x="320" y="175"/>
                </a:cubicBezTo>
                <a:cubicBezTo>
                  <a:pt x="320" y="175"/>
                  <a:pt x="321" y="175"/>
                  <a:pt x="321" y="175"/>
                </a:cubicBezTo>
                <a:lnTo>
                  <a:pt x="345" y="168"/>
                </a:lnTo>
                <a:cubicBezTo>
                  <a:pt x="346" y="170"/>
                  <a:pt x="348" y="172"/>
                  <a:pt x="350" y="173"/>
                </a:cubicBezTo>
                <a:lnTo>
                  <a:pt x="350" y="173"/>
                </a:lnTo>
                <a:cubicBezTo>
                  <a:pt x="354" y="175"/>
                  <a:pt x="355" y="182"/>
                  <a:pt x="351" y="190"/>
                </a:cubicBezTo>
                <a:close/>
                <a:moveTo>
                  <a:pt x="450" y="513"/>
                </a:moveTo>
                <a:cubicBezTo>
                  <a:pt x="450" y="518"/>
                  <a:pt x="446" y="522"/>
                  <a:pt x="441" y="522"/>
                </a:cubicBezTo>
                <a:lnTo>
                  <a:pt x="30" y="523"/>
                </a:lnTo>
                <a:cubicBezTo>
                  <a:pt x="25" y="523"/>
                  <a:pt x="22" y="519"/>
                  <a:pt x="21" y="515"/>
                </a:cubicBezTo>
                <a:cubicBezTo>
                  <a:pt x="21" y="459"/>
                  <a:pt x="31" y="412"/>
                  <a:pt x="50" y="376"/>
                </a:cubicBezTo>
                <a:cubicBezTo>
                  <a:pt x="54" y="382"/>
                  <a:pt x="58" y="388"/>
                  <a:pt x="62" y="394"/>
                </a:cubicBezTo>
                <a:lnTo>
                  <a:pt x="63" y="395"/>
                </a:lnTo>
                <a:lnTo>
                  <a:pt x="64" y="396"/>
                </a:lnTo>
                <a:cubicBezTo>
                  <a:pt x="65" y="397"/>
                  <a:pt x="81" y="413"/>
                  <a:pt x="108" y="413"/>
                </a:cubicBezTo>
                <a:cubicBezTo>
                  <a:pt x="132" y="413"/>
                  <a:pt x="155" y="400"/>
                  <a:pt x="176" y="375"/>
                </a:cubicBezTo>
                <a:cubicBezTo>
                  <a:pt x="180" y="371"/>
                  <a:pt x="182" y="365"/>
                  <a:pt x="183" y="359"/>
                </a:cubicBezTo>
                <a:cubicBezTo>
                  <a:pt x="183" y="354"/>
                  <a:pt x="182" y="349"/>
                  <a:pt x="179" y="343"/>
                </a:cubicBezTo>
                <a:cubicBezTo>
                  <a:pt x="197" y="349"/>
                  <a:pt x="216" y="352"/>
                  <a:pt x="235" y="352"/>
                </a:cubicBezTo>
                <a:cubicBezTo>
                  <a:pt x="279" y="352"/>
                  <a:pt x="319" y="337"/>
                  <a:pt x="343" y="311"/>
                </a:cubicBezTo>
                <a:cubicBezTo>
                  <a:pt x="345" y="308"/>
                  <a:pt x="350" y="307"/>
                  <a:pt x="354" y="309"/>
                </a:cubicBezTo>
                <a:cubicBezTo>
                  <a:pt x="415" y="347"/>
                  <a:pt x="450" y="420"/>
                  <a:pt x="450" y="513"/>
                </a:cubicBezTo>
                <a:close/>
                <a:moveTo>
                  <a:pt x="76" y="384"/>
                </a:moveTo>
                <a:cubicBezTo>
                  <a:pt x="0" y="295"/>
                  <a:pt x="1" y="205"/>
                  <a:pt x="1" y="205"/>
                </a:cubicBezTo>
                <a:cubicBezTo>
                  <a:pt x="4" y="156"/>
                  <a:pt x="61" y="154"/>
                  <a:pt x="71" y="158"/>
                </a:cubicBezTo>
                <a:cubicBezTo>
                  <a:pt x="84" y="164"/>
                  <a:pt x="87" y="207"/>
                  <a:pt x="86" y="213"/>
                </a:cubicBezTo>
                <a:cubicBezTo>
                  <a:pt x="84" y="221"/>
                  <a:pt x="55" y="224"/>
                  <a:pt x="55" y="224"/>
                </a:cubicBezTo>
                <a:cubicBezTo>
                  <a:pt x="66" y="272"/>
                  <a:pt x="105" y="332"/>
                  <a:pt x="105" y="332"/>
                </a:cubicBezTo>
                <a:cubicBezTo>
                  <a:pt x="116" y="319"/>
                  <a:pt x="132" y="315"/>
                  <a:pt x="132" y="315"/>
                </a:cubicBezTo>
                <a:cubicBezTo>
                  <a:pt x="164" y="327"/>
                  <a:pt x="164" y="362"/>
                  <a:pt x="164" y="362"/>
                </a:cubicBezTo>
                <a:cubicBezTo>
                  <a:pt x="114" y="421"/>
                  <a:pt x="91" y="401"/>
                  <a:pt x="76" y="3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5" name="îṧḷíḓè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F1826E1-9997-3FD8-C6E1-32AC4A89B90A}"/>
              </a:ext>
            </a:extLst>
          </p:cNvPr>
          <p:cNvSpPr txBox="1"/>
          <p:nvPr/>
        </p:nvSpPr>
        <p:spPr>
          <a:xfrm>
            <a:off x="10612192" y="3503553"/>
            <a:ext cx="8441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000"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0</a:t>
            </a:r>
            <a:r>
              <a:rPr lang="en-US" altLang="zh-CN" sz="100"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 </a:t>
            </a:r>
            <a:r>
              <a:rPr lang="en-US" altLang="zh-CN" sz="2000"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4</a:t>
            </a:r>
          </a:p>
        </p:txBody>
      </p:sp>
      <p:sp>
        <p:nvSpPr>
          <p:cNvPr id="26" name="ï$ľiďê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5F350BC-5D7A-26BE-821B-5220E63C048F}"/>
              </a:ext>
            </a:extLst>
          </p:cNvPr>
          <p:cNvSpPr/>
          <p:nvPr/>
        </p:nvSpPr>
        <p:spPr>
          <a:xfrm>
            <a:off x="2186264" y="2153285"/>
            <a:ext cx="1977766" cy="1198144"/>
          </a:xfrm>
          <a:prstGeom prst="arc">
            <a:avLst>
              <a:gd name="adj1" fmla="val 10762864"/>
              <a:gd name="adj2" fmla="val 0"/>
            </a:avLst>
          </a:prstGeom>
          <a:ln w="22225" cap="rnd">
            <a:solidFill>
              <a:schemeClr val="tx1">
                <a:lumMod val="75000"/>
                <a:lumOff val="25000"/>
              </a:schemeClr>
            </a:solidFill>
            <a:prstDash val="dash"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7" name="íṧḷíḋé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0D5BEF3-4277-E8FB-23DC-FF98930BF20B}"/>
              </a:ext>
            </a:extLst>
          </p:cNvPr>
          <p:cNvSpPr/>
          <p:nvPr/>
        </p:nvSpPr>
        <p:spPr>
          <a:xfrm>
            <a:off x="4978795" y="2153285"/>
            <a:ext cx="1977766" cy="1198144"/>
          </a:xfrm>
          <a:prstGeom prst="arc">
            <a:avLst>
              <a:gd name="adj1" fmla="val 10762864"/>
              <a:gd name="adj2" fmla="val 0"/>
            </a:avLst>
          </a:prstGeom>
          <a:ln w="22225" cap="rnd">
            <a:solidFill>
              <a:schemeClr val="bg1">
                <a:lumMod val="75000"/>
              </a:schemeClr>
            </a:solidFill>
            <a:prstDash val="dash"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8" name="îśļíḑè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60E0DD1-D13B-6856-8E0C-3E2EF4E05C89}"/>
              </a:ext>
            </a:extLst>
          </p:cNvPr>
          <p:cNvSpPr/>
          <p:nvPr/>
        </p:nvSpPr>
        <p:spPr>
          <a:xfrm>
            <a:off x="7771326" y="2153285"/>
            <a:ext cx="1977766" cy="1198144"/>
          </a:xfrm>
          <a:prstGeom prst="arc">
            <a:avLst>
              <a:gd name="adj1" fmla="val 10762864"/>
              <a:gd name="adj2" fmla="val 0"/>
            </a:avLst>
          </a:prstGeom>
          <a:ln w="22225" cap="rnd">
            <a:solidFill>
              <a:schemeClr val="tx1">
                <a:lumMod val="75000"/>
                <a:lumOff val="25000"/>
              </a:schemeClr>
            </a:solidFill>
            <a:prstDash val="dash"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9" name="îṥ1ïdè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C4DF93C-E099-7B3E-EB50-E6E7553F4719}"/>
              </a:ext>
            </a:extLst>
          </p:cNvPr>
          <p:cNvSpPr/>
          <p:nvPr/>
        </p:nvSpPr>
        <p:spPr>
          <a:xfrm>
            <a:off x="4944458" y="1952939"/>
            <a:ext cx="2395176" cy="597876"/>
          </a:xfrm>
          <a:prstGeom prst="roundRect">
            <a:avLst>
              <a:gd name="adj" fmla="val 50000"/>
            </a:avLst>
          </a:prstGeom>
          <a:solidFill>
            <a:srgbClr val="9E000E"/>
          </a:solidFill>
          <a:ln>
            <a:solidFill>
              <a:srgbClr val="9E000E"/>
            </a:solidFill>
          </a:ln>
        </p:spPr>
        <p:txBody>
          <a:bodyPr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/>
            <a:r>
              <a:rPr lang="en-US" altLang="zh-CN" sz="240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 </a:t>
            </a:r>
            <a:endParaRPr lang="zh-CN" altLang="en-US" sz="2400">
              <a:solidFill>
                <a:schemeClr val="bg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3643C60-62EB-4B8C-5E50-47468CE0DEB2}"/>
              </a:ext>
            </a:extLst>
          </p:cNvPr>
          <p:cNvSpPr txBox="1"/>
          <p:nvPr/>
        </p:nvSpPr>
        <p:spPr>
          <a:xfrm>
            <a:off x="5145255" y="1923681"/>
            <a:ext cx="2016128" cy="587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 defTabSz="914400">
              <a:lnSpc>
                <a:spcPct val="150000"/>
              </a:lnSpc>
              <a:defRPr/>
            </a:pPr>
            <a:r>
              <a:rPr lang="zh-CN" altLang="en-US" sz="2400" kern="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家庭防火</a:t>
            </a: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A8F4761-2F45-0907-4FA0-E0870D64055F}"/>
              </a:ext>
            </a:extLst>
          </p:cNvPr>
          <p:cNvSpPr txBox="1"/>
          <p:nvPr/>
        </p:nvSpPr>
        <p:spPr>
          <a:xfrm>
            <a:off x="766719" y="4651997"/>
            <a:ext cx="2128032" cy="878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lnSpc>
                <a:spcPct val="150000"/>
              </a:lnSpc>
              <a:defRPr/>
            </a:pPr>
            <a:r>
              <a:rPr lang="zh-CN" altLang="en-US" kern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一查设施器材</a:t>
            </a:r>
          </a:p>
          <a:p>
            <a:pPr algn="ctr" defTabSz="914400">
              <a:lnSpc>
                <a:spcPct val="150000"/>
              </a:lnSpc>
              <a:defRPr/>
            </a:pPr>
            <a:r>
              <a:rPr lang="zh-CN" altLang="en-US" kern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禁损坏挪用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F122693-CA8A-DDAA-E505-65E78685274A}"/>
              </a:ext>
            </a:extLst>
          </p:cNvPr>
          <p:cNvSpPr txBox="1"/>
          <p:nvPr/>
        </p:nvSpPr>
        <p:spPr>
          <a:xfrm>
            <a:off x="3391331" y="4651997"/>
            <a:ext cx="2128032" cy="878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lnSpc>
                <a:spcPct val="150000"/>
              </a:lnSpc>
              <a:defRPr/>
            </a:pPr>
            <a:r>
              <a:rPr lang="zh-CN" altLang="en-US" kern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二查通道出口</a:t>
            </a:r>
          </a:p>
          <a:p>
            <a:pPr algn="ctr" defTabSz="914400">
              <a:lnSpc>
                <a:spcPct val="150000"/>
              </a:lnSpc>
              <a:defRPr/>
            </a:pPr>
            <a:r>
              <a:rPr lang="zh-CN" altLang="en-US" kern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禁锁闭堵塞</a:t>
            </a: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833759B-CA9D-D132-DB0F-E025C912450B}"/>
              </a:ext>
            </a:extLst>
          </p:cNvPr>
          <p:cNvSpPr txBox="1"/>
          <p:nvPr/>
        </p:nvSpPr>
        <p:spPr>
          <a:xfrm>
            <a:off x="6097367" y="4651997"/>
            <a:ext cx="2128032" cy="878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lnSpc>
                <a:spcPct val="150000"/>
              </a:lnSpc>
              <a:defRPr/>
            </a:pPr>
            <a:r>
              <a:rPr lang="zh-CN" altLang="en-US" kern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三查照明指示</a:t>
            </a:r>
          </a:p>
          <a:p>
            <a:pPr algn="ctr" defTabSz="914400">
              <a:lnSpc>
                <a:spcPct val="150000"/>
              </a:lnSpc>
              <a:defRPr/>
            </a:pPr>
            <a:r>
              <a:rPr lang="zh-CN" altLang="en-US" kern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禁遮挡损坏</a:t>
            </a: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AB7B6FD-F310-A129-A985-4965FF2DC02D}"/>
              </a:ext>
            </a:extLst>
          </p:cNvPr>
          <p:cNvSpPr txBox="1"/>
          <p:nvPr/>
        </p:nvSpPr>
        <p:spPr>
          <a:xfrm>
            <a:off x="8721979" y="4651997"/>
            <a:ext cx="2128032" cy="878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lnSpc>
                <a:spcPct val="150000"/>
              </a:lnSpc>
              <a:defRPr/>
            </a:pPr>
            <a:r>
              <a:rPr lang="zh-CN" altLang="en-US" kern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四查装饰装修</a:t>
            </a:r>
          </a:p>
          <a:p>
            <a:pPr algn="ctr" defTabSz="914400">
              <a:lnSpc>
                <a:spcPct val="150000"/>
              </a:lnSpc>
              <a:defRPr/>
            </a:pPr>
            <a:r>
              <a:rPr lang="zh-CN" altLang="en-US" kern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禁易燃可燃</a:t>
            </a:r>
          </a:p>
        </p:txBody>
      </p:sp>
    </p:spTree>
    <p:extLst>
      <p:ext uri="{BB962C8B-B14F-4D97-AF65-F5344CB8AC3E}">
        <p14:creationId xmlns:p14="http://schemas.microsoft.com/office/powerpoint/2010/main" val="31075036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/>
      <p:bldP spid="31" grpId="0"/>
      <p:bldP spid="32" grpId="0"/>
      <p:bldP spid="33" grpId="0"/>
      <p:bldP spid="3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4AF0C99-8CD9-F92A-7D2C-CB0CDC4A126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2A51B88-8744-1BD3-BF81-28C8909D9A3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35360" y="1412776"/>
            <a:ext cx="6033018" cy="4428492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D81C526-20D1-5647-63BA-4A02F812F6D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024576" y="6336533"/>
            <a:ext cx="8142847" cy="386242"/>
          </a:xfrm>
          <a:prstGeom prst="rect">
            <a:avLst/>
          </a:prstGeom>
        </p:spPr>
      </p:pic>
      <p:grpSp>
        <p:nvGrpSpPr>
          <p:cNvPr id="6" name="组合 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C228B29-ACA9-A698-E39E-7E0A5E7847E9}"/>
              </a:ext>
            </a:extLst>
          </p:cNvPr>
          <p:cNvGrpSpPr/>
          <p:nvPr/>
        </p:nvGrpSpPr>
        <p:grpSpPr>
          <a:xfrm>
            <a:off x="5954795" y="2069449"/>
            <a:ext cx="5688742" cy="2811983"/>
            <a:chOff x="1401266" y="1571063"/>
            <a:chExt cx="5688742" cy="2811983"/>
          </a:xfrm>
        </p:grpSpPr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D714836-F4E5-B002-C828-CB77B80E8B5D}"/>
                </a:ext>
              </a:extLst>
            </p:cNvPr>
            <p:cNvSpPr txBox="1"/>
            <p:nvPr/>
          </p:nvSpPr>
          <p:spPr>
            <a:xfrm>
              <a:off x="2190653" y="1571063"/>
              <a:ext cx="489654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sz="800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PART 04 </a:t>
              </a:r>
              <a:endParaRPr lang="zh-CN" altLang="en-US" sz="80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AEAE2DB-73DE-41DE-1B5F-1A971B957E85}"/>
                </a:ext>
              </a:extLst>
            </p:cNvPr>
            <p:cNvSpPr txBox="1"/>
            <p:nvPr/>
          </p:nvSpPr>
          <p:spPr>
            <a:xfrm>
              <a:off x="1814849" y="2916059"/>
              <a:ext cx="52723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36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字魂59号-创粗黑" panose="00000500000000000000" pitchFamily="2" charset="-122"/>
                  <a:ea typeface="字魂59号-创粗黑" panose="00000500000000000000" pitchFamily="2" charset="-122"/>
                </a:rPr>
                <a:t>电器火灾预防</a:t>
              </a:r>
              <a:endParaRPr lang="zh-CN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7BCBD64-A48F-F8F6-4861-A0DE99690C86}"/>
                </a:ext>
              </a:extLst>
            </p:cNvPr>
            <p:cNvSpPr txBox="1"/>
            <p:nvPr/>
          </p:nvSpPr>
          <p:spPr>
            <a:xfrm>
              <a:off x="1401266" y="3676827"/>
              <a:ext cx="5688742" cy="706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200000"/>
                </a:lnSpc>
              </a:pPr>
              <a:r>
                <a:rPr lang="en-US" altLang="zh-CN" sz="700" spc="300">
                  <a:solidFill>
                    <a:srgbClr val="C00000"/>
                  </a:solidFill>
                  <a:latin typeface="思源宋体 CN Medium" panose="02020500000000000000" pitchFamily="18" charset="-122"/>
                  <a:ea typeface="思源宋体 CN Medium" panose="02020500000000000000" pitchFamily="18" charset="-122"/>
                </a:rPr>
                <a:t>WORK REPORT BUSINESS REPORT GENERAL BUSINESS STYLE MONTHLY REPORT ANNUAL REPORT BUSINESS PLAN PROJECT PLAN PROJECT REPORT COMPLETION REPORT</a:t>
              </a:r>
              <a:endParaRPr lang="zh-CN" altLang="en-US" sz="700" spc="300">
                <a:solidFill>
                  <a:srgbClr val="C00000"/>
                </a:solidFill>
                <a:latin typeface="思源宋体 CN Medium" panose="02020500000000000000" pitchFamily="18" charset="-122"/>
                <a:ea typeface="思源宋体 CN Medium" panose="02020500000000000000" pitchFamily="18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532636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D86A867-88F9-88AC-42D6-FE50C0871DF2}"/>
              </a:ext>
            </a:extLst>
          </p:cNvPr>
          <p:cNvGrpSpPr/>
          <p:nvPr/>
        </p:nvGrpSpPr>
        <p:grpSpPr>
          <a:xfrm>
            <a:off x="551384" y="404664"/>
            <a:ext cx="4032448" cy="753715"/>
            <a:chOff x="551384" y="404664"/>
            <a:chExt cx="4032448" cy="753715"/>
          </a:xfrm>
        </p:grpSpPr>
        <p:pic>
          <p:nvPicPr>
            <p:cNvPr id="5" name="图片 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D99948D-F71C-BE29-A200-A6EC5D3BF8F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51384" y="476672"/>
              <a:ext cx="720080" cy="648072"/>
            </a:xfrm>
            <a:prstGeom prst="rect">
              <a:avLst/>
            </a:prstGeom>
          </p:spPr>
        </p:pic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297B431-4533-DD19-CA4C-0A7DDC732927}"/>
                </a:ext>
              </a:extLst>
            </p:cNvPr>
            <p:cNvGrpSpPr/>
            <p:nvPr/>
          </p:nvGrpSpPr>
          <p:grpSpPr>
            <a:xfrm>
              <a:off x="1271464" y="404664"/>
              <a:ext cx="3312368" cy="753715"/>
              <a:chOff x="1847528" y="820114"/>
              <a:chExt cx="3312368" cy="753715"/>
            </a:xfrm>
          </p:grpSpPr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6442121-2745-3185-A18C-4C1D9F6955D0}"/>
                  </a:ext>
                </a:extLst>
              </p:cNvPr>
              <p:cNvSpPr txBox="1"/>
              <p:nvPr/>
            </p:nvSpPr>
            <p:spPr>
              <a:xfrm>
                <a:off x="1847528" y="820114"/>
                <a:ext cx="302433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dist"/>
                <a:r>
                  <a:rPr lang="zh-CN" altLang="en-US" sz="3200">
                    <a:solidFill>
                      <a:srgbClr val="961107"/>
                    </a:solidFill>
                    <a:latin typeface="字魂59号-创粗黑" panose="00000500000000000000" pitchFamily="2" charset="-122"/>
                    <a:ea typeface="字魂59号-创粗黑" panose="00000500000000000000" pitchFamily="2" charset="-122"/>
                  </a:rPr>
                  <a:t>电器火灾预防</a:t>
                </a:r>
                <a:endParaRPr lang="zh-CN" altLang="en-US" sz="3200"/>
              </a:p>
            </p:txBody>
          </p:sp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2480057-7A93-B913-17EC-5F44078E4827}"/>
                  </a:ext>
                </a:extLst>
              </p:cNvPr>
              <p:cNvSpPr txBox="1"/>
              <p:nvPr/>
            </p:nvSpPr>
            <p:spPr>
              <a:xfrm>
                <a:off x="1847528" y="1312219"/>
                <a:ext cx="3312368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1050">
                    <a:latin typeface="字魂58号-创中黑" panose="00000500000000000000" pitchFamily="2" charset="-122"/>
                    <a:ea typeface="字魂58号-创中黑" panose="00000500000000000000" pitchFamily="2" charset="-122"/>
                  </a:rPr>
                  <a:t>BASIC KNOWLEDGE OF FIRE PROTECTION</a:t>
                </a:r>
                <a:endParaRPr lang="zh-CN" altLang="en-US" sz="1050">
                  <a:latin typeface="字魂58号-创中黑" panose="00000500000000000000" pitchFamily="2" charset="-122"/>
                  <a:ea typeface="字魂58号-创中黑" panose="00000500000000000000" pitchFamily="2" charset="-122"/>
                </a:endParaRPr>
              </a:p>
            </p:txBody>
          </p:sp>
        </p:grpSp>
      </p:grpSp>
      <p:grpSp>
        <p:nvGrpSpPr>
          <p:cNvPr id="15" name="组合 14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8DEC11E-0504-3D34-8819-EE81E7E557FB}"/>
              </a:ext>
            </a:extLst>
          </p:cNvPr>
          <p:cNvGrpSpPr/>
          <p:nvPr/>
        </p:nvGrpSpPr>
        <p:grpSpPr>
          <a:xfrm>
            <a:off x="7058685" y="2067227"/>
            <a:ext cx="3610013" cy="3610013"/>
            <a:chOff x="4792410" y="1643724"/>
            <a:chExt cx="2201163" cy="2201163"/>
          </a:xfrm>
        </p:grpSpPr>
        <p:sp>
          <p:nvSpPr>
            <p:cNvPr id="16" name="椭圆 15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9437163-9230-8885-5DD0-F94BB71F5639}"/>
                </a:ext>
              </a:extLst>
            </p:cNvPr>
            <p:cNvSpPr/>
            <p:nvPr/>
          </p:nvSpPr>
          <p:spPr>
            <a:xfrm>
              <a:off x="4792410" y="1643724"/>
              <a:ext cx="2201163" cy="2201163"/>
            </a:xfrm>
            <a:prstGeom prst="ellipse">
              <a:avLst/>
            </a:prstGeom>
            <a:solidFill>
              <a:srgbClr val="FFD4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pic>
          <p:nvPicPr>
            <p:cNvPr id="17" name="图片 1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08460DA-92D1-B8B1-A8A0-78204F22398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4963618" y="1844029"/>
              <a:ext cx="1858745" cy="1800552"/>
            </a:xfrm>
            <a:prstGeom prst="rect">
              <a:avLst/>
            </a:prstGeom>
          </p:spPr>
        </p:pic>
      </p:grpSp>
      <p:sp>
        <p:nvSpPr>
          <p:cNvPr id="18" name="文本框 17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A73ED79-47BF-11F1-677C-D01868E567AC}"/>
              </a:ext>
            </a:extLst>
          </p:cNvPr>
          <p:cNvSpPr txBox="1"/>
          <p:nvPr/>
        </p:nvSpPr>
        <p:spPr>
          <a:xfrm>
            <a:off x="1433090" y="2942279"/>
            <a:ext cx="431014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lnSpc>
                <a:spcPct val="200000"/>
              </a:lnSpc>
              <a:defRPr/>
            </a:pPr>
            <a:r>
              <a:rPr lang="zh-CN" altLang="en-US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当前，随着经济的发展，也出现了各种各项的新型材料和技术，电器的使用方式及位置不断扩大，这些都给电器消防管理工作带来很多的挑战。</a:t>
            </a:r>
          </a:p>
        </p:txBody>
      </p:sp>
      <p:grpSp>
        <p:nvGrpSpPr>
          <p:cNvPr id="19" name="组合 18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CC59B21-9CB0-8CCC-588D-D17997DBBADC}"/>
              </a:ext>
            </a:extLst>
          </p:cNvPr>
          <p:cNvGrpSpPr/>
          <p:nvPr/>
        </p:nvGrpSpPr>
        <p:grpSpPr>
          <a:xfrm>
            <a:off x="2400028" y="2076898"/>
            <a:ext cx="2376264" cy="584775"/>
            <a:chOff x="2310410" y="2050570"/>
            <a:chExt cx="2376264" cy="584775"/>
          </a:xfrm>
        </p:grpSpPr>
        <p:sp>
          <p:nvSpPr>
            <p:cNvPr id="20" name="矩形: 圆角 19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FBB84C9-C43C-A89B-9E9C-EE1FB5301A8B}"/>
                </a:ext>
              </a:extLst>
            </p:cNvPr>
            <p:cNvSpPr/>
            <p:nvPr/>
          </p:nvSpPr>
          <p:spPr>
            <a:xfrm>
              <a:off x="2460317" y="2050570"/>
              <a:ext cx="2076450" cy="584775"/>
            </a:xfrm>
            <a:prstGeom prst="roundRect">
              <a:avLst>
                <a:gd name="adj" fmla="val 50000"/>
              </a:avLst>
            </a:prstGeom>
            <a:solidFill>
              <a:srgbClr val="AD11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D516E2C-BB3A-EB7E-B20B-A0F7E0AA8854}"/>
                </a:ext>
              </a:extLst>
            </p:cNvPr>
            <p:cNvSpPr txBox="1"/>
            <p:nvPr/>
          </p:nvSpPr>
          <p:spPr>
            <a:xfrm>
              <a:off x="2310410" y="2158291"/>
              <a:ext cx="23762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字魂59号-创粗黑" panose="00000500000000000000" pitchFamily="2" charset="-122"/>
                  <a:ea typeface="字魂59号-创粗黑" panose="00000500000000000000" pitchFamily="2" charset="-122"/>
                </a:rPr>
                <a:t>电器火灾预防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832896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D86A867-88F9-88AC-42D6-FE50C0871DF2}"/>
              </a:ext>
            </a:extLst>
          </p:cNvPr>
          <p:cNvGrpSpPr/>
          <p:nvPr/>
        </p:nvGrpSpPr>
        <p:grpSpPr>
          <a:xfrm>
            <a:off x="551384" y="404664"/>
            <a:ext cx="4032448" cy="753715"/>
            <a:chOff x="551384" y="404664"/>
            <a:chExt cx="4032448" cy="753715"/>
          </a:xfrm>
        </p:grpSpPr>
        <p:pic>
          <p:nvPicPr>
            <p:cNvPr id="5" name="图片 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D99948D-F71C-BE29-A200-A6EC5D3BF8F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51384" y="476672"/>
              <a:ext cx="720080" cy="648072"/>
            </a:xfrm>
            <a:prstGeom prst="rect">
              <a:avLst/>
            </a:prstGeom>
          </p:spPr>
        </p:pic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297B431-4533-DD19-CA4C-0A7DDC732927}"/>
                </a:ext>
              </a:extLst>
            </p:cNvPr>
            <p:cNvGrpSpPr/>
            <p:nvPr/>
          </p:nvGrpSpPr>
          <p:grpSpPr>
            <a:xfrm>
              <a:off x="1271464" y="404664"/>
              <a:ext cx="3312368" cy="753715"/>
              <a:chOff x="1847528" y="820114"/>
              <a:chExt cx="3312368" cy="753715"/>
            </a:xfrm>
          </p:grpSpPr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6442121-2745-3185-A18C-4C1D9F6955D0}"/>
                  </a:ext>
                </a:extLst>
              </p:cNvPr>
              <p:cNvSpPr txBox="1"/>
              <p:nvPr/>
            </p:nvSpPr>
            <p:spPr>
              <a:xfrm>
                <a:off x="1847528" y="820114"/>
                <a:ext cx="302433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dist"/>
                <a:r>
                  <a:rPr lang="zh-CN" altLang="en-US" sz="3200">
                    <a:solidFill>
                      <a:srgbClr val="961107"/>
                    </a:solidFill>
                    <a:latin typeface="字魂59号-创粗黑" panose="00000500000000000000" pitchFamily="2" charset="-122"/>
                    <a:ea typeface="字魂59号-创粗黑" panose="00000500000000000000" pitchFamily="2" charset="-122"/>
                  </a:rPr>
                  <a:t>电器火灾预防</a:t>
                </a:r>
                <a:endParaRPr lang="zh-CN" altLang="en-US" sz="3200"/>
              </a:p>
            </p:txBody>
          </p:sp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2480057-7A93-B913-17EC-5F44078E4827}"/>
                  </a:ext>
                </a:extLst>
              </p:cNvPr>
              <p:cNvSpPr txBox="1"/>
              <p:nvPr/>
            </p:nvSpPr>
            <p:spPr>
              <a:xfrm>
                <a:off x="1847528" y="1312219"/>
                <a:ext cx="3312368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1050">
                    <a:latin typeface="字魂58号-创中黑" panose="00000500000000000000" pitchFamily="2" charset="-122"/>
                    <a:ea typeface="字魂58号-创中黑" panose="00000500000000000000" pitchFamily="2" charset="-122"/>
                  </a:rPr>
                  <a:t>BASIC KNOWLEDGE OF FIRE PROTECTION</a:t>
                </a:r>
                <a:endParaRPr lang="zh-CN" altLang="en-US" sz="1050">
                  <a:latin typeface="字魂58号-创中黑" panose="00000500000000000000" pitchFamily="2" charset="-122"/>
                  <a:ea typeface="字魂58号-创中黑" panose="00000500000000000000" pitchFamily="2" charset="-122"/>
                </a:endParaRPr>
              </a:p>
            </p:txBody>
          </p:sp>
        </p:grp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333B1A0-861F-5D7C-E414-99CD51043EE8}"/>
              </a:ext>
            </a:extLst>
          </p:cNvPr>
          <p:cNvGrpSpPr/>
          <p:nvPr/>
        </p:nvGrpSpPr>
        <p:grpSpPr>
          <a:xfrm>
            <a:off x="1200302" y="1956831"/>
            <a:ext cx="4315817" cy="1637377"/>
            <a:chOff x="1301902" y="2101874"/>
            <a:chExt cx="4315817" cy="1637377"/>
          </a:xfrm>
        </p:grpSpPr>
        <p:sp>
          <p:nvSpPr>
            <p:cNvPr id="11" name="圆角矩形 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4D5F901-317B-4075-6158-2DDC1E0CEC6C}"/>
                </a:ext>
              </a:extLst>
            </p:cNvPr>
            <p:cNvSpPr/>
            <p:nvPr/>
          </p:nvSpPr>
          <p:spPr>
            <a:xfrm>
              <a:off x="1301902" y="2101874"/>
              <a:ext cx="4315817" cy="1637377"/>
            </a:xfrm>
            <a:custGeom>
              <a:avLst/>
              <a:gdLst>
                <a:gd name="connsiteX0" fmla="*/ 1289248 w 5969768"/>
                <a:gd name="connsiteY0" fmla="*/ 0 h 1872208"/>
                <a:gd name="connsiteX1" fmla="*/ 5346173 w 5969768"/>
                <a:gd name="connsiteY1" fmla="*/ 0 h 1872208"/>
                <a:gd name="connsiteX2" fmla="*/ 5969768 w 5969768"/>
                <a:gd name="connsiteY2" fmla="*/ 623595 h 1872208"/>
                <a:gd name="connsiteX3" fmla="*/ 5969768 w 5969768"/>
                <a:gd name="connsiteY3" fmla="*/ 1248613 h 1872208"/>
                <a:gd name="connsiteX4" fmla="*/ 5346173 w 5969768"/>
                <a:gd name="connsiteY4" fmla="*/ 1872208 h 1872208"/>
                <a:gd name="connsiteX5" fmla="*/ 1368152 w 5969768"/>
                <a:gd name="connsiteY5" fmla="*/ 1872208 h 1872208"/>
                <a:gd name="connsiteX6" fmla="*/ 1289248 w 5969768"/>
                <a:gd name="connsiteY6" fmla="*/ 1872208 h 1872208"/>
                <a:gd name="connsiteX7" fmla="*/ 407735 w 5969768"/>
                <a:gd name="connsiteY7" fmla="*/ 1872208 h 1872208"/>
                <a:gd name="connsiteX8" fmla="*/ 0 w 5969768"/>
                <a:gd name="connsiteY8" fmla="*/ 1464473 h 1872208"/>
                <a:gd name="connsiteX9" fmla="*/ 0 w 5969768"/>
                <a:gd name="connsiteY9" fmla="*/ 1055807 h 1872208"/>
                <a:gd name="connsiteX10" fmla="*/ 407735 w 5969768"/>
                <a:gd name="connsiteY10" fmla="*/ 648072 h 1872208"/>
                <a:gd name="connsiteX11" fmla="*/ 1368152 w 5969768"/>
                <a:gd name="connsiteY11" fmla="*/ 648072 h 1872208"/>
                <a:gd name="connsiteX12" fmla="*/ 1368152 w 5969768"/>
                <a:gd name="connsiteY12" fmla="*/ 850487 h 1872208"/>
                <a:gd name="connsiteX13" fmla="*/ 488918 w 5969768"/>
                <a:gd name="connsiteY13" fmla="*/ 850487 h 1872208"/>
                <a:gd name="connsiteX14" fmla="*/ 216024 w 5969768"/>
                <a:gd name="connsiteY14" fmla="*/ 1123381 h 1872208"/>
                <a:gd name="connsiteX15" fmla="*/ 216024 w 5969768"/>
                <a:gd name="connsiteY15" fmla="*/ 1396898 h 1872208"/>
                <a:gd name="connsiteX16" fmla="*/ 488918 w 5969768"/>
                <a:gd name="connsiteY16" fmla="*/ 1669792 h 1872208"/>
                <a:gd name="connsiteX17" fmla="*/ 1368152 w 5969768"/>
                <a:gd name="connsiteY17" fmla="*/ 1669792 h 1872208"/>
                <a:gd name="connsiteX18" fmla="*/ 1368152 w 5969768"/>
                <a:gd name="connsiteY18" fmla="*/ 1670095 h 1872208"/>
                <a:gd name="connsiteX19" fmla="*/ 5264789 w 5969768"/>
                <a:gd name="connsiteY19" fmla="*/ 1670095 h 1872208"/>
                <a:gd name="connsiteX20" fmla="*/ 5753744 w 5969768"/>
                <a:gd name="connsiteY20" fmla="*/ 1181140 h 1872208"/>
                <a:gd name="connsiteX21" fmla="*/ 5753744 w 5969768"/>
                <a:gd name="connsiteY21" fmla="*/ 691068 h 1872208"/>
                <a:gd name="connsiteX22" fmla="*/ 5264789 w 5969768"/>
                <a:gd name="connsiteY22" fmla="*/ 202113 h 1872208"/>
                <a:gd name="connsiteX23" fmla="*/ 1289248 w 5969768"/>
                <a:gd name="connsiteY23" fmla="*/ 202113 h 1872208"/>
                <a:gd name="connsiteX24" fmla="*/ 1288082 w 5969768"/>
                <a:gd name="connsiteY24" fmla="*/ 80739 h 1872208"/>
                <a:gd name="connsiteX25" fmla="*/ 1289248 w 5969768"/>
                <a:gd name="connsiteY25" fmla="*/ 0 h 1872208"/>
                <a:gd name="connsiteX0-1" fmla="*/ 1289248 w 5969768"/>
                <a:gd name="connsiteY0-2" fmla="*/ 0 h 1872208"/>
                <a:gd name="connsiteX1-3" fmla="*/ 5346173 w 5969768"/>
                <a:gd name="connsiteY1-4" fmla="*/ 0 h 1872208"/>
                <a:gd name="connsiteX2-5" fmla="*/ 5969768 w 5969768"/>
                <a:gd name="connsiteY2-6" fmla="*/ 623595 h 1872208"/>
                <a:gd name="connsiteX3-7" fmla="*/ 5969768 w 5969768"/>
                <a:gd name="connsiteY3-8" fmla="*/ 1248613 h 1872208"/>
                <a:gd name="connsiteX4-9" fmla="*/ 5346173 w 5969768"/>
                <a:gd name="connsiteY4-10" fmla="*/ 1872208 h 1872208"/>
                <a:gd name="connsiteX5-11" fmla="*/ 1368152 w 5969768"/>
                <a:gd name="connsiteY5-12" fmla="*/ 1872208 h 1872208"/>
                <a:gd name="connsiteX6-13" fmla="*/ 1289248 w 5969768"/>
                <a:gd name="connsiteY6-14" fmla="*/ 1872208 h 1872208"/>
                <a:gd name="connsiteX7-15" fmla="*/ 407735 w 5969768"/>
                <a:gd name="connsiteY7-16" fmla="*/ 1872208 h 1872208"/>
                <a:gd name="connsiteX8-17" fmla="*/ 0 w 5969768"/>
                <a:gd name="connsiteY8-18" fmla="*/ 1464473 h 1872208"/>
                <a:gd name="connsiteX9-19" fmla="*/ 0 w 5969768"/>
                <a:gd name="connsiteY9-20" fmla="*/ 1055807 h 1872208"/>
                <a:gd name="connsiteX10-21" fmla="*/ 407735 w 5969768"/>
                <a:gd name="connsiteY10-22" fmla="*/ 648072 h 1872208"/>
                <a:gd name="connsiteX11-23" fmla="*/ 1368152 w 5969768"/>
                <a:gd name="connsiteY11-24" fmla="*/ 648072 h 1872208"/>
                <a:gd name="connsiteX12-25" fmla="*/ 1368152 w 5969768"/>
                <a:gd name="connsiteY12-26" fmla="*/ 850487 h 1872208"/>
                <a:gd name="connsiteX13-27" fmla="*/ 488918 w 5969768"/>
                <a:gd name="connsiteY13-28" fmla="*/ 850487 h 1872208"/>
                <a:gd name="connsiteX14-29" fmla="*/ 216024 w 5969768"/>
                <a:gd name="connsiteY14-30" fmla="*/ 1123381 h 1872208"/>
                <a:gd name="connsiteX15-31" fmla="*/ 216024 w 5969768"/>
                <a:gd name="connsiteY15-32" fmla="*/ 1396898 h 1872208"/>
                <a:gd name="connsiteX16-33" fmla="*/ 488918 w 5969768"/>
                <a:gd name="connsiteY16-34" fmla="*/ 1669792 h 1872208"/>
                <a:gd name="connsiteX17-35" fmla="*/ 1368152 w 5969768"/>
                <a:gd name="connsiteY17-36" fmla="*/ 1669792 h 1872208"/>
                <a:gd name="connsiteX18-37" fmla="*/ 1368152 w 5969768"/>
                <a:gd name="connsiteY18-38" fmla="*/ 1670095 h 1872208"/>
                <a:gd name="connsiteX19-39" fmla="*/ 5264789 w 5969768"/>
                <a:gd name="connsiteY19-40" fmla="*/ 1670095 h 1872208"/>
                <a:gd name="connsiteX20-41" fmla="*/ 5753744 w 5969768"/>
                <a:gd name="connsiteY20-42" fmla="*/ 1181140 h 1872208"/>
                <a:gd name="connsiteX21-43" fmla="*/ 5753744 w 5969768"/>
                <a:gd name="connsiteY21-44" fmla="*/ 691068 h 1872208"/>
                <a:gd name="connsiteX22-45" fmla="*/ 5264789 w 5969768"/>
                <a:gd name="connsiteY22-46" fmla="*/ 202113 h 1872208"/>
                <a:gd name="connsiteX23-47" fmla="*/ 1289248 w 5969768"/>
                <a:gd name="connsiteY23-48" fmla="*/ 202113 h 1872208"/>
                <a:gd name="connsiteX24-49" fmla="*/ 1421432 w 5969768"/>
                <a:gd name="connsiteY24-50" fmla="*/ 109314 h 1872208"/>
                <a:gd name="connsiteX25-51" fmla="*/ 1289248 w 5969768"/>
                <a:gd name="connsiteY25-52" fmla="*/ 0 h 187220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  <a:cxn ang="0">
                  <a:pos x="connsiteX17-35" y="connsiteY17-36"/>
                </a:cxn>
                <a:cxn ang="0">
                  <a:pos x="connsiteX18-37" y="connsiteY18-38"/>
                </a:cxn>
                <a:cxn ang="0">
                  <a:pos x="connsiteX19-39" y="connsiteY19-40"/>
                </a:cxn>
                <a:cxn ang="0">
                  <a:pos x="connsiteX20-41" y="connsiteY20-42"/>
                </a:cxn>
                <a:cxn ang="0">
                  <a:pos x="connsiteX21-43" y="connsiteY21-44"/>
                </a:cxn>
                <a:cxn ang="0">
                  <a:pos x="connsiteX22-45" y="connsiteY22-46"/>
                </a:cxn>
                <a:cxn ang="0">
                  <a:pos x="connsiteX23-47" y="connsiteY23-48"/>
                </a:cxn>
                <a:cxn ang="0">
                  <a:pos x="connsiteX24-49" y="connsiteY24-50"/>
                </a:cxn>
                <a:cxn ang="0">
                  <a:pos x="connsiteX25-51" y="connsiteY25-52"/>
                </a:cxn>
              </a:cxnLst>
              <a:rect l="l" t="t" r="r" b="b"/>
              <a:pathLst>
                <a:path w="5969768" h="1872208">
                  <a:moveTo>
                    <a:pt x="1289248" y="0"/>
                  </a:moveTo>
                  <a:lnTo>
                    <a:pt x="5346173" y="0"/>
                  </a:lnTo>
                  <a:cubicBezTo>
                    <a:pt x="5690575" y="0"/>
                    <a:pt x="5969768" y="279193"/>
                    <a:pt x="5969768" y="623595"/>
                  </a:cubicBezTo>
                  <a:lnTo>
                    <a:pt x="5969768" y="1248613"/>
                  </a:lnTo>
                  <a:cubicBezTo>
                    <a:pt x="5969768" y="1593015"/>
                    <a:pt x="5690575" y="1872208"/>
                    <a:pt x="5346173" y="1872208"/>
                  </a:cubicBezTo>
                  <a:lnTo>
                    <a:pt x="1368152" y="1872208"/>
                  </a:lnTo>
                  <a:lnTo>
                    <a:pt x="1289248" y="1872208"/>
                  </a:lnTo>
                  <a:lnTo>
                    <a:pt x="407735" y="1872208"/>
                  </a:lnTo>
                  <a:cubicBezTo>
                    <a:pt x="182549" y="1872208"/>
                    <a:pt x="0" y="1689659"/>
                    <a:pt x="0" y="1464473"/>
                  </a:cubicBezTo>
                  <a:lnTo>
                    <a:pt x="0" y="1055807"/>
                  </a:lnTo>
                  <a:cubicBezTo>
                    <a:pt x="0" y="830621"/>
                    <a:pt x="182549" y="648072"/>
                    <a:pt x="407735" y="648072"/>
                  </a:cubicBezTo>
                  <a:lnTo>
                    <a:pt x="1368152" y="648072"/>
                  </a:lnTo>
                  <a:lnTo>
                    <a:pt x="1368152" y="850487"/>
                  </a:lnTo>
                  <a:lnTo>
                    <a:pt x="488918" y="850487"/>
                  </a:lnTo>
                  <a:cubicBezTo>
                    <a:pt x="338203" y="850487"/>
                    <a:pt x="216024" y="972666"/>
                    <a:pt x="216024" y="1123381"/>
                  </a:cubicBezTo>
                  <a:lnTo>
                    <a:pt x="216024" y="1396898"/>
                  </a:lnTo>
                  <a:cubicBezTo>
                    <a:pt x="216024" y="1547613"/>
                    <a:pt x="338203" y="1669792"/>
                    <a:pt x="488918" y="1669792"/>
                  </a:cubicBezTo>
                  <a:lnTo>
                    <a:pt x="1368152" y="1669792"/>
                  </a:lnTo>
                  <a:lnTo>
                    <a:pt x="1368152" y="1670095"/>
                  </a:lnTo>
                  <a:lnTo>
                    <a:pt x="5264789" y="1670095"/>
                  </a:lnTo>
                  <a:cubicBezTo>
                    <a:pt x="5534831" y="1670095"/>
                    <a:pt x="5753744" y="1451182"/>
                    <a:pt x="5753744" y="1181140"/>
                  </a:cubicBezTo>
                  <a:lnTo>
                    <a:pt x="5753744" y="691068"/>
                  </a:lnTo>
                  <a:cubicBezTo>
                    <a:pt x="5753744" y="421026"/>
                    <a:pt x="5534831" y="202113"/>
                    <a:pt x="5264789" y="202113"/>
                  </a:cubicBezTo>
                  <a:lnTo>
                    <a:pt x="1289248" y="202113"/>
                  </a:lnTo>
                  <a:cubicBezTo>
                    <a:pt x="1288859" y="161655"/>
                    <a:pt x="1421821" y="149772"/>
                    <a:pt x="1421432" y="109314"/>
                  </a:cubicBezTo>
                  <a:cubicBezTo>
                    <a:pt x="1421821" y="82401"/>
                    <a:pt x="1288859" y="26913"/>
                    <a:pt x="1289248" y="0"/>
                  </a:cubicBezTo>
                  <a:close/>
                </a:path>
              </a:pathLst>
            </a:custGeom>
            <a:solidFill>
              <a:schemeClr val="bg1"/>
            </a:solidFill>
            <a:ln w="28575" cap="flat" cmpd="sng" algn="ctr">
              <a:solidFill>
                <a:sysClr val="window" lastClr="FFFFFF"/>
              </a:solidFill>
              <a:prstDash val="solid"/>
            </a:ln>
            <a:effectLst>
              <a:outerShdw blurRad="190500" sx="101000" sy="101000" algn="ctr" rotWithShape="0">
                <a:prstClr val="black">
                  <a:alpha val="40000"/>
                </a:prstClr>
              </a:outerShdw>
            </a:effectLst>
          </p:spPr>
          <p:txBody>
            <a:bodyPr lIns="91281" tIns="45641" rIns="91281" bIns="45641" rtlCol="0" anchor="ctr"/>
            <a:lstStyle/>
            <a:p>
              <a:pPr algn="ctr" defTabSz="1238555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2438" kern="0">
                <a:solidFill>
                  <a:sysClr val="window" lastClr="FFFFFF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  <p:sp>
          <p:nvSpPr>
            <p:cNvPr id="12" name="文本框 1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CF29C9F-5469-4212-A664-696F5FE8612B}"/>
                </a:ext>
              </a:extLst>
            </p:cNvPr>
            <p:cNvSpPr txBox="1"/>
            <p:nvPr/>
          </p:nvSpPr>
          <p:spPr>
            <a:xfrm>
              <a:off x="1538514" y="2920561"/>
              <a:ext cx="711201" cy="592439"/>
            </a:xfrm>
            <a:prstGeom prst="rect">
              <a:avLst/>
            </a:prstGeom>
            <a:noFill/>
          </p:spPr>
          <p:txBody>
            <a:bodyPr wrap="square" lIns="91281" tIns="45641" rIns="91281" bIns="45641" rtlCol="0">
              <a:spAutoFit/>
            </a:bodyPr>
            <a:lstStyle/>
            <a:p>
              <a:pPr defTabSz="123855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3251">
                  <a:solidFill>
                    <a:prstClr val="black">
                      <a:lumMod val="95000"/>
                      <a:lumOff val="5000"/>
                    </a:prstClr>
                  </a:solidFill>
                  <a:latin typeface="字魂59号-创粗黑" panose="00000500000000000000" pitchFamily="2" charset="-122"/>
                  <a:ea typeface="字魂59号-创粗黑" panose="00000500000000000000" pitchFamily="2" charset="-122"/>
                </a:rPr>
                <a:t>01</a:t>
              </a:r>
              <a:endParaRPr lang="zh-CN" altLang="en-US" sz="3251">
                <a:solidFill>
                  <a:prstClr val="black">
                    <a:lumMod val="95000"/>
                    <a:lumOff val="5000"/>
                  </a:prstClr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2968F59-5036-26A4-AE7C-347FF77B8962}"/>
                </a:ext>
              </a:extLst>
            </p:cNvPr>
            <p:cNvSpPr txBox="1"/>
            <p:nvPr/>
          </p:nvSpPr>
          <p:spPr>
            <a:xfrm>
              <a:off x="2537246" y="2463612"/>
              <a:ext cx="180824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dirty="0">
                  <a:latin typeface="字魂59号-创粗黑" panose="00000500000000000000" pitchFamily="2" charset="-122"/>
                  <a:ea typeface="字魂59号-创粗黑" panose="00000500000000000000" pitchFamily="2" charset="-122"/>
                </a:rPr>
                <a:t>电器防火</a:t>
              </a:r>
            </a:p>
          </p:txBody>
        </p: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884AC28-4756-B99A-6FD8-31D83A89456C}"/>
                </a:ext>
              </a:extLst>
            </p:cNvPr>
            <p:cNvSpPr txBox="1"/>
            <p:nvPr/>
          </p:nvSpPr>
          <p:spPr>
            <a:xfrm>
              <a:off x="2356640" y="2874929"/>
              <a:ext cx="308047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200" spc="400" dirty="0">
                  <a:latin typeface="字魂58号-创中黑" panose="00000500000000000000" pitchFamily="2" charset="-122"/>
                  <a:ea typeface="字魂58号-创中黑" panose="00000500000000000000" pitchFamily="2" charset="-122"/>
                </a:rPr>
                <a:t>电气设备由于受潮及烟薰</a:t>
              </a:r>
              <a:r>
                <a:rPr lang="en-US" altLang="zh-CN" sz="1200" spc="400" dirty="0">
                  <a:latin typeface="字魂58号-创中黑" panose="00000500000000000000" pitchFamily="2" charset="-122"/>
                  <a:ea typeface="字魂58号-创中黑" panose="00000500000000000000" pitchFamily="2" charset="-122"/>
                </a:rPr>
                <a:t>,</a:t>
              </a:r>
              <a:r>
                <a:rPr lang="zh-CN" altLang="en-US" sz="1200" spc="400" dirty="0">
                  <a:latin typeface="字魂58号-创中黑" panose="00000500000000000000" pitchFamily="2" charset="-122"/>
                  <a:ea typeface="字魂58号-创中黑" panose="00000500000000000000" pitchFamily="2" charset="-122"/>
                </a:rPr>
                <a:t>绝缘能力降低</a:t>
              </a:r>
              <a:r>
                <a:rPr lang="en-US" altLang="zh-CN" sz="1200" spc="400" dirty="0">
                  <a:latin typeface="字魂58号-创中黑" panose="00000500000000000000" pitchFamily="2" charset="-122"/>
                  <a:ea typeface="字魂58号-创中黑" panose="00000500000000000000" pitchFamily="2" charset="-122"/>
                </a:rPr>
                <a:t>,</a:t>
              </a:r>
              <a:r>
                <a:rPr lang="zh-CN" altLang="en-US" sz="1200" spc="400" dirty="0">
                  <a:latin typeface="字魂58号-创中黑" panose="00000500000000000000" pitchFamily="2" charset="-122"/>
                  <a:ea typeface="字魂58号-创中黑" panose="00000500000000000000" pitchFamily="2" charset="-122"/>
                </a:rPr>
                <a:t>拉开开关时要使用绝缘工具。</a:t>
              </a:r>
            </a:p>
          </p:txBody>
        </p:sp>
      </p:grpSp>
      <p:grpSp>
        <p:nvGrpSpPr>
          <p:cNvPr id="15" name="组合 14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0E20C5C-EB5B-405C-F96A-395B6303E881}"/>
              </a:ext>
            </a:extLst>
          </p:cNvPr>
          <p:cNvGrpSpPr/>
          <p:nvPr/>
        </p:nvGrpSpPr>
        <p:grpSpPr>
          <a:xfrm>
            <a:off x="6472681" y="1956831"/>
            <a:ext cx="4315817" cy="1637377"/>
            <a:chOff x="6574281" y="2101874"/>
            <a:chExt cx="4315817" cy="1637377"/>
          </a:xfrm>
        </p:grpSpPr>
        <p:sp>
          <p:nvSpPr>
            <p:cNvPr id="16" name="圆角矩形 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8FE4629-92D2-47D2-CEC4-16CB3732E8B8}"/>
                </a:ext>
              </a:extLst>
            </p:cNvPr>
            <p:cNvSpPr/>
            <p:nvPr/>
          </p:nvSpPr>
          <p:spPr>
            <a:xfrm>
              <a:off x="6574281" y="2101874"/>
              <a:ext cx="4315817" cy="1637377"/>
            </a:xfrm>
            <a:custGeom>
              <a:avLst/>
              <a:gdLst>
                <a:gd name="connsiteX0" fmla="*/ 1289248 w 5969768"/>
                <a:gd name="connsiteY0" fmla="*/ 0 h 1872208"/>
                <a:gd name="connsiteX1" fmla="*/ 5346173 w 5969768"/>
                <a:gd name="connsiteY1" fmla="*/ 0 h 1872208"/>
                <a:gd name="connsiteX2" fmla="*/ 5969768 w 5969768"/>
                <a:gd name="connsiteY2" fmla="*/ 623595 h 1872208"/>
                <a:gd name="connsiteX3" fmla="*/ 5969768 w 5969768"/>
                <a:gd name="connsiteY3" fmla="*/ 1248613 h 1872208"/>
                <a:gd name="connsiteX4" fmla="*/ 5346173 w 5969768"/>
                <a:gd name="connsiteY4" fmla="*/ 1872208 h 1872208"/>
                <a:gd name="connsiteX5" fmla="*/ 1368152 w 5969768"/>
                <a:gd name="connsiteY5" fmla="*/ 1872208 h 1872208"/>
                <a:gd name="connsiteX6" fmla="*/ 1289248 w 5969768"/>
                <a:gd name="connsiteY6" fmla="*/ 1872208 h 1872208"/>
                <a:gd name="connsiteX7" fmla="*/ 407735 w 5969768"/>
                <a:gd name="connsiteY7" fmla="*/ 1872208 h 1872208"/>
                <a:gd name="connsiteX8" fmla="*/ 0 w 5969768"/>
                <a:gd name="connsiteY8" fmla="*/ 1464473 h 1872208"/>
                <a:gd name="connsiteX9" fmla="*/ 0 w 5969768"/>
                <a:gd name="connsiteY9" fmla="*/ 1055807 h 1872208"/>
                <a:gd name="connsiteX10" fmla="*/ 407735 w 5969768"/>
                <a:gd name="connsiteY10" fmla="*/ 648072 h 1872208"/>
                <a:gd name="connsiteX11" fmla="*/ 1368152 w 5969768"/>
                <a:gd name="connsiteY11" fmla="*/ 648072 h 1872208"/>
                <a:gd name="connsiteX12" fmla="*/ 1368152 w 5969768"/>
                <a:gd name="connsiteY12" fmla="*/ 850487 h 1872208"/>
                <a:gd name="connsiteX13" fmla="*/ 488918 w 5969768"/>
                <a:gd name="connsiteY13" fmla="*/ 850487 h 1872208"/>
                <a:gd name="connsiteX14" fmla="*/ 216024 w 5969768"/>
                <a:gd name="connsiteY14" fmla="*/ 1123381 h 1872208"/>
                <a:gd name="connsiteX15" fmla="*/ 216024 w 5969768"/>
                <a:gd name="connsiteY15" fmla="*/ 1396898 h 1872208"/>
                <a:gd name="connsiteX16" fmla="*/ 488918 w 5969768"/>
                <a:gd name="connsiteY16" fmla="*/ 1669792 h 1872208"/>
                <a:gd name="connsiteX17" fmla="*/ 1368152 w 5969768"/>
                <a:gd name="connsiteY17" fmla="*/ 1669792 h 1872208"/>
                <a:gd name="connsiteX18" fmla="*/ 1368152 w 5969768"/>
                <a:gd name="connsiteY18" fmla="*/ 1670095 h 1872208"/>
                <a:gd name="connsiteX19" fmla="*/ 5264789 w 5969768"/>
                <a:gd name="connsiteY19" fmla="*/ 1670095 h 1872208"/>
                <a:gd name="connsiteX20" fmla="*/ 5753744 w 5969768"/>
                <a:gd name="connsiteY20" fmla="*/ 1181140 h 1872208"/>
                <a:gd name="connsiteX21" fmla="*/ 5753744 w 5969768"/>
                <a:gd name="connsiteY21" fmla="*/ 691068 h 1872208"/>
                <a:gd name="connsiteX22" fmla="*/ 5264789 w 5969768"/>
                <a:gd name="connsiteY22" fmla="*/ 202113 h 1872208"/>
                <a:gd name="connsiteX23" fmla="*/ 1289248 w 5969768"/>
                <a:gd name="connsiteY23" fmla="*/ 202113 h 1872208"/>
                <a:gd name="connsiteX24" fmla="*/ 1288082 w 5969768"/>
                <a:gd name="connsiteY24" fmla="*/ 80739 h 1872208"/>
                <a:gd name="connsiteX25" fmla="*/ 1289248 w 5969768"/>
                <a:gd name="connsiteY25" fmla="*/ 0 h 1872208"/>
                <a:gd name="connsiteX0-1" fmla="*/ 1289248 w 5969768"/>
                <a:gd name="connsiteY0-2" fmla="*/ 0 h 1872208"/>
                <a:gd name="connsiteX1-3" fmla="*/ 5346173 w 5969768"/>
                <a:gd name="connsiteY1-4" fmla="*/ 0 h 1872208"/>
                <a:gd name="connsiteX2-5" fmla="*/ 5969768 w 5969768"/>
                <a:gd name="connsiteY2-6" fmla="*/ 623595 h 1872208"/>
                <a:gd name="connsiteX3-7" fmla="*/ 5969768 w 5969768"/>
                <a:gd name="connsiteY3-8" fmla="*/ 1248613 h 1872208"/>
                <a:gd name="connsiteX4-9" fmla="*/ 5346173 w 5969768"/>
                <a:gd name="connsiteY4-10" fmla="*/ 1872208 h 1872208"/>
                <a:gd name="connsiteX5-11" fmla="*/ 1368152 w 5969768"/>
                <a:gd name="connsiteY5-12" fmla="*/ 1872208 h 1872208"/>
                <a:gd name="connsiteX6-13" fmla="*/ 1289248 w 5969768"/>
                <a:gd name="connsiteY6-14" fmla="*/ 1872208 h 1872208"/>
                <a:gd name="connsiteX7-15" fmla="*/ 407735 w 5969768"/>
                <a:gd name="connsiteY7-16" fmla="*/ 1872208 h 1872208"/>
                <a:gd name="connsiteX8-17" fmla="*/ 0 w 5969768"/>
                <a:gd name="connsiteY8-18" fmla="*/ 1464473 h 1872208"/>
                <a:gd name="connsiteX9-19" fmla="*/ 0 w 5969768"/>
                <a:gd name="connsiteY9-20" fmla="*/ 1055807 h 1872208"/>
                <a:gd name="connsiteX10-21" fmla="*/ 407735 w 5969768"/>
                <a:gd name="connsiteY10-22" fmla="*/ 648072 h 1872208"/>
                <a:gd name="connsiteX11-23" fmla="*/ 1368152 w 5969768"/>
                <a:gd name="connsiteY11-24" fmla="*/ 648072 h 1872208"/>
                <a:gd name="connsiteX12-25" fmla="*/ 1368152 w 5969768"/>
                <a:gd name="connsiteY12-26" fmla="*/ 850487 h 1872208"/>
                <a:gd name="connsiteX13-27" fmla="*/ 488918 w 5969768"/>
                <a:gd name="connsiteY13-28" fmla="*/ 850487 h 1872208"/>
                <a:gd name="connsiteX14-29" fmla="*/ 216024 w 5969768"/>
                <a:gd name="connsiteY14-30" fmla="*/ 1123381 h 1872208"/>
                <a:gd name="connsiteX15-31" fmla="*/ 216024 w 5969768"/>
                <a:gd name="connsiteY15-32" fmla="*/ 1396898 h 1872208"/>
                <a:gd name="connsiteX16-33" fmla="*/ 488918 w 5969768"/>
                <a:gd name="connsiteY16-34" fmla="*/ 1669792 h 1872208"/>
                <a:gd name="connsiteX17-35" fmla="*/ 1368152 w 5969768"/>
                <a:gd name="connsiteY17-36" fmla="*/ 1669792 h 1872208"/>
                <a:gd name="connsiteX18-37" fmla="*/ 1368152 w 5969768"/>
                <a:gd name="connsiteY18-38" fmla="*/ 1670095 h 1872208"/>
                <a:gd name="connsiteX19-39" fmla="*/ 5264789 w 5969768"/>
                <a:gd name="connsiteY19-40" fmla="*/ 1670095 h 1872208"/>
                <a:gd name="connsiteX20-41" fmla="*/ 5753744 w 5969768"/>
                <a:gd name="connsiteY20-42" fmla="*/ 1181140 h 1872208"/>
                <a:gd name="connsiteX21-43" fmla="*/ 5753744 w 5969768"/>
                <a:gd name="connsiteY21-44" fmla="*/ 691068 h 1872208"/>
                <a:gd name="connsiteX22-45" fmla="*/ 5264789 w 5969768"/>
                <a:gd name="connsiteY22-46" fmla="*/ 202113 h 1872208"/>
                <a:gd name="connsiteX23-47" fmla="*/ 1289248 w 5969768"/>
                <a:gd name="connsiteY23-48" fmla="*/ 202113 h 1872208"/>
                <a:gd name="connsiteX24-49" fmla="*/ 1421432 w 5969768"/>
                <a:gd name="connsiteY24-50" fmla="*/ 109314 h 1872208"/>
                <a:gd name="connsiteX25-51" fmla="*/ 1289248 w 5969768"/>
                <a:gd name="connsiteY25-52" fmla="*/ 0 h 187220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  <a:cxn ang="0">
                  <a:pos x="connsiteX17-35" y="connsiteY17-36"/>
                </a:cxn>
                <a:cxn ang="0">
                  <a:pos x="connsiteX18-37" y="connsiteY18-38"/>
                </a:cxn>
                <a:cxn ang="0">
                  <a:pos x="connsiteX19-39" y="connsiteY19-40"/>
                </a:cxn>
                <a:cxn ang="0">
                  <a:pos x="connsiteX20-41" y="connsiteY20-42"/>
                </a:cxn>
                <a:cxn ang="0">
                  <a:pos x="connsiteX21-43" y="connsiteY21-44"/>
                </a:cxn>
                <a:cxn ang="0">
                  <a:pos x="connsiteX22-45" y="connsiteY22-46"/>
                </a:cxn>
                <a:cxn ang="0">
                  <a:pos x="connsiteX23-47" y="connsiteY23-48"/>
                </a:cxn>
                <a:cxn ang="0">
                  <a:pos x="connsiteX24-49" y="connsiteY24-50"/>
                </a:cxn>
                <a:cxn ang="0">
                  <a:pos x="connsiteX25-51" y="connsiteY25-52"/>
                </a:cxn>
              </a:cxnLst>
              <a:rect l="l" t="t" r="r" b="b"/>
              <a:pathLst>
                <a:path w="5969768" h="1872208">
                  <a:moveTo>
                    <a:pt x="1289248" y="0"/>
                  </a:moveTo>
                  <a:lnTo>
                    <a:pt x="5346173" y="0"/>
                  </a:lnTo>
                  <a:cubicBezTo>
                    <a:pt x="5690575" y="0"/>
                    <a:pt x="5969768" y="279193"/>
                    <a:pt x="5969768" y="623595"/>
                  </a:cubicBezTo>
                  <a:lnTo>
                    <a:pt x="5969768" y="1248613"/>
                  </a:lnTo>
                  <a:cubicBezTo>
                    <a:pt x="5969768" y="1593015"/>
                    <a:pt x="5690575" y="1872208"/>
                    <a:pt x="5346173" y="1872208"/>
                  </a:cubicBezTo>
                  <a:lnTo>
                    <a:pt x="1368152" y="1872208"/>
                  </a:lnTo>
                  <a:lnTo>
                    <a:pt x="1289248" y="1872208"/>
                  </a:lnTo>
                  <a:lnTo>
                    <a:pt x="407735" y="1872208"/>
                  </a:lnTo>
                  <a:cubicBezTo>
                    <a:pt x="182549" y="1872208"/>
                    <a:pt x="0" y="1689659"/>
                    <a:pt x="0" y="1464473"/>
                  </a:cubicBezTo>
                  <a:lnTo>
                    <a:pt x="0" y="1055807"/>
                  </a:lnTo>
                  <a:cubicBezTo>
                    <a:pt x="0" y="830621"/>
                    <a:pt x="182549" y="648072"/>
                    <a:pt x="407735" y="648072"/>
                  </a:cubicBezTo>
                  <a:lnTo>
                    <a:pt x="1368152" y="648072"/>
                  </a:lnTo>
                  <a:lnTo>
                    <a:pt x="1368152" y="850487"/>
                  </a:lnTo>
                  <a:lnTo>
                    <a:pt x="488918" y="850487"/>
                  </a:lnTo>
                  <a:cubicBezTo>
                    <a:pt x="338203" y="850487"/>
                    <a:pt x="216024" y="972666"/>
                    <a:pt x="216024" y="1123381"/>
                  </a:cubicBezTo>
                  <a:lnTo>
                    <a:pt x="216024" y="1396898"/>
                  </a:lnTo>
                  <a:cubicBezTo>
                    <a:pt x="216024" y="1547613"/>
                    <a:pt x="338203" y="1669792"/>
                    <a:pt x="488918" y="1669792"/>
                  </a:cubicBezTo>
                  <a:lnTo>
                    <a:pt x="1368152" y="1669792"/>
                  </a:lnTo>
                  <a:lnTo>
                    <a:pt x="1368152" y="1670095"/>
                  </a:lnTo>
                  <a:lnTo>
                    <a:pt x="5264789" y="1670095"/>
                  </a:lnTo>
                  <a:cubicBezTo>
                    <a:pt x="5534831" y="1670095"/>
                    <a:pt x="5753744" y="1451182"/>
                    <a:pt x="5753744" y="1181140"/>
                  </a:cubicBezTo>
                  <a:lnTo>
                    <a:pt x="5753744" y="691068"/>
                  </a:lnTo>
                  <a:cubicBezTo>
                    <a:pt x="5753744" y="421026"/>
                    <a:pt x="5534831" y="202113"/>
                    <a:pt x="5264789" y="202113"/>
                  </a:cubicBezTo>
                  <a:lnTo>
                    <a:pt x="1289248" y="202113"/>
                  </a:lnTo>
                  <a:cubicBezTo>
                    <a:pt x="1288859" y="161655"/>
                    <a:pt x="1421821" y="149772"/>
                    <a:pt x="1421432" y="109314"/>
                  </a:cubicBezTo>
                  <a:cubicBezTo>
                    <a:pt x="1421821" y="82401"/>
                    <a:pt x="1288859" y="26913"/>
                    <a:pt x="1289248" y="0"/>
                  </a:cubicBezTo>
                  <a:close/>
                </a:path>
              </a:pathLst>
            </a:custGeom>
            <a:solidFill>
              <a:srgbClr val="C00000"/>
            </a:solidFill>
            <a:ln w="28575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lIns="91281" tIns="45641" rIns="91281" bIns="45641" rtlCol="0" anchor="ctr"/>
            <a:lstStyle/>
            <a:p>
              <a:pPr algn="ctr" defTabSz="1238555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2438" kern="0">
                <a:solidFill>
                  <a:sysClr val="window" lastClr="FFFFFF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  <p:sp>
          <p:nvSpPr>
            <p:cNvPr id="17" name="文本框 1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D07FF80-62AC-E6BD-29D4-E6ECF69351C0}"/>
                </a:ext>
              </a:extLst>
            </p:cNvPr>
            <p:cNvSpPr txBox="1"/>
            <p:nvPr/>
          </p:nvSpPr>
          <p:spPr>
            <a:xfrm>
              <a:off x="6884574" y="2920561"/>
              <a:ext cx="711201" cy="592439"/>
            </a:xfrm>
            <a:prstGeom prst="rect">
              <a:avLst/>
            </a:prstGeom>
            <a:noFill/>
          </p:spPr>
          <p:txBody>
            <a:bodyPr wrap="square" lIns="91281" tIns="45641" rIns="91281" bIns="45641" rtlCol="0">
              <a:spAutoFit/>
            </a:bodyPr>
            <a:lstStyle/>
            <a:p>
              <a:pPr defTabSz="123855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3251">
                  <a:solidFill>
                    <a:prstClr val="black">
                      <a:lumMod val="95000"/>
                      <a:lumOff val="5000"/>
                    </a:prstClr>
                  </a:solidFill>
                  <a:latin typeface="字魂59号-创粗黑" panose="00000500000000000000" pitchFamily="2" charset="-122"/>
                  <a:ea typeface="字魂59号-创粗黑" panose="00000500000000000000" pitchFamily="2" charset="-122"/>
                </a:rPr>
                <a:t>02</a:t>
              </a:r>
              <a:endParaRPr lang="zh-CN" altLang="en-US" sz="3251">
                <a:solidFill>
                  <a:prstClr val="black">
                    <a:lumMod val="95000"/>
                    <a:lumOff val="5000"/>
                  </a:prstClr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5F8143F-4A40-BBCE-3173-C457A4C6DB26}"/>
                </a:ext>
              </a:extLst>
            </p:cNvPr>
            <p:cNvSpPr txBox="1"/>
            <p:nvPr/>
          </p:nvSpPr>
          <p:spPr>
            <a:xfrm>
              <a:off x="7996900" y="2463612"/>
              <a:ext cx="180824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>
                  <a:latin typeface="字魂59号-创粗黑" panose="00000500000000000000" pitchFamily="2" charset="-122"/>
                  <a:ea typeface="字魂59号-创粗黑" panose="00000500000000000000" pitchFamily="2" charset="-122"/>
                </a:rPr>
                <a:t>电器防火</a:t>
              </a:r>
            </a:p>
          </p:txBody>
        </p: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B03F099-846D-7727-49CF-9E535E45BC7B}"/>
                </a:ext>
              </a:extLst>
            </p:cNvPr>
            <p:cNvSpPr txBox="1"/>
            <p:nvPr/>
          </p:nvSpPr>
          <p:spPr>
            <a:xfrm>
              <a:off x="7996899" y="2888730"/>
              <a:ext cx="2492073" cy="6078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>
                <a:lnSpc>
                  <a:spcPct val="150000"/>
                </a:lnSpc>
                <a:defRPr/>
              </a:pPr>
              <a:r>
                <a:rPr lang="zh-CN" altLang="en-US" sz="12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字魂58号-创中黑" panose="00000500000000000000" pitchFamily="2" charset="-122"/>
                  <a:ea typeface="字魂58号-创中黑" panose="00000500000000000000" pitchFamily="2" charset="-122"/>
                </a:rPr>
                <a:t>发生火灾时要首先切断电源以免触电</a:t>
              </a:r>
              <a:r>
                <a:rPr lang="en-US" altLang="zh-CN" sz="12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字魂58号-创中黑" panose="00000500000000000000" pitchFamily="2" charset="-122"/>
                  <a:ea typeface="字魂58号-创中黑" panose="00000500000000000000" pitchFamily="2" charset="-122"/>
                </a:rPr>
                <a:t>,</a:t>
              </a:r>
              <a:r>
                <a:rPr lang="zh-CN" altLang="en-US" sz="12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字魂58号-创中黑" panose="00000500000000000000" pitchFamily="2" charset="-122"/>
                  <a:ea typeface="字魂58号-创中黑" panose="00000500000000000000" pitchFamily="2" charset="-122"/>
                </a:rPr>
                <a:t>避免电气设备与线路短路扩大。</a:t>
              </a:r>
            </a:p>
          </p:txBody>
        </p:sp>
      </p:grpSp>
      <p:grpSp>
        <p:nvGrpSpPr>
          <p:cNvPr id="20" name="组合 19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57064E9-9C14-1339-E6F2-7393C5DF3BE7}"/>
              </a:ext>
            </a:extLst>
          </p:cNvPr>
          <p:cNvGrpSpPr/>
          <p:nvPr/>
        </p:nvGrpSpPr>
        <p:grpSpPr>
          <a:xfrm>
            <a:off x="1200302" y="4167507"/>
            <a:ext cx="4315817" cy="1637377"/>
            <a:chOff x="1301902" y="4312550"/>
            <a:chExt cx="4315817" cy="1637377"/>
          </a:xfrm>
        </p:grpSpPr>
        <p:sp>
          <p:nvSpPr>
            <p:cNvPr id="21" name="圆角矩形 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AE09768-8D89-4487-E680-C88C13DFDB07}"/>
                </a:ext>
              </a:extLst>
            </p:cNvPr>
            <p:cNvSpPr/>
            <p:nvPr/>
          </p:nvSpPr>
          <p:spPr>
            <a:xfrm>
              <a:off x="1301902" y="4312550"/>
              <a:ext cx="4315817" cy="1637377"/>
            </a:xfrm>
            <a:custGeom>
              <a:avLst/>
              <a:gdLst>
                <a:gd name="connsiteX0" fmla="*/ 1289248 w 5969768"/>
                <a:gd name="connsiteY0" fmla="*/ 0 h 1872208"/>
                <a:gd name="connsiteX1" fmla="*/ 5346173 w 5969768"/>
                <a:gd name="connsiteY1" fmla="*/ 0 h 1872208"/>
                <a:gd name="connsiteX2" fmla="*/ 5969768 w 5969768"/>
                <a:gd name="connsiteY2" fmla="*/ 623595 h 1872208"/>
                <a:gd name="connsiteX3" fmla="*/ 5969768 w 5969768"/>
                <a:gd name="connsiteY3" fmla="*/ 1248613 h 1872208"/>
                <a:gd name="connsiteX4" fmla="*/ 5346173 w 5969768"/>
                <a:gd name="connsiteY4" fmla="*/ 1872208 h 1872208"/>
                <a:gd name="connsiteX5" fmla="*/ 1368152 w 5969768"/>
                <a:gd name="connsiteY5" fmla="*/ 1872208 h 1872208"/>
                <a:gd name="connsiteX6" fmla="*/ 1289248 w 5969768"/>
                <a:gd name="connsiteY6" fmla="*/ 1872208 h 1872208"/>
                <a:gd name="connsiteX7" fmla="*/ 407735 w 5969768"/>
                <a:gd name="connsiteY7" fmla="*/ 1872208 h 1872208"/>
                <a:gd name="connsiteX8" fmla="*/ 0 w 5969768"/>
                <a:gd name="connsiteY8" fmla="*/ 1464473 h 1872208"/>
                <a:gd name="connsiteX9" fmla="*/ 0 w 5969768"/>
                <a:gd name="connsiteY9" fmla="*/ 1055807 h 1872208"/>
                <a:gd name="connsiteX10" fmla="*/ 407735 w 5969768"/>
                <a:gd name="connsiteY10" fmla="*/ 648072 h 1872208"/>
                <a:gd name="connsiteX11" fmla="*/ 1368152 w 5969768"/>
                <a:gd name="connsiteY11" fmla="*/ 648072 h 1872208"/>
                <a:gd name="connsiteX12" fmla="*/ 1368152 w 5969768"/>
                <a:gd name="connsiteY12" fmla="*/ 850487 h 1872208"/>
                <a:gd name="connsiteX13" fmla="*/ 488918 w 5969768"/>
                <a:gd name="connsiteY13" fmla="*/ 850487 h 1872208"/>
                <a:gd name="connsiteX14" fmla="*/ 216024 w 5969768"/>
                <a:gd name="connsiteY14" fmla="*/ 1123381 h 1872208"/>
                <a:gd name="connsiteX15" fmla="*/ 216024 w 5969768"/>
                <a:gd name="connsiteY15" fmla="*/ 1396898 h 1872208"/>
                <a:gd name="connsiteX16" fmla="*/ 488918 w 5969768"/>
                <a:gd name="connsiteY16" fmla="*/ 1669792 h 1872208"/>
                <a:gd name="connsiteX17" fmla="*/ 1368152 w 5969768"/>
                <a:gd name="connsiteY17" fmla="*/ 1669792 h 1872208"/>
                <a:gd name="connsiteX18" fmla="*/ 1368152 w 5969768"/>
                <a:gd name="connsiteY18" fmla="*/ 1670095 h 1872208"/>
                <a:gd name="connsiteX19" fmla="*/ 5264789 w 5969768"/>
                <a:gd name="connsiteY19" fmla="*/ 1670095 h 1872208"/>
                <a:gd name="connsiteX20" fmla="*/ 5753744 w 5969768"/>
                <a:gd name="connsiteY20" fmla="*/ 1181140 h 1872208"/>
                <a:gd name="connsiteX21" fmla="*/ 5753744 w 5969768"/>
                <a:gd name="connsiteY21" fmla="*/ 691068 h 1872208"/>
                <a:gd name="connsiteX22" fmla="*/ 5264789 w 5969768"/>
                <a:gd name="connsiteY22" fmla="*/ 202113 h 1872208"/>
                <a:gd name="connsiteX23" fmla="*/ 1289248 w 5969768"/>
                <a:gd name="connsiteY23" fmla="*/ 202113 h 1872208"/>
                <a:gd name="connsiteX24" fmla="*/ 1288082 w 5969768"/>
                <a:gd name="connsiteY24" fmla="*/ 80739 h 1872208"/>
                <a:gd name="connsiteX25" fmla="*/ 1289248 w 5969768"/>
                <a:gd name="connsiteY25" fmla="*/ 0 h 1872208"/>
                <a:gd name="connsiteX0-1" fmla="*/ 1289248 w 5969768"/>
                <a:gd name="connsiteY0-2" fmla="*/ 0 h 1872208"/>
                <a:gd name="connsiteX1-3" fmla="*/ 5346173 w 5969768"/>
                <a:gd name="connsiteY1-4" fmla="*/ 0 h 1872208"/>
                <a:gd name="connsiteX2-5" fmla="*/ 5969768 w 5969768"/>
                <a:gd name="connsiteY2-6" fmla="*/ 623595 h 1872208"/>
                <a:gd name="connsiteX3-7" fmla="*/ 5969768 w 5969768"/>
                <a:gd name="connsiteY3-8" fmla="*/ 1248613 h 1872208"/>
                <a:gd name="connsiteX4-9" fmla="*/ 5346173 w 5969768"/>
                <a:gd name="connsiteY4-10" fmla="*/ 1872208 h 1872208"/>
                <a:gd name="connsiteX5-11" fmla="*/ 1368152 w 5969768"/>
                <a:gd name="connsiteY5-12" fmla="*/ 1872208 h 1872208"/>
                <a:gd name="connsiteX6-13" fmla="*/ 1289248 w 5969768"/>
                <a:gd name="connsiteY6-14" fmla="*/ 1872208 h 1872208"/>
                <a:gd name="connsiteX7-15" fmla="*/ 407735 w 5969768"/>
                <a:gd name="connsiteY7-16" fmla="*/ 1872208 h 1872208"/>
                <a:gd name="connsiteX8-17" fmla="*/ 0 w 5969768"/>
                <a:gd name="connsiteY8-18" fmla="*/ 1464473 h 1872208"/>
                <a:gd name="connsiteX9-19" fmla="*/ 0 w 5969768"/>
                <a:gd name="connsiteY9-20" fmla="*/ 1055807 h 1872208"/>
                <a:gd name="connsiteX10-21" fmla="*/ 407735 w 5969768"/>
                <a:gd name="connsiteY10-22" fmla="*/ 648072 h 1872208"/>
                <a:gd name="connsiteX11-23" fmla="*/ 1368152 w 5969768"/>
                <a:gd name="connsiteY11-24" fmla="*/ 648072 h 1872208"/>
                <a:gd name="connsiteX12-25" fmla="*/ 1368152 w 5969768"/>
                <a:gd name="connsiteY12-26" fmla="*/ 850487 h 1872208"/>
                <a:gd name="connsiteX13-27" fmla="*/ 488918 w 5969768"/>
                <a:gd name="connsiteY13-28" fmla="*/ 850487 h 1872208"/>
                <a:gd name="connsiteX14-29" fmla="*/ 216024 w 5969768"/>
                <a:gd name="connsiteY14-30" fmla="*/ 1123381 h 1872208"/>
                <a:gd name="connsiteX15-31" fmla="*/ 216024 w 5969768"/>
                <a:gd name="connsiteY15-32" fmla="*/ 1396898 h 1872208"/>
                <a:gd name="connsiteX16-33" fmla="*/ 488918 w 5969768"/>
                <a:gd name="connsiteY16-34" fmla="*/ 1669792 h 1872208"/>
                <a:gd name="connsiteX17-35" fmla="*/ 1368152 w 5969768"/>
                <a:gd name="connsiteY17-36" fmla="*/ 1669792 h 1872208"/>
                <a:gd name="connsiteX18-37" fmla="*/ 1368152 w 5969768"/>
                <a:gd name="connsiteY18-38" fmla="*/ 1670095 h 1872208"/>
                <a:gd name="connsiteX19-39" fmla="*/ 5264789 w 5969768"/>
                <a:gd name="connsiteY19-40" fmla="*/ 1670095 h 1872208"/>
                <a:gd name="connsiteX20-41" fmla="*/ 5753744 w 5969768"/>
                <a:gd name="connsiteY20-42" fmla="*/ 1181140 h 1872208"/>
                <a:gd name="connsiteX21-43" fmla="*/ 5753744 w 5969768"/>
                <a:gd name="connsiteY21-44" fmla="*/ 691068 h 1872208"/>
                <a:gd name="connsiteX22-45" fmla="*/ 5264789 w 5969768"/>
                <a:gd name="connsiteY22-46" fmla="*/ 202113 h 1872208"/>
                <a:gd name="connsiteX23-47" fmla="*/ 1289248 w 5969768"/>
                <a:gd name="connsiteY23-48" fmla="*/ 202113 h 1872208"/>
                <a:gd name="connsiteX24-49" fmla="*/ 1421432 w 5969768"/>
                <a:gd name="connsiteY24-50" fmla="*/ 109314 h 1872208"/>
                <a:gd name="connsiteX25-51" fmla="*/ 1289248 w 5969768"/>
                <a:gd name="connsiteY25-52" fmla="*/ 0 h 187220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  <a:cxn ang="0">
                  <a:pos x="connsiteX17-35" y="connsiteY17-36"/>
                </a:cxn>
                <a:cxn ang="0">
                  <a:pos x="connsiteX18-37" y="connsiteY18-38"/>
                </a:cxn>
                <a:cxn ang="0">
                  <a:pos x="connsiteX19-39" y="connsiteY19-40"/>
                </a:cxn>
                <a:cxn ang="0">
                  <a:pos x="connsiteX20-41" y="connsiteY20-42"/>
                </a:cxn>
                <a:cxn ang="0">
                  <a:pos x="connsiteX21-43" y="connsiteY21-44"/>
                </a:cxn>
                <a:cxn ang="0">
                  <a:pos x="connsiteX22-45" y="connsiteY22-46"/>
                </a:cxn>
                <a:cxn ang="0">
                  <a:pos x="connsiteX23-47" y="connsiteY23-48"/>
                </a:cxn>
                <a:cxn ang="0">
                  <a:pos x="connsiteX24-49" y="connsiteY24-50"/>
                </a:cxn>
                <a:cxn ang="0">
                  <a:pos x="connsiteX25-51" y="connsiteY25-52"/>
                </a:cxn>
              </a:cxnLst>
              <a:rect l="l" t="t" r="r" b="b"/>
              <a:pathLst>
                <a:path w="5969768" h="1872208">
                  <a:moveTo>
                    <a:pt x="1289248" y="0"/>
                  </a:moveTo>
                  <a:lnTo>
                    <a:pt x="5346173" y="0"/>
                  </a:lnTo>
                  <a:cubicBezTo>
                    <a:pt x="5690575" y="0"/>
                    <a:pt x="5969768" y="279193"/>
                    <a:pt x="5969768" y="623595"/>
                  </a:cubicBezTo>
                  <a:lnTo>
                    <a:pt x="5969768" y="1248613"/>
                  </a:lnTo>
                  <a:cubicBezTo>
                    <a:pt x="5969768" y="1593015"/>
                    <a:pt x="5690575" y="1872208"/>
                    <a:pt x="5346173" y="1872208"/>
                  </a:cubicBezTo>
                  <a:lnTo>
                    <a:pt x="1368152" y="1872208"/>
                  </a:lnTo>
                  <a:lnTo>
                    <a:pt x="1289248" y="1872208"/>
                  </a:lnTo>
                  <a:lnTo>
                    <a:pt x="407735" y="1872208"/>
                  </a:lnTo>
                  <a:cubicBezTo>
                    <a:pt x="182549" y="1872208"/>
                    <a:pt x="0" y="1689659"/>
                    <a:pt x="0" y="1464473"/>
                  </a:cubicBezTo>
                  <a:lnTo>
                    <a:pt x="0" y="1055807"/>
                  </a:lnTo>
                  <a:cubicBezTo>
                    <a:pt x="0" y="830621"/>
                    <a:pt x="182549" y="648072"/>
                    <a:pt x="407735" y="648072"/>
                  </a:cubicBezTo>
                  <a:lnTo>
                    <a:pt x="1368152" y="648072"/>
                  </a:lnTo>
                  <a:lnTo>
                    <a:pt x="1368152" y="850487"/>
                  </a:lnTo>
                  <a:lnTo>
                    <a:pt x="488918" y="850487"/>
                  </a:lnTo>
                  <a:cubicBezTo>
                    <a:pt x="338203" y="850487"/>
                    <a:pt x="216024" y="972666"/>
                    <a:pt x="216024" y="1123381"/>
                  </a:cubicBezTo>
                  <a:lnTo>
                    <a:pt x="216024" y="1396898"/>
                  </a:lnTo>
                  <a:cubicBezTo>
                    <a:pt x="216024" y="1547613"/>
                    <a:pt x="338203" y="1669792"/>
                    <a:pt x="488918" y="1669792"/>
                  </a:cubicBezTo>
                  <a:lnTo>
                    <a:pt x="1368152" y="1669792"/>
                  </a:lnTo>
                  <a:lnTo>
                    <a:pt x="1368152" y="1670095"/>
                  </a:lnTo>
                  <a:lnTo>
                    <a:pt x="5264789" y="1670095"/>
                  </a:lnTo>
                  <a:cubicBezTo>
                    <a:pt x="5534831" y="1670095"/>
                    <a:pt x="5753744" y="1451182"/>
                    <a:pt x="5753744" y="1181140"/>
                  </a:cubicBezTo>
                  <a:lnTo>
                    <a:pt x="5753744" y="691068"/>
                  </a:lnTo>
                  <a:cubicBezTo>
                    <a:pt x="5753744" y="421026"/>
                    <a:pt x="5534831" y="202113"/>
                    <a:pt x="5264789" y="202113"/>
                  </a:cubicBezTo>
                  <a:lnTo>
                    <a:pt x="1289248" y="202113"/>
                  </a:lnTo>
                  <a:cubicBezTo>
                    <a:pt x="1288859" y="161655"/>
                    <a:pt x="1421821" y="149772"/>
                    <a:pt x="1421432" y="109314"/>
                  </a:cubicBezTo>
                  <a:cubicBezTo>
                    <a:pt x="1421821" y="82401"/>
                    <a:pt x="1288859" y="26913"/>
                    <a:pt x="1289248" y="0"/>
                  </a:cubicBezTo>
                  <a:close/>
                </a:path>
              </a:pathLst>
            </a:custGeom>
            <a:solidFill>
              <a:srgbClr val="C00000"/>
            </a:solidFill>
            <a:ln w="28575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lIns="91281" tIns="45641" rIns="91281" bIns="45641" rtlCol="0" anchor="ctr"/>
            <a:lstStyle/>
            <a:p>
              <a:pPr algn="ctr" defTabSz="1238555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2438" kern="0">
                <a:solidFill>
                  <a:sysClr val="window" lastClr="FFFFFF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  <p:sp>
          <p:nvSpPr>
            <p:cNvPr id="22" name="文本框 2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A4576AF-A8F4-2AAF-AAC4-70CA9E5CBCF3}"/>
                </a:ext>
              </a:extLst>
            </p:cNvPr>
            <p:cNvSpPr txBox="1"/>
            <p:nvPr/>
          </p:nvSpPr>
          <p:spPr>
            <a:xfrm>
              <a:off x="1538514" y="5125539"/>
              <a:ext cx="711201" cy="592439"/>
            </a:xfrm>
            <a:prstGeom prst="rect">
              <a:avLst/>
            </a:prstGeom>
            <a:noFill/>
          </p:spPr>
          <p:txBody>
            <a:bodyPr wrap="square" lIns="91281" tIns="45641" rIns="91281" bIns="45641" rtlCol="0">
              <a:spAutoFit/>
            </a:bodyPr>
            <a:lstStyle/>
            <a:p>
              <a:pPr defTabSz="123855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3251">
                  <a:solidFill>
                    <a:prstClr val="black">
                      <a:lumMod val="95000"/>
                      <a:lumOff val="5000"/>
                    </a:prstClr>
                  </a:solidFill>
                  <a:latin typeface="字魂59号-创粗黑" panose="00000500000000000000" pitchFamily="2" charset="-122"/>
                  <a:ea typeface="字魂59号-创粗黑" panose="00000500000000000000" pitchFamily="2" charset="-122"/>
                </a:rPr>
                <a:t>03</a:t>
              </a:r>
              <a:endParaRPr lang="zh-CN" altLang="en-US" sz="3251">
                <a:solidFill>
                  <a:prstClr val="black">
                    <a:lumMod val="95000"/>
                    <a:lumOff val="5000"/>
                  </a:prstClr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A32F76A-52F6-916C-0A32-3E81BE44E21A}"/>
                </a:ext>
              </a:extLst>
            </p:cNvPr>
            <p:cNvSpPr txBox="1"/>
            <p:nvPr/>
          </p:nvSpPr>
          <p:spPr>
            <a:xfrm>
              <a:off x="2428543" y="4515241"/>
              <a:ext cx="180824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>
                  <a:latin typeface="字魂59号-创粗黑" panose="00000500000000000000" pitchFamily="2" charset="-122"/>
                  <a:ea typeface="字魂59号-创粗黑" panose="00000500000000000000" pitchFamily="2" charset="-122"/>
                </a:rPr>
                <a:t>电器防火</a:t>
              </a:r>
            </a:p>
          </p:txBody>
        </p: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DFC0F1A-6D13-5AD3-8595-2CAE6207AB7C}"/>
                </a:ext>
              </a:extLst>
            </p:cNvPr>
            <p:cNvSpPr txBox="1"/>
            <p:nvPr/>
          </p:nvSpPr>
          <p:spPr>
            <a:xfrm>
              <a:off x="2428543" y="4907583"/>
              <a:ext cx="301228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200" spc="400" dirty="0">
                  <a:latin typeface="字魂58号-创中黑" panose="00000500000000000000" pitchFamily="2" charset="-122"/>
                  <a:ea typeface="字魂58号-创中黑" panose="00000500000000000000" pitchFamily="2" charset="-122"/>
                </a:rPr>
                <a:t>剪断电线时</a:t>
              </a:r>
              <a:r>
                <a:rPr lang="en-US" altLang="zh-CN" sz="1200" spc="400" dirty="0">
                  <a:latin typeface="字魂58号-创中黑" panose="00000500000000000000" pitchFamily="2" charset="-122"/>
                  <a:ea typeface="字魂58号-创中黑" panose="00000500000000000000" pitchFamily="2" charset="-122"/>
                </a:rPr>
                <a:t>,</a:t>
              </a:r>
              <a:r>
                <a:rPr lang="zh-CN" altLang="en-US" sz="1200" spc="400" dirty="0">
                  <a:latin typeface="字魂58号-创中黑" panose="00000500000000000000" pitchFamily="2" charset="-122"/>
                  <a:ea typeface="字魂58号-创中黑" panose="00000500000000000000" pitchFamily="2" charset="-122"/>
                </a:rPr>
                <a:t>不同线路应在不同部位剪断</a:t>
              </a:r>
              <a:r>
                <a:rPr lang="en-US" altLang="zh-CN" sz="1200" spc="400" dirty="0">
                  <a:latin typeface="字魂58号-创中黑" panose="00000500000000000000" pitchFamily="2" charset="-122"/>
                  <a:ea typeface="字魂58号-创中黑" panose="00000500000000000000" pitchFamily="2" charset="-122"/>
                </a:rPr>
                <a:t>,</a:t>
              </a:r>
              <a:r>
                <a:rPr lang="zh-CN" altLang="en-US" sz="1200" spc="400" dirty="0">
                  <a:latin typeface="字魂58号-创中黑" panose="00000500000000000000" pitchFamily="2" charset="-122"/>
                  <a:ea typeface="字魂58号-创中黑" panose="00000500000000000000" pitchFamily="2" charset="-122"/>
                </a:rPr>
                <a:t>以免发生两相或三相短路</a:t>
              </a:r>
              <a:r>
                <a:rPr lang="en-US" altLang="zh-CN" sz="1200" spc="400" dirty="0">
                  <a:latin typeface="字魂58号-创中黑" panose="00000500000000000000" pitchFamily="2" charset="-122"/>
                  <a:ea typeface="字魂58号-创中黑" panose="00000500000000000000" pitchFamily="2" charset="-122"/>
                </a:rPr>
                <a:t>,</a:t>
              </a:r>
              <a:r>
                <a:rPr lang="zh-CN" altLang="en-US" sz="1200" spc="400" dirty="0">
                  <a:latin typeface="字魂58号-创中黑" panose="00000500000000000000" pitchFamily="2" charset="-122"/>
                  <a:ea typeface="字魂58号-创中黑" panose="00000500000000000000" pitchFamily="2" charset="-122"/>
                </a:rPr>
                <a:t>架空线路在支持物件附近断开。</a:t>
              </a:r>
            </a:p>
          </p:txBody>
        </p:sp>
      </p:grpSp>
      <p:grpSp>
        <p:nvGrpSpPr>
          <p:cNvPr id="25" name="组合 24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828FBD9-ED0F-1D51-4868-E133FB272809}"/>
              </a:ext>
            </a:extLst>
          </p:cNvPr>
          <p:cNvGrpSpPr/>
          <p:nvPr/>
        </p:nvGrpSpPr>
        <p:grpSpPr>
          <a:xfrm>
            <a:off x="6472681" y="4167507"/>
            <a:ext cx="4315817" cy="1637377"/>
            <a:chOff x="6574281" y="4312550"/>
            <a:chExt cx="4315817" cy="1637377"/>
          </a:xfrm>
        </p:grpSpPr>
        <p:sp>
          <p:nvSpPr>
            <p:cNvPr id="26" name="圆角矩形 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4D7A9E4-CACB-2080-82FB-BC77D4407B63}"/>
                </a:ext>
              </a:extLst>
            </p:cNvPr>
            <p:cNvSpPr/>
            <p:nvPr/>
          </p:nvSpPr>
          <p:spPr>
            <a:xfrm>
              <a:off x="6574281" y="4312550"/>
              <a:ext cx="4315817" cy="1637377"/>
            </a:xfrm>
            <a:custGeom>
              <a:avLst/>
              <a:gdLst>
                <a:gd name="connsiteX0" fmla="*/ 1289248 w 5969768"/>
                <a:gd name="connsiteY0" fmla="*/ 0 h 1872208"/>
                <a:gd name="connsiteX1" fmla="*/ 5346173 w 5969768"/>
                <a:gd name="connsiteY1" fmla="*/ 0 h 1872208"/>
                <a:gd name="connsiteX2" fmla="*/ 5969768 w 5969768"/>
                <a:gd name="connsiteY2" fmla="*/ 623595 h 1872208"/>
                <a:gd name="connsiteX3" fmla="*/ 5969768 w 5969768"/>
                <a:gd name="connsiteY3" fmla="*/ 1248613 h 1872208"/>
                <a:gd name="connsiteX4" fmla="*/ 5346173 w 5969768"/>
                <a:gd name="connsiteY4" fmla="*/ 1872208 h 1872208"/>
                <a:gd name="connsiteX5" fmla="*/ 1368152 w 5969768"/>
                <a:gd name="connsiteY5" fmla="*/ 1872208 h 1872208"/>
                <a:gd name="connsiteX6" fmla="*/ 1289248 w 5969768"/>
                <a:gd name="connsiteY6" fmla="*/ 1872208 h 1872208"/>
                <a:gd name="connsiteX7" fmla="*/ 407735 w 5969768"/>
                <a:gd name="connsiteY7" fmla="*/ 1872208 h 1872208"/>
                <a:gd name="connsiteX8" fmla="*/ 0 w 5969768"/>
                <a:gd name="connsiteY8" fmla="*/ 1464473 h 1872208"/>
                <a:gd name="connsiteX9" fmla="*/ 0 w 5969768"/>
                <a:gd name="connsiteY9" fmla="*/ 1055807 h 1872208"/>
                <a:gd name="connsiteX10" fmla="*/ 407735 w 5969768"/>
                <a:gd name="connsiteY10" fmla="*/ 648072 h 1872208"/>
                <a:gd name="connsiteX11" fmla="*/ 1368152 w 5969768"/>
                <a:gd name="connsiteY11" fmla="*/ 648072 h 1872208"/>
                <a:gd name="connsiteX12" fmla="*/ 1368152 w 5969768"/>
                <a:gd name="connsiteY12" fmla="*/ 850487 h 1872208"/>
                <a:gd name="connsiteX13" fmla="*/ 488918 w 5969768"/>
                <a:gd name="connsiteY13" fmla="*/ 850487 h 1872208"/>
                <a:gd name="connsiteX14" fmla="*/ 216024 w 5969768"/>
                <a:gd name="connsiteY14" fmla="*/ 1123381 h 1872208"/>
                <a:gd name="connsiteX15" fmla="*/ 216024 w 5969768"/>
                <a:gd name="connsiteY15" fmla="*/ 1396898 h 1872208"/>
                <a:gd name="connsiteX16" fmla="*/ 488918 w 5969768"/>
                <a:gd name="connsiteY16" fmla="*/ 1669792 h 1872208"/>
                <a:gd name="connsiteX17" fmla="*/ 1368152 w 5969768"/>
                <a:gd name="connsiteY17" fmla="*/ 1669792 h 1872208"/>
                <a:gd name="connsiteX18" fmla="*/ 1368152 w 5969768"/>
                <a:gd name="connsiteY18" fmla="*/ 1670095 h 1872208"/>
                <a:gd name="connsiteX19" fmla="*/ 5264789 w 5969768"/>
                <a:gd name="connsiteY19" fmla="*/ 1670095 h 1872208"/>
                <a:gd name="connsiteX20" fmla="*/ 5753744 w 5969768"/>
                <a:gd name="connsiteY20" fmla="*/ 1181140 h 1872208"/>
                <a:gd name="connsiteX21" fmla="*/ 5753744 w 5969768"/>
                <a:gd name="connsiteY21" fmla="*/ 691068 h 1872208"/>
                <a:gd name="connsiteX22" fmla="*/ 5264789 w 5969768"/>
                <a:gd name="connsiteY22" fmla="*/ 202113 h 1872208"/>
                <a:gd name="connsiteX23" fmla="*/ 1289248 w 5969768"/>
                <a:gd name="connsiteY23" fmla="*/ 202113 h 1872208"/>
                <a:gd name="connsiteX24" fmla="*/ 1288082 w 5969768"/>
                <a:gd name="connsiteY24" fmla="*/ 80739 h 1872208"/>
                <a:gd name="connsiteX25" fmla="*/ 1289248 w 5969768"/>
                <a:gd name="connsiteY25" fmla="*/ 0 h 1872208"/>
                <a:gd name="connsiteX0-1" fmla="*/ 1289248 w 5969768"/>
                <a:gd name="connsiteY0-2" fmla="*/ 0 h 1872208"/>
                <a:gd name="connsiteX1-3" fmla="*/ 5346173 w 5969768"/>
                <a:gd name="connsiteY1-4" fmla="*/ 0 h 1872208"/>
                <a:gd name="connsiteX2-5" fmla="*/ 5969768 w 5969768"/>
                <a:gd name="connsiteY2-6" fmla="*/ 623595 h 1872208"/>
                <a:gd name="connsiteX3-7" fmla="*/ 5969768 w 5969768"/>
                <a:gd name="connsiteY3-8" fmla="*/ 1248613 h 1872208"/>
                <a:gd name="connsiteX4-9" fmla="*/ 5346173 w 5969768"/>
                <a:gd name="connsiteY4-10" fmla="*/ 1872208 h 1872208"/>
                <a:gd name="connsiteX5-11" fmla="*/ 1368152 w 5969768"/>
                <a:gd name="connsiteY5-12" fmla="*/ 1872208 h 1872208"/>
                <a:gd name="connsiteX6-13" fmla="*/ 1289248 w 5969768"/>
                <a:gd name="connsiteY6-14" fmla="*/ 1872208 h 1872208"/>
                <a:gd name="connsiteX7-15" fmla="*/ 407735 w 5969768"/>
                <a:gd name="connsiteY7-16" fmla="*/ 1872208 h 1872208"/>
                <a:gd name="connsiteX8-17" fmla="*/ 0 w 5969768"/>
                <a:gd name="connsiteY8-18" fmla="*/ 1464473 h 1872208"/>
                <a:gd name="connsiteX9-19" fmla="*/ 0 w 5969768"/>
                <a:gd name="connsiteY9-20" fmla="*/ 1055807 h 1872208"/>
                <a:gd name="connsiteX10-21" fmla="*/ 407735 w 5969768"/>
                <a:gd name="connsiteY10-22" fmla="*/ 648072 h 1872208"/>
                <a:gd name="connsiteX11-23" fmla="*/ 1368152 w 5969768"/>
                <a:gd name="connsiteY11-24" fmla="*/ 648072 h 1872208"/>
                <a:gd name="connsiteX12-25" fmla="*/ 1368152 w 5969768"/>
                <a:gd name="connsiteY12-26" fmla="*/ 850487 h 1872208"/>
                <a:gd name="connsiteX13-27" fmla="*/ 488918 w 5969768"/>
                <a:gd name="connsiteY13-28" fmla="*/ 850487 h 1872208"/>
                <a:gd name="connsiteX14-29" fmla="*/ 216024 w 5969768"/>
                <a:gd name="connsiteY14-30" fmla="*/ 1123381 h 1872208"/>
                <a:gd name="connsiteX15-31" fmla="*/ 216024 w 5969768"/>
                <a:gd name="connsiteY15-32" fmla="*/ 1396898 h 1872208"/>
                <a:gd name="connsiteX16-33" fmla="*/ 488918 w 5969768"/>
                <a:gd name="connsiteY16-34" fmla="*/ 1669792 h 1872208"/>
                <a:gd name="connsiteX17-35" fmla="*/ 1368152 w 5969768"/>
                <a:gd name="connsiteY17-36" fmla="*/ 1669792 h 1872208"/>
                <a:gd name="connsiteX18-37" fmla="*/ 1368152 w 5969768"/>
                <a:gd name="connsiteY18-38" fmla="*/ 1670095 h 1872208"/>
                <a:gd name="connsiteX19-39" fmla="*/ 5264789 w 5969768"/>
                <a:gd name="connsiteY19-40" fmla="*/ 1670095 h 1872208"/>
                <a:gd name="connsiteX20-41" fmla="*/ 5753744 w 5969768"/>
                <a:gd name="connsiteY20-42" fmla="*/ 1181140 h 1872208"/>
                <a:gd name="connsiteX21-43" fmla="*/ 5753744 w 5969768"/>
                <a:gd name="connsiteY21-44" fmla="*/ 691068 h 1872208"/>
                <a:gd name="connsiteX22-45" fmla="*/ 5264789 w 5969768"/>
                <a:gd name="connsiteY22-46" fmla="*/ 202113 h 1872208"/>
                <a:gd name="connsiteX23-47" fmla="*/ 1289248 w 5969768"/>
                <a:gd name="connsiteY23-48" fmla="*/ 202113 h 1872208"/>
                <a:gd name="connsiteX24-49" fmla="*/ 1421432 w 5969768"/>
                <a:gd name="connsiteY24-50" fmla="*/ 109314 h 1872208"/>
                <a:gd name="connsiteX25-51" fmla="*/ 1289248 w 5969768"/>
                <a:gd name="connsiteY25-52" fmla="*/ 0 h 187220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  <a:cxn ang="0">
                  <a:pos x="connsiteX17-35" y="connsiteY17-36"/>
                </a:cxn>
                <a:cxn ang="0">
                  <a:pos x="connsiteX18-37" y="connsiteY18-38"/>
                </a:cxn>
                <a:cxn ang="0">
                  <a:pos x="connsiteX19-39" y="connsiteY19-40"/>
                </a:cxn>
                <a:cxn ang="0">
                  <a:pos x="connsiteX20-41" y="connsiteY20-42"/>
                </a:cxn>
                <a:cxn ang="0">
                  <a:pos x="connsiteX21-43" y="connsiteY21-44"/>
                </a:cxn>
                <a:cxn ang="0">
                  <a:pos x="connsiteX22-45" y="connsiteY22-46"/>
                </a:cxn>
                <a:cxn ang="0">
                  <a:pos x="connsiteX23-47" y="connsiteY23-48"/>
                </a:cxn>
                <a:cxn ang="0">
                  <a:pos x="connsiteX24-49" y="connsiteY24-50"/>
                </a:cxn>
                <a:cxn ang="0">
                  <a:pos x="connsiteX25-51" y="connsiteY25-52"/>
                </a:cxn>
              </a:cxnLst>
              <a:rect l="l" t="t" r="r" b="b"/>
              <a:pathLst>
                <a:path w="5969768" h="1872208">
                  <a:moveTo>
                    <a:pt x="1289248" y="0"/>
                  </a:moveTo>
                  <a:lnTo>
                    <a:pt x="5346173" y="0"/>
                  </a:lnTo>
                  <a:cubicBezTo>
                    <a:pt x="5690575" y="0"/>
                    <a:pt x="5969768" y="279193"/>
                    <a:pt x="5969768" y="623595"/>
                  </a:cubicBezTo>
                  <a:lnTo>
                    <a:pt x="5969768" y="1248613"/>
                  </a:lnTo>
                  <a:cubicBezTo>
                    <a:pt x="5969768" y="1593015"/>
                    <a:pt x="5690575" y="1872208"/>
                    <a:pt x="5346173" y="1872208"/>
                  </a:cubicBezTo>
                  <a:lnTo>
                    <a:pt x="1368152" y="1872208"/>
                  </a:lnTo>
                  <a:lnTo>
                    <a:pt x="1289248" y="1872208"/>
                  </a:lnTo>
                  <a:lnTo>
                    <a:pt x="407735" y="1872208"/>
                  </a:lnTo>
                  <a:cubicBezTo>
                    <a:pt x="182549" y="1872208"/>
                    <a:pt x="0" y="1689659"/>
                    <a:pt x="0" y="1464473"/>
                  </a:cubicBezTo>
                  <a:lnTo>
                    <a:pt x="0" y="1055807"/>
                  </a:lnTo>
                  <a:cubicBezTo>
                    <a:pt x="0" y="830621"/>
                    <a:pt x="182549" y="648072"/>
                    <a:pt x="407735" y="648072"/>
                  </a:cubicBezTo>
                  <a:lnTo>
                    <a:pt x="1368152" y="648072"/>
                  </a:lnTo>
                  <a:lnTo>
                    <a:pt x="1368152" y="850487"/>
                  </a:lnTo>
                  <a:lnTo>
                    <a:pt x="488918" y="850487"/>
                  </a:lnTo>
                  <a:cubicBezTo>
                    <a:pt x="338203" y="850487"/>
                    <a:pt x="216024" y="972666"/>
                    <a:pt x="216024" y="1123381"/>
                  </a:cubicBezTo>
                  <a:lnTo>
                    <a:pt x="216024" y="1396898"/>
                  </a:lnTo>
                  <a:cubicBezTo>
                    <a:pt x="216024" y="1547613"/>
                    <a:pt x="338203" y="1669792"/>
                    <a:pt x="488918" y="1669792"/>
                  </a:cubicBezTo>
                  <a:lnTo>
                    <a:pt x="1368152" y="1669792"/>
                  </a:lnTo>
                  <a:lnTo>
                    <a:pt x="1368152" y="1670095"/>
                  </a:lnTo>
                  <a:lnTo>
                    <a:pt x="5264789" y="1670095"/>
                  </a:lnTo>
                  <a:cubicBezTo>
                    <a:pt x="5534831" y="1670095"/>
                    <a:pt x="5753744" y="1451182"/>
                    <a:pt x="5753744" y="1181140"/>
                  </a:cubicBezTo>
                  <a:lnTo>
                    <a:pt x="5753744" y="691068"/>
                  </a:lnTo>
                  <a:cubicBezTo>
                    <a:pt x="5753744" y="421026"/>
                    <a:pt x="5534831" y="202113"/>
                    <a:pt x="5264789" y="202113"/>
                  </a:cubicBezTo>
                  <a:lnTo>
                    <a:pt x="1289248" y="202113"/>
                  </a:lnTo>
                  <a:cubicBezTo>
                    <a:pt x="1288859" y="161655"/>
                    <a:pt x="1421821" y="149772"/>
                    <a:pt x="1421432" y="109314"/>
                  </a:cubicBezTo>
                  <a:cubicBezTo>
                    <a:pt x="1421821" y="82401"/>
                    <a:pt x="1288859" y="26913"/>
                    <a:pt x="1289248" y="0"/>
                  </a:cubicBezTo>
                  <a:close/>
                </a:path>
              </a:pathLst>
            </a:custGeom>
            <a:solidFill>
              <a:schemeClr val="bg1"/>
            </a:solidFill>
            <a:ln w="28575" cap="flat" cmpd="sng" algn="ctr">
              <a:solidFill>
                <a:sysClr val="window" lastClr="FFFFFF"/>
              </a:solidFill>
              <a:prstDash val="solid"/>
            </a:ln>
            <a:effectLst>
              <a:outerShdw blurRad="190500" sx="101000" sy="101000" algn="ctr" rotWithShape="0">
                <a:prstClr val="black">
                  <a:alpha val="40000"/>
                </a:prstClr>
              </a:outerShdw>
            </a:effectLst>
          </p:spPr>
          <p:txBody>
            <a:bodyPr lIns="91281" tIns="45641" rIns="91281" bIns="45641" rtlCol="0" anchor="ctr"/>
            <a:lstStyle/>
            <a:p>
              <a:pPr algn="ctr" defTabSz="1238555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2438" kern="0">
                <a:solidFill>
                  <a:sysClr val="window" lastClr="FFFFFF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  <p:sp>
          <p:nvSpPr>
            <p:cNvPr id="27" name="文本框 23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41973FE-12BE-8004-B7C7-C6F50B757B08}"/>
                </a:ext>
              </a:extLst>
            </p:cNvPr>
            <p:cNvSpPr txBox="1"/>
            <p:nvPr/>
          </p:nvSpPr>
          <p:spPr>
            <a:xfrm>
              <a:off x="6861813" y="5125539"/>
              <a:ext cx="711201" cy="592439"/>
            </a:xfrm>
            <a:prstGeom prst="rect">
              <a:avLst/>
            </a:prstGeom>
            <a:noFill/>
          </p:spPr>
          <p:txBody>
            <a:bodyPr wrap="square" lIns="91281" tIns="45641" rIns="91281" bIns="45641" rtlCol="0">
              <a:spAutoFit/>
            </a:bodyPr>
            <a:lstStyle/>
            <a:p>
              <a:pPr defTabSz="123855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3251">
                  <a:solidFill>
                    <a:prstClr val="black">
                      <a:lumMod val="95000"/>
                      <a:lumOff val="5000"/>
                    </a:prstClr>
                  </a:solidFill>
                  <a:latin typeface="字魂59号-创粗黑" panose="00000500000000000000" pitchFamily="2" charset="-122"/>
                  <a:ea typeface="字魂59号-创粗黑" panose="00000500000000000000" pitchFamily="2" charset="-122"/>
                </a:rPr>
                <a:t>04</a:t>
              </a:r>
              <a:endParaRPr lang="zh-CN" altLang="en-US" sz="3251">
                <a:solidFill>
                  <a:prstClr val="black">
                    <a:lumMod val="95000"/>
                    <a:lumOff val="5000"/>
                  </a:prstClr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17288D6-EC83-FC5B-4F3F-9C916C9F90EB}"/>
                </a:ext>
              </a:extLst>
            </p:cNvPr>
            <p:cNvSpPr txBox="1"/>
            <p:nvPr/>
          </p:nvSpPr>
          <p:spPr>
            <a:xfrm>
              <a:off x="7996899" y="4707528"/>
              <a:ext cx="180824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>
                  <a:latin typeface="字魂59号-创粗黑" panose="00000500000000000000" pitchFamily="2" charset="-122"/>
                  <a:ea typeface="字魂59号-创粗黑" panose="00000500000000000000" pitchFamily="2" charset="-122"/>
                </a:rPr>
                <a:t>电器防火</a:t>
              </a:r>
            </a:p>
          </p:txBody>
        </p:sp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DC69E5A-F8D4-3114-E112-C29EBDEA5374}"/>
                </a:ext>
              </a:extLst>
            </p:cNvPr>
            <p:cNvSpPr txBox="1"/>
            <p:nvPr/>
          </p:nvSpPr>
          <p:spPr>
            <a:xfrm>
              <a:off x="7996899" y="5132646"/>
              <a:ext cx="24920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200" spc="400" dirty="0">
                  <a:latin typeface="字魂58号-创中黑" panose="00000500000000000000" pitchFamily="2" charset="-122"/>
                  <a:ea typeface="字魂58号-创中黑" panose="00000500000000000000" pitchFamily="2" charset="-122"/>
                </a:rPr>
                <a:t>带电线接地时应设警戒区域</a:t>
              </a:r>
              <a:r>
                <a:rPr lang="en-US" altLang="zh-CN" sz="1200" spc="400" dirty="0">
                  <a:latin typeface="字魂58号-创中黑" panose="00000500000000000000" pitchFamily="2" charset="-122"/>
                  <a:ea typeface="字魂58号-创中黑" panose="00000500000000000000" pitchFamily="2" charset="-122"/>
                </a:rPr>
                <a:t>,</a:t>
              </a:r>
              <a:r>
                <a:rPr lang="zh-CN" altLang="en-US" sz="1200" spc="400" dirty="0">
                  <a:latin typeface="字魂58号-创中黑" panose="00000500000000000000" pitchFamily="2" charset="-122"/>
                  <a:ea typeface="字魂58号-创中黑" panose="00000500000000000000" pitchFamily="2" charset="-122"/>
                </a:rPr>
                <a:t>防止人员进入而触电。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424271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D86A867-88F9-88AC-42D6-FE50C0871DF2}"/>
              </a:ext>
            </a:extLst>
          </p:cNvPr>
          <p:cNvGrpSpPr/>
          <p:nvPr/>
        </p:nvGrpSpPr>
        <p:grpSpPr>
          <a:xfrm>
            <a:off x="551384" y="404664"/>
            <a:ext cx="4032448" cy="753715"/>
            <a:chOff x="551384" y="404664"/>
            <a:chExt cx="4032448" cy="753715"/>
          </a:xfrm>
        </p:grpSpPr>
        <p:pic>
          <p:nvPicPr>
            <p:cNvPr id="5" name="图片 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D99948D-F71C-BE29-A200-A6EC5D3BF8F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51384" y="476672"/>
              <a:ext cx="720080" cy="648072"/>
            </a:xfrm>
            <a:prstGeom prst="rect">
              <a:avLst/>
            </a:prstGeom>
          </p:spPr>
        </p:pic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297B431-4533-DD19-CA4C-0A7DDC732927}"/>
                </a:ext>
              </a:extLst>
            </p:cNvPr>
            <p:cNvGrpSpPr/>
            <p:nvPr/>
          </p:nvGrpSpPr>
          <p:grpSpPr>
            <a:xfrm>
              <a:off x="1271464" y="404664"/>
              <a:ext cx="3312368" cy="753715"/>
              <a:chOff x="1847528" y="820114"/>
              <a:chExt cx="3312368" cy="753715"/>
            </a:xfrm>
          </p:grpSpPr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6442121-2745-3185-A18C-4C1D9F6955D0}"/>
                  </a:ext>
                </a:extLst>
              </p:cNvPr>
              <p:cNvSpPr txBox="1"/>
              <p:nvPr/>
            </p:nvSpPr>
            <p:spPr>
              <a:xfrm>
                <a:off x="1847528" y="820114"/>
                <a:ext cx="302433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dist"/>
                <a:r>
                  <a:rPr lang="zh-CN" altLang="en-US" sz="3200">
                    <a:solidFill>
                      <a:srgbClr val="961107"/>
                    </a:solidFill>
                    <a:latin typeface="字魂59号-创粗黑" panose="00000500000000000000" pitchFamily="2" charset="-122"/>
                    <a:ea typeface="字魂59号-创粗黑" panose="00000500000000000000" pitchFamily="2" charset="-122"/>
                  </a:rPr>
                  <a:t>电器火灾预防</a:t>
                </a:r>
                <a:endParaRPr lang="zh-CN" altLang="en-US" sz="3200"/>
              </a:p>
            </p:txBody>
          </p:sp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2480057-7A93-B913-17EC-5F44078E4827}"/>
                  </a:ext>
                </a:extLst>
              </p:cNvPr>
              <p:cNvSpPr txBox="1"/>
              <p:nvPr/>
            </p:nvSpPr>
            <p:spPr>
              <a:xfrm>
                <a:off x="1847528" y="1312219"/>
                <a:ext cx="3312368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1050">
                    <a:latin typeface="字魂58号-创中黑" panose="00000500000000000000" pitchFamily="2" charset="-122"/>
                    <a:ea typeface="字魂58号-创中黑" panose="00000500000000000000" pitchFamily="2" charset="-122"/>
                  </a:rPr>
                  <a:t>BASIC KNOWLEDGE OF FIRE PROTECTION</a:t>
                </a:r>
                <a:endParaRPr lang="zh-CN" altLang="en-US" sz="1050">
                  <a:latin typeface="字魂58号-创中黑" panose="00000500000000000000" pitchFamily="2" charset="-122"/>
                  <a:ea typeface="字魂58号-创中黑" panose="00000500000000000000" pitchFamily="2" charset="-122"/>
                </a:endParaRPr>
              </a:p>
            </p:txBody>
          </p:sp>
        </p:grpSp>
      </p:grpSp>
      <p:sp>
        <p:nvSpPr>
          <p:cNvPr id="10" name="îṥľïďe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23C72EB-2C92-3157-F7F1-8A9792C8BFCA}"/>
              </a:ext>
            </a:extLst>
          </p:cNvPr>
          <p:cNvSpPr/>
          <p:nvPr/>
        </p:nvSpPr>
        <p:spPr bwMode="auto">
          <a:xfrm>
            <a:off x="1875656" y="2133006"/>
            <a:ext cx="1231094" cy="1231094"/>
          </a:xfrm>
          <a:custGeom>
            <a:avLst/>
            <a:gdLst>
              <a:gd name="T0" fmla="*/ 7569 w 16599"/>
              <a:gd name="T1" fmla="*/ 403 h 16599"/>
              <a:gd name="T2" fmla="*/ 9030 w 16599"/>
              <a:gd name="T3" fmla="*/ 403 h 16599"/>
              <a:gd name="T4" fmla="*/ 16195 w 16599"/>
              <a:gd name="T5" fmla="*/ 7569 h 16599"/>
              <a:gd name="T6" fmla="*/ 16195 w 16599"/>
              <a:gd name="T7" fmla="*/ 9030 h 16599"/>
              <a:gd name="T8" fmla="*/ 9030 w 16599"/>
              <a:gd name="T9" fmla="*/ 16195 h 16599"/>
              <a:gd name="T10" fmla="*/ 7569 w 16599"/>
              <a:gd name="T11" fmla="*/ 16195 h 16599"/>
              <a:gd name="T12" fmla="*/ 403 w 16599"/>
              <a:gd name="T13" fmla="*/ 9030 h 16599"/>
              <a:gd name="T14" fmla="*/ 403 w 16599"/>
              <a:gd name="T15" fmla="*/ 7569 h 16599"/>
              <a:gd name="T16" fmla="*/ 7569 w 16599"/>
              <a:gd name="T17" fmla="*/ 403 h 165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599" h="16599">
                <a:moveTo>
                  <a:pt x="7569" y="403"/>
                </a:moveTo>
                <a:cubicBezTo>
                  <a:pt x="7972" y="0"/>
                  <a:pt x="8627" y="0"/>
                  <a:pt x="9030" y="403"/>
                </a:cubicBezTo>
                <a:lnTo>
                  <a:pt x="16195" y="7569"/>
                </a:lnTo>
                <a:cubicBezTo>
                  <a:pt x="16599" y="7972"/>
                  <a:pt x="16599" y="8627"/>
                  <a:pt x="16195" y="9030"/>
                </a:cubicBezTo>
                <a:lnTo>
                  <a:pt x="9030" y="16195"/>
                </a:lnTo>
                <a:cubicBezTo>
                  <a:pt x="8627" y="16599"/>
                  <a:pt x="7972" y="16599"/>
                  <a:pt x="7569" y="16195"/>
                </a:cubicBezTo>
                <a:lnTo>
                  <a:pt x="403" y="9030"/>
                </a:lnTo>
                <a:cubicBezTo>
                  <a:pt x="0" y="8627"/>
                  <a:pt x="0" y="7972"/>
                  <a:pt x="403" y="7569"/>
                </a:cubicBezTo>
                <a:lnTo>
                  <a:pt x="7569" y="403"/>
                </a:lnTo>
                <a:close/>
              </a:path>
            </a:pathLst>
          </a:custGeom>
          <a:solidFill>
            <a:srgbClr val="9E000E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zh-CN" sz="280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0</a:t>
            </a:r>
            <a:r>
              <a:rPr lang="en-US" altLang="zh-CN" sz="10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 </a:t>
            </a:r>
            <a:r>
              <a:rPr lang="en-US" altLang="zh-CN" sz="280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1</a:t>
            </a:r>
            <a:endParaRPr lang="zh-CN" altLang="en-US" sz="2800">
              <a:solidFill>
                <a:schemeClr val="bg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1" name="íŝ1îdè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BA69A76-FF96-54D2-E098-0AC334DFF04E}"/>
              </a:ext>
            </a:extLst>
          </p:cNvPr>
          <p:cNvSpPr/>
          <p:nvPr/>
        </p:nvSpPr>
        <p:spPr bwMode="auto">
          <a:xfrm>
            <a:off x="4237856" y="2133006"/>
            <a:ext cx="1231094" cy="1231094"/>
          </a:xfrm>
          <a:custGeom>
            <a:avLst/>
            <a:gdLst>
              <a:gd name="T0" fmla="*/ 7569 w 16599"/>
              <a:gd name="T1" fmla="*/ 403 h 16599"/>
              <a:gd name="T2" fmla="*/ 9030 w 16599"/>
              <a:gd name="T3" fmla="*/ 403 h 16599"/>
              <a:gd name="T4" fmla="*/ 16195 w 16599"/>
              <a:gd name="T5" fmla="*/ 7569 h 16599"/>
              <a:gd name="T6" fmla="*/ 16195 w 16599"/>
              <a:gd name="T7" fmla="*/ 9030 h 16599"/>
              <a:gd name="T8" fmla="*/ 9030 w 16599"/>
              <a:gd name="T9" fmla="*/ 16195 h 16599"/>
              <a:gd name="T10" fmla="*/ 7569 w 16599"/>
              <a:gd name="T11" fmla="*/ 16195 h 16599"/>
              <a:gd name="T12" fmla="*/ 403 w 16599"/>
              <a:gd name="T13" fmla="*/ 9030 h 16599"/>
              <a:gd name="T14" fmla="*/ 403 w 16599"/>
              <a:gd name="T15" fmla="*/ 7569 h 16599"/>
              <a:gd name="T16" fmla="*/ 7569 w 16599"/>
              <a:gd name="T17" fmla="*/ 403 h 165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599" h="16599">
                <a:moveTo>
                  <a:pt x="7569" y="403"/>
                </a:moveTo>
                <a:cubicBezTo>
                  <a:pt x="7972" y="0"/>
                  <a:pt x="8627" y="0"/>
                  <a:pt x="9030" y="403"/>
                </a:cubicBezTo>
                <a:lnTo>
                  <a:pt x="16195" y="7569"/>
                </a:lnTo>
                <a:cubicBezTo>
                  <a:pt x="16599" y="7972"/>
                  <a:pt x="16599" y="8627"/>
                  <a:pt x="16195" y="9030"/>
                </a:cubicBezTo>
                <a:lnTo>
                  <a:pt x="9030" y="16195"/>
                </a:lnTo>
                <a:cubicBezTo>
                  <a:pt x="8627" y="16599"/>
                  <a:pt x="7972" y="16599"/>
                  <a:pt x="7569" y="16195"/>
                </a:cubicBezTo>
                <a:lnTo>
                  <a:pt x="403" y="9030"/>
                </a:lnTo>
                <a:cubicBezTo>
                  <a:pt x="0" y="8627"/>
                  <a:pt x="0" y="7972"/>
                  <a:pt x="403" y="7569"/>
                </a:cubicBezTo>
                <a:lnTo>
                  <a:pt x="7569" y="403"/>
                </a:lnTo>
                <a:close/>
              </a:path>
            </a:pathLst>
          </a:custGeom>
          <a:solidFill>
            <a:srgbClr val="9E000E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zh-CN" sz="280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0</a:t>
            </a:r>
            <a:r>
              <a:rPr lang="en-US" altLang="zh-CN" sz="10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 </a:t>
            </a:r>
            <a:r>
              <a:rPr lang="en-US" altLang="zh-CN" sz="280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2</a:t>
            </a:r>
            <a:endParaRPr lang="zh-CN" altLang="en-US" sz="2800">
              <a:solidFill>
                <a:schemeClr val="bg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2" name="ïśļidè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4014D64-9757-10AA-8F16-C10E1322C273}"/>
              </a:ext>
            </a:extLst>
          </p:cNvPr>
          <p:cNvSpPr/>
          <p:nvPr/>
        </p:nvSpPr>
        <p:spPr bwMode="auto">
          <a:xfrm>
            <a:off x="6600056" y="2133006"/>
            <a:ext cx="1231094" cy="1231094"/>
          </a:xfrm>
          <a:custGeom>
            <a:avLst/>
            <a:gdLst>
              <a:gd name="T0" fmla="*/ 7569 w 16599"/>
              <a:gd name="T1" fmla="*/ 403 h 16599"/>
              <a:gd name="T2" fmla="*/ 9030 w 16599"/>
              <a:gd name="T3" fmla="*/ 403 h 16599"/>
              <a:gd name="T4" fmla="*/ 16195 w 16599"/>
              <a:gd name="T5" fmla="*/ 7569 h 16599"/>
              <a:gd name="T6" fmla="*/ 16195 w 16599"/>
              <a:gd name="T7" fmla="*/ 9030 h 16599"/>
              <a:gd name="T8" fmla="*/ 9030 w 16599"/>
              <a:gd name="T9" fmla="*/ 16195 h 16599"/>
              <a:gd name="T10" fmla="*/ 7569 w 16599"/>
              <a:gd name="T11" fmla="*/ 16195 h 16599"/>
              <a:gd name="T12" fmla="*/ 403 w 16599"/>
              <a:gd name="T13" fmla="*/ 9030 h 16599"/>
              <a:gd name="T14" fmla="*/ 403 w 16599"/>
              <a:gd name="T15" fmla="*/ 7569 h 16599"/>
              <a:gd name="T16" fmla="*/ 7569 w 16599"/>
              <a:gd name="T17" fmla="*/ 403 h 165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599" h="16599">
                <a:moveTo>
                  <a:pt x="7569" y="403"/>
                </a:moveTo>
                <a:cubicBezTo>
                  <a:pt x="7972" y="0"/>
                  <a:pt x="8627" y="0"/>
                  <a:pt x="9030" y="403"/>
                </a:cubicBezTo>
                <a:lnTo>
                  <a:pt x="16195" y="7569"/>
                </a:lnTo>
                <a:cubicBezTo>
                  <a:pt x="16599" y="7972"/>
                  <a:pt x="16599" y="8627"/>
                  <a:pt x="16195" y="9030"/>
                </a:cubicBezTo>
                <a:lnTo>
                  <a:pt x="9030" y="16195"/>
                </a:lnTo>
                <a:cubicBezTo>
                  <a:pt x="8627" y="16599"/>
                  <a:pt x="7972" y="16599"/>
                  <a:pt x="7569" y="16195"/>
                </a:cubicBezTo>
                <a:lnTo>
                  <a:pt x="403" y="9030"/>
                </a:lnTo>
                <a:cubicBezTo>
                  <a:pt x="0" y="8627"/>
                  <a:pt x="0" y="7972"/>
                  <a:pt x="403" y="7569"/>
                </a:cubicBezTo>
                <a:lnTo>
                  <a:pt x="7569" y="403"/>
                </a:lnTo>
                <a:close/>
              </a:path>
            </a:pathLst>
          </a:custGeom>
          <a:solidFill>
            <a:srgbClr val="9E000E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zh-CN" sz="280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0</a:t>
            </a:r>
            <a:r>
              <a:rPr lang="en-US" altLang="zh-CN" sz="10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 </a:t>
            </a:r>
            <a:r>
              <a:rPr lang="en-US" altLang="zh-CN" sz="280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3</a:t>
            </a:r>
            <a:endParaRPr lang="zh-CN" altLang="en-US" sz="2800">
              <a:solidFill>
                <a:schemeClr val="bg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3" name="isľiḋe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88AED2D-56C4-DD13-5FBB-36A481982D7E}"/>
              </a:ext>
            </a:extLst>
          </p:cNvPr>
          <p:cNvSpPr/>
          <p:nvPr/>
        </p:nvSpPr>
        <p:spPr bwMode="auto">
          <a:xfrm>
            <a:off x="8962257" y="2133006"/>
            <a:ext cx="1231094" cy="1231094"/>
          </a:xfrm>
          <a:custGeom>
            <a:avLst/>
            <a:gdLst>
              <a:gd name="T0" fmla="*/ 7569 w 16599"/>
              <a:gd name="T1" fmla="*/ 403 h 16599"/>
              <a:gd name="T2" fmla="*/ 9030 w 16599"/>
              <a:gd name="T3" fmla="*/ 403 h 16599"/>
              <a:gd name="T4" fmla="*/ 16195 w 16599"/>
              <a:gd name="T5" fmla="*/ 7569 h 16599"/>
              <a:gd name="T6" fmla="*/ 16195 w 16599"/>
              <a:gd name="T7" fmla="*/ 9030 h 16599"/>
              <a:gd name="T8" fmla="*/ 9030 w 16599"/>
              <a:gd name="T9" fmla="*/ 16195 h 16599"/>
              <a:gd name="T10" fmla="*/ 7569 w 16599"/>
              <a:gd name="T11" fmla="*/ 16195 h 16599"/>
              <a:gd name="T12" fmla="*/ 403 w 16599"/>
              <a:gd name="T13" fmla="*/ 9030 h 16599"/>
              <a:gd name="T14" fmla="*/ 403 w 16599"/>
              <a:gd name="T15" fmla="*/ 7569 h 16599"/>
              <a:gd name="T16" fmla="*/ 7569 w 16599"/>
              <a:gd name="T17" fmla="*/ 403 h 165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599" h="16599">
                <a:moveTo>
                  <a:pt x="7569" y="403"/>
                </a:moveTo>
                <a:cubicBezTo>
                  <a:pt x="7972" y="0"/>
                  <a:pt x="8627" y="0"/>
                  <a:pt x="9030" y="403"/>
                </a:cubicBezTo>
                <a:lnTo>
                  <a:pt x="16195" y="7569"/>
                </a:lnTo>
                <a:cubicBezTo>
                  <a:pt x="16599" y="7972"/>
                  <a:pt x="16599" y="8627"/>
                  <a:pt x="16195" y="9030"/>
                </a:cubicBezTo>
                <a:lnTo>
                  <a:pt x="9030" y="16195"/>
                </a:lnTo>
                <a:cubicBezTo>
                  <a:pt x="8627" y="16599"/>
                  <a:pt x="7972" y="16599"/>
                  <a:pt x="7569" y="16195"/>
                </a:cubicBezTo>
                <a:lnTo>
                  <a:pt x="403" y="9030"/>
                </a:lnTo>
                <a:cubicBezTo>
                  <a:pt x="0" y="8627"/>
                  <a:pt x="0" y="7972"/>
                  <a:pt x="403" y="7569"/>
                </a:cubicBezTo>
                <a:lnTo>
                  <a:pt x="7569" y="403"/>
                </a:lnTo>
                <a:close/>
              </a:path>
            </a:pathLst>
          </a:custGeom>
          <a:solidFill>
            <a:srgbClr val="9E000E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zh-CN" sz="280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0</a:t>
            </a:r>
            <a:r>
              <a:rPr lang="en-US" altLang="zh-CN" sz="10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 </a:t>
            </a:r>
            <a:r>
              <a:rPr lang="en-US" altLang="zh-CN" sz="280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4</a:t>
            </a:r>
            <a:endParaRPr lang="zh-CN" altLang="en-US" sz="2800">
              <a:solidFill>
                <a:schemeClr val="bg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282B530-FEE2-3D49-7EAC-D2FA91BF2167}"/>
              </a:ext>
            </a:extLst>
          </p:cNvPr>
          <p:cNvCxnSpPr/>
          <p:nvPr/>
        </p:nvCxnSpPr>
        <p:spPr>
          <a:xfrm>
            <a:off x="3240303" y="2748553"/>
            <a:ext cx="864000" cy="0"/>
          </a:xfrm>
          <a:prstGeom prst="straightConnector1">
            <a:avLst/>
          </a:prstGeom>
          <a:ln w="3175" cap="rnd">
            <a:solidFill>
              <a:schemeClr val="bg1">
                <a:lumMod val="65000"/>
              </a:schemeClr>
            </a:solidFill>
            <a:prstDash val="dash"/>
            <a:round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64F437E-00AE-DFDF-C6A1-E882EE9EF468}"/>
              </a:ext>
            </a:extLst>
          </p:cNvPr>
          <p:cNvCxnSpPr/>
          <p:nvPr/>
        </p:nvCxnSpPr>
        <p:spPr>
          <a:xfrm>
            <a:off x="5602503" y="2748553"/>
            <a:ext cx="864000" cy="0"/>
          </a:xfrm>
          <a:prstGeom prst="straightConnector1">
            <a:avLst/>
          </a:prstGeom>
          <a:ln w="3175" cap="rnd">
            <a:solidFill>
              <a:schemeClr val="bg1">
                <a:lumMod val="65000"/>
              </a:schemeClr>
            </a:solidFill>
            <a:prstDash val="dash"/>
            <a:round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03F228F-8F6F-3500-8F40-724667C78E78}"/>
              </a:ext>
            </a:extLst>
          </p:cNvPr>
          <p:cNvCxnSpPr/>
          <p:nvPr/>
        </p:nvCxnSpPr>
        <p:spPr>
          <a:xfrm>
            <a:off x="7964703" y="2748553"/>
            <a:ext cx="864000" cy="0"/>
          </a:xfrm>
          <a:prstGeom prst="straightConnector1">
            <a:avLst/>
          </a:prstGeom>
          <a:ln w="3175" cap="rnd">
            <a:solidFill>
              <a:schemeClr val="bg1">
                <a:lumMod val="65000"/>
              </a:schemeClr>
            </a:solidFill>
            <a:prstDash val="dash"/>
            <a:round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C9D744E-CE0B-77C9-1E6A-8CB3282578D9}"/>
              </a:ext>
            </a:extLst>
          </p:cNvPr>
          <p:cNvSpPr txBox="1"/>
          <p:nvPr/>
        </p:nvSpPr>
        <p:spPr>
          <a:xfrm>
            <a:off x="1343472" y="3637932"/>
            <a:ext cx="2075118" cy="693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lnSpc>
                <a:spcPct val="150000"/>
              </a:lnSpc>
              <a:defRPr/>
            </a:pPr>
            <a:r>
              <a:rPr lang="zh-CN" altLang="en-US" sz="14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不玩火、不随意摆弄电器设备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4185546-9900-0033-A264-B8A505805B46}"/>
              </a:ext>
            </a:extLst>
          </p:cNvPr>
          <p:cNvSpPr txBox="1"/>
          <p:nvPr/>
        </p:nvSpPr>
        <p:spPr>
          <a:xfrm>
            <a:off x="3820147" y="3637932"/>
            <a:ext cx="1979204" cy="134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lnSpc>
                <a:spcPct val="150000"/>
              </a:lnSpc>
              <a:defRPr/>
            </a:pPr>
            <a:r>
              <a:rPr lang="zh-CN" altLang="en-US" sz="1400" kern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不可以将烟蒂、火柴杆等火种随意扔在废纸篓内或可燃杂物上，不要躺在床上或沙发上吸烟。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F0705CE-A35C-8766-5B46-18A9153F120F}"/>
              </a:ext>
            </a:extLst>
          </p:cNvPr>
          <p:cNvSpPr txBox="1"/>
          <p:nvPr/>
        </p:nvSpPr>
        <p:spPr>
          <a:xfrm>
            <a:off x="6200908" y="3637932"/>
            <a:ext cx="1979204" cy="1663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lnSpc>
                <a:spcPct val="150000"/>
              </a:lnSpc>
              <a:defRPr/>
            </a:pPr>
            <a:r>
              <a:rPr lang="zh-CN" altLang="en-US" sz="1400" kern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在五级以上大风天或高火险等级天气，禁止使用以柴草、木材、木炭、煤炭等为燃料的用火行为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ADDCC2C-A5DA-97A6-15BB-F9CD15CF2629}"/>
              </a:ext>
            </a:extLst>
          </p:cNvPr>
          <p:cNvSpPr txBox="1"/>
          <p:nvPr/>
        </p:nvSpPr>
        <p:spPr>
          <a:xfrm>
            <a:off x="8581670" y="3637932"/>
            <a:ext cx="1979204" cy="1663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lnSpc>
                <a:spcPct val="150000"/>
              </a:lnSpc>
              <a:defRPr/>
            </a:pPr>
            <a:r>
              <a:rPr lang="zh-CN" altLang="en-US" sz="1400" kern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家或入睡前，必须将用电器具断电、关闭燃气开关、消除遗留火种，用电设备长期不使用时，应切断开关或拔下插销。</a:t>
            </a:r>
          </a:p>
        </p:txBody>
      </p:sp>
    </p:spTree>
    <p:extLst>
      <p:ext uri="{BB962C8B-B14F-4D97-AF65-F5344CB8AC3E}">
        <p14:creationId xmlns:p14="http://schemas.microsoft.com/office/powerpoint/2010/main" val="23812841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D86A867-88F9-88AC-42D6-FE50C0871DF2}"/>
              </a:ext>
            </a:extLst>
          </p:cNvPr>
          <p:cNvGrpSpPr/>
          <p:nvPr/>
        </p:nvGrpSpPr>
        <p:grpSpPr>
          <a:xfrm>
            <a:off x="551384" y="404664"/>
            <a:ext cx="4032448" cy="753715"/>
            <a:chOff x="551384" y="404664"/>
            <a:chExt cx="4032448" cy="753715"/>
          </a:xfrm>
        </p:grpSpPr>
        <p:pic>
          <p:nvPicPr>
            <p:cNvPr id="5" name="图片 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D99948D-F71C-BE29-A200-A6EC5D3BF8F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51384" y="476672"/>
              <a:ext cx="720080" cy="648072"/>
            </a:xfrm>
            <a:prstGeom prst="rect">
              <a:avLst/>
            </a:prstGeom>
          </p:spPr>
        </p:pic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297B431-4533-DD19-CA4C-0A7DDC732927}"/>
                </a:ext>
              </a:extLst>
            </p:cNvPr>
            <p:cNvGrpSpPr/>
            <p:nvPr/>
          </p:nvGrpSpPr>
          <p:grpSpPr>
            <a:xfrm>
              <a:off x="1271464" y="404664"/>
              <a:ext cx="3312368" cy="753715"/>
              <a:chOff x="1847528" y="820114"/>
              <a:chExt cx="3312368" cy="753715"/>
            </a:xfrm>
          </p:grpSpPr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6442121-2745-3185-A18C-4C1D9F6955D0}"/>
                  </a:ext>
                </a:extLst>
              </p:cNvPr>
              <p:cNvSpPr txBox="1"/>
              <p:nvPr/>
            </p:nvSpPr>
            <p:spPr>
              <a:xfrm>
                <a:off x="1847528" y="820114"/>
                <a:ext cx="302433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dist"/>
                <a:r>
                  <a:rPr lang="zh-CN" altLang="en-US" sz="3200">
                    <a:solidFill>
                      <a:srgbClr val="961107"/>
                    </a:solidFill>
                    <a:latin typeface="字魂59号-创粗黑" panose="00000500000000000000" pitchFamily="2" charset="-122"/>
                    <a:ea typeface="字魂59号-创粗黑" panose="00000500000000000000" pitchFamily="2" charset="-122"/>
                  </a:rPr>
                  <a:t>电器火灾预防</a:t>
                </a:r>
                <a:endParaRPr lang="zh-CN" altLang="en-US" sz="3200"/>
              </a:p>
            </p:txBody>
          </p:sp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2480057-7A93-B913-17EC-5F44078E4827}"/>
                  </a:ext>
                </a:extLst>
              </p:cNvPr>
              <p:cNvSpPr txBox="1"/>
              <p:nvPr/>
            </p:nvSpPr>
            <p:spPr>
              <a:xfrm>
                <a:off x="1847528" y="1312219"/>
                <a:ext cx="3312368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1050">
                    <a:latin typeface="字魂58号-创中黑" panose="00000500000000000000" pitchFamily="2" charset="-122"/>
                    <a:ea typeface="字魂58号-创中黑" panose="00000500000000000000" pitchFamily="2" charset="-122"/>
                  </a:rPr>
                  <a:t>BASIC KNOWLEDGE OF FIRE PROTECTION</a:t>
                </a:r>
                <a:endParaRPr lang="zh-CN" altLang="en-US" sz="1050">
                  <a:latin typeface="字魂58号-创中黑" panose="00000500000000000000" pitchFamily="2" charset="-122"/>
                  <a:ea typeface="字魂58号-创中黑" panose="00000500000000000000" pitchFamily="2" charset="-122"/>
                </a:endParaRPr>
              </a:p>
            </p:txBody>
          </p:sp>
        </p:grp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F12E578-4894-9A85-9F73-EA0BBBA2C4C2}"/>
              </a:ext>
            </a:extLst>
          </p:cNvPr>
          <p:cNvGrpSpPr/>
          <p:nvPr/>
        </p:nvGrpSpPr>
        <p:grpSpPr>
          <a:xfrm>
            <a:off x="623392" y="2924944"/>
            <a:ext cx="6148070" cy="702310"/>
            <a:chOff x="1215" y="2597"/>
            <a:chExt cx="9682" cy="1106"/>
          </a:xfrm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844A29B-F6A9-FD54-E7F7-80FAF959FEF4}"/>
                </a:ext>
              </a:extLst>
            </p:cNvPr>
            <p:cNvSpPr/>
            <p:nvPr/>
          </p:nvSpPr>
          <p:spPr>
            <a:xfrm>
              <a:off x="3529" y="2884"/>
              <a:ext cx="7368" cy="5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字魂58号-创中黑" panose="00000500000000000000" pitchFamily="2" charset="-122"/>
                  <a:ea typeface="字魂58号-创中黑" panose="00000500000000000000" pitchFamily="2" charset="-122"/>
                  <a:cs typeface="Source Han Sans CN Regular" panose="020B0600000000000000" charset="-122"/>
                </a:rPr>
                <a:t>发现着火要大声呼救并迅速打火警电话</a:t>
              </a:r>
              <a:r>
                <a:rPr lang="en-US" altLang="zh-CN" dirty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字魂58号-创中黑" panose="00000500000000000000" pitchFamily="2" charset="-122"/>
                  <a:ea typeface="字魂58号-创中黑" panose="00000500000000000000" pitchFamily="2" charset="-122"/>
                  <a:cs typeface="Source Han Sans CN Regular" panose="020B0600000000000000" charset="-122"/>
                </a:rPr>
                <a:t>119</a:t>
              </a:r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字魂58号-创中黑" panose="00000500000000000000" pitchFamily="2" charset="-122"/>
                  <a:ea typeface="字魂58号-创中黑" panose="00000500000000000000" pitchFamily="2" charset="-122"/>
                  <a:cs typeface="Source Han Sans CN Regular" panose="020B0600000000000000" charset="-122"/>
                </a:rPr>
                <a:t>。</a:t>
              </a:r>
            </a:p>
          </p:txBody>
        </p:sp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1041296-2549-DD6D-4ECD-1B1806F28FE0}"/>
                </a:ext>
              </a:extLst>
            </p:cNvPr>
            <p:cNvGrpSpPr/>
            <p:nvPr/>
          </p:nvGrpSpPr>
          <p:grpSpPr>
            <a:xfrm>
              <a:off x="1215" y="2597"/>
              <a:ext cx="2075" cy="1106"/>
              <a:chOff x="1215" y="2597"/>
              <a:chExt cx="2075" cy="1106"/>
            </a:xfrm>
          </p:grpSpPr>
          <p:sp>
            <p:nvSpPr>
              <p:cNvPr id="13" name="右箭头 14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E076B99-3E26-4265-A290-148CACC0436A}"/>
                  </a:ext>
                </a:extLst>
              </p:cNvPr>
              <p:cNvSpPr/>
              <p:nvPr/>
            </p:nvSpPr>
            <p:spPr>
              <a:xfrm>
                <a:off x="1942" y="2847"/>
                <a:ext cx="1349" cy="607"/>
              </a:xfrm>
              <a:prstGeom prst="rightArrow">
                <a:avLst/>
              </a:prstGeom>
              <a:solidFill>
                <a:srgbClr val="C00000">
                  <a:alpha val="32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字魂58号-创中黑" panose="00000500000000000000" pitchFamily="2" charset="-122"/>
                  <a:ea typeface="字魂58号-创中黑" panose="00000500000000000000" pitchFamily="2" charset="-122"/>
                </a:endParaRPr>
              </a:p>
            </p:txBody>
          </p:sp>
          <p:grpSp>
            <p:nvGrpSpPr>
              <p:cNvPr id="14" name="组合 13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6C36A68-C1A9-C637-D671-2DFA06218433}"/>
                  </a:ext>
                </a:extLst>
              </p:cNvPr>
              <p:cNvGrpSpPr/>
              <p:nvPr/>
            </p:nvGrpSpPr>
            <p:grpSpPr>
              <a:xfrm>
                <a:off x="1215" y="2597"/>
                <a:ext cx="1106" cy="1106"/>
                <a:chOff x="12215" y="3648"/>
                <a:chExt cx="1272" cy="1272"/>
              </a:xfrm>
            </p:grpSpPr>
            <p:grpSp>
              <p:nvGrpSpPr>
                <p:cNvPr id="15" name="组合 14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A3F2C91-011A-438A-89D5-254F7D0C49E0}"/>
                    </a:ext>
                  </a:extLst>
                </p:cNvPr>
                <p:cNvGrpSpPr/>
                <p:nvPr/>
              </p:nvGrpSpPr>
              <p:grpSpPr>
                <a:xfrm>
                  <a:off x="12215" y="3648"/>
                  <a:ext cx="1272" cy="1272"/>
                  <a:chOff x="12215" y="3648"/>
                  <a:chExt cx="1272" cy="1272"/>
                </a:xfrm>
              </p:grpSpPr>
              <p:sp>
                <p:nvSpPr>
                  <p:cNvPr id="17" name="椭圆 16">
                    <a:extLst>
                      <a:ext uri="{FF2B5EF4-FFF2-40B4-BE49-F238E27FC236}">
  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6D3712F-5C3B-D5C2-3BC9-4B8D0AB1FD1F}"/>
                      </a:ext>
                    </a:extLst>
                  </p:cNvPr>
                  <p:cNvSpPr/>
                  <p:nvPr/>
                </p:nvSpPr>
                <p:spPr>
                  <a:xfrm>
                    <a:off x="12268" y="3701"/>
                    <a:ext cx="1167" cy="1167"/>
                  </a:xfrm>
                  <a:prstGeom prst="ellipse">
                    <a:avLst/>
                  </a:prstGeom>
                  <a:solidFill>
                    <a:srgbClr val="C00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字魂58号-创中黑" panose="00000500000000000000" pitchFamily="2" charset="-122"/>
                      <a:ea typeface="字魂58号-创中黑" panose="00000500000000000000" pitchFamily="2" charset="-122"/>
                    </a:endParaRPr>
                  </a:p>
                </p:txBody>
              </p:sp>
              <p:sp>
                <p:nvSpPr>
                  <p:cNvPr id="18" name="椭圆 17">
                    <a:extLst>
                      <a:ext uri="{FF2B5EF4-FFF2-40B4-BE49-F238E27FC236}">
  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84B685C-8EE3-645E-F3F5-6BD923B023E9}"/>
                      </a:ext>
                    </a:extLst>
                  </p:cNvPr>
                  <p:cNvSpPr/>
                  <p:nvPr/>
                </p:nvSpPr>
                <p:spPr>
                  <a:xfrm>
                    <a:off x="12215" y="3648"/>
                    <a:ext cx="1272" cy="1272"/>
                  </a:xfrm>
                  <a:prstGeom prst="ellipse">
                    <a:avLst/>
                  </a:prstGeom>
                  <a:noFill/>
                  <a:ln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字魂58号-创中黑" panose="00000500000000000000" pitchFamily="2" charset="-122"/>
                      <a:ea typeface="字魂58号-创中黑" panose="00000500000000000000" pitchFamily="2" charset="-122"/>
                    </a:endParaRPr>
                  </a:p>
                </p:txBody>
              </p:sp>
            </p:grpSp>
            <p:sp>
              <p:nvSpPr>
                <p:cNvPr id="16" name="文本框 15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9154FA64-9A9D-EDB7-DF0F-7B16837CA1A3}"/>
                    </a:ext>
                  </a:extLst>
                </p:cNvPr>
                <p:cNvSpPr txBox="1"/>
                <p:nvPr/>
              </p:nvSpPr>
              <p:spPr>
                <a:xfrm>
                  <a:off x="12363" y="3923"/>
                  <a:ext cx="976" cy="7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200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字魂59号-创粗黑" panose="00000500000000000000" pitchFamily="2" charset="-122"/>
                      <a:ea typeface="字魂59号-创粗黑" panose="00000500000000000000" pitchFamily="2" charset="-122"/>
                      <a:cs typeface="Arial" panose="020B0604020202020204" pitchFamily="34" charset="0"/>
                    </a:rPr>
                    <a:t>01</a:t>
                  </a:r>
                </a:p>
              </p:txBody>
            </p:sp>
          </p:grpSp>
        </p:grpSp>
      </p:grpSp>
      <p:grpSp>
        <p:nvGrpSpPr>
          <p:cNvPr id="19" name="组合 18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3BF593B-5095-3EB5-5032-1693312A867A}"/>
              </a:ext>
            </a:extLst>
          </p:cNvPr>
          <p:cNvGrpSpPr/>
          <p:nvPr/>
        </p:nvGrpSpPr>
        <p:grpSpPr>
          <a:xfrm>
            <a:off x="623392" y="4141604"/>
            <a:ext cx="8007985" cy="702310"/>
            <a:chOff x="1215" y="4963"/>
            <a:chExt cx="12611" cy="1106"/>
          </a:xfrm>
        </p:grpSpPr>
        <p:sp>
          <p:nvSpPr>
            <p:cNvPr id="20" name="矩形 19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63417C8-6768-2A1C-C801-C0117459C70A}"/>
                </a:ext>
              </a:extLst>
            </p:cNvPr>
            <p:cNvSpPr/>
            <p:nvPr/>
          </p:nvSpPr>
          <p:spPr>
            <a:xfrm>
              <a:off x="3529" y="5226"/>
              <a:ext cx="10297" cy="5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字魂58号-创中黑" panose="00000500000000000000" pitchFamily="2" charset="-122"/>
                  <a:ea typeface="字魂58号-创中黑" panose="00000500000000000000" pitchFamily="2" charset="-122"/>
                  <a:cs typeface="黑体" panose="02010609060101010101" charset="-122"/>
                </a:rPr>
                <a:t>扑灭火苗要就地取材，如毛毯、棉被罩住火焰，然后将火扑灭。</a:t>
              </a:r>
              <a:endParaRPr lang="en-US" altLang="zh-CN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字魂58号-创中黑" panose="00000500000000000000" pitchFamily="2" charset="-122"/>
                <a:ea typeface="字魂58号-创中黑" panose="00000500000000000000" pitchFamily="2" charset="-122"/>
                <a:cs typeface="黑体" panose="02010609060101010101" charset="-122"/>
              </a:endParaRPr>
            </a:p>
          </p:txBody>
        </p:sp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07B5875-34D5-B557-83F4-C392E7C0ACFF}"/>
                </a:ext>
              </a:extLst>
            </p:cNvPr>
            <p:cNvGrpSpPr/>
            <p:nvPr/>
          </p:nvGrpSpPr>
          <p:grpSpPr>
            <a:xfrm>
              <a:off x="1215" y="4963"/>
              <a:ext cx="2075" cy="1106"/>
              <a:chOff x="1215" y="2597"/>
              <a:chExt cx="2075" cy="1106"/>
            </a:xfrm>
          </p:grpSpPr>
          <p:sp>
            <p:nvSpPr>
              <p:cNvPr id="22" name="右箭头 17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CC967B5-5BE7-25A6-7E09-9B6BB0FFDA5F}"/>
                  </a:ext>
                </a:extLst>
              </p:cNvPr>
              <p:cNvSpPr/>
              <p:nvPr/>
            </p:nvSpPr>
            <p:spPr>
              <a:xfrm>
                <a:off x="1942" y="2847"/>
                <a:ext cx="1349" cy="607"/>
              </a:xfrm>
              <a:prstGeom prst="rightArrow">
                <a:avLst/>
              </a:prstGeom>
              <a:solidFill>
                <a:srgbClr val="C00000">
                  <a:alpha val="32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字魂58号-创中黑" panose="00000500000000000000" pitchFamily="2" charset="-122"/>
                  <a:ea typeface="字魂58号-创中黑" panose="00000500000000000000" pitchFamily="2" charset="-122"/>
                </a:endParaRPr>
              </a:p>
            </p:txBody>
          </p:sp>
          <p:grpSp>
            <p:nvGrpSpPr>
              <p:cNvPr id="23" name="组合 22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3D62A44-0550-9660-9A8A-118DB32869E6}"/>
                  </a:ext>
                </a:extLst>
              </p:cNvPr>
              <p:cNvGrpSpPr/>
              <p:nvPr/>
            </p:nvGrpSpPr>
            <p:grpSpPr>
              <a:xfrm>
                <a:off x="1215" y="2597"/>
                <a:ext cx="1106" cy="1106"/>
                <a:chOff x="12215" y="3648"/>
                <a:chExt cx="1272" cy="1272"/>
              </a:xfrm>
            </p:grpSpPr>
            <p:grpSp>
              <p:nvGrpSpPr>
                <p:cNvPr id="24" name="组合 23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F76DF50-4C2D-9022-EAC3-4D07811CEE5F}"/>
                    </a:ext>
                  </a:extLst>
                </p:cNvPr>
                <p:cNvGrpSpPr/>
                <p:nvPr/>
              </p:nvGrpSpPr>
              <p:grpSpPr>
                <a:xfrm>
                  <a:off x="12215" y="3648"/>
                  <a:ext cx="1272" cy="1272"/>
                  <a:chOff x="12215" y="3648"/>
                  <a:chExt cx="1272" cy="1272"/>
                </a:xfrm>
              </p:grpSpPr>
              <p:sp>
                <p:nvSpPr>
                  <p:cNvPr id="26" name="椭圆 25">
                    <a:extLst>
                      <a:ext uri="{FF2B5EF4-FFF2-40B4-BE49-F238E27FC236}">
  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4ED900C-E97C-227F-3D3F-6EF307CBF129}"/>
                      </a:ext>
                    </a:extLst>
                  </p:cNvPr>
                  <p:cNvSpPr/>
                  <p:nvPr/>
                </p:nvSpPr>
                <p:spPr>
                  <a:xfrm>
                    <a:off x="12268" y="3701"/>
                    <a:ext cx="1167" cy="1167"/>
                  </a:xfrm>
                  <a:prstGeom prst="ellipse">
                    <a:avLst/>
                  </a:prstGeom>
                  <a:solidFill>
                    <a:srgbClr val="C00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字魂58号-创中黑" panose="00000500000000000000" pitchFamily="2" charset="-122"/>
                      <a:ea typeface="字魂58号-创中黑" panose="00000500000000000000" pitchFamily="2" charset="-122"/>
                    </a:endParaRPr>
                  </a:p>
                </p:txBody>
              </p:sp>
              <p:sp>
                <p:nvSpPr>
                  <p:cNvPr id="27" name="椭圆 26">
                    <a:extLst>
                      <a:ext uri="{FF2B5EF4-FFF2-40B4-BE49-F238E27FC236}">
  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6EDD87D-5736-8523-9F40-ECE3A56D35C7}"/>
                      </a:ext>
                    </a:extLst>
                  </p:cNvPr>
                  <p:cNvSpPr/>
                  <p:nvPr/>
                </p:nvSpPr>
                <p:spPr>
                  <a:xfrm>
                    <a:off x="12215" y="3648"/>
                    <a:ext cx="1272" cy="1272"/>
                  </a:xfrm>
                  <a:prstGeom prst="ellipse">
                    <a:avLst/>
                  </a:prstGeom>
                  <a:noFill/>
                  <a:ln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字魂58号-创中黑" panose="00000500000000000000" pitchFamily="2" charset="-122"/>
                      <a:ea typeface="字魂58号-创中黑" panose="00000500000000000000" pitchFamily="2" charset="-122"/>
                    </a:endParaRPr>
                  </a:p>
                </p:txBody>
              </p:sp>
            </p:grpSp>
            <p:sp>
              <p:nvSpPr>
                <p:cNvPr id="25" name="文本框 24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A286C67-C58E-D82C-0E67-4936351F2FFC}"/>
                    </a:ext>
                  </a:extLst>
                </p:cNvPr>
                <p:cNvSpPr txBox="1"/>
                <p:nvPr/>
              </p:nvSpPr>
              <p:spPr>
                <a:xfrm>
                  <a:off x="12363" y="3923"/>
                  <a:ext cx="976" cy="7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200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字魂59号-创粗黑" panose="00000500000000000000" pitchFamily="2" charset="-122"/>
                      <a:ea typeface="字魂59号-创粗黑" panose="00000500000000000000" pitchFamily="2" charset="-122"/>
                      <a:cs typeface="Arial" panose="020B0604020202020204" pitchFamily="34" charset="0"/>
                    </a:rPr>
                    <a:t>02</a:t>
                  </a:r>
                </a:p>
              </p:txBody>
            </p:sp>
          </p:grpSp>
        </p:grpSp>
      </p:grpSp>
      <p:grpSp>
        <p:nvGrpSpPr>
          <p:cNvPr id="28" name="组合 27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98FEF4C8-32FE-856D-F0C0-A28B9481D819}"/>
              </a:ext>
            </a:extLst>
          </p:cNvPr>
          <p:cNvGrpSpPr/>
          <p:nvPr/>
        </p:nvGrpSpPr>
        <p:grpSpPr>
          <a:xfrm>
            <a:off x="622757" y="5358264"/>
            <a:ext cx="8585835" cy="702310"/>
            <a:chOff x="1215" y="7610"/>
            <a:chExt cx="13521" cy="1106"/>
          </a:xfrm>
        </p:grpSpPr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87AA35C-C5CE-D738-6E59-2AA9FD813EE6}"/>
                </a:ext>
              </a:extLst>
            </p:cNvPr>
            <p:cNvSpPr txBox="1"/>
            <p:nvPr/>
          </p:nvSpPr>
          <p:spPr>
            <a:xfrm>
              <a:off x="3529" y="7873"/>
              <a:ext cx="11207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字魂58号-创中黑" panose="00000500000000000000" pitchFamily="2" charset="-122"/>
                  <a:ea typeface="字魂58号-创中黑" panose="00000500000000000000" pitchFamily="2" charset="-122"/>
                  <a:cs typeface="黑体" panose="02010609060101010101" charset="-122"/>
                </a:rPr>
                <a:t>及时用面盆水桶等装水灭火，或利用楼层内的灭火器及时扑灭火源。</a:t>
              </a:r>
              <a:endParaRPr lang="en-US" altLang="zh-CN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字魂58号-创中黑" panose="00000500000000000000" pitchFamily="2" charset="-122"/>
                <a:ea typeface="字魂58号-创中黑" panose="00000500000000000000" pitchFamily="2" charset="-122"/>
                <a:cs typeface="黑体" panose="02010609060101010101" charset="-122"/>
              </a:endParaRPr>
            </a:p>
          </p:txBody>
        </p:sp>
        <p:grpSp>
          <p:nvGrpSpPr>
            <p:cNvPr id="30" name="组合 29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12C466E-571F-D874-71E6-F5682D39F62E}"/>
                </a:ext>
              </a:extLst>
            </p:cNvPr>
            <p:cNvGrpSpPr/>
            <p:nvPr/>
          </p:nvGrpSpPr>
          <p:grpSpPr>
            <a:xfrm>
              <a:off x="1215" y="7610"/>
              <a:ext cx="2075" cy="1106"/>
              <a:chOff x="1215" y="2597"/>
              <a:chExt cx="2075" cy="1106"/>
            </a:xfrm>
          </p:grpSpPr>
          <p:sp>
            <p:nvSpPr>
              <p:cNvPr id="31" name="右箭头 24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0A4A56F-97C5-D0B1-37BD-2667C86EF09C}"/>
                  </a:ext>
                </a:extLst>
              </p:cNvPr>
              <p:cNvSpPr/>
              <p:nvPr/>
            </p:nvSpPr>
            <p:spPr>
              <a:xfrm>
                <a:off x="1942" y="2847"/>
                <a:ext cx="1349" cy="607"/>
              </a:xfrm>
              <a:prstGeom prst="rightArrow">
                <a:avLst/>
              </a:prstGeom>
              <a:solidFill>
                <a:srgbClr val="C00000">
                  <a:alpha val="32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字魂58号-创中黑" panose="00000500000000000000" pitchFamily="2" charset="-122"/>
                  <a:ea typeface="字魂58号-创中黑" panose="00000500000000000000" pitchFamily="2" charset="-122"/>
                </a:endParaRPr>
              </a:p>
            </p:txBody>
          </p:sp>
          <p:grpSp>
            <p:nvGrpSpPr>
              <p:cNvPr id="32" name="组合 31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1640B2D-1B0A-87B4-C52C-3B26674DBF03}"/>
                  </a:ext>
                </a:extLst>
              </p:cNvPr>
              <p:cNvGrpSpPr/>
              <p:nvPr/>
            </p:nvGrpSpPr>
            <p:grpSpPr>
              <a:xfrm>
                <a:off x="1215" y="2597"/>
                <a:ext cx="1106" cy="1106"/>
                <a:chOff x="12215" y="3648"/>
                <a:chExt cx="1272" cy="1272"/>
              </a:xfrm>
            </p:grpSpPr>
            <p:grpSp>
              <p:nvGrpSpPr>
                <p:cNvPr id="33" name="组合 32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851467E-360F-C536-4717-556E5995ACCC}"/>
                    </a:ext>
                  </a:extLst>
                </p:cNvPr>
                <p:cNvGrpSpPr/>
                <p:nvPr/>
              </p:nvGrpSpPr>
              <p:grpSpPr>
                <a:xfrm>
                  <a:off x="12215" y="3648"/>
                  <a:ext cx="1272" cy="1272"/>
                  <a:chOff x="12215" y="3648"/>
                  <a:chExt cx="1272" cy="1272"/>
                </a:xfrm>
              </p:grpSpPr>
              <p:sp>
                <p:nvSpPr>
                  <p:cNvPr id="35" name="椭圆 34">
                    <a:extLst>
                      <a:ext uri="{FF2B5EF4-FFF2-40B4-BE49-F238E27FC236}">
  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A49EDF0-3C74-9F96-03A8-39DBF69A66B3}"/>
                      </a:ext>
                    </a:extLst>
                  </p:cNvPr>
                  <p:cNvSpPr/>
                  <p:nvPr/>
                </p:nvSpPr>
                <p:spPr>
                  <a:xfrm>
                    <a:off x="12268" y="3701"/>
                    <a:ext cx="1167" cy="1167"/>
                  </a:xfrm>
                  <a:prstGeom prst="ellipse">
                    <a:avLst/>
                  </a:prstGeom>
                  <a:solidFill>
                    <a:srgbClr val="C00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字魂58号-创中黑" panose="00000500000000000000" pitchFamily="2" charset="-122"/>
                      <a:ea typeface="字魂58号-创中黑" panose="00000500000000000000" pitchFamily="2" charset="-122"/>
                    </a:endParaRPr>
                  </a:p>
                </p:txBody>
              </p:sp>
              <p:sp>
                <p:nvSpPr>
                  <p:cNvPr id="36" name="椭圆 35">
                    <a:extLst>
                      <a:ext uri="{FF2B5EF4-FFF2-40B4-BE49-F238E27FC236}">
  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4955FFB-7EC4-BC26-FBCF-E1B9D6C74C9F}"/>
                      </a:ext>
                    </a:extLst>
                  </p:cNvPr>
                  <p:cNvSpPr/>
                  <p:nvPr/>
                </p:nvSpPr>
                <p:spPr>
                  <a:xfrm>
                    <a:off x="12215" y="3648"/>
                    <a:ext cx="1272" cy="1272"/>
                  </a:xfrm>
                  <a:prstGeom prst="ellipse">
                    <a:avLst/>
                  </a:prstGeom>
                  <a:noFill/>
                  <a:ln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字魂58号-创中黑" panose="00000500000000000000" pitchFamily="2" charset="-122"/>
                      <a:ea typeface="字魂58号-创中黑" panose="00000500000000000000" pitchFamily="2" charset="-122"/>
                    </a:endParaRPr>
                  </a:p>
                </p:txBody>
              </p:sp>
            </p:grpSp>
            <p:sp>
              <p:nvSpPr>
                <p:cNvPr id="34" name="文本框 33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4A690C2-2639-B1F8-962F-5E46F2B23528}"/>
                    </a:ext>
                  </a:extLst>
                </p:cNvPr>
                <p:cNvSpPr txBox="1"/>
                <p:nvPr/>
              </p:nvSpPr>
              <p:spPr>
                <a:xfrm>
                  <a:off x="12363" y="3923"/>
                  <a:ext cx="976" cy="7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200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字魂59号-创粗黑" panose="00000500000000000000" pitchFamily="2" charset="-122"/>
                      <a:ea typeface="字魂59号-创粗黑" panose="00000500000000000000" pitchFamily="2" charset="-122"/>
                      <a:cs typeface="Arial" panose="020B0604020202020204" pitchFamily="34" charset="0"/>
                    </a:rPr>
                    <a:t>03</a:t>
                  </a:r>
                </a:p>
              </p:txBody>
            </p:sp>
          </p:grpSp>
        </p:grpSp>
      </p:grpSp>
      <p:cxnSp>
        <p:nvCxnSpPr>
          <p:cNvPr id="37" name="直接连接符 36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3C5B084-F833-4659-107A-AC4B91C9E2F8}"/>
              </a:ext>
            </a:extLst>
          </p:cNvPr>
          <p:cNvCxnSpPr/>
          <p:nvPr/>
        </p:nvCxnSpPr>
        <p:spPr>
          <a:xfrm>
            <a:off x="2201367" y="3884429"/>
            <a:ext cx="6320790" cy="0"/>
          </a:xfrm>
          <a:prstGeom prst="line">
            <a:avLst/>
          </a:prstGeom>
          <a:ln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连接符 37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9144E12-53E3-1FB9-6893-1D311E1CFB91}"/>
              </a:ext>
            </a:extLst>
          </p:cNvPr>
          <p:cNvCxnSpPr/>
          <p:nvPr/>
        </p:nvCxnSpPr>
        <p:spPr>
          <a:xfrm>
            <a:off x="2202002" y="5101089"/>
            <a:ext cx="6320790" cy="0"/>
          </a:xfrm>
          <a:prstGeom prst="line">
            <a:avLst/>
          </a:prstGeom>
          <a:ln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B62E1D2-555B-D0EC-8338-0A77193409E7}"/>
              </a:ext>
            </a:extLst>
          </p:cNvPr>
          <p:cNvSpPr txBox="1"/>
          <p:nvPr/>
        </p:nvSpPr>
        <p:spPr>
          <a:xfrm>
            <a:off x="652020" y="1798520"/>
            <a:ext cx="2491685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  <a:defRPr/>
            </a:pPr>
            <a:r>
              <a:rPr lang="zh-CN" altLang="en-US" sz="2400" kern="0">
                <a:solidFill>
                  <a:schemeClr val="tx1">
                    <a:lumMod val="75000"/>
                    <a:lumOff val="25000"/>
                  </a:schemeClr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电器着火怎么办</a:t>
            </a:r>
          </a:p>
        </p:txBody>
      </p:sp>
      <p:pic>
        <p:nvPicPr>
          <p:cNvPr id="39" name="图片 38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1F95A52-10EB-9D2A-587C-59DAAE61B4B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46762" y="989439"/>
            <a:ext cx="5657820" cy="5657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0935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3E93D9E-6DA9-8701-3F36-CA64738655A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69832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58A0C4E-BBD9-214A-CB5F-132D3843011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101970" y="0"/>
            <a:ext cx="539044" cy="6858000"/>
          </a:xfrm>
          <a:prstGeom prst="rect">
            <a:avLst/>
          </a:prstGeom>
        </p:spPr>
      </p:pic>
      <p:sp>
        <p:nvSpPr>
          <p:cNvPr id="6" name="椭圆 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B4331BF-D3B5-EFEB-D2ED-7409B0BFDC58}"/>
              </a:ext>
            </a:extLst>
          </p:cNvPr>
          <p:cNvSpPr/>
          <p:nvPr/>
        </p:nvSpPr>
        <p:spPr>
          <a:xfrm>
            <a:off x="8544272" y="2982559"/>
            <a:ext cx="6264696" cy="6264696"/>
          </a:xfrm>
          <a:prstGeom prst="ellipse">
            <a:avLst/>
          </a:prstGeom>
          <a:solidFill>
            <a:srgbClr val="91979C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4EE39E5-99AE-DB64-0235-90255B73021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532456" y="1157137"/>
            <a:ext cx="6669743" cy="48958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7" name="组合 6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F7DB8B0-BF22-282A-F7F9-4A3453D95EFE}"/>
              </a:ext>
            </a:extLst>
          </p:cNvPr>
          <p:cNvGrpSpPr/>
          <p:nvPr/>
        </p:nvGrpSpPr>
        <p:grpSpPr>
          <a:xfrm>
            <a:off x="6532456" y="950045"/>
            <a:ext cx="2113682" cy="1243881"/>
            <a:chOff x="4759444" y="463533"/>
            <a:chExt cx="2113682" cy="1243881"/>
          </a:xfrm>
        </p:grpSpPr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72239AC-24DC-660E-1A4D-E775B92890AE}"/>
                </a:ext>
              </a:extLst>
            </p:cNvPr>
            <p:cNvSpPr txBox="1"/>
            <p:nvPr/>
          </p:nvSpPr>
          <p:spPr>
            <a:xfrm>
              <a:off x="4880181" y="463533"/>
              <a:ext cx="187220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60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思源宋体 CN Heavy" panose="02020900000000000000" pitchFamily="18" charset="-122"/>
                  <a:ea typeface="思源宋体 CN Heavy" panose="02020900000000000000" pitchFamily="18" charset="-122"/>
                </a:rPr>
                <a:t>目录</a:t>
              </a:r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6E75863-8FB7-9DA4-489F-FC9AB96B755A}"/>
                </a:ext>
              </a:extLst>
            </p:cNvPr>
            <p:cNvSpPr txBox="1"/>
            <p:nvPr/>
          </p:nvSpPr>
          <p:spPr>
            <a:xfrm>
              <a:off x="4759444" y="1399637"/>
              <a:ext cx="211368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14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思源宋体 CN Medium" panose="02020500000000000000" pitchFamily="18" charset="-122"/>
                  <a:ea typeface="思源宋体 CN Medium" panose="02020500000000000000" pitchFamily="18" charset="-122"/>
                </a:rPr>
                <a:t>CONTENTES</a:t>
              </a:r>
              <a:endParaRPr lang="zh-CN" altLang="en-US"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思源宋体 CN Medium" panose="02020500000000000000" pitchFamily="18" charset="-122"/>
                <a:ea typeface="思源宋体 CN Medium" panose="02020500000000000000" pitchFamily="18" charset="-122"/>
              </a:endParaRPr>
            </a:p>
          </p:txBody>
        </p:sp>
      </p:grpSp>
      <p:sp>
        <p:nvSpPr>
          <p:cNvPr id="10" name="文本框 9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920AAF5-4F22-B4E7-438C-2FF4B8FBEC58}"/>
              </a:ext>
            </a:extLst>
          </p:cNvPr>
          <p:cNvSpPr txBox="1"/>
          <p:nvPr/>
        </p:nvSpPr>
        <p:spPr>
          <a:xfrm>
            <a:off x="1164763" y="2488174"/>
            <a:ext cx="39490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3200" dirty="0">
                <a:solidFill>
                  <a:srgbClr val="9611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2</a:t>
            </a:r>
            <a:r>
              <a:rPr lang="zh-CN" altLang="en-US" sz="3200" dirty="0">
                <a:solidFill>
                  <a:srgbClr val="9611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、学校防火常识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167F3AA-DB8E-0A6E-D98D-07CE6B74D448}"/>
              </a:ext>
            </a:extLst>
          </p:cNvPr>
          <p:cNvSpPr txBox="1"/>
          <p:nvPr/>
        </p:nvSpPr>
        <p:spPr>
          <a:xfrm>
            <a:off x="1164763" y="1268760"/>
            <a:ext cx="39490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3200">
                <a:solidFill>
                  <a:srgbClr val="9611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1</a:t>
            </a:r>
            <a:r>
              <a:rPr lang="zh-CN" altLang="en-US" sz="3200">
                <a:solidFill>
                  <a:srgbClr val="9611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、消防基本知识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CA101F1-D84A-E94C-9E22-635CC18CF915}"/>
              </a:ext>
            </a:extLst>
          </p:cNvPr>
          <p:cNvSpPr txBox="1"/>
          <p:nvPr/>
        </p:nvSpPr>
        <p:spPr>
          <a:xfrm>
            <a:off x="1164763" y="3707588"/>
            <a:ext cx="39490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3200">
                <a:solidFill>
                  <a:srgbClr val="9611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3</a:t>
            </a:r>
            <a:r>
              <a:rPr lang="zh-CN" altLang="en-US" sz="3200">
                <a:solidFill>
                  <a:srgbClr val="9611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、家庭防火常识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0171E68-1F10-34CB-D381-3FF79ADDD7AC}"/>
              </a:ext>
            </a:extLst>
          </p:cNvPr>
          <p:cNvSpPr txBox="1"/>
          <p:nvPr/>
        </p:nvSpPr>
        <p:spPr>
          <a:xfrm>
            <a:off x="1164763" y="4927003"/>
            <a:ext cx="39490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3200">
                <a:solidFill>
                  <a:srgbClr val="9611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4</a:t>
            </a:r>
            <a:r>
              <a:rPr lang="zh-CN" altLang="en-US" sz="3200">
                <a:solidFill>
                  <a:srgbClr val="9611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、电器火灾预防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999656" y="332656"/>
            <a:ext cx="15121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D9E0EA"/>
                </a:solidFill>
              </a:rPr>
              <a:t>https://www.ypppt.com/</a:t>
            </a:r>
            <a:endParaRPr lang="zh-CN" altLang="en-US" sz="1000" dirty="0">
              <a:solidFill>
                <a:srgbClr val="D9E0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1620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661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4AF0C99-8CD9-F92A-7D2C-CB0CDC4A126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2A51B88-8744-1BD3-BF81-28C8909D9A3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35360" y="1412776"/>
            <a:ext cx="6033018" cy="4428492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D81C526-20D1-5647-63BA-4A02F812F6D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024576" y="6336533"/>
            <a:ext cx="8142847" cy="386242"/>
          </a:xfrm>
          <a:prstGeom prst="rect">
            <a:avLst/>
          </a:prstGeom>
        </p:spPr>
      </p:pic>
      <p:grpSp>
        <p:nvGrpSpPr>
          <p:cNvPr id="6" name="组合 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C228B29-ACA9-A698-E39E-7E0A5E7847E9}"/>
              </a:ext>
            </a:extLst>
          </p:cNvPr>
          <p:cNvGrpSpPr/>
          <p:nvPr/>
        </p:nvGrpSpPr>
        <p:grpSpPr>
          <a:xfrm>
            <a:off x="5954795" y="2069449"/>
            <a:ext cx="5688742" cy="2811983"/>
            <a:chOff x="1401266" y="1571063"/>
            <a:chExt cx="5688742" cy="2811983"/>
          </a:xfrm>
        </p:grpSpPr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D714836-F4E5-B002-C828-CB77B80E8B5D}"/>
                </a:ext>
              </a:extLst>
            </p:cNvPr>
            <p:cNvSpPr txBox="1"/>
            <p:nvPr/>
          </p:nvSpPr>
          <p:spPr>
            <a:xfrm>
              <a:off x="2190653" y="1571063"/>
              <a:ext cx="489654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sz="800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PART 01 </a:t>
              </a:r>
              <a:endParaRPr lang="zh-CN" altLang="en-US" sz="80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AEAE2DB-73DE-41DE-1B5F-1A971B957E85}"/>
                </a:ext>
              </a:extLst>
            </p:cNvPr>
            <p:cNvSpPr txBox="1"/>
            <p:nvPr/>
          </p:nvSpPr>
          <p:spPr>
            <a:xfrm>
              <a:off x="1814849" y="2916059"/>
              <a:ext cx="52723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36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字魂59号-创粗黑" panose="00000500000000000000" pitchFamily="2" charset="-122"/>
                  <a:ea typeface="字魂59号-创粗黑" panose="00000500000000000000" pitchFamily="2" charset="-122"/>
                </a:rPr>
                <a:t>消防基本知识</a:t>
              </a:r>
              <a:endParaRPr lang="zh-CN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7BCBD64-A48F-F8F6-4861-A0DE99690C86}"/>
                </a:ext>
              </a:extLst>
            </p:cNvPr>
            <p:cNvSpPr txBox="1"/>
            <p:nvPr/>
          </p:nvSpPr>
          <p:spPr>
            <a:xfrm>
              <a:off x="1401266" y="3676827"/>
              <a:ext cx="5688742" cy="706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200000"/>
                </a:lnSpc>
              </a:pPr>
              <a:r>
                <a:rPr lang="en-US" altLang="zh-CN" sz="700" spc="300">
                  <a:solidFill>
                    <a:srgbClr val="C00000"/>
                  </a:solidFill>
                  <a:latin typeface="思源宋体 CN Medium" panose="02020500000000000000" pitchFamily="18" charset="-122"/>
                  <a:ea typeface="思源宋体 CN Medium" panose="02020500000000000000" pitchFamily="18" charset="-122"/>
                </a:rPr>
                <a:t>WORK REPORT BUSINESS REPORT GENERAL BUSINESS STYLE MONTHLY REPORT ANNUAL REPORT BUSINESS PLAN PROJECT PLAN PROJECT REPORT COMPLETION REPORT</a:t>
              </a:r>
              <a:endParaRPr lang="zh-CN" altLang="en-US" sz="700" spc="300">
                <a:solidFill>
                  <a:srgbClr val="C00000"/>
                </a:solidFill>
                <a:latin typeface="思源宋体 CN Medium" panose="02020500000000000000" pitchFamily="18" charset="-122"/>
                <a:ea typeface="思源宋体 CN Medium" panose="02020500000000000000" pitchFamily="18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80781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D86A867-88F9-88AC-42D6-FE50C0871DF2}"/>
              </a:ext>
            </a:extLst>
          </p:cNvPr>
          <p:cNvGrpSpPr/>
          <p:nvPr/>
        </p:nvGrpSpPr>
        <p:grpSpPr>
          <a:xfrm>
            <a:off x="551384" y="404664"/>
            <a:ext cx="4032448" cy="753715"/>
            <a:chOff x="551384" y="404664"/>
            <a:chExt cx="4032448" cy="753715"/>
          </a:xfrm>
        </p:grpSpPr>
        <p:pic>
          <p:nvPicPr>
            <p:cNvPr id="5" name="图片 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D99948D-F71C-BE29-A200-A6EC5D3BF8F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51384" y="476672"/>
              <a:ext cx="720080" cy="648072"/>
            </a:xfrm>
            <a:prstGeom prst="rect">
              <a:avLst/>
            </a:prstGeom>
          </p:spPr>
        </p:pic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297B431-4533-DD19-CA4C-0A7DDC732927}"/>
                </a:ext>
              </a:extLst>
            </p:cNvPr>
            <p:cNvGrpSpPr/>
            <p:nvPr/>
          </p:nvGrpSpPr>
          <p:grpSpPr>
            <a:xfrm>
              <a:off x="1271464" y="404664"/>
              <a:ext cx="3312368" cy="753715"/>
              <a:chOff x="1847528" y="820114"/>
              <a:chExt cx="3312368" cy="753715"/>
            </a:xfrm>
          </p:grpSpPr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6442121-2745-3185-A18C-4C1D9F6955D0}"/>
                  </a:ext>
                </a:extLst>
              </p:cNvPr>
              <p:cNvSpPr txBox="1"/>
              <p:nvPr/>
            </p:nvSpPr>
            <p:spPr>
              <a:xfrm>
                <a:off x="1847528" y="820114"/>
                <a:ext cx="302433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dist"/>
                <a:r>
                  <a:rPr lang="zh-CN" altLang="en-US" sz="3200">
                    <a:solidFill>
                      <a:srgbClr val="961107"/>
                    </a:solidFill>
                    <a:latin typeface="字魂59号-创粗黑" panose="00000500000000000000" pitchFamily="2" charset="-122"/>
                    <a:ea typeface="字魂59号-创粗黑" panose="00000500000000000000" pitchFamily="2" charset="-122"/>
                  </a:rPr>
                  <a:t>消防基本知识</a:t>
                </a:r>
                <a:endParaRPr lang="zh-CN" altLang="en-US" sz="3200"/>
              </a:p>
            </p:txBody>
          </p:sp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2480057-7A93-B913-17EC-5F44078E4827}"/>
                  </a:ext>
                </a:extLst>
              </p:cNvPr>
              <p:cNvSpPr txBox="1"/>
              <p:nvPr/>
            </p:nvSpPr>
            <p:spPr>
              <a:xfrm>
                <a:off x="1847528" y="1312219"/>
                <a:ext cx="3312368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1050">
                    <a:latin typeface="字魂58号-创中黑" panose="00000500000000000000" pitchFamily="2" charset="-122"/>
                    <a:ea typeface="字魂58号-创中黑" panose="00000500000000000000" pitchFamily="2" charset="-122"/>
                  </a:rPr>
                  <a:t>BASIC KNOWLEDGE OF FIRE PROTECTION</a:t>
                </a:r>
                <a:endParaRPr lang="zh-CN" altLang="en-US" sz="1050">
                  <a:latin typeface="字魂58号-创中黑" panose="00000500000000000000" pitchFamily="2" charset="-122"/>
                  <a:ea typeface="字魂58号-创中黑" panose="00000500000000000000" pitchFamily="2" charset="-122"/>
                </a:endParaRPr>
              </a:p>
            </p:txBody>
          </p:sp>
        </p:grp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9F75E001-8945-8E46-4D1A-8CC1E63C2516}"/>
              </a:ext>
            </a:extLst>
          </p:cNvPr>
          <p:cNvGrpSpPr/>
          <p:nvPr/>
        </p:nvGrpSpPr>
        <p:grpSpPr>
          <a:xfrm>
            <a:off x="869048" y="1884661"/>
            <a:ext cx="878080" cy="880403"/>
            <a:chOff x="5706647" y="1925968"/>
            <a:chExt cx="878080" cy="880403"/>
          </a:xfrm>
        </p:grpSpPr>
        <p:sp>
          <p:nvSpPr>
            <p:cNvPr id="11" name="îṣḷíḑé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A6599E2-7676-424F-51EB-4F366A54B87A}"/>
                </a:ext>
              </a:extLst>
            </p:cNvPr>
            <p:cNvSpPr/>
            <p:nvPr/>
          </p:nvSpPr>
          <p:spPr bwMode="auto">
            <a:xfrm>
              <a:off x="5706647" y="1925968"/>
              <a:ext cx="878080" cy="880403"/>
            </a:xfrm>
            <a:prstGeom prst="ellipse">
              <a:avLst/>
            </a:prstGeom>
            <a:solidFill>
              <a:srgbClr val="C00000"/>
            </a:solidFill>
            <a:ln w="28575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 lang="en-US" sz="3200">
                <a:solidFill>
                  <a:srgbClr val="FFFFFF"/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endParaRPr>
            </a:p>
          </p:txBody>
        </p:sp>
        <p:sp>
          <p:nvSpPr>
            <p:cNvPr id="12" name="iṩlíďé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59CA848-5675-E4B3-2F9C-A000B76FE8CF}"/>
                </a:ext>
              </a:extLst>
            </p:cNvPr>
            <p:cNvSpPr/>
            <p:nvPr/>
          </p:nvSpPr>
          <p:spPr bwMode="auto">
            <a:xfrm>
              <a:off x="5920922" y="2157053"/>
              <a:ext cx="449531" cy="418232"/>
            </a:xfrm>
            <a:custGeom>
              <a:avLst/>
              <a:gdLst>
                <a:gd name="connsiteX0" fmla="*/ 362096 w 576922"/>
                <a:gd name="connsiteY0" fmla="*/ 472751 h 536754"/>
                <a:gd name="connsiteX1" fmla="*/ 376350 w 576922"/>
                <a:gd name="connsiteY1" fmla="*/ 536754 h 536754"/>
                <a:gd name="connsiteX2" fmla="*/ 362096 w 576922"/>
                <a:gd name="connsiteY2" fmla="*/ 536754 h 536754"/>
                <a:gd name="connsiteX3" fmla="*/ 214826 w 576922"/>
                <a:gd name="connsiteY3" fmla="*/ 472751 h 536754"/>
                <a:gd name="connsiteX4" fmla="*/ 214826 w 576922"/>
                <a:gd name="connsiteY4" fmla="*/ 536754 h 536754"/>
                <a:gd name="connsiteX5" fmla="*/ 200572 w 576922"/>
                <a:gd name="connsiteY5" fmla="*/ 536754 h 536754"/>
                <a:gd name="connsiteX6" fmla="*/ 288461 w 576922"/>
                <a:gd name="connsiteY6" fmla="*/ 200761 h 536754"/>
                <a:gd name="connsiteX7" fmla="*/ 221958 w 576922"/>
                <a:gd name="connsiteY7" fmla="*/ 267171 h 536754"/>
                <a:gd name="connsiteX8" fmla="*/ 288461 w 576922"/>
                <a:gd name="connsiteY8" fmla="*/ 346317 h 536754"/>
                <a:gd name="connsiteX9" fmla="*/ 354963 w 576922"/>
                <a:gd name="connsiteY9" fmla="*/ 267171 h 536754"/>
                <a:gd name="connsiteX10" fmla="*/ 288461 w 576922"/>
                <a:gd name="connsiteY10" fmla="*/ 200761 h 536754"/>
                <a:gd name="connsiteX11" fmla="*/ 279958 w 576922"/>
                <a:gd name="connsiteY11" fmla="*/ 97355 h 536754"/>
                <a:gd name="connsiteX12" fmla="*/ 296963 w 576922"/>
                <a:gd name="connsiteY12" fmla="*/ 97355 h 536754"/>
                <a:gd name="connsiteX13" fmla="*/ 494649 w 576922"/>
                <a:gd name="connsiteY13" fmla="*/ 267626 h 536754"/>
                <a:gd name="connsiteX14" fmla="*/ 499204 w 576922"/>
                <a:gd name="connsiteY14" fmla="*/ 277481 h 536754"/>
                <a:gd name="connsiteX15" fmla="*/ 499204 w 576922"/>
                <a:gd name="connsiteY15" fmla="*/ 523715 h 536754"/>
                <a:gd name="connsiteX16" fmla="*/ 486147 w 576922"/>
                <a:gd name="connsiteY16" fmla="*/ 536754 h 536754"/>
                <a:gd name="connsiteX17" fmla="*/ 430272 w 576922"/>
                <a:gd name="connsiteY17" fmla="*/ 536754 h 536754"/>
                <a:gd name="connsiteX18" fmla="*/ 398084 w 576922"/>
                <a:gd name="connsiteY18" fmla="*/ 393017 h 536754"/>
                <a:gd name="connsiteX19" fmla="*/ 385634 w 576922"/>
                <a:gd name="connsiteY19" fmla="*/ 376035 h 536754"/>
                <a:gd name="connsiteX20" fmla="*/ 298482 w 576922"/>
                <a:gd name="connsiteY20" fmla="*/ 352231 h 536754"/>
                <a:gd name="connsiteX21" fmla="*/ 291953 w 576922"/>
                <a:gd name="connsiteY21" fmla="*/ 365270 h 536754"/>
                <a:gd name="connsiteX22" fmla="*/ 291801 w 576922"/>
                <a:gd name="connsiteY22" fmla="*/ 365270 h 536754"/>
                <a:gd name="connsiteX23" fmla="*/ 309565 w 576922"/>
                <a:gd name="connsiteY23" fmla="*/ 502943 h 536754"/>
                <a:gd name="connsiteX24" fmla="*/ 290131 w 576922"/>
                <a:gd name="connsiteY24" fmla="*/ 536754 h 536754"/>
                <a:gd name="connsiteX25" fmla="*/ 286791 w 576922"/>
                <a:gd name="connsiteY25" fmla="*/ 536754 h 536754"/>
                <a:gd name="connsiteX26" fmla="*/ 267356 w 576922"/>
                <a:gd name="connsiteY26" fmla="*/ 502943 h 536754"/>
                <a:gd name="connsiteX27" fmla="*/ 285120 w 576922"/>
                <a:gd name="connsiteY27" fmla="*/ 365270 h 536754"/>
                <a:gd name="connsiteX28" fmla="*/ 284969 w 576922"/>
                <a:gd name="connsiteY28" fmla="*/ 365270 h 536754"/>
                <a:gd name="connsiteX29" fmla="*/ 278440 w 576922"/>
                <a:gd name="connsiteY29" fmla="*/ 352231 h 536754"/>
                <a:gd name="connsiteX30" fmla="*/ 191288 w 576922"/>
                <a:gd name="connsiteY30" fmla="*/ 376035 h 536754"/>
                <a:gd name="connsiteX31" fmla="*/ 178838 w 576922"/>
                <a:gd name="connsiteY31" fmla="*/ 393017 h 536754"/>
                <a:gd name="connsiteX32" fmla="*/ 146649 w 576922"/>
                <a:gd name="connsiteY32" fmla="*/ 536754 h 536754"/>
                <a:gd name="connsiteX33" fmla="*/ 90775 w 576922"/>
                <a:gd name="connsiteY33" fmla="*/ 536754 h 536754"/>
                <a:gd name="connsiteX34" fmla="*/ 77717 w 576922"/>
                <a:gd name="connsiteY34" fmla="*/ 523715 h 536754"/>
                <a:gd name="connsiteX35" fmla="*/ 77717 w 576922"/>
                <a:gd name="connsiteY35" fmla="*/ 277481 h 536754"/>
                <a:gd name="connsiteX36" fmla="*/ 82272 w 576922"/>
                <a:gd name="connsiteY36" fmla="*/ 267626 h 536754"/>
                <a:gd name="connsiteX37" fmla="*/ 288461 w 576922"/>
                <a:gd name="connsiteY37" fmla="*/ 0 h 536754"/>
                <a:gd name="connsiteX38" fmla="*/ 305620 w 576922"/>
                <a:gd name="connsiteY38" fmla="*/ 6254 h 536754"/>
                <a:gd name="connsiteX39" fmla="*/ 567855 w 576922"/>
                <a:gd name="connsiteY39" fmla="*/ 231550 h 536754"/>
                <a:gd name="connsiteX40" fmla="*/ 570588 w 576922"/>
                <a:gd name="connsiteY40" fmla="*/ 268392 h 536754"/>
                <a:gd name="connsiteX41" fmla="*/ 550696 w 576922"/>
                <a:gd name="connsiteY41" fmla="*/ 277488 h 536754"/>
                <a:gd name="connsiteX42" fmla="*/ 533690 w 576922"/>
                <a:gd name="connsiteY42" fmla="*/ 271272 h 536754"/>
                <a:gd name="connsiteX43" fmla="*/ 288461 w 576922"/>
                <a:gd name="connsiteY43" fmla="*/ 60683 h 536754"/>
                <a:gd name="connsiteX44" fmla="*/ 43232 w 576922"/>
                <a:gd name="connsiteY44" fmla="*/ 271272 h 536754"/>
                <a:gd name="connsiteX45" fmla="*/ 6334 w 576922"/>
                <a:gd name="connsiteY45" fmla="*/ 268392 h 536754"/>
                <a:gd name="connsiteX46" fmla="*/ 9067 w 576922"/>
                <a:gd name="connsiteY46" fmla="*/ 231550 h 536754"/>
                <a:gd name="connsiteX47" fmla="*/ 271303 w 576922"/>
                <a:gd name="connsiteY47" fmla="*/ 6254 h 536754"/>
                <a:gd name="connsiteX48" fmla="*/ 288461 w 576922"/>
                <a:gd name="connsiteY48" fmla="*/ 0 h 536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576922" h="536754">
                  <a:moveTo>
                    <a:pt x="362096" y="472751"/>
                  </a:moveTo>
                  <a:lnTo>
                    <a:pt x="376350" y="536754"/>
                  </a:lnTo>
                  <a:lnTo>
                    <a:pt x="362096" y="536754"/>
                  </a:lnTo>
                  <a:close/>
                  <a:moveTo>
                    <a:pt x="214826" y="472751"/>
                  </a:moveTo>
                  <a:lnTo>
                    <a:pt x="214826" y="536754"/>
                  </a:lnTo>
                  <a:lnTo>
                    <a:pt x="200572" y="536754"/>
                  </a:lnTo>
                  <a:close/>
                  <a:moveTo>
                    <a:pt x="288461" y="200761"/>
                  </a:moveTo>
                  <a:cubicBezTo>
                    <a:pt x="251717" y="200761"/>
                    <a:pt x="221958" y="230478"/>
                    <a:pt x="221958" y="267171"/>
                  </a:cubicBezTo>
                  <a:cubicBezTo>
                    <a:pt x="221958" y="303712"/>
                    <a:pt x="251717" y="346317"/>
                    <a:pt x="288461" y="346317"/>
                  </a:cubicBezTo>
                  <a:cubicBezTo>
                    <a:pt x="325204" y="346317"/>
                    <a:pt x="354963" y="303712"/>
                    <a:pt x="354963" y="267171"/>
                  </a:cubicBezTo>
                  <a:cubicBezTo>
                    <a:pt x="354963" y="230478"/>
                    <a:pt x="325204" y="200761"/>
                    <a:pt x="288461" y="200761"/>
                  </a:cubicBezTo>
                  <a:close/>
                  <a:moveTo>
                    <a:pt x="279958" y="97355"/>
                  </a:moveTo>
                  <a:cubicBezTo>
                    <a:pt x="284817" y="93109"/>
                    <a:pt x="292105" y="93109"/>
                    <a:pt x="296963" y="97355"/>
                  </a:cubicBezTo>
                  <a:lnTo>
                    <a:pt x="494649" y="267626"/>
                  </a:lnTo>
                  <a:cubicBezTo>
                    <a:pt x="497534" y="270052"/>
                    <a:pt x="499204" y="273691"/>
                    <a:pt x="499204" y="277481"/>
                  </a:cubicBezTo>
                  <a:lnTo>
                    <a:pt x="499204" y="523715"/>
                  </a:lnTo>
                  <a:cubicBezTo>
                    <a:pt x="499204" y="530993"/>
                    <a:pt x="493283" y="536754"/>
                    <a:pt x="486147" y="536754"/>
                  </a:cubicBezTo>
                  <a:lnTo>
                    <a:pt x="430272" y="536754"/>
                  </a:lnTo>
                  <a:lnTo>
                    <a:pt x="398084" y="393017"/>
                  </a:lnTo>
                  <a:cubicBezTo>
                    <a:pt x="396414" y="386194"/>
                    <a:pt x="392314" y="379826"/>
                    <a:pt x="385634" y="376035"/>
                  </a:cubicBezTo>
                  <a:cubicBezTo>
                    <a:pt x="383963" y="375126"/>
                    <a:pt x="346916" y="354808"/>
                    <a:pt x="298482" y="352231"/>
                  </a:cubicBezTo>
                  <a:lnTo>
                    <a:pt x="291953" y="365270"/>
                  </a:lnTo>
                  <a:lnTo>
                    <a:pt x="291801" y="365270"/>
                  </a:lnTo>
                  <a:lnTo>
                    <a:pt x="309565" y="502943"/>
                  </a:lnTo>
                  <a:lnTo>
                    <a:pt x="290131" y="536754"/>
                  </a:lnTo>
                  <a:lnTo>
                    <a:pt x="286791" y="536754"/>
                  </a:lnTo>
                  <a:lnTo>
                    <a:pt x="267356" y="502943"/>
                  </a:lnTo>
                  <a:lnTo>
                    <a:pt x="285120" y="365270"/>
                  </a:lnTo>
                  <a:lnTo>
                    <a:pt x="284969" y="365270"/>
                  </a:lnTo>
                  <a:lnTo>
                    <a:pt x="278440" y="352231"/>
                  </a:lnTo>
                  <a:cubicBezTo>
                    <a:pt x="229853" y="354808"/>
                    <a:pt x="192958" y="375126"/>
                    <a:pt x="191288" y="376035"/>
                  </a:cubicBezTo>
                  <a:cubicBezTo>
                    <a:pt x="184607" y="379826"/>
                    <a:pt x="180508" y="386194"/>
                    <a:pt x="178838" y="393017"/>
                  </a:cubicBezTo>
                  <a:lnTo>
                    <a:pt x="146649" y="536754"/>
                  </a:lnTo>
                  <a:lnTo>
                    <a:pt x="90775" y="536754"/>
                  </a:lnTo>
                  <a:cubicBezTo>
                    <a:pt x="83639" y="536754"/>
                    <a:pt x="77717" y="530993"/>
                    <a:pt x="77717" y="523715"/>
                  </a:cubicBezTo>
                  <a:lnTo>
                    <a:pt x="77717" y="277481"/>
                  </a:lnTo>
                  <a:cubicBezTo>
                    <a:pt x="77717" y="273691"/>
                    <a:pt x="79387" y="270052"/>
                    <a:pt x="82272" y="267626"/>
                  </a:cubicBezTo>
                  <a:close/>
                  <a:moveTo>
                    <a:pt x="288461" y="0"/>
                  </a:moveTo>
                  <a:cubicBezTo>
                    <a:pt x="294573" y="0"/>
                    <a:pt x="300685" y="2085"/>
                    <a:pt x="305620" y="6254"/>
                  </a:cubicBezTo>
                  <a:lnTo>
                    <a:pt x="567855" y="231550"/>
                  </a:lnTo>
                  <a:cubicBezTo>
                    <a:pt x="578787" y="240950"/>
                    <a:pt x="580002" y="257476"/>
                    <a:pt x="570588" y="268392"/>
                  </a:cubicBezTo>
                  <a:cubicBezTo>
                    <a:pt x="565425" y="274456"/>
                    <a:pt x="558137" y="277488"/>
                    <a:pt x="550696" y="277488"/>
                  </a:cubicBezTo>
                  <a:cubicBezTo>
                    <a:pt x="544623" y="277488"/>
                    <a:pt x="538549" y="275517"/>
                    <a:pt x="533690" y="271272"/>
                  </a:cubicBezTo>
                  <a:lnTo>
                    <a:pt x="288461" y="60683"/>
                  </a:lnTo>
                  <a:lnTo>
                    <a:pt x="43232" y="271272"/>
                  </a:lnTo>
                  <a:cubicBezTo>
                    <a:pt x="32299" y="280672"/>
                    <a:pt x="15748" y="279459"/>
                    <a:pt x="6334" y="268392"/>
                  </a:cubicBezTo>
                  <a:cubicBezTo>
                    <a:pt x="-3080" y="257476"/>
                    <a:pt x="-1865" y="240950"/>
                    <a:pt x="9067" y="231550"/>
                  </a:cubicBezTo>
                  <a:lnTo>
                    <a:pt x="271303" y="6254"/>
                  </a:lnTo>
                  <a:cubicBezTo>
                    <a:pt x="276238" y="2085"/>
                    <a:pt x="282350" y="0"/>
                    <a:pt x="28846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square" lIns="91440" tIns="45720" rIns="91440" bIns="4572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>
                <a:latin typeface="字魂58号-创中黑" panose="00000500000000000000" pitchFamily="2" charset="-122"/>
                <a:ea typeface="字魂58号-创中黑" panose="00000500000000000000" pitchFamily="2" charset="-122"/>
              </a:endParaRPr>
            </a:p>
          </p:txBody>
        </p:sp>
      </p:grpSp>
      <p:grpSp>
        <p:nvGrpSpPr>
          <p:cNvPr id="13" name="组合 1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32C6584-FCBE-2ACE-2DE6-2FD0792E02D5}"/>
              </a:ext>
            </a:extLst>
          </p:cNvPr>
          <p:cNvGrpSpPr/>
          <p:nvPr/>
        </p:nvGrpSpPr>
        <p:grpSpPr>
          <a:xfrm>
            <a:off x="869048" y="3420162"/>
            <a:ext cx="878080" cy="880403"/>
            <a:chOff x="5706647" y="3404914"/>
            <a:chExt cx="878080" cy="880403"/>
          </a:xfrm>
        </p:grpSpPr>
        <p:sp>
          <p:nvSpPr>
            <p:cNvPr id="14" name="ïṧ1îdê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081EFE5-94A3-845E-95E0-369CE1007A10}"/>
                </a:ext>
              </a:extLst>
            </p:cNvPr>
            <p:cNvSpPr/>
            <p:nvPr/>
          </p:nvSpPr>
          <p:spPr bwMode="auto">
            <a:xfrm>
              <a:off x="5706647" y="3404914"/>
              <a:ext cx="878080" cy="880403"/>
            </a:xfrm>
            <a:prstGeom prst="ellipse">
              <a:avLst/>
            </a:prstGeom>
            <a:solidFill>
              <a:srgbClr val="C00000"/>
            </a:solidFill>
            <a:ln w="28575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 lang="en-US" sz="3200">
                <a:solidFill>
                  <a:srgbClr val="FFFFFF"/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endParaRPr>
            </a:p>
          </p:txBody>
        </p:sp>
        <p:sp>
          <p:nvSpPr>
            <p:cNvPr id="15" name="îṩ1íḋê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432B010-EBD2-11BE-A187-8C2822A72053}"/>
                </a:ext>
              </a:extLst>
            </p:cNvPr>
            <p:cNvSpPr/>
            <p:nvPr/>
          </p:nvSpPr>
          <p:spPr bwMode="auto">
            <a:xfrm>
              <a:off x="5920922" y="3635999"/>
              <a:ext cx="449531" cy="418232"/>
            </a:xfrm>
            <a:custGeom>
              <a:avLst/>
              <a:gdLst>
                <a:gd name="connsiteX0" fmla="*/ 362096 w 576922"/>
                <a:gd name="connsiteY0" fmla="*/ 472751 h 536754"/>
                <a:gd name="connsiteX1" fmla="*/ 376350 w 576922"/>
                <a:gd name="connsiteY1" fmla="*/ 536754 h 536754"/>
                <a:gd name="connsiteX2" fmla="*/ 362096 w 576922"/>
                <a:gd name="connsiteY2" fmla="*/ 536754 h 536754"/>
                <a:gd name="connsiteX3" fmla="*/ 214826 w 576922"/>
                <a:gd name="connsiteY3" fmla="*/ 472751 h 536754"/>
                <a:gd name="connsiteX4" fmla="*/ 214826 w 576922"/>
                <a:gd name="connsiteY4" fmla="*/ 536754 h 536754"/>
                <a:gd name="connsiteX5" fmla="*/ 200572 w 576922"/>
                <a:gd name="connsiteY5" fmla="*/ 536754 h 536754"/>
                <a:gd name="connsiteX6" fmla="*/ 288461 w 576922"/>
                <a:gd name="connsiteY6" fmla="*/ 200761 h 536754"/>
                <a:gd name="connsiteX7" fmla="*/ 221958 w 576922"/>
                <a:gd name="connsiteY7" fmla="*/ 267171 h 536754"/>
                <a:gd name="connsiteX8" fmla="*/ 288461 w 576922"/>
                <a:gd name="connsiteY8" fmla="*/ 346317 h 536754"/>
                <a:gd name="connsiteX9" fmla="*/ 354963 w 576922"/>
                <a:gd name="connsiteY9" fmla="*/ 267171 h 536754"/>
                <a:gd name="connsiteX10" fmla="*/ 288461 w 576922"/>
                <a:gd name="connsiteY10" fmla="*/ 200761 h 536754"/>
                <a:gd name="connsiteX11" fmla="*/ 279958 w 576922"/>
                <a:gd name="connsiteY11" fmla="*/ 97355 h 536754"/>
                <a:gd name="connsiteX12" fmla="*/ 296963 w 576922"/>
                <a:gd name="connsiteY12" fmla="*/ 97355 h 536754"/>
                <a:gd name="connsiteX13" fmla="*/ 494649 w 576922"/>
                <a:gd name="connsiteY13" fmla="*/ 267626 h 536754"/>
                <a:gd name="connsiteX14" fmla="*/ 499204 w 576922"/>
                <a:gd name="connsiteY14" fmla="*/ 277481 h 536754"/>
                <a:gd name="connsiteX15" fmla="*/ 499204 w 576922"/>
                <a:gd name="connsiteY15" fmla="*/ 523715 h 536754"/>
                <a:gd name="connsiteX16" fmla="*/ 486147 w 576922"/>
                <a:gd name="connsiteY16" fmla="*/ 536754 h 536754"/>
                <a:gd name="connsiteX17" fmla="*/ 430272 w 576922"/>
                <a:gd name="connsiteY17" fmla="*/ 536754 h 536754"/>
                <a:gd name="connsiteX18" fmla="*/ 398084 w 576922"/>
                <a:gd name="connsiteY18" fmla="*/ 393017 h 536754"/>
                <a:gd name="connsiteX19" fmla="*/ 385634 w 576922"/>
                <a:gd name="connsiteY19" fmla="*/ 376035 h 536754"/>
                <a:gd name="connsiteX20" fmla="*/ 298482 w 576922"/>
                <a:gd name="connsiteY20" fmla="*/ 352231 h 536754"/>
                <a:gd name="connsiteX21" fmla="*/ 291953 w 576922"/>
                <a:gd name="connsiteY21" fmla="*/ 365270 h 536754"/>
                <a:gd name="connsiteX22" fmla="*/ 291801 w 576922"/>
                <a:gd name="connsiteY22" fmla="*/ 365270 h 536754"/>
                <a:gd name="connsiteX23" fmla="*/ 309565 w 576922"/>
                <a:gd name="connsiteY23" fmla="*/ 502943 h 536754"/>
                <a:gd name="connsiteX24" fmla="*/ 290131 w 576922"/>
                <a:gd name="connsiteY24" fmla="*/ 536754 h 536754"/>
                <a:gd name="connsiteX25" fmla="*/ 286791 w 576922"/>
                <a:gd name="connsiteY25" fmla="*/ 536754 h 536754"/>
                <a:gd name="connsiteX26" fmla="*/ 267356 w 576922"/>
                <a:gd name="connsiteY26" fmla="*/ 502943 h 536754"/>
                <a:gd name="connsiteX27" fmla="*/ 285120 w 576922"/>
                <a:gd name="connsiteY27" fmla="*/ 365270 h 536754"/>
                <a:gd name="connsiteX28" fmla="*/ 284969 w 576922"/>
                <a:gd name="connsiteY28" fmla="*/ 365270 h 536754"/>
                <a:gd name="connsiteX29" fmla="*/ 278440 w 576922"/>
                <a:gd name="connsiteY29" fmla="*/ 352231 h 536754"/>
                <a:gd name="connsiteX30" fmla="*/ 191288 w 576922"/>
                <a:gd name="connsiteY30" fmla="*/ 376035 h 536754"/>
                <a:gd name="connsiteX31" fmla="*/ 178838 w 576922"/>
                <a:gd name="connsiteY31" fmla="*/ 393017 h 536754"/>
                <a:gd name="connsiteX32" fmla="*/ 146649 w 576922"/>
                <a:gd name="connsiteY32" fmla="*/ 536754 h 536754"/>
                <a:gd name="connsiteX33" fmla="*/ 90775 w 576922"/>
                <a:gd name="connsiteY33" fmla="*/ 536754 h 536754"/>
                <a:gd name="connsiteX34" fmla="*/ 77717 w 576922"/>
                <a:gd name="connsiteY34" fmla="*/ 523715 h 536754"/>
                <a:gd name="connsiteX35" fmla="*/ 77717 w 576922"/>
                <a:gd name="connsiteY35" fmla="*/ 277481 h 536754"/>
                <a:gd name="connsiteX36" fmla="*/ 82272 w 576922"/>
                <a:gd name="connsiteY36" fmla="*/ 267626 h 536754"/>
                <a:gd name="connsiteX37" fmla="*/ 288461 w 576922"/>
                <a:gd name="connsiteY37" fmla="*/ 0 h 536754"/>
                <a:gd name="connsiteX38" fmla="*/ 305620 w 576922"/>
                <a:gd name="connsiteY38" fmla="*/ 6254 h 536754"/>
                <a:gd name="connsiteX39" fmla="*/ 567855 w 576922"/>
                <a:gd name="connsiteY39" fmla="*/ 231550 h 536754"/>
                <a:gd name="connsiteX40" fmla="*/ 570588 w 576922"/>
                <a:gd name="connsiteY40" fmla="*/ 268392 h 536754"/>
                <a:gd name="connsiteX41" fmla="*/ 550696 w 576922"/>
                <a:gd name="connsiteY41" fmla="*/ 277488 h 536754"/>
                <a:gd name="connsiteX42" fmla="*/ 533690 w 576922"/>
                <a:gd name="connsiteY42" fmla="*/ 271272 h 536754"/>
                <a:gd name="connsiteX43" fmla="*/ 288461 w 576922"/>
                <a:gd name="connsiteY43" fmla="*/ 60683 h 536754"/>
                <a:gd name="connsiteX44" fmla="*/ 43232 w 576922"/>
                <a:gd name="connsiteY44" fmla="*/ 271272 h 536754"/>
                <a:gd name="connsiteX45" fmla="*/ 6334 w 576922"/>
                <a:gd name="connsiteY45" fmla="*/ 268392 h 536754"/>
                <a:gd name="connsiteX46" fmla="*/ 9067 w 576922"/>
                <a:gd name="connsiteY46" fmla="*/ 231550 h 536754"/>
                <a:gd name="connsiteX47" fmla="*/ 271303 w 576922"/>
                <a:gd name="connsiteY47" fmla="*/ 6254 h 536754"/>
                <a:gd name="connsiteX48" fmla="*/ 288461 w 576922"/>
                <a:gd name="connsiteY48" fmla="*/ 0 h 536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576922" h="536754">
                  <a:moveTo>
                    <a:pt x="362096" y="472751"/>
                  </a:moveTo>
                  <a:lnTo>
                    <a:pt x="376350" y="536754"/>
                  </a:lnTo>
                  <a:lnTo>
                    <a:pt x="362096" y="536754"/>
                  </a:lnTo>
                  <a:close/>
                  <a:moveTo>
                    <a:pt x="214826" y="472751"/>
                  </a:moveTo>
                  <a:lnTo>
                    <a:pt x="214826" y="536754"/>
                  </a:lnTo>
                  <a:lnTo>
                    <a:pt x="200572" y="536754"/>
                  </a:lnTo>
                  <a:close/>
                  <a:moveTo>
                    <a:pt x="288461" y="200761"/>
                  </a:moveTo>
                  <a:cubicBezTo>
                    <a:pt x="251717" y="200761"/>
                    <a:pt x="221958" y="230478"/>
                    <a:pt x="221958" y="267171"/>
                  </a:cubicBezTo>
                  <a:cubicBezTo>
                    <a:pt x="221958" y="303712"/>
                    <a:pt x="251717" y="346317"/>
                    <a:pt x="288461" y="346317"/>
                  </a:cubicBezTo>
                  <a:cubicBezTo>
                    <a:pt x="325204" y="346317"/>
                    <a:pt x="354963" y="303712"/>
                    <a:pt x="354963" y="267171"/>
                  </a:cubicBezTo>
                  <a:cubicBezTo>
                    <a:pt x="354963" y="230478"/>
                    <a:pt x="325204" y="200761"/>
                    <a:pt x="288461" y="200761"/>
                  </a:cubicBezTo>
                  <a:close/>
                  <a:moveTo>
                    <a:pt x="279958" y="97355"/>
                  </a:moveTo>
                  <a:cubicBezTo>
                    <a:pt x="284817" y="93109"/>
                    <a:pt x="292105" y="93109"/>
                    <a:pt x="296963" y="97355"/>
                  </a:cubicBezTo>
                  <a:lnTo>
                    <a:pt x="494649" y="267626"/>
                  </a:lnTo>
                  <a:cubicBezTo>
                    <a:pt x="497534" y="270052"/>
                    <a:pt x="499204" y="273691"/>
                    <a:pt x="499204" y="277481"/>
                  </a:cubicBezTo>
                  <a:lnTo>
                    <a:pt x="499204" y="523715"/>
                  </a:lnTo>
                  <a:cubicBezTo>
                    <a:pt x="499204" y="530993"/>
                    <a:pt x="493283" y="536754"/>
                    <a:pt x="486147" y="536754"/>
                  </a:cubicBezTo>
                  <a:lnTo>
                    <a:pt x="430272" y="536754"/>
                  </a:lnTo>
                  <a:lnTo>
                    <a:pt x="398084" y="393017"/>
                  </a:lnTo>
                  <a:cubicBezTo>
                    <a:pt x="396414" y="386194"/>
                    <a:pt x="392314" y="379826"/>
                    <a:pt x="385634" y="376035"/>
                  </a:cubicBezTo>
                  <a:cubicBezTo>
                    <a:pt x="383963" y="375126"/>
                    <a:pt x="346916" y="354808"/>
                    <a:pt x="298482" y="352231"/>
                  </a:cubicBezTo>
                  <a:lnTo>
                    <a:pt x="291953" y="365270"/>
                  </a:lnTo>
                  <a:lnTo>
                    <a:pt x="291801" y="365270"/>
                  </a:lnTo>
                  <a:lnTo>
                    <a:pt x="309565" y="502943"/>
                  </a:lnTo>
                  <a:lnTo>
                    <a:pt x="290131" y="536754"/>
                  </a:lnTo>
                  <a:lnTo>
                    <a:pt x="286791" y="536754"/>
                  </a:lnTo>
                  <a:lnTo>
                    <a:pt x="267356" y="502943"/>
                  </a:lnTo>
                  <a:lnTo>
                    <a:pt x="285120" y="365270"/>
                  </a:lnTo>
                  <a:lnTo>
                    <a:pt x="284969" y="365270"/>
                  </a:lnTo>
                  <a:lnTo>
                    <a:pt x="278440" y="352231"/>
                  </a:lnTo>
                  <a:cubicBezTo>
                    <a:pt x="229853" y="354808"/>
                    <a:pt x="192958" y="375126"/>
                    <a:pt x="191288" y="376035"/>
                  </a:cubicBezTo>
                  <a:cubicBezTo>
                    <a:pt x="184607" y="379826"/>
                    <a:pt x="180508" y="386194"/>
                    <a:pt x="178838" y="393017"/>
                  </a:cubicBezTo>
                  <a:lnTo>
                    <a:pt x="146649" y="536754"/>
                  </a:lnTo>
                  <a:lnTo>
                    <a:pt x="90775" y="536754"/>
                  </a:lnTo>
                  <a:cubicBezTo>
                    <a:pt x="83639" y="536754"/>
                    <a:pt x="77717" y="530993"/>
                    <a:pt x="77717" y="523715"/>
                  </a:cubicBezTo>
                  <a:lnTo>
                    <a:pt x="77717" y="277481"/>
                  </a:lnTo>
                  <a:cubicBezTo>
                    <a:pt x="77717" y="273691"/>
                    <a:pt x="79387" y="270052"/>
                    <a:pt x="82272" y="267626"/>
                  </a:cubicBezTo>
                  <a:close/>
                  <a:moveTo>
                    <a:pt x="288461" y="0"/>
                  </a:moveTo>
                  <a:cubicBezTo>
                    <a:pt x="294573" y="0"/>
                    <a:pt x="300685" y="2085"/>
                    <a:pt x="305620" y="6254"/>
                  </a:cubicBezTo>
                  <a:lnTo>
                    <a:pt x="567855" y="231550"/>
                  </a:lnTo>
                  <a:cubicBezTo>
                    <a:pt x="578787" y="240950"/>
                    <a:pt x="580002" y="257476"/>
                    <a:pt x="570588" y="268392"/>
                  </a:cubicBezTo>
                  <a:cubicBezTo>
                    <a:pt x="565425" y="274456"/>
                    <a:pt x="558137" y="277488"/>
                    <a:pt x="550696" y="277488"/>
                  </a:cubicBezTo>
                  <a:cubicBezTo>
                    <a:pt x="544623" y="277488"/>
                    <a:pt x="538549" y="275517"/>
                    <a:pt x="533690" y="271272"/>
                  </a:cubicBezTo>
                  <a:lnTo>
                    <a:pt x="288461" y="60683"/>
                  </a:lnTo>
                  <a:lnTo>
                    <a:pt x="43232" y="271272"/>
                  </a:lnTo>
                  <a:cubicBezTo>
                    <a:pt x="32299" y="280672"/>
                    <a:pt x="15748" y="279459"/>
                    <a:pt x="6334" y="268392"/>
                  </a:cubicBezTo>
                  <a:cubicBezTo>
                    <a:pt x="-3080" y="257476"/>
                    <a:pt x="-1865" y="240950"/>
                    <a:pt x="9067" y="231550"/>
                  </a:cubicBezTo>
                  <a:lnTo>
                    <a:pt x="271303" y="6254"/>
                  </a:lnTo>
                  <a:cubicBezTo>
                    <a:pt x="276238" y="2085"/>
                    <a:pt x="282350" y="0"/>
                    <a:pt x="28846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square" lIns="91440" tIns="45720" rIns="91440" bIns="4572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>
                <a:latin typeface="字魂58号-创中黑" panose="00000500000000000000" pitchFamily="2" charset="-122"/>
                <a:ea typeface="字魂58号-创中黑" panose="00000500000000000000" pitchFamily="2" charset="-122"/>
              </a:endParaRPr>
            </a:p>
          </p:txBody>
        </p:sp>
      </p:grpSp>
      <p:grpSp>
        <p:nvGrpSpPr>
          <p:cNvPr id="16" name="组合 1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FFAD746-A75D-0083-244A-0B0C8CAB08DE}"/>
              </a:ext>
            </a:extLst>
          </p:cNvPr>
          <p:cNvGrpSpPr/>
          <p:nvPr/>
        </p:nvGrpSpPr>
        <p:grpSpPr>
          <a:xfrm>
            <a:off x="869048" y="4955662"/>
            <a:ext cx="878080" cy="880403"/>
            <a:chOff x="5706647" y="4996969"/>
            <a:chExt cx="878080" cy="880403"/>
          </a:xfrm>
        </p:grpSpPr>
        <p:sp>
          <p:nvSpPr>
            <p:cNvPr id="17" name="ïšlïḓe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936397C5-0633-3CE6-C406-0CB3587123FA}"/>
                </a:ext>
              </a:extLst>
            </p:cNvPr>
            <p:cNvSpPr/>
            <p:nvPr/>
          </p:nvSpPr>
          <p:spPr bwMode="auto">
            <a:xfrm>
              <a:off x="5706647" y="4996969"/>
              <a:ext cx="878080" cy="880403"/>
            </a:xfrm>
            <a:prstGeom prst="ellipse">
              <a:avLst/>
            </a:prstGeom>
            <a:solidFill>
              <a:srgbClr val="C00000"/>
            </a:solidFill>
            <a:ln w="28575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 lang="en-US" sz="3200">
                <a:solidFill>
                  <a:srgbClr val="FFFFFF"/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endParaRPr>
            </a:p>
          </p:txBody>
        </p:sp>
        <p:sp>
          <p:nvSpPr>
            <p:cNvPr id="18" name="íSľiḍê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B1C2EDB-6CBE-C625-CACA-2E7CEE9AF676}"/>
                </a:ext>
              </a:extLst>
            </p:cNvPr>
            <p:cNvSpPr/>
            <p:nvPr/>
          </p:nvSpPr>
          <p:spPr bwMode="auto">
            <a:xfrm>
              <a:off x="5920922" y="5228054"/>
              <a:ext cx="449531" cy="418232"/>
            </a:xfrm>
            <a:custGeom>
              <a:avLst/>
              <a:gdLst>
                <a:gd name="connsiteX0" fmla="*/ 362096 w 576922"/>
                <a:gd name="connsiteY0" fmla="*/ 472751 h 536754"/>
                <a:gd name="connsiteX1" fmla="*/ 376350 w 576922"/>
                <a:gd name="connsiteY1" fmla="*/ 536754 h 536754"/>
                <a:gd name="connsiteX2" fmla="*/ 362096 w 576922"/>
                <a:gd name="connsiteY2" fmla="*/ 536754 h 536754"/>
                <a:gd name="connsiteX3" fmla="*/ 214826 w 576922"/>
                <a:gd name="connsiteY3" fmla="*/ 472751 h 536754"/>
                <a:gd name="connsiteX4" fmla="*/ 214826 w 576922"/>
                <a:gd name="connsiteY4" fmla="*/ 536754 h 536754"/>
                <a:gd name="connsiteX5" fmla="*/ 200572 w 576922"/>
                <a:gd name="connsiteY5" fmla="*/ 536754 h 536754"/>
                <a:gd name="connsiteX6" fmla="*/ 288461 w 576922"/>
                <a:gd name="connsiteY6" fmla="*/ 200761 h 536754"/>
                <a:gd name="connsiteX7" fmla="*/ 221958 w 576922"/>
                <a:gd name="connsiteY7" fmla="*/ 267171 h 536754"/>
                <a:gd name="connsiteX8" fmla="*/ 288461 w 576922"/>
                <a:gd name="connsiteY8" fmla="*/ 346317 h 536754"/>
                <a:gd name="connsiteX9" fmla="*/ 354963 w 576922"/>
                <a:gd name="connsiteY9" fmla="*/ 267171 h 536754"/>
                <a:gd name="connsiteX10" fmla="*/ 288461 w 576922"/>
                <a:gd name="connsiteY10" fmla="*/ 200761 h 536754"/>
                <a:gd name="connsiteX11" fmla="*/ 279958 w 576922"/>
                <a:gd name="connsiteY11" fmla="*/ 97355 h 536754"/>
                <a:gd name="connsiteX12" fmla="*/ 296963 w 576922"/>
                <a:gd name="connsiteY12" fmla="*/ 97355 h 536754"/>
                <a:gd name="connsiteX13" fmla="*/ 494649 w 576922"/>
                <a:gd name="connsiteY13" fmla="*/ 267626 h 536754"/>
                <a:gd name="connsiteX14" fmla="*/ 499204 w 576922"/>
                <a:gd name="connsiteY14" fmla="*/ 277481 h 536754"/>
                <a:gd name="connsiteX15" fmla="*/ 499204 w 576922"/>
                <a:gd name="connsiteY15" fmla="*/ 523715 h 536754"/>
                <a:gd name="connsiteX16" fmla="*/ 486147 w 576922"/>
                <a:gd name="connsiteY16" fmla="*/ 536754 h 536754"/>
                <a:gd name="connsiteX17" fmla="*/ 430272 w 576922"/>
                <a:gd name="connsiteY17" fmla="*/ 536754 h 536754"/>
                <a:gd name="connsiteX18" fmla="*/ 398084 w 576922"/>
                <a:gd name="connsiteY18" fmla="*/ 393017 h 536754"/>
                <a:gd name="connsiteX19" fmla="*/ 385634 w 576922"/>
                <a:gd name="connsiteY19" fmla="*/ 376035 h 536754"/>
                <a:gd name="connsiteX20" fmla="*/ 298482 w 576922"/>
                <a:gd name="connsiteY20" fmla="*/ 352231 h 536754"/>
                <a:gd name="connsiteX21" fmla="*/ 291953 w 576922"/>
                <a:gd name="connsiteY21" fmla="*/ 365270 h 536754"/>
                <a:gd name="connsiteX22" fmla="*/ 291801 w 576922"/>
                <a:gd name="connsiteY22" fmla="*/ 365270 h 536754"/>
                <a:gd name="connsiteX23" fmla="*/ 309565 w 576922"/>
                <a:gd name="connsiteY23" fmla="*/ 502943 h 536754"/>
                <a:gd name="connsiteX24" fmla="*/ 290131 w 576922"/>
                <a:gd name="connsiteY24" fmla="*/ 536754 h 536754"/>
                <a:gd name="connsiteX25" fmla="*/ 286791 w 576922"/>
                <a:gd name="connsiteY25" fmla="*/ 536754 h 536754"/>
                <a:gd name="connsiteX26" fmla="*/ 267356 w 576922"/>
                <a:gd name="connsiteY26" fmla="*/ 502943 h 536754"/>
                <a:gd name="connsiteX27" fmla="*/ 285120 w 576922"/>
                <a:gd name="connsiteY27" fmla="*/ 365270 h 536754"/>
                <a:gd name="connsiteX28" fmla="*/ 284969 w 576922"/>
                <a:gd name="connsiteY28" fmla="*/ 365270 h 536754"/>
                <a:gd name="connsiteX29" fmla="*/ 278440 w 576922"/>
                <a:gd name="connsiteY29" fmla="*/ 352231 h 536754"/>
                <a:gd name="connsiteX30" fmla="*/ 191288 w 576922"/>
                <a:gd name="connsiteY30" fmla="*/ 376035 h 536754"/>
                <a:gd name="connsiteX31" fmla="*/ 178838 w 576922"/>
                <a:gd name="connsiteY31" fmla="*/ 393017 h 536754"/>
                <a:gd name="connsiteX32" fmla="*/ 146649 w 576922"/>
                <a:gd name="connsiteY32" fmla="*/ 536754 h 536754"/>
                <a:gd name="connsiteX33" fmla="*/ 90775 w 576922"/>
                <a:gd name="connsiteY33" fmla="*/ 536754 h 536754"/>
                <a:gd name="connsiteX34" fmla="*/ 77717 w 576922"/>
                <a:gd name="connsiteY34" fmla="*/ 523715 h 536754"/>
                <a:gd name="connsiteX35" fmla="*/ 77717 w 576922"/>
                <a:gd name="connsiteY35" fmla="*/ 277481 h 536754"/>
                <a:gd name="connsiteX36" fmla="*/ 82272 w 576922"/>
                <a:gd name="connsiteY36" fmla="*/ 267626 h 536754"/>
                <a:gd name="connsiteX37" fmla="*/ 288461 w 576922"/>
                <a:gd name="connsiteY37" fmla="*/ 0 h 536754"/>
                <a:gd name="connsiteX38" fmla="*/ 305620 w 576922"/>
                <a:gd name="connsiteY38" fmla="*/ 6254 h 536754"/>
                <a:gd name="connsiteX39" fmla="*/ 567855 w 576922"/>
                <a:gd name="connsiteY39" fmla="*/ 231550 h 536754"/>
                <a:gd name="connsiteX40" fmla="*/ 570588 w 576922"/>
                <a:gd name="connsiteY40" fmla="*/ 268392 h 536754"/>
                <a:gd name="connsiteX41" fmla="*/ 550696 w 576922"/>
                <a:gd name="connsiteY41" fmla="*/ 277488 h 536754"/>
                <a:gd name="connsiteX42" fmla="*/ 533690 w 576922"/>
                <a:gd name="connsiteY42" fmla="*/ 271272 h 536754"/>
                <a:gd name="connsiteX43" fmla="*/ 288461 w 576922"/>
                <a:gd name="connsiteY43" fmla="*/ 60683 h 536754"/>
                <a:gd name="connsiteX44" fmla="*/ 43232 w 576922"/>
                <a:gd name="connsiteY44" fmla="*/ 271272 h 536754"/>
                <a:gd name="connsiteX45" fmla="*/ 6334 w 576922"/>
                <a:gd name="connsiteY45" fmla="*/ 268392 h 536754"/>
                <a:gd name="connsiteX46" fmla="*/ 9067 w 576922"/>
                <a:gd name="connsiteY46" fmla="*/ 231550 h 536754"/>
                <a:gd name="connsiteX47" fmla="*/ 271303 w 576922"/>
                <a:gd name="connsiteY47" fmla="*/ 6254 h 536754"/>
                <a:gd name="connsiteX48" fmla="*/ 288461 w 576922"/>
                <a:gd name="connsiteY48" fmla="*/ 0 h 536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576922" h="536754">
                  <a:moveTo>
                    <a:pt x="362096" y="472751"/>
                  </a:moveTo>
                  <a:lnTo>
                    <a:pt x="376350" y="536754"/>
                  </a:lnTo>
                  <a:lnTo>
                    <a:pt x="362096" y="536754"/>
                  </a:lnTo>
                  <a:close/>
                  <a:moveTo>
                    <a:pt x="214826" y="472751"/>
                  </a:moveTo>
                  <a:lnTo>
                    <a:pt x="214826" y="536754"/>
                  </a:lnTo>
                  <a:lnTo>
                    <a:pt x="200572" y="536754"/>
                  </a:lnTo>
                  <a:close/>
                  <a:moveTo>
                    <a:pt x="288461" y="200761"/>
                  </a:moveTo>
                  <a:cubicBezTo>
                    <a:pt x="251717" y="200761"/>
                    <a:pt x="221958" y="230478"/>
                    <a:pt x="221958" y="267171"/>
                  </a:cubicBezTo>
                  <a:cubicBezTo>
                    <a:pt x="221958" y="303712"/>
                    <a:pt x="251717" y="346317"/>
                    <a:pt x="288461" y="346317"/>
                  </a:cubicBezTo>
                  <a:cubicBezTo>
                    <a:pt x="325204" y="346317"/>
                    <a:pt x="354963" y="303712"/>
                    <a:pt x="354963" y="267171"/>
                  </a:cubicBezTo>
                  <a:cubicBezTo>
                    <a:pt x="354963" y="230478"/>
                    <a:pt x="325204" y="200761"/>
                    <a:pt x="288461" y="200761"/>
                  </a:cubicBezTo>
                  <a:close/>
                  <a:moveTo>
                    <a:pt x="279958" y="97355"/>
                  </a:moveTo>
                  <a:cubicBezTo>
                    <a:pt x="284817" y="93109"/>
                    <a:pt x="292105" y="93109"/>
                    <a:pt x="296963" y="97355"/>
                  </a:cubicBezTo>
                  <a:lnTo>
                    <a:pt x="494649" y="267626"/>
                  </a:lnTo>
                  <a:cubicBezTo>
                    <a:pt x="497534" y="270052"/>
                    <a:pt x="499204" y="273691"/>
                    <a:pt x="499204" y="277481"/>
                  </a:cubicBezTo>
                  <a:lnTo>
                    <a:pt x="499204" y="523715"/>
                  </a:lnTo>
                  <a:cubicBezTo>
                    <a:pt x="499204" y="530993"/>
                    <a:pt x="493283" y="536754"/>
                    <a:pt x="486147" y="536754"/>
                  </a:cubicBezTo>
                  <a:lnTo>
                    <a:pt x="430272" y="536754"/>
                  </a:lnTo>
                  <a:lnTo>
                    <a:pt x="398084" y="393017"/>
                  </a:lnTo>
                  <a:cubicBezTo>
                    <a:pt x="396414" y="386194"/>
                    <a:pt x="392314" y="379826"/>
                    <a:pt x="385634" y="376035"/>
                  </a:cubicBezTo>
                  <a:cubicBezTo>
                    <a:pt x="383963" y="375126"/>
                    <a:pt x="346916" y="354808"/>
                    <a:pt x="298482" y="352231"/>
                  </a:cubicBezTo>
                  <a:lnTo>
                    <a:pt x="291953" y="365270"/>
                  </a:lnTo>
                  <a:lnTo>
                    <a:pt x="291801" y="365270"/>
                  </a:lnTo>
                  <a:lnTo>
                    <a:pt x="309565" y="502943"/>
                  </a:lnTo>
                  <a:lnTo>
                    <a:pt x="290131" y="536754"/>
                  </a:lnTo>
                  <a:lnTo>
                    <a:pt x="286791" y="536754"/>
                  </a:lnTo>
                  <a:lnTo>
                    <a:pt x="267356" y="502943"/>
                  </a:lnTo>
                  <a:lnTo>
                    <a:pt x="285120" y="365270"/>
                  </a:lnTo>
                  <a:lnTo>
                    <a:pt x="284969" y="365270"/>
                  </a:lnTo>
                  <a:lnTo>
                    <a:pt x="278440" y="352231"/>
                  </a:lnTo>
                  <a:cubicBezTo>
                    <a:pt x="229853" y="354808"/>
                    <a:pt x="192958" y="375126"/>
                    <a:pt x="191288" y="376035"/>
                  </a:cubicBezTo>
                  <a:cubicBezTo>
                    <a:pt x="184607" y="379826"/>
                    <a:pt x="180508" y="386194"/>
                    <a:pt x="178838" y="393017"/>
                  </a:cubicBezTo>
                  <a:lnTo>
                    <a:pt x="146649" y="536754"/>
                  </a:lnTo>
                  <a:lnTo>
                    <a:pt x="90775" y="536754"/>
                  </a:lnTo>
                  <a:cubicBezTo>
                    <a:pt x="83639" y="536754"/>
                    <a:pt x="77717" y="530993"/>
                    <a:pt x="77717" y="523715"/>
                  </a:cubicBezTo>
                  <a:lnTo>
                    <a:pt x="77717" y="277481"/>
                  </a:lnTo>
                  <a:cubicBezTo>
                    <a:pt x="77717" y="273691"/>
                    <a:pt x="79387" y="270052"/>
                    <a:pt x="82272" y="267626"/>
                  </a:cubicBezTo>
                  <a:close/>
                  <a:moveTo>
                    <a:pt x="288461" y="0"/>
                  </a:moveTo>
                  <a:cubicBezTo>
                    <a:pt x="294573" y="0"/>
                    <a:pt x="300685" y="2085"/>
                    <a:pt x="305620" y="6254"/>
                  </a:cubicBezTo>
                  <a:lnTo>
                    <a:pt x="567855" y="231550"/>
                  </a:lnTo>
                  <a:cubicBezTo>
                    <a:pt x="578787" y="240950"/>
                    <a:pt x="580002" y="257476"/>
                    <a:pt x="570588" y="268392"/>
                  </a:cubicBezTo>
                  <a:cubicBezTo>
                    <a:pt x="565425" y="274456"/>
                    <a:pt x="558137" y="277488"/>
                    <a:pt x="550696" y="277488"/>
                  </a:cubicBezTo>
                  <a:cubicBezTo>
                    <a:pt x="544623" y="277488"/>
                    <a:pt x="538549" y="275517"/>
                    <a:pt x="533690" y="271272"/>
                  </a:cubicBezTo>
                  <a:lnTo>
                    <a:pt x="288461" y="60683"/>
                  </a:lnTo>
                  <a:lnTo>
                    <a:pt x="43232" y="271272"/>
                  </a:lnTo>
                  <a:cubicBezTo>
                    <a:pt x="32299" y="280672"/>
                    <a:pt x="15748" y="279459"/>
                    <a:pt x="6334" y="268392"/>
                  </a:cubicBezTo>
                  <a:cubicBezTo>
                    <a:pt x="-3080" y="257476"/>
                    <a:pt x="-1865" y="240950"/>
                    <a:pt x="9067" y="231550"/>
                  </a:cubicBezTo>
                  <a:lnTo>
                    <a:pt x="271303" y="6254"/>
                  </a:lnTo>
                  <a:cubicBezTo>
                    <a:pt x="276238" y="2085"/>
                    <a:pt x="282350" y="0"/>
                    <a:pt x="28846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square" lIns="91440" tIns="45720" rIns="91440" bIns="4572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>
                <a:latin typeface="字魂58号-创中黑" panose="00000500000000000000" pitchFamily="2" charset="-122"/>
                <a:ea typeface="字魂58号-创中黑" panose="00000500000000000000" pitchFamily="2" charset="-122"/>
              </a:endParaRPr>
            </a:p>
          </p:txBody>
        </p:sp>
      </p:grp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9273B2E-824A-A4DF-05D2-935B09097F81}"/>
              </a:ext>
            </a:extLst>
          </p:cNvPr>
          <p:cNvCxnSpPr/>
          <p:nvPr/>
        </p:nvCxnSpPr>
        <p:spPr>
          <a:xfrm>
            <a:off x="1908737" y="3164880"/>
            <a:ext cx="3433763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9D9C1EE-1A8C-3560-AAAC-7F6A24101E87}"/>
              </a:ext>
            </a:extLst>
          </p:cNvPr>
          <p:cNvCxnSpPr/>
          <p:nvPr/>
        </p:nvCxnSpPr>
        <p:spPr>
          <a:xfrm>
            <a:off x="1908737" y="4765080"/>
            <a:ext cx="3433763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A9F8A33-DDD0-C116-5E20-DEC40427DE95}"/>
              </a:ext>
            </a:extLst>
          </p:cNvPr>
          <p:cNvSpPr txBox="1"/>
          <p:nvPr/>
        </p:nvSpPr>
        <p:spPr>
          <a:xfrm>
            <a:off x="2097938" y="1916832"/>
            <a:ext cx="3624959" cy="865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lnSpc>
                <a:spcPct val="150000"/>
              </a:lnSpc>
              <a:defRPr/>
            </a:pPr>
            <a:r>
              <a:rPr lang="en-US" altLang="zh-CN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A</a:t>
            </a:r>
            <a:r>
              <a:rPr lang="zh-CN" altLang="en-US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类火灾：指固体物质火灾，如木材、棉、毛、麻、纸张火灾等。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CEF4B5B-6FBC-D93F-09F2-6DE1D45397BF}"/>
              </a:ext>
            </a:extLst>
          </p:cNvPr>
          <p:cNvSpPr txBox="1"/>
          <p:nvPr/>
        </p:nvSpPr>
        <p:spPr>
          <a:xfrm>
            <a:off x="2097938" y="3359160"/>
            <a:ext cx="3979390" cy="12943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lnSpc>
                <a:spcPct val="150000"/>
              </a:lnSpc>
              <a:defRPr/>
            </a:pPr>
            <a:r>
              <a:rPr lang="en-US" altLang="zh-CN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B</a:t>
            </a:r>
            <a:r>
              <a:rPr lang="zh-CN" altLang="en-US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类火灾：指液体火灾和可熔化的固体火灾，如汽油、煤油、原油、甲醇、乙醇、沥青、石蜡火灾等。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528F668-3BC0-AE77-5D30-1F770DDDEBF8}"/>
              </a:ext>
            </a:extLst>
          </p:cNvPr>
          <p:cNvSpPr txBox="1"/>
          <p:nvPr/>
        </p:nvSpPr>
        <p:spPr>
          <a:xfrm>
            <a:off x="2097938" y="4917457"/>
            <a:ext cx="4246310" cy="878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lnSpc>
                <a:spcPct val="150000"/>
              </a:lnSpc>
              <a:defRPr/>
            </a:pPr>
            <a:r>
              <a:rPr lang="en-US" altLang="zh-CN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C</a:t>
            </a:r>
            <a:r>
              <a:rPr lang="zh-CN" altLang="en-US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类火灾：指气体火灾，如煤气、天然气、甲烷、乙烷、丙烷、氢气火灾等。</a:t>
            </a:r>
          </a:p>
        </p:txBody>
      </p:sp>
      <p:pic>
        <p:nvPicPr>
          <p:cNvPr id="27" name="图片 26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9E43C50D-4038-FCCE-6D03-9CCFE16F1FE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032104" y="672559"/>
            <a:ext cx="3433763" cy="67938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150928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D86A867-88F9-88AC-42D6-FE50C0871DF2}"/>
              </a:ext>
            </a:extLst>
          </p:cNvPr>
          <p:cNvGrpSpPr/>
          <p:nvPr/>
        </p:nvGrpSpPr>
        <p:grpSpPr>
          <a:xfrm>
            <a:off x="551384" y="404664"/>
            <a:ext cx="4032448" cy="753715"/>
            <a:chOff x="551384" y="404664"/>
            <a:chExt cx="4032448" cy="753715"/>
          </a:xfrm>
        </p:grpSpPr>
        <p:pic>
          <p:nvPicPr>
            <p:cNvPr id="5" name="图片 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D99948D-F71C-BE29-A200-A6EC5D3BF8F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51384" y="476672"/>
              <a:ext cx="720080" cy="648072"/>
            </a:xfrm>
            <a:prstGeom prst="rect">
              <a:avLst/>
            </a:prstGeom>
          </p:spPr>
        </p:pic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297B431-4533-DD19-CA4C-0A7DDC732927}"/>
                </a:ext>
              </a:extLst>
            </p:cNvPr>
            <p:cNvGrpSpPr/>
            <p:nvPr/>
          </p:nvGrpSpPr>
          <p:grpSpPr>
            <a:xfrm>
              <a:off x="1271464" y="404664"/>
              <a:ext cx="3312368" cy="753715"/>
              <a:chOff x="1847528" y="820114"/>
              <a:chExt cx="3312368" cy="753715"/>
            </a:xfrm>
          </p:grpSpPr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6442121-2745-3185-A18C-4C1D9F6955D0}"/>
                  </a:ext>
                </a:extLst>
              </p:cNvPr>
              <p:cNvSpPr txBox="1"/>
              <p:nvPr/>
            </p:nvSpPr>
            <p:spPr>
              <a:xfrm>
                <a:off x="1847528" y="820114"/>
                <a:ext cx="302433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dist"/>
                <a:r>
                  <a:rPr lang="zh-CN" altLang="en-US" sz="3200">
                    <a:solidFill>
                      <a:srgbClr val="961107"/>
                    </a:solidFill>
                    <a:latin typeface="字魂59号-创粗黑" panose="00000500000000000000" pitchFamily="2" charset="-122"/>
                    <a:ea typeface="字魂59号-创粗黑" panose="00000500000000000000" pitchFamily="2" charset="-122"/>
                  </a:rPr>
                  <a:t>消防基本知识</a:t>
                </a:r>
                <a:endParaRPr lang="zh-CN" altLang="en-US" sz="3200"/>
              </a:p>
            </p:txBody>
          </p:sp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2480057-7A93-B913-17EC-5F44078E4827}"/>
                  </a:ext>
                </a:extLst>
              </p:cNvPr>
              <p:cNvSpPr txBox="1"/>
              <p:nvPr/>
            </p:nvSpPr>
            <p:spPr>
              <a:xfrm>
                <a:off x="1847528" y="1312219"/>
                <a:ext cx="3312368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1050">
                    <a:latin typeface="字魂58号-创中黑" panose="00000500000000000000" pitchFamily="2" charset="-122"/>
                    <a:ea typeface="字魂58号-创中黑" panose="00000500000000000000" pitchFamily="2" charset="-122"/>
                  </a:rPr>
                  <a:t>BASIC KNOWLEDGE OF FIRE PROTECTION</a:t>
                </a:r>
                <a:endParaRPr lang="zh-CN" altLang="en-US" sz="1050">
                  <a:latin typeface="字魂58号-创中黑" panose="00000500000000000000" pitchFamily="2" charset="-122"/>
                  <a:ea typeface="字魂58号-创中黑" panose="00000500000000000000" pitchFamily="2" charset="-122"/>
                </a:endParaRPr>
              </a:p>
            </p:txBody>
          </p:sp>
        </p:grpSp>
      </p:grp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52A70E8-DCE5-B010-28B2-EC36F0761FB3}"/>
              </a:ext>
            </a:extLst>
          </p:cNvPr>
          <p:cNvCxnSpPr>
            <a:stCxn id="12" idx="4"/>
            <a:endCxn id="15" idx="0"/>
          </p:cNvCxnSpPr>
          <p:nvPr/>
        </p:nvCxnSpPr>
        <p:spPr>
          <a:xfrm flipH="1">
            <a:off x="3902891" y="2425698"/>
            <a:ext cx="0" cy="2986977"/>
          </a:xfrm>
          <a:prstGeom prst="line">
            <a:avLst/>
          </a:prstGeom>
          <a:ln w="285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iŝḷíďe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74A8820-9CB7-0A6C-395E-B98A52FF32A1}"/>
              </a:ext>
            </a:extLst>
          </p:cNvPr>
          <p:cNvGrpSpPr/>
          <p:nvPr/>
        </p:nvGrpSpPr>
        <p:grpSpPr>
          <a:xfrm>
            <a:off x="3670592" y="1961103"/>
            <a:ext cx="464598" cy="464596"/>
            <a:chOff x="1711594" y="2493391"/>
            <a:chExt cx="506338" cy="506336"/>
          </a:xfrm>
        </p:grpSpPr>
        <p:sp>
          <p:nvSpPr>
            <p:cNvPr id="12" name="îṥľîḍe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20CF354-D034-30A8-7FD2-E49898E5DDE3}"/>
                </a:ext>
              </a:extLst>
            </p:cNvPr>
            <p:cNvSpPr/>
            <p:nvPr/>
          </p:nvSpPr>
          <p:spPr bwMode="auto">
            <a:xfrm>
              <a:off x="1711594" y="2493391"/>
              <a:ext cx="506338" cy="506336"/>
            </a:xfrm>
            <a:prstGeom prst="ellipse">
              <a:avLst/>
            </a:prstGeom>
            <a:solidFill>
              <a:srgbClr val="9E000E"/>
            </a:solidFill>
            <a:ln w="28575">
              <a:solidFill>
                <a:schemeClr val="bg1"/>
              </a:solidFill>
              <a:round/>
            </a:ln>
          </p:spPr>
          <p:txBody>
            <a:bodyPr anchor="ctr"/>
            <a:lstStyle/>
            <a:p>
              <a:pPr algn="ctr"/>
              <a:endParaRPr>
                <a:latin typeface="字魂58号-创中黑" panose="00000500000000000000" pitchFamily="2" charset="-122"/>
                <a:ea typeface="字魂58号-创中黑" panose="00000500000000000000" pitchFamily="2" charset="-122"/>
              </a:endParaRPr>
            </a:p>
          </p:txBody>
        </p:sp>
        <p:sp>
          <p:nvSpPr>
            <p:cNvPr id="13" name="íSľïďe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6AA1605-EBD2-42CE-B786-5BD36CACA5AF}"/>
                </a:ext>
              </a:extLst>
            </p:cNvPr>
            <p:cNvSpPr/>
            <p:nvPr/>
          </p:nvSpPr>
          <p:spPr bwMode="auto">
            <a:xfrm>
              <a:off x="1833727" y="2641568"/>
              <a:ext cx="262071" cy="237512"/>
            </a:xfrm>
            <a:custGeom>
              <a:avLst/>
              <a:gdLst>
                <a:gd name="connsiteX0" fmla="*/ 496512 w 622984"/>
                <a:gd name="connsiteY0" fmla="*/ 492841 h 564606"/>
                <a:gd name="connsiteX1" fmla="*/ 473955 w 622984"/>
                <a:gd name="connsiteY1" fmla="*/ 515853 h 564606"/>
                <a:gd name="connsiteX2" fmla="*/ 496512 w 622984"/>
                <a:gd name="connsiteY2" fmla="*/ 535354 h 564606"/>
                <a:gd name="connsiteX3" fmla="*/ 519457 w 622984"/>
                <a:gd name="connsiteY3" fmla="*/ 515853 h 564606"/>
                <a:gd name="connsiteX4" fmla="*/ 496512 w 622984"/>
                <a:gd name="connsiteY4" fmla="*/ 492841 h 564606"/>
                <a:gd name="connsiteX5" fmla="*/ 249694 w 622984"/>
                <a:gd name="connsiteY5" fmla="*/ 352049 h 564606"/>
                <a:gd name="connsiteX6" fmla="*/ 272741 w 622984"/>
                <a:gd name="connsiteY6" fmla="*/ 374570 h 564606"/>
                <a:gd name="connsiteX7" fmla="*/ 171569 w 622984"/>
                <a:gd name="connsiteY7" fmla="*/ 475137 h 564606"/>
                <a:gd name="connsiteX8" fmla="*/ 177819 w 622984"/>
                <a:gd name="connsiteY8" fmla="*/ 481738 h 564606"/>
                <a:gd name="connsiteX9" fmla="*/ 155163 w 622984"/>
                <a:gd name="connsiteY9" fmla="*/ 510860 h 564606"/>
                <a:gd name="connsiteX10" fmla="*/ 73522 w 622984"/>
                <a:gd name="connsiteY10" fmla="*/ 562891 h 564606"/>
                <a:gd name="connsiteX11" fmla="*/ 60241 w 622984"/>
                <a:gd name="connsiteY11" fmla="*/ 550077 h 564606"/>
                <a:gd name="connsiteX12" fmla="*/ 112585 w 622984"/>
                <a:gd name="connsiteY12" fmla="*/ 468925 h 564606"/>
                <a:gd name="connsiteX13" fmla="*/ 141882 w 622984"/>
                <a:gd name="connsiteY13" fmla="*/ 446015 h 564606"/>
                <a:gd name="connsiteX14" fmla="*/ 148522 w 622984"/>
                <a:gd name="connsiteY14" fmla="*/ 452616 h 564606"/>
                <a:gd name="connsiteX15" fmla="*/ 122234 w 622984"/>
                <a:gd name="connsiteY15" fmla="*/ 15041 h 564606"/>
                <a:gd name="connsiteX16" fmla="*/ 210667 w 622984"/>
                <a:gd name="connsiteY16" fmla="*/ 52502 h 564606"/>
                <a:gd name="connsiteX17" fmla="*/ 242946 w 622984"/>
                <a:gd name="connsiteY17" fmla="*/ 173410 h 564606"/>
                <a:gd name="connsiteX18" fmla="*/ 532291 w 622984"/>
                <a:gd name="connsiteY18" fmla="*/ 463589 h 564606"/>
                <a:gd name="connsiteX19" fmla="*/ 532291 w 622984"/>
                <a:gd name="connsiteY19" fmla="*/ 545105 h 564606"/>
                <a:gd name="connsiteX20" fmla="*/ 493400 w 622984"/>
                <a:gd name="connsiteY20" fmla="*/ 564606 h 564606"/>
                <a:gd name="connsiteX21" fmla="*/ 451010 w 622984"/>
                <a:gd name="connsiteY21" fmla="*/ 545105 h 564606"/>
                <a:gd name="connsiteX22" fmla="*/ 161665 w 622984"/>
                <a:gd name="connsiteY22" fmla="*/ 258046 h 564606"/>
                <a:gd name="connsiteX23" fmla="*/ 34882 w 622984"/>
                <a:gd name="connsiteY23" fmla="*/ 225674 h 564606"/>
                <a:gd name="connsiteX24" fmla="*/ 5715 w 622984"/>
                <a:gd name="connsiteY24" fmla="*/ 104766 h 564606"/>
                <a:gd name="connsiteX25" fmla="*/ 74162 w 622984"/>
                <a:gd name="connsiteY25" fmla="*/ 176530 h 564606"/>
                <a:gd name="connsiteX26" fmla="*/ 142220 w 622984"/>
                <a:gd name="connsiteY26" fmla="*/ 157029 h 564606"/>
                <a:gd name="connsiteX27" fmla="*/ 161665 w 622984"/>
                <a:gd name="connsiteY27" fmla="*/ 88385 h 564606"/>
                <a:gd name="connsiteX28" fmla="*/ 90107 w 622984"/>
                <a:gd name="connsiteY28" fmla="*/ 20130 h 564606"/>
                <a:gd name="connsiteX29" fmla="*/ 122234 w 622984"/>
                <a:gd name="connsiteY29" fmla="*/ 15041 h 564606"/>
                <a:gd name="connsiteX30" fmla="*/ 531841 w 622984"/>
                <a:gd name="connsiteY30" fmla="*/ 0 h 564606"/>
                <a:gd name="connsiteX31" fmla="*/ 622984 w 622984"/>
                <a:gd name="connsiteY31" fmla="*/ 87684 h 564606"/>
                <a:gd name="connsiteX32" fmla="*/ 463289 w 622984"/>
                <a:gd name="connsiteY32" fmla="*/ 247465 h 564606"/>
                <a:gd name="connsiteX33" fmla="*/ 424339 w 622984"/>
                <a:gd name="connsiteY33" fmla="*/ 257207 h 564606"/>
                <a:gd name="connsiteX34" fmla="*/ 362409 w 622984"/>
                <a:gd name="connsiteY34" fmla="*/ 198751 h 564606"/>
                <a:gd name="connsiteX35" fmla="*/ 375263 w 622984"/>
                <a:gd name="connsiteY35" fmla="*/ 159391 h 564606"/>
                <a:gd name="connsiteX36" fmla="*/ 531841 w 622984"/>
                <a:gd name="connsiteY36" fmla="*/ 0 h 564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22984" h="564606">
                  <a:moveTo>
                    <a:pt x="496512" y="492841"/>
                  </a:moveTo>
                  <a:cubicBezTo>
                    <a:pt x="483678" y="492841"/>
                    <a:pt x="473955" y="502592"/>
                    <a:pt x="473955" y="515853"/>
                  </a:cubicBezTo>
                  <a:cubicBezTo>
                    <a:pt x="473955" y="525604"/>
                    <a:pt x="483678" y="535354"/>
                    <a:pt x="496512" y="535354"/>
                  </a:cubicBezTo>
                  <a:cubicBezTo>
                    <a:pt x="509734" y="535354"/>
                    <a:pt x="519457" y="525604"/>
                    <a:pt x="519457" y="515853"/>
                  </a:cubicBezTo>
                  <a:cubicBezTo>
                    <a:pt x="519457" y="502592"/>
                    <a:pt x="509734" y="492841"/>
                    <a:pt x="496512" y="492841"/>
                  </a:cubicBezTo>
                  <a:close/>
                  <a:moveTo>
                    <a:pt x="249694" y="352049"/>
                  </a:moveTo>
                  <a:lnTo>
                    <a:pt x="272741" y="374570"/>
                  </a:lnTo>
                  <a:lnTo>
                    <a:pt x="171569" y="475137"/>
                  </a:lnTo>
                  <a:lnTo>
                    <a:pt x="177819" y="481738"/>
                  </a:lnTo>
                  <a:lnTo>
                    <a:pt x="155163" y="510860"/>
                  </a:lnTo>
                  <a:lnTo>
                    <a:pt x="73522" y="562891"/>
                  </a:lnTo>
                  <a:lnTo>
                    <a:pt x="60241" y="550077"/>
                  </a:lnTo>
                  <a:lnTo>
                    <a:pt x="112585" y="468925"/>
                  </a:lnTo>
                  <a:lnTo>
                    <a:pt x="141882" y="446015"/>
                  </a:lnTo>
                  <a:lnTo>
                    <a:pt x="148522" y="452616"/>
                  </a:lnTo>
                  <a:close/>
                  <a:moveTo>
                    <a:pt x="122234" y="15041"/>
                  </a:moveTo>
                  <a:cubicBezTo>
                    <a:pt x="154446" y="14694"/>
                    <a:pt x="186166" y="28223"/>
                    <a:pt x="210667" y="52502"/>
                  </a:cubicBezTo>
                  <a:cubicBezTo>
                    <a:pt x="242946" y="85264"/>
                    <a:pt x="256169" y="130897"/>
                    <a:pt x="242946" y="173410"/>
                  </a:cubicBezTo>
                  <a:lnTo>
                    <a:pt x="532291" y="463589"/>
                  </a:lnTo>
                  <a:cubicBezTo>
                    <a:pt x="555236" y="486211"/>
                    <a:pt x="555236" y="522093"/>
                    <a:pt x="532291" y="545105"/>
                  </a:cubicBezTo>
                  <a:cubicBezTo>
                    <a:pt x="522568" y="557976"/>
                    <a:pt x="506234" y="564606"/>
                    <a:pt x="493400" y="564606"/>
                  </a:cubicBezTo>
                  <a:cubicBezTo>
                    <a:pt x="477066" y="564606"/>
                    <a:pt x="460733" y="557976"/>
                    <a:pt x="451010" y="545105"/>
                  </a:cubicBezTo>
                  <a:cubicBezTo>
                    <a:pt x="451010" y="545105"/>
                    <a:pt x="451010" y="545105"/>
                    <a:pt x="161665" y="258046"/>
                  </a:cubicBezTo>
                  <a:cubicBezTo>
                    <a:pt x="119275" y="270917"/>
                    <a:pt x="70662" y="261556"/>
                    <a:pt x="34882" y="225674"/>
                  </a:cubicBezTo>
                  <a:cubicBezTo>
                    <a:pt x="2215" y="192911"/>
                    <a:pt x="-7508" y="147278"/>
                    <a:pt x="5715" y="104766"/>
                  </a:cubicBezTo>
                  <a:cubicBezTo>
                    <a:pt x="5715" y="104766"/>
                    <a:pt x="5715" y="104766"/>
                    <a:pt x="74162" y="176530"/>
                  </a:cubicBezTo>
                  <a:cubicBezTo>
                    <a:pt x="74162" y="176530"/>
                    <a:pt x="74162" y="176530"/>
                    <a:pt x="142220" y="157029"/>
                  </a:cubicBezTo>
                  <a:cubicBezTo>
                    <a:pt x="142220" y="157029"/>
                    <a:pt x="142220" y="157029"/>
                    <a:pt x="161665" y="88385"/>
                  </a:cubicBezTo>
                  <a:cubicBezTo>
                    <a:pt x="161665" y="88385"/>
                    <a:pt x="161665" y="88385"/>
                    <a:pt x="90107" y="20130"/>
                  </a:cubicBezTo>
                  <a:cubicBezTo>
                    <a:pt x="100704" y="16815"/>
                    <a:pt x="111497" y="15157"/>
                    <a:pt x="122234" y="15041"/>
                  </a:cubicBezTo>
                  <a:close/>
                  <a:moveTo>
                    <a:pt x="531841" y="0"/>
                  </a:moveTo>
                  <a:cubicBezTo>
                    <a:pt x="531841" y="0"/>
                    <a:pt x="531841" y="0"/>
                    <a:pt x="622984" y="87684"/>
                  </a:cubicBezTo>
                  <a:cubicBezTo>
                    <a:pt x="622984" y="87684"/>
                    <a:pt x="622984" y="87684"/>
                    <a:pt x="463289" y="247465"/>
                  </a:cubicBezTo>
                  <a:cubicBezTo>
                    <a:pt x="450436" y="247465"/>
                    <a:pt x="434077" y="250582"/>
                    <a:pt x="424339" y="257207"/>
                  </a:cubicBezTo>
                  <a:lnTo>
                    <a:pt x="362409" y="198751"/>
                  </a:lnTo>
                  <a:cubicBezTo>
                    <a:pt x="372147" y="189009"/>
                    <a:pt x="375263" y="172641"/>
                    <a:pt x="375263" y="159391"/>
                  </a:cubicBezTo>
                  <a:cubicBezTo>
                    <a:pt x="375263" y="159391"/>
                    <a:pt x="375263" y="159391"/>
                    <a:pt x="53184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>
                <a:latin typeface="字魂58号-创中黑" panose="00000500000000000000" pitchFamily="2" charset="-122"/>
                <a:ea typeface="字魂58号-创中黑" panose="00000500000000000000" pitchFamily="2" charset="-122"/>
              </a:endParaRPr>
            </a:p>
          </p:txBody>
        </p:sp>
      </p:grpSp>
      <p:grpSp>
        <p:nvGrpSpPr>
          <p:cNvPr id="14" name="islïḍè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1573826-AD03-C136-4822-2B952DA32ADC}"/>
              </a:ext>
            </a:extLst>
          </p:cNvPr>
          <p:cNvGrpSpPr/>
          <p:nvPr/>
        </p:nvGrpSpPr>
        <p:grpSpPr>
          <a:xfrm>
            <a:off x="3670592" y="5412676"/>
            <a:ext cx="464598" cy="464596"/>
            <a:chOff x="1711594" y="2493391"/>
            <a:chExt cx="506338" cy="506336"/>
          </a:xfrm>
        </p:grpSpPr>
        <p:sp>
          <p:nvSpPr>
            <p:cNvPr id="15" name="íslíḑè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2B3CBA8-B954-8751-3E49-18141DA76926}"/>
                </a:ext>
              </a:extLst>
            </p:cNvPr>
            <p:cNvSpPr/>
            <p:nvPr/>
          </p:nvSpPr>
          <p:spPr bwMode="auto">
            <a:xfrm>
              <a:off x="1711594" y="2493391"/>
              <a:ext cx="506338" cy="506336"/>
            </a:xfrm>
            <a:prstGeom prst="ellipse">
              <a:avLst/>
            </a:prstGeom>
            <a:solidFill>
              <a:srgbClr val="9E000E"/>
            </a:solidFill>
            <a:ln w="28575">
              <a:solidFill>
                <a:schemeClr val="bg1"/>
              </a:solidFill>
              <a:round/>
            </a:ln>
          </p:spPr>
          <p:txBody>
            <a:bodyPr anchor="ctr"/>
            <a:lstStyle/>
            <a:p>
              <a:pPr algn="ctr"/>
              <a:endParaRPr>
                <a:latin typeface="字魂58号-创中黑" panose="00000500000000000000" pitchFamily="2" charset="-122"/>
                <a:ea typeface="字魂58号-创中黑" panose="00000500000000000000" pitchFamily="2" charset="-122"/>
              </a:endParaRPr>
            </a:p>
          </p:txBody>
        </p:sp>
        <p:sp>
          <p:nvSpPr>
            <p:cNvPr id="16" name="îSḷîdé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BD80D8A-2DB9-753D-2279-912EF1B180B8}"/>
                </a:ext>
              </a:extLst>
            </p:cNvPr>
            <p:cNvSpPr/>
            <p:nvPr/>
          </p:nvSpPr>
          <p:spPr bwMode="auto">
            <a:xfrm>
              <a:off x="1833727" y="2641568"/>
              <a:ext cx="262071" cy="237512"/>
            </a:xfrm>
            <a:custGeom>
              <a:avLst/>
              <a:gdLst>
                <a:gd name="connsiteX0" fmla="*/ 496512 w 622984"/>
                <a:gd name="connsiteY0" fmla="*/ 492841 h 564606"/>
                <a:gd name="connsiteX1" fmla="*/ 473955 w 622984"/>
                <a:gd name="connsiteY1" fmla="*/ 515853 h 564606"/>
                <a:gd name="connsiteX2" fmla="*/ 496512 w 622984"/>
                <a:gd name="connsiteY2" fmla="*/ 535354 h 564606"/>
                <a:gd name="connsiteX3" fmla="*/ 519457 w 622984"/>
                <a:gd name="connsiteY3" fmla="*/ 515853 h 564606"/>
                <a:gd name="connsiteX4" fmla="*/ 496512 w 622984"/>
                <a:gd name="connsiteY4" fmla="*/ 492841 h 564606"/>
                <a:gd name="connsiteX5" fmla="*/ 249694 w 622984"/>
                <a:gd name="connsiteY5" fmla="*/ 352049 h 564606"/>
                <a:gd name="connsiteX6" fmla="*/ 272741 w 622984"/>
                <a:gd name="connsiteY6" fmla="*/ 374570 h 564606"/>
                <a:gd name="connsiteX7" fmla="*/ 171569 w 622984"/>
                <a:gd name="connsiteY7" fmla="*/ 475137 h 564606"/>
                <a:gd name="connsiteX8" fmla="*/ 177819 w 622984"/>
                <a:gd name="connsiteY8" fmla="*/ 481738 h 564606"/>
                <a:gd name="connsiteX9" fmla="*/ 155163 w 622984"/>
                <a:gd name="connsiteY9" fmla="*/ 510860 h 564606"/>
                <a:gd name="connsiteX10" fmla="*/ 73522 w 622984"/>
                <a:gd name="connsiteY10" fmla="*/ 562891 h 564606"/>
                <a:gd name="connsiteX11" fmla="*/ 60241 w 622984"/>
                <a:gd name="connsiteY11" fmla="*/ 550077 h 564606"/>
                <a:gd name="connsiteX12" fmla="*/ 112585 w 622984"/>
                <a:gd name="connsiteY12" fmla="*/ 468925 h 564606"/>
                <a:gd name="connsiteX13" fmla="*/ 141882 w 622984"/>
                <a:gd name="connsiteY13" fmla="*/ 446015 h 564606"/>
                <a:gd name="connsiteX14" fmla="*/ 148522 w 622984"/>
                <a:gd name="connsiteY14" fmla="*/ 452616 h 564606"/>
                <a:gd name="connsiteX15" fmla="*/ 122234 w 622984"/>
                <a:gd name="connsiteY15" fmla="*/ 15041 h 564606"/>
                <a:gd name="connsiteX16" fmla="*/ 210667 w 622984"/>
                <a:gd name="connsiteY16" fmla="*/ 52502 h 564606"/>
                <a:gd name="connsiteX17" fmla="*/ 242946 w 622984"/>
                <a:gd name="connsiteY17" fmla="*/ 173410 h 564606"/>
                <a:gd name="connsiteX18" fmla="*/ 532291 w 622984"/>
                <a:gd name="connsiteY18" fmla="*/ 463589 h 564606"/>
                <a:gd name="connsiteX19" fmla="*/ 532291 w 622984"/>
                <a:gd name="connsiteY19" fmla="*/ 545105 h 564606"/>
                <a:gd name="connsiteX20" fmla="*/ 493400 w 622984"/>
                <a:gd name="connsiteY20" fmla="*/ 564606 h 564606"/>
                <a:gd name="connsiteX21" fmla="*/ 451010 w 622984"/>
                <a:gd name="connsiteY21" fmla="*/ 545105 h 564606"/>
                <a:gd name="connsiteX22" fmla="*/ 161665 w 622984"/>
                <a:gd name="connsiteY22" fmla="*/ 258046 h 564606"/>
                <a:gd name="connsiteX23" fmla="*/ 34882 w 622984"/>
                <a:gd name="connsiteY23" fmla="*/ 225674 h 564606"/>
                <a:gd name="connsiteX24" fmla="*/ 5715 w 622984"/>
                <a:gd name="connsiteY24" fmla="*/ 104766 h 564606"/>
                <a:gd name="connsiteX25" fmla="*/ 74162 w 622984"/>
                <a:gd name="connsiteY25" fmla="*/ 176530 h 564606"/>
                <a:gd name="connsiteX26" fmla="*/ 142220 w 622984"/>
                <a:gd name="connsiteY26" fmla="*/ 157029 h 564606"/>
                <a:gd name="connsiteX27" fmla="*/ 161665 w 622984"/>
                <a:gd name="connsiteY27" fmla="*/ 88385 h 564606"/>
                <a:gd name="connsiteX28" fmla="*/ 90107 w 622984"/>
                <a:gd name="connsiteY28" fmla="*/ 20130 h 564606"/>
                <a:gd name="connsiteX29" fmla="*/ 122234 w 622984"/>
                <a:gd name="connsiteY29" fmla="*/ 15041 h 564606"/>
                <a:gd name="connsiteX30" fmla="*/ 531841 w 622984"/>
                <a:gd name="connsiteY30" fmla="*/ 0 h 564606"/>
                <a:gd name="connsiteX31" fmla="*/ 622984 w 622984"/>
                <a:gd name="connsiteY31" fmla="*/ 87684 h 564606"/>
                <a:gd name="connsiteX32" fmla="*/ 463289 w 622984"/>
                <a:gd name="connsiteY32" fmla="*/ 247465 h 564606"/>
                <a:gd name="connsiteX33" fmla="*/ 424339 w 622984"/>
                <a:gd name="connsiteY33" fmla="*/ 257207 h 564606"/>
                <a:gd name="connsiteX34" fmla="*/ 362409 w 622984"/>
                <a:gd name="connsiteY34" fmla="*/ 198751 h 564606"/>
                <a:gd name="connsiteX35" fmla="*/ 375263 w 622984"/>
                <a:gd name="connsiteY35" fmla="*/ 159391 h 564606"/>
                <a:gd name="connsiteX36" fmla="*/ 531841 w 622984"/>
                <a:gd name="connsiteY36" fmla="*/ 0 h 564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22984" h="564606">
                  <a:moveTo>
                    <a:pt x="496512" y="492841"/>
                  </a:moveTo>
                  <a:cubicBezTo>
                    <a:pt x="483678" y="492841"/>
                    <a:pt x="473955" y="502592"/>
                    <a:pt x="473955" y="515853"/>
                  </a:cubicBezTo>
                  <a:cubicBezTo>
                    <a:pt x="473955" y="525604"/>
                    <a:pt x="483678" y="535354"/>
                    <a:pt x="496512" y="535354"/>
                  </a:cubicBezTo>
                  <a:cubicBezTo>
                    <a:pt x="509734" y="535354"/>
                    <a:pt x="519457" y="525604"/>
                    <a:pt x="519457" y="515853"/>
                  </a:cubicBezTo>
                  <a:cubicBezTo>
                    <a:pt x="519457" y="502592"/>
                    <a:pt x="509734" y="492841"/>
                    <a:pt x="496512" y="492841"/>
                  </a:cubicBezTo>
                  <a:close/>
                  <a:moveTo>
                    <a:pt x="249694" y="352049"/>
                  </a:moveTo>
                  <a:lnTo>
                    <a:pt x="272741" y="374570"/>
                  </a:lnTo>
                  <a:lnTo>
                    <a:pt x="171569" y="475137"/>
                  </a:lnTo>
                  <a:lnTo>
                    <a:pt x="177819" y="481738"/>
                  </a:lnTo>
                  <a:lnTo>
                    <a:pt x="155163" y="510860"/>
                  </a:lnTo>
                  <a:lnTo>
                    <a:pt x="73522" y="562891"/>
                  </a:lnTo>
                  <a:lnTo>
                    <a:pt x="60241" y="550077"/>
                  </a:lnTo>
                  <a:lnTo>
                    <a:pt x="112585" y="468925"/>
                  </a:lnTo>
                  <a:lnTo>
                    <a:pt x="141882" y="446015"/>
                  </a:lnTo>
                  <a:lnTo>
                    <a:pt x="148522" y="452616"/>
                  </a:lnTo>
                  <a:close/>
                  <a:moveTo>
                    <a:pt x="122234" y="15041"/>
                  </a:moveTo>
                  <a:cubicBezTo>
                    <a:pt x="154446" y="14694"/>
                    <a:pt x="186166" y="28223"/>
                    <a:pt x="210667" y="52502"/>
                  </a:cubicBezTo>
                  <a:cubicBezTo>
                    <a:pt x="242946" y="85264"/>
                    <a:pt x="256169" y="130897"/>
                    <a:pt x="242946" y="173410"/>
                  </a:cubicBezTo>
                  <a:lnTo>
                    <a:pt x="532291" y="463589"/>
                  </a:lnTo>
                  <a:cubicBezTo>
                    <a:pt x="555236" y="486211"/>
                    <a:pt x="555236" y="522093"/>
                    <a:pt x="532291" y="545105"/>
                  </a:cubicBezTo>
                  <a:cubicBezTo>
                    <a:pt x="522568" y="557976"/>
                    <a:pt x="506234" y="564606"/>
                    <a:pt x="493400" y="564606"/>
                  </a:cubicBezTo>
                  <a:cubicBezTo>
                    <a:pt x="477066" y="564606"/>
                    <a:pt x="460733" y="557976"/>
                    <a:pt x="451010" y="545105"/>
                  </a:cubicBezTo>
                  <a:cubicBezTo>
                    <a:pt x="451010" y="545105"/>
                    <a:pt x="451010" y="545105"/>
                    <a:pt x="161665" y="258046"/>
                  </a:cubicBezTo>
                  <a:cubicBezTo>
                    <a:pt x="119275" y="270917"/>
                    <a:pt x="70662" y="261556"/>
                    <a:pt x="34882" y="225674"/>
                  </a:cubicBezTo>
                  <a:cubicBezTo>
                    <a:pt x="2215" y="192911"/>
                    <a:pt x="-7508" y="147278"/>
                    <a:pt x="5715" y="104766"/>
                  </a:cubicBezTo>
                  <a:cubicBezTo>
                    <a:pt x="5715" y="104766"/>
                    <a:pt x="5715" y="104766"/>
                    <a:pt x="74162" y="176530"/>
                  </a:cubicBezTo>
                  <a:cubicBezTo>
                    <a:pt x="74162" y="176530"/>
                    <a:pt x="74162" y="176530"/>
                    <a:pt x="142220" y="157029"/>
                  </a:cubicBezTo>
                  <a:cubicBezTo>
                    <a:pt x="142220" y="157029"/>
                    <a:pt x="142220" y="157029"/>
                    <a:pt x="161665" y="88385"/>
                  </a:cubicBezTo>
                  <a:cubicBezTo>
                    <a:pt x="161665" y="88385"/>
                    <a:pt x="161665" y="88385"/>
                    <a:pt x="90107" y="20130"/>
                  </a:cubicBezTo>
                  <a:cubicBezTo>
                    <a:pt x="100704" y="16815"/>
                    <a:pt x="111497" y="15157"/>
                    <a:pt x="122234" y="15041"/>
                  </a:cubicBezTo>
                  <a:close/>
                  <a:moveTo>
                    <a:pt x="531841" y="0"/>
                  </a:moveTo>
                  <a:cubicBezTo>
                    <a:pt x="531841" y="0"/>
                    <a:pt x="531841" y="0"/>
                    <a:pt x="622984" y="87684"/>
                  </a:cubicBezTo>
                  <a:cubicBezTo>
                    <a:pt x="622984" y="87684"/>
                    <a:pt x="622984" y="87684"/>
                    <a:pt x="463289" y="247465"/>
                  </a:cubicBezTo>
                  <a:cubicBezTo>
                    <a:pt x="450436" y="247465"/>
                    <a:pt x="434077" y="250582"/>
                    <a:pt x="424339" y="257207"/>
                  </a:cubicBezTo>
                  <a:lnTo>
                    <a:pt x="362409" y="198751"/>
                  </a:lnTo>
                  <a:cubicBezTo>
                    <a:pt x="372147" y="189009"/>
                    <a:pt x="375263" y="172641"/>
                    <a:pt x="375263" y="159391"/>
                  </a:cubicBezTo>
                  <a:cubicBezTo>
                    <a:pt x="375263" y="159391"/>
                    <a:pt x="375263" y="159391"/>
                    <a:pt x="53184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>
                <a:latin typeface="字魂58号-创中黑" panose="00000500000000000000" pitchFamily="2" charset="-122"/>
                <a:ea typeface="字魂58号-创中黑" panose="00000500000000000000" pitchFamily="2" charset="-122"/>
              </a:endParaRPr>
            </a:p>
          </p:txBody>
        </p:sp>
      </p:grpSp>
      <p:sp>
        <p:nvSpPr>
          <p:cNvPr id="17" name="íśḻïdè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840807B-D0CE-A61E-DE69-2A347E97085C}"/>
              </a:ext>
            </a:extLst>
          </p:cNvPr>
          <p:cNvSpPr/>
          <p:nvPr/>
        </p:nvSpPr>
        <p:spPr>
          <a:xfrm rot="16200000" flipV="1">
            <a:off x="3801642" y="2902829"/>
            <a:ext cx="202495" cy="202495"/>
          </a:xfrm>
          <a:prstGeom prst="ellipse">
            <a:avLst/>
          </a:prstGeom>
          <a:solidFill>
            <a:srgbClr val="9E000E"/>
          </a:solidFill>
          <a:ln w="1270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25000" lnSpcReduction="20000"/>
          </a:bodyPr>
          <a:lstStyle/>
          <a:p>
            <a:pPr algn="ctr" defTabSz="914354"/>
            <a:endParaRPr lang="zh-CN" altLang="en-US" sz="2000" b="1">
              <a:solidFill>
                <a:schemeClr val="bg1"/>
              </a:solidFill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</p:txBody>
      </p:sp>
      <p:sp>
        <p:nvSpPr>
          <p:cNvPr id="18" name="íšḻïḑe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580D98A-C8BB-709F-5570-E4ACD958B579}"/>
              </a:ext>
            </a:extLst>
          </p:cNvPr>
          <p:cNvSpPr/>
          <p:nvPr/>
        </p:nvSpPr>
        <p:spPr>
          <a:xfrm rot="16200000" flipV="1">
            <a:off x="3854467" y="2945690"/>
            <a:ext cx="96845" cy="116774"/>
          </a:xfrm>
          <a:prstGeom prst="chevron">
            <a:avLst/>
          </a:prstGeom>
          <a:solidFill>
            <a:srgbClr val="9E000E"/>
          </a:solidFill>
          <a:ln w="1270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25000" lnSpcReduction="20000"/>
          </a:bodyPr>
          <a:lstStyle/>
          <a:p>
            <a:pPr algn="ctr" defTabSz="914354"/>
            <a:endParaRPr lang="zh-CN" altLang="en-US" sz="2000" b="1">
              <a:solidFill>
                <a:schemeClr val="bg1"/>
              </a:solidFill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</p:txBody>
      </p:sp>
      <p:sp>
        <p:nvSpPr>
          <p:cNvPr id="19" name="îşḷiḑé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4A842B0-E378-784B-2DC0-4C4DAE5DEBDD}"/>
              </a:ext>
            </a:extLst>
          </p:cNvPr>
          <p:cNvSpPr/>
          <p:nvPr/>
        </p:nvSpPr>
        <p:spPr>
          <a:xfrm rot="5400000">
            <a:off x="3801642" y="4733049"/>
            <a:ext cx="202495" cy="202495"/>
          </a:xfrm>
          <a:prstGeom prst="ellipse">
            <a:avLst/>
          </a:prstGeom>
          <a:solidFill>
            <a:srgbClr val="9E000E"/>
          </a:solidFill>
          <a:ln w="1270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25000" lnSpcReduction="20000"/>
          </a:bodyPr>
          <a:lstStyle/>
          <a:p>
            <a:pPr algn="ctr" defTabSz="914354"/>
            <a:endParaRPr lang="zh-CN" altLang="en-US" sz="2000" b="1">
              <a:solidFill>
                <a:schemeClr val="bg1"/>
              </a:solidFill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</p:txBody>
      </p:sp>
      <p:sp>
        <p:nvSpPr>
          <p:cNvPr id="20" name="iṡļiḑê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9EFAA332-6E3B-E432-209B-728CB127F8F4}"/>
              </a:ext>
            </a:extLst>
          </p:cNvPr>
          <p:cNvSpPr/>
          <p:nvPr/>
        </p:nvSpPr>
        <p:spPr>
          <a:xfrm rot="5400000">
            <a:off x="3854467" y="4775910"/>
            <a:ext cx="96845" cy="116774"/>
          </a:xfrm>
          <a:prstGeom prst="chevron">
            <a:avLst/>
          </a:prstGeom>
          <a:solidFill>
            <a:srgbClr val="9E000E"/>
          </a:solidFill>
          <a:ln w="1270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25000" lnSpcReduction="20000"/>
          </a:bodyPr>
          <a:lstStyle/>
          <a:p>
            <a:pPr algn="ctr" defTabSz="914354"/>
            <a:endParaRPr lang="zh-CN" altLang="en-US" sz="2000" b="1">
              <a:solidFill>
                <a:schemeClr val="bg1"/>
              </a:solidFill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</p:txBody>
      </p:sp>
      <p:cxnSp>
        <p:nvCxnSpPr>
          <p:cNvPr id="21" name="直接连接符 2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C0CB9DF-A3FF-A158-09DA-D4E44A720313}"/>
              </a:ext>
            </a:extLst>
          </p:cNvPr>
          <p:cNvCxnSpPr>
            <a:stCxn id="23" idx="4"/>
            <a:endCxn id="26" idx="0"/>
          </p:cNvCxnSpPr>
          <p:nvPr/>
        </p:nvCxnSpPr>
        <p:spPr>
          <a:xfrm flipH="1">
            <a:off x="8189530" y="2425698"/>
            <a:ext cx="0" cy="2986977"/>
          </a:xfrm>
          <a:prstGeom prst="line">
            <a:avLst/>
          </a:prstGeom>
          <a:ln w="285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îŝľíḓê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857DA63-D864-1EDE-F4D5-5C09D4DD2A69}"/>
              </a:ext>
            </a:extLst>
          </p:cNvPr>
          <p:cNvGrpSpPr/>
          <p:nvPr/>
        </p:nvGrpSpPr>
        <p:grpSpPr>
          <a:xfrm>
            <a:off x="7957231" y="1961103"/>
            <a:ext cx="464598" cy="464596"/>
            <a:chOff x="1711594" y="2493391"/>
            <a:chExt cx="506338" cy="506336"/>
          </a:xfrm>
        </p:grpSpPr>
        <p:sp>
          <p:nvSpPr>
            <p:cNvPr id="23" name="í$ḻíďê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6AA30BE-727B-1A03-80E2-44A4105B950F}"/>
                </a:ext>
              </a:extLst>
            </p:cNvPr>
            <p:cNvSpPr/>
            <p:nvPr/>
          </p:nvSpPr>
          <p:spPr bwMode="auto">
            <a:xfrm>
              <a:off x="1711594" y="2493391"/>
              <a:ext cx="506338" cy="506336"/>
            </a:xfrm>
            <a:prstGeom prst="ellipse">
              <a:avLst/>
            </a:prstGeom>
            <a:solidFill>
              <a:srgbClr val="9E000E"/>
            </a:solidFill>
            <a:ln w="28575">
              <a:solidFill>
                <a:schemeClr val="bg1"/>
              </a:solidFill>
              <a:round/>
            </a:ln>
          </p:spPr>
          <p:txBody>
            <a:bodyPr anchor="ctr"/>
            <a:lstStyle/>
            <a:p>
              <a:pPr algn="ctr"/>
              <a:endParaRPr>
                <a:latin typeface="字魂58号-创中黑" panose="00000500000000000000" pitchFamily="2" charset="-122"/>
                <a:ea typeface="字魂58号-创中黑" panose="00000500000000000000" pitchFamily="2" charset="-122"/>
              </a:endParaRPr>
            </a:p>
          </p:txBody>
        </p:sp>
        <p:sp>
          <p:nvSpPr>
            <p:cNvPr id="24" name="iṧ1ïḓê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FD88175-801D-9CD6-264D-6270E950901C}"/>
                </a:ext>
              </a:extLst>
            </p:cNvPr>
            <p:cNvSpPr/>
            <p:nvPr/>
          </p:nvSpPr>
          <p:spPr bwMode="auto">
            <a:xfrm>
              <a:off x="1833727" y="2641568"/>
              <a:ext cx="262071" cy="237512"/>
            </a:xfrm>
            <a:custGeom>
              <a:avLst/>
              <a:gdLst>
                <a:gd name="connsiteX0" fmla="*/ 496512 w 622984"/>
                <a:gd name="connsiteY0" fmla="*/ 492841 h 564606"/>
                <a:gd name="connsiteX1" fmla="*/ 473955 w 622984"/>
                <a:gd name="connsiteY1" fmla="*/ 515853 h 564606"/>
                <a:gd name="connsiteX2" fmla="*/ 496512 w 622984"/>
                <a:gd name="connsiteY2" fmla="*/ 535354 h 564606"/>
                <a:gd name="connsiteX3" fmla="*/ 519457 w 622984"/>
                <a:gd name="connsiteY3" fmla="*/ 515853 h 564606"/>
                <a:gd name="connsiteX4" fmla="*/ 496512 w 622984"/>
                <a:gd name="connsiteY4" fmla="*/ 492841 h 564606"/>
                <a:gd name="connsiteX5" fmla="*/ 249694 w 622984"/>
                <a:gd name="connsiteY5" fmla="*/ 352049 h 564606"/>
                <a:gd name="connsiteX6" fmla="*/ 272741 w 622984"/>
                <a:gd name="connsiteY6" fmla="*/ 374570 h 564606"/>
                <a:gd name="connsiteX7" fmla="*/ 171569 w 622984"/>
                <a:gd name="connsiteY7" fmla="*/ 475137 h 564606"/>
                <a:gd name="connsiteX8" fmla="*/ 177819 w 622984"/>
                <a:gd name="connsiteY8" fmla="*/ 481738 h 564606"/>
                <a:gd name="connsiteX9" fmla="*/ 155163 w 622984"/>
                <a:gd name="connsiteY9" fmla="*/ 510860 h 564606"/>
                <a:gd name="connsiteX10" fmla="*/ 73522 w 622984"/>
                <a:gd name="connsiteY10" fmla="*/ 562891 h 564606"/>
                <a:gd name="connsiteX11" fmla="*/ 60241 w 622984"/>
                <a:gd name="connsiteY11" fmla="*/ 550077 h 564606"/>
                <a:gd name="connsiteX12" fmla="*/ 112585 w 622984"/>
                <a:gd name="connsiteY12" fmla="*/ 468925 h 564606"/>
                <a:gd name="connsiteX13" fmla="*/ 141882 w 622984"/>
                <a:gd name="connsiteY13" fmla="*/ 446015 h 564606"/>
                <a:gd name="connsiteX14" fmla="*/ 148522 w 622984"/>
                <a:gd name="connsiteY14" fmla="*/ 452616 h 564606"/>
                <a:gd name="connsiteX15" fmla="*/ 122234 w 622984"/>
                <a:gd name="connsiteY15" fmla="*/ 15041 h 564606"/>
                <a:gd name="connsiteX16" fmla="*/ 210667 w 622984"/>
                <a:gd name="connsiteY16" fmla="*/ 52502 h 564606"/>
                <a:gd name="connsiteX17" fmla="*/ 242946 w 622984"/>
                <a:gd name="connsiteY17" fmla="*/ 173410 h 564606"/>
                <a:gd name="connsiteX18" fmla="*/ 532291 w 622984"/>
                <a:gd name="connsiteY18" fmla="*/ 463589 h 564606"/>
                <a:gd name="connsiteX19" fmla="*/ 532291 w 622984"/>
                <a:gd name="connsiteY19" fmla="*/ 545105 h 564606"/>
                <a:gd name="connsiteX20" fmla="*/ 493400 w 622984"/>
                <a:gd name="connsiteY20" fmla="*/ 564606 h 564606"/>
                <a:gd name="connsiteX21" fmla="*/ 451010 w 622984"/>
                <a:gd name="connsiteY21" fmla="*/ 545105 h 564606"/>
                <a:gd name="connsiteX22" fmla="*/ 161665 w 622984"/>
                <a:gd name="connsiteY22" fmla="*/ 258046 h 564606"/>
                <a:gd name="connsiteX23" fmla="*/ 34882 w 622984"/>
                <a:gd name="connsiteY23" fmla="*/ 225674 h 564606"/>
                <a:gd name="connsiteX24" fmla="*/ 5715 w 622984"/>
                <a:gd name="connsiteY24" fmla="*/ 104766 h 564606"/>
                <a:gd name="connsiteX25" fmla="*/ 74162 w 622984"/>
                <a:gd name="connsiteY25" fmla="*/ 176530 h 564606"/>
                <a:gd name="connsiteX26" fmla="*/ 142220 w 622984"/>
                <a:gd name="connsiteY26" fmla="*/ 157029 h 564606"/>
                <a:gd name="connsiteX27" fmla="*/ 161665 w 622984"/>
                <a:gd name="connsiteY27" fmla="*/ 88385 h 564606"/>
                <a:gd name="connsiteX28" fmla="*/ 90107 w 622984"/>
                <a:gd name="connsiteY28" fmla="*/ 20130 h 564606"/>
                <a:gd name="connsiteX29" fmla="*/ 122234 w 622984"/>
                <a:gd name="connsiteY29" fmla="*/ 15041 h 564606"/>
                <a:gd name="connsiteX30" fmla="*/ 531841 w 622984"/>
                <a:gd name="connsiteY30" fmla="*/ 0 h 564606"/>
                <a:gd name="connsiteX31" fmla="*/ 622984 w 622984"/>
                <a:gd name="connsiteY31" fmla="*/ 87684 h 564606"/>
                <a:gd name="connsiteX32" fmla="*/ 463289 w 622984"/>
                <a:gd name="connsiteY32" fmla="*/ 247465 h 564606"/>
                <a:gd name="connsiteX33" fmla="*/ 424339 w 622984"/>
                <a:gd name="connsiteY33" fmla="*/ 257207 h 564606"/>
                <a:gd name="connsiteX34" fmla="*/ 362409 w 622984"/>
                <a:gd name="connsiteY34" fmla="*/ 198751 h 564606"/>
                <a:gd name="connsiteX35" fmla="*/ 375263 w 622984"/>
                <a:gd name="connsiteY35" fmla="*/ 159391 h 564606"/>
                <a:gd name="connsiteX36" fmla="*/ 531841 w 622984"/>
                <a:gd name="connsiteY36" fmla="*/ 0 h 564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22984" h="564606">
                  <a:moveTo>
                    <a:pt x="496512" y="492841"/>
                  </a:moveTo>
                  <a:cubicBezTo>
                    <a:pt x="483678" y="492841"/>
                    <a:pt x="473955" y="502592"/>
                    <a:pt x="473955" y="515853"/>
                  </a:cubicBezTo>
                  <a:cubicBezTo>
                    <a:pt x="473955" y="525604"/>
                    <a:pt x="483678" y="535354"/>
                    <a:pt x="496512" y="535354"/>
                  </a:cubicBezTo>
                  <a:cubicBezTo>
                    <a:pt x="509734" y="535354"/>
                    <a:pt x="519457" y="525604"/>
                    <a:pt x="519457" y="515853"/>
                  </a:cubicBezTo>
                  <a:cubicBezTo>
                    <a:pt x="519457" y="502592"/>
                    <a:pt x="509734" y="492841"/>
                    <a:pt x="496512" y="492841"/>
                  </a:cubicBezTo>
                  <a:close/>
                  <a:moveTo>
                    <a:pt x="249694" y="352049"/>
                  </a:moveTo>
                  <a:lnTo>
                    <a:pt x="272741" y="374570"/>
                  </a:lnTo>
                  <a:lnTo>
                    <a:pt x="171569" y="475137"/>
                  </a:lnTo>
                  <a:lnTo>
                    <a:pt x="177819" y="481738"/>
                  </a:lnTo>
                  <a:lnTo>
                    <a:pt x="155163" y="510860"/>
                  </a:lnTo>
                  <a:lnTo>
                    <a:pt x="73522" y="562891"/>
                  </a:lnTo>
                  <a:lnTo>
                    <a:pt x="60241" y="550077"/>
                  </a:lnTo>
                  <a:lnTo>
                    <a:pt x="112585" y="468925"/>
                  </a:lnTo>
                  <a:lnTo>
                    <a:pt x="141882" y="446015"/>
                  </a:lnTo>
                  <a:lnTo>
                    <a:pt x="148522" y="452616"/>
                  </a:lnTo>
                  <a:close/>
                  <a:moveTo>
                    <a:pt x="122234" y="15041"/>
                  </a:moveTo>
                  <a:cubicBezTo>
                    <a:pt x="154446" y="14694"/>
                    <a:pt x="186166" y="28223"/>
                    <a:pt x="210667" y="52502"/>
                  </a:cubicBezTo>
                  <a:cubicBezTo>
                    <a:pt x="242946" y="85264"/>
                    <a:pt x="256169" y="130897"/>
                    <a:pt x="242946" y="173410"/>
                  </a:cubicBezTo>
                  <a:lnTo>
                    <a:pt x="532291" y="463589"/>
                  </a:lnTo>
                  <a:cubicBezTo>
                    <a:pt x="555236" y="486211"/>
                    <a:pt x="555236" y="522093"/>
                    <a:pt x="532291" y="545105"/>
                  </a:cubicBezTo>
                  <a:cubicBezTo>
                    <a:pt x="522568" y="557976"/>
                    <a:pt x="506234" y="564606"/>
                    <a:pt x="493400" y="564606"/>
                  </a:cubicBezTo>
                  <a:cubicBezTo>
                    <a:pt x="477066" y="564606"/>
                    <a:pt x="460733" y="557976"/>
                    <a:pt x="451010" y="545105"/>
                  </a:cubicBezTo>
                  <a:cubicBezTo>
                    <a:pt x="451010" y="545105"/>
                    <a:pt x="451010" y="545105"/>
                    <a:pt x="161665" y="258046"/>
                  </a:cubicBezTo>
                  <a:cubicBezTo>
                    <a:pt x="119275" y="270917"/>
                    <a:pt x="70662" y="261556"/>
                    <a:pt x="34882" y="225674"/>
                  </a:cubicBezTo>
                  <a:cubicBezTo>
                    <a:pt x="2215" y="192911"/>
                    <a:pt x="-7508" y="147278"/>
                    <a:pt x="5715" y="104766"/>
                  </a:cubicBezTo>
                  <a:cubicBezTo>
                    <a:pt x="5715" y="104766"/>
                    <a:pt x="5715" y="104766"/>
                    <a:pt x="74162" y="176530"/>
                  </a:cubicBezTo>
                  <a:cubicBezTo>
                    <a:pt x="74162" y="176530"/>
                    <a:pt x="74162" y="176530"/>
                    <a:pt x="142220" y="157029"/>
                  </a:cubicBezTo>
                  <a:cubicBezTo>
                    <a:pt x="142220" y="157029"/>
                    <a:pt x="142220" y="157029"/>
                    <a:pt x="161665" y="88385"/>
                  </a:cubicBezTo>
                  <a:cubicBezTo>
                    <a:pt x="161665" y="88385"/>
                    <a:pt x="161665" y="88385"/>
                    <a:pt x="90107" y="20130"/>
                  </a:cubicBezTo>
                  <a:cubicBezTo>
                    <a:pt x="100704" y="16815"/>
                    <a:pt x="111497" y="15157"/>
                    <a:pt x="122234" y="15041"/>
                  </a:cubicBezTo>
                  <a:close/>
                  <a:moveTo>
                    <a:pt x="531841" y="0"/>
                  </a:moveTo>
                  <a:cubicBezTo>
                    <a:pt x="531841" y="0"/>
                    <a:pt x="531841" y="0"/>
                    <a:pt x="622984" y="87684"/>
                  </a:cubicBezTo>
                  <a:cubicBezTo>
                    <a:pt x="622984" y="87684"/>
                    <a:pt x="622984" y="87684"/>
                    <a:pt x="463289" y="247465"/>
                  </a:cubicBezTo>
                  <a:cubicBezTo>
                    <a:pt x="450436" y="247465"/>
                    <a:pt x="434077" y="250582"/>
                    <a:pt x="424339" y="257207"/>
                  </a:cubicBezTo>
                  <a:lnTo>
                    <a:pt x="362409" y="198751"/>
                  </a:lnTo>
                  <a:cubicBezTo>
                    <a:pt x="372147" y="189009"/>
                    <a:pt x="375263" y="172641"/>
                    <a:pt x="375263" y="159391"/>
                  </a:cubicBezTo>
                  <a:cubicBezTo>
                    <a:pt x="375263" y="159391"/>
                    <a:pt x="375263" y="159391"/>
                    <a:pt x="53184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>
                <a:latin typeface="字魂58号-创中黑" panose="00000500000000000000" pitchFamily="2" charset="-122"/>
                <a:ea typeface="字魂58号-创中黑" panose="00000500000000000000" pitchFamily="2" charset="-122"/>
              </a:endParaRPr>
            </a:p>
          </p:txBody>
        </p:sp>
      </p:grpSp>
      <p:grpSp>
        <p:nvGrpSpPr>
          <p:cNvPr id="25" name="iṩḷíḓé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28289E9-2901-A55E-8A97-97FB738323C7}"/>
              </a:ext>
            </a:extLst>
          </p:cNvPr>
          <p:cNvGrpSpPr/>
          <p:nvPr/>
        </p:nvGrpSpPr>
        <p:grpSpPr>
          <a:xfrm>
            <a:off x="7957231" y="5412676"/>
            <a:ext cx="464598" cy="464596"/>
            <a:chOff x="1711594" y="2493391"/>
            <a:chExt cx="506338" cy="506336"/>
          </a:xfrm>
        </p:grpSpPr>
        <p:sp>
          <p:nvSpPr>
            <p:cNvPr id="26" name="í$ļîďè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D388C7A-8191-1F9F-25F7-B0BE6BB15280}"/>
                </a:ext>
              </a:extLst>
            </p:cNvPr>
            <p:cNvSpPr/>
            <p:nvPr/>
          </p:nvSpPr>
          <p:spPr bwMode="auto">
            <a:xfrm>
              <a:off x="1711594" y="2493391"/>
              <a:ext cx="506338" cy="506336"/>
            </a:xfrm>
            <a:prstGeom prst="ellipse">
              <a:avLst/>
            </a:prstGeom>
            <a:solidFill>
              <a:srgbClr val="9E000E"/>
            </a:solidFill>
            <a:ln w="28575">
              <a:solidFill>
                <a:schemeClr val="bg1"/>
              </a:solidFill>
              <a:round/>
            </a:ln>
          </p:spPr>
          <p:txBody>
            <a:bodyPr anchor="ctr"/>
            <a:lstStyle/>
            <a:p>
              <a:pPr algn="ctr"/>
              <a:endParaRPr>
                <a:latin typeface="字魂58号-创中黑" panose="00000500000000000000" pitchFamily="2" charset="-122"/>
                <a:ea typeface="字魂58号-创中黑" panose="00000500000000000000" pitchFamily="2" charset="-122"/>
              </a:endParaRPr>
            </a:p>
          </p:txBody>
        </p:sp>
        <p:sp>
          <p:nvSpPr>
            <p:cNvPr id="27" name="ï$ļiḓe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98E462E-8BB2-CF38-71B9-06BD892EAF1E}"/>
                </a:ext>
              </a:extLst>
            </p:cNvPr>
            <p:cNvSpPr/>
            <p:nvPr/>
          </p:nvSpPr>
          <p:spPr bwMode="auto">
            <a:xfrm>
              <a:off x="1833727" y="2641568"/>
              <a:ext cx="262071" cy="237512"/>
            </a:xfrm>
            <a:custGeom>
              <a:avLst/>
              <a:gdLst>
                <a:gd name="connsiteX0" fmla="*/ 496512 w 622984"/>
                <a:gd name="connsiteY0" fmla="*/ 492841 h 564606"/>
                <a:gd name="connsiteX1" fmla="*/ 473955 w 622984"/>
                <a:gd name="connsiteY1" fmla="*/ 515853 h 564606"/>
                <a:gd name="connsiteX2" fmla="*/ 496512 w 622984"/>
                <a:gd name="connsiteY2" fmla="*/ 535354 h 564606"/>
                <a:gd name="connsiteX3" fmla="*/ 519457 w 622984"/>
                <a:gd name="connsiteY3" fmla="*/ 515853 h 564606"/>
                <a:gd name="connsiteX4" fmla="*/ 496512 w 622984"/>
                <a:gd name="connsiteY4" fmla="*/ 492841 h 564606"/>
                <a:gd name="connsiteX5" fmla="*/ 249694 w 622984"/>
                <a:gd name="connsiteY5" fmla="*/ 352049 h 564606"/>
                <a:gd name="connsiteX6" fmla="*/ 272741 w 622984"/>
                <a:gd name="connsiteY6" fmla="*/ 374570 h 564606"/>
                <a:gd name="connsiteX7" fmla="*/ 171569 w 622984"/>
                <a:gd name="connsiteY7" fmla="*/ 475137 h 564606"/>
                <a:gd name="connsiteX8" fmla="*/ 177819 w 622984"/>
                <a:gd name="connsiteY8" fmla="*/ 481738 h 564606"/>
                <a:gd name="connsiteX9" fmla="*/ 155163 w 622984"/>
                <a:gd name="connsiteY9" fmla="*/ 510860 h 564606"/>
                <a:gd name="connsiteX10" fmla="*/ 73522 w 622984"/>
                <a:gd name="connsiteY10" fmla="*/ 562891 h 564606"/>
                <a:gd name="connsiteX11" fmla="*/ 60241 w 622984"/>
                <a:gd name="connsiteY11" fmla="*/ 550077 h 564606"/>
                <a:gd name="connsiteX12" fmla="*/ 112585 w 622984"/>
                <a:gd name="connsiteY12" fmla="*/ 468925 h 564606"/>
                <a:gd name="connsiteX13" fmla="*/ 141882 w 622984"/>
                <a:gd name="connsiteY13" fmla="*/ 446015 h 564606"/>
                <a:gd name="connsiteX14" fmla="*/ 148522 w 622984"/>
                <a:gd name="connsiteY14" fmla="*/ 452616 h 564606"/>
                <a:gd name="connsiteX15" fmla="*/ 122234 w 622984"/>
                <a:gd name="connsiteY15" fmla="*/ 15041 h 564606"/>
                <a:gd name="connsiteX16" fmla="*/ 210667 w 622984"/>
                <a:gd name="connsiteY16" fmla="*/ 52502 h 564606"/>
                <a:gd name="connsiteX17" fmla="*/ 242946 w 622984"/>
                <a:gd name="connsiteY17" fmla="*/ 173410 h 564606"/>
                <a:gd name="connsiteX18" fmla="*/ 532291 w 622984"/>
                <a:gd name="connsiteY18" fmla="*/ 463589 h 564606"/>
                <a:gd name="connsiteX19" fmla="*/ 532291 w 622984"/>
                <a:gd name="connsiteY19" fmla="*/ 545105 h 564606"/>
                <a:gd name="connsiteX20" fmla="*/ 493400 w 622984"/>
                <a:gd name="connsiteY20" fmla="*/ 564606 h 564606"/>
                <a:gd name="connsiteX21" fmla="*/ 451010 w 622984"/>
                <a:gd name="connsiteY21" fmla="*/ 545105 h 564606"/>
                <a:gd name="connsiteX22" fmla="*/ 161665 w 622984"/>
                <a:gd name="connsiteY22" fmla="*/ 258046 h 564606"/>
                <a:gd name="connsiteX23" fmla="*/ 34882 w 622984"/>
                <a:gd name="connsiteY23" fmla="*/ 225674 h 564606"/>
                <a:gd name="connsiteX24" fmla="*/ 5715 w 622984"/>
                <a:gd name="connsiteY24" fmla="*/ 104766 h 564606"/>
                <a:gd name="connsiteX25" fmla="*/ 74162 w 622984"/>
                <a:gd name="connsiteY25" fmla="*/ 176530 h 564606"/>
                <a:gd name="connsiteX26" fmla="*/ 142220 w 622984"/>
                <a:gd name="connsiteY26" fmla="*/ 157029 h 564606"/>
                <a:gd name="connsiteX27" fmla="*/ 161665 w 622984"/>
                <a:gd name="connsiteY27" fmla="*/ 88385 h 564606"/>
                <a:gd name="connsiteX28" fmla="*/ 90107 w 622984"/>
                <a:gd name="connsiteY28" fmla="*/ 20130 h 564606"/>
                <a:gd name="connsiteX29" fmla="*/ 122234 w 622984"/>
                <a:gd name="connsiteY29" fmla="*/ 15041 h 564606"/>
                <a:gd name="connsiteX30" fmla="*/ 531841 w 622984"/>
                <a:gd name="connsiteY30" fmla="*/ 0 h 564606"/>
                <a:gd name="connsiteX31" fmla="*/ 622984 w 622984"/>
                <a:gd name="connsiteY31" fmla="*/ 87684 h 564606"/>
                <a:gd name="connsiteX32" fmla="*/ 463289 w 622984"/>
                <a:gd name="connsiteY32" fmla="*/ 247465 h 564606"/>
                <a:gd name="connsiteX33" fmla="*/ 424339 w 622984"/>
                <a:gd name="connsiteY33" fmla="*/ 257207 h 564606"/>
                <a:gd name="connsiteX34" fmla="*/ 362409 w 622984"/>
                <a:gd name="connsiteY34" fmla="*/ 198751 h 564606"/>
                <a:gd name="connsiteX35" fmla="*/ 375263 w 622984"/>
                <a:gd name="connsiteY35" fmla="*/ 159391 h 564606"/>
                <a:gd name="connsiteX36" fmla="*/ 531841 w 622984"/>
                <a:gd name="connsiteY36" fmla="*/ 0 h 564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22984" h="564606">
                  <a:moveTo>
                    <a:pt x="496512" y="492841"/>
                  </a:moveTo>
                  <a:cubicBezTo>
                    <a:pt x="483678" y="492841"/>
                    <a:pt x="473955" y="502592"/>
                    <a:pt x="473955" y="515853"/>
                  </a:cubicBezTo>
                  <a:cubicBezTo>
                    <a:pt x="473955" y="525604"/>
                    <a:pt x="483678" y="535354"/>
                    <a:pt x="496512" y="535354"/>
                  </a:cubicBezTo>
                  <a:cubicBezTo>
                    <a:pt x="509734" y="535354"/>
                    <a:pt x="519457" y="525604"/>
                    <a:pt x="519457" y="515853"/>
                  </a:cubicBezTo>
                  <a:cubicBezTo>
                    <a:pt x="519457" y="502592"/>
                    <a:pt x="509734" y="492841"/>
                    <a:pt x="496512" y="492841"/>
                  </a:cubicBezTo>
                  <a:close/>
                  <a:moveTo>
                    <a:pt x="249694" y="352049"/>
                  </a:moveTo>
                  <a:lnTo>
                    <a:pt x="272741" y="374570"/>
                  </a:lnTo>
                  <a:lnTo>
                    <a:pt x="171569" y="475137"/>
                  </a:lnTo>
                  <a:lnTo>
                    <a:pt x="177819" y="481738"/>
                  </a:lnTo>
                  <a:lnTo>
                    <a:pt x="155163" y="510860"/>
                  </a:lnTo>
                  <a:lnTo>
                    <a:pt x="73522" y="562891"/>
                  </a:lnTo>
                  <a:lnTo>
                    <a:pt x="60241" y="550077"/>
                  </a:lnTo>
                  <a:lnTo>
                    <a:pt x="112585" y="468925"/>
                  </a:lnTo>
                  <a:lnTo>
                    <a:pt x="141882" y="446015"/>
                  </a:lnTo>
                  <a:lnTo>
                    <a:pt x="148522" y="452616"/>
                  </a:lnTo>
                  <a:close/>
                  <a:moveTo>
                    <a:pt x="122234" y="15041"/>
                  </a:moveTo>
                  <a:cubicBezTo>
                    <a:pt x="154446" y="14694"/>
                    <a:pt x="186166" y="28223"/>
                    <a:pt x="210667" y="52502"/>
                  </a:cubicBezTo>
                  <a:cubicBezTo>
                    <a:pt x="242946" y="85264"/>
                    <a:pt x="256169" y="130897"/>
                    <a:pt x="242946" y="173410"/>
                  </a:cubicBezTo>
                  <a:lnTo>
                    <a:pt x="532291" y="463589"/>
                  </a:lnTo>
                  <a:cubicBezTo>
                    <a:pt x="555236" y="486211"/>
                    <a:pt x="555236" y="522093"/>
                    <a:pt x="532291" y="545105"/>
                  </a:cubicBezTo>
                  <a:cubicBezTo>
                    <a:pt x="522568" y="557976"/>
                    <a:pt x="506234" y="564606"/>
                    <a:pt x="493400" y="564606"/>
                  </a:cubicBezTo>
                  <a:cubicBezTo>
                    <a:pt x="477066" y="564606"/>
                    <a:pt x="460733" y="557976"/>
                    <a:pt x="451010" y="545105"/>
                  </a:cubicBezTo>
                  <a:cubicBezTo>
                    <a:pt x="451010" y="545105"/>
                    <a:pt x="451010" y="545105"/>
                    <a:pt x="161665" y="258046"/>
                  </a:cubicBezTo>
                  <a:cubicBezTo>
                    <a:pt x="119275" y="270917"/>
                    <a:pt x="70662" y="261556"/>
                    <a:pt x="34882" y="225674"/>
                  </a:cubicBezTo>
                  <a:cubicBezTo>
                    <a:pt x="2215" y="192911"/>
                    <a:pt x="-7508" y="147278"/>
                    <a:pt x="5715" y="104766"/>
                  </a:cubicBezTo>
                  <a:cubicBezTo>
                    <a:pt x="5715" y="104766"/>
                    <a:pt x="5715" y="104766"/>
                    <a:pt x="74162" y="176530"/>
                  </a:cubicBezTo>
                  <a:cubicBezTo>
                    <a:pt x="74162" y="176530"/>
                    <a:pt x="74162" y="176530"/>
                    <a:pt x="142220" y="157029"/>
                  </a:cubicBezTo>
                  <a:cubicBezTo>
                    <a:pt x="142220" y="157029"/>
                    <a:pt x="142220" y="157029"/>
                    <a:pt x="161665" y="88385"/>
                  </a:cubicBezTo>
                  <a:cubicBezTo>
                    <a:pt x="161665" y="88385"/>
                    <a:pt x="161665" y="88385"/>
                    <a:pt x="90107" y="20130"/>
                  </a:cubicBezTo>
                  <a:cubicBezTo>
                    <a:pt x="100704" y="16815"/>
                    <a:pt x="111497" y="15157"/>
                    <a:pt x="122234" y="15041"/>
                  </a:cubicBezTo>
                  <a:close/>
                  <a:moveTo>
                    <a:pt x="531841" y="0"/>
                  </a:moveTo>
                  <a:cubicBezTo>
                    <a:pt x="531841" y="0"/>
                    <a:pt x="531841" y="0"/>
                    <a:pt x="622984" y="87684"/>
                  </a:cubicBezTo>
                  <a:cubicBezTo>
                    <a:pt x="622984" y="87684"/>
                    <a:pt x="622984" y="87684"/>
                    <a:pt x="463289" y="247465"/>
                  </a:cubicBezTo>
                  <a:cubicBezTo>
                    <a:pt x="450436" y="247465"/>
                    <a:pt x="434077" y="250582"/>
                    <a:pt x="424339" y="257207"/>
                  </a:cubicBezTo>
                  <a:lnTo>
                    <a:pt x="362409" y="198751"/>
                  </a:lnTo>
                  <a:cubicBezTo>
                    <a:pt x="372147" y="189009"/>
                    <a:pt x="375263" y="172641"/>
                    <a:pt x="375263" y="159391"/>
                  </a:cubicBezTo>
                  <a:cubicBezTo>
                    <a:pt x="375263" y="159391"/>
                    <a:pt x="375263" y="159391"/>
                    <a:pt x="53184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>
                <a:latin typeface="字魂58号-创中黑" panose="00000500000000000000" pitchFamily="2" charset="-122"/>
                <a:ea typeface="字魂58号-创中黑" panose="00000500000000000000" pitchFamily="2" charset="-122"/>
              </a:endParaRPr>
            </a:p>
          </p:txBody>
        </p:sp>
      </p:grpSp>
      <p:sp>
        <p:nvSpPr>
          <p:cNvPr id="28" name="íŝlîḍé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2386A51-866F-0286-491E-D82E2326695D}"/>
              </a:ext>
            </a:extLst>
          </p:cNvPr>
          <p:cNvSpPr/>
          <p:nvPr/>
        </p:nvSpPr>
        <p:spPr>
          <a:xfrm rot="16200000" flipV="1">
            <a:off x="8088281" y="2902829"/>
            <a:ext cx="202495" cy="202495"/>
          </a:xfrm>
          <a:prstGeom prst="ellipse">
            <a:avLst/>
          </a:prstGeom>
          <a:solidFill>
            <a:srgbClr val="9E000E"/>
          </a:solidFill>
          <a:ln w="1270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25000" lnSpcReduction="20000"/>
          </a:bodyPr>
          <a:lstStyle/>
          <a:p>
            <a:pPr algn="ctr" defTabSz="914354"/>
            <a:endParaRPr lang="zh-CN" altLang="en-US" sz="2000" b="1">
              <a:solidFill>
                <a:schemeClr val="bg1"/>
              </a:solidFill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</p:txBody>
      </p:sp>
      <p:sp>
        <p:nvSpPr>
          <p:cNvPr id="29" name="iS1ïḋé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1FADDD2-668F-49EA-638C-916887EE5761}"/>
              </a:ext>
            </a:extLst>
          </p:cNvPr>
          <p:cNvSpPr/>
          <p:nvPr/>
        </p:nvSpPr>
        <p:spPr>
          <a:xfrm rot="16200000" flipV="1">
            <a:off x="8141106" y="2945690"/>
            <a:ext cx="96845" cy="116774"/>
          </a:xfrm>
          <a:prstGeom prst="chevron">
            <a:avLst/>
          </a:prstGeom>
          <a:solidFill>
            <a:srgbClr val="9E000E"/>
          </a:solidFill>
          <a:ln w="1270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25000" lnSpcReduction="20000"/>
          </a:bodyPr>
          <a:lstStyle/>
          <a:p>
            <a:pPr algn="ctr" defTabSz="914354"/>
            <a:endParaRPr lang="zh-CN" altLang="en-US" sz="2000" b="1">
              <a:solidFill>
                <a:schemeClr val="bg1"/>
              </a:solidFill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</p:txBody>
      </p:sp>
      <p:sp>
        <p:nvSpPr>
          <p:cNvPr id="30" name="i$ļïḓê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54A7907-45ED-74B0-600A-4EA2B3490CF7}"/>
              </a:ext>
            </a:extLst>
          </p:cNvPr>
          <p:cNvSpPr/>
          <p:nvPr/>
        </p:nvSpPr>
        <p:spPr>
          <a:xfrm rot="5400000">
            <a:off x="8088281" y="4733049"/>
            <a:ext cx="202495" cy="202495"/>
          </a:xfrm>
          <a:prstGeom prst="ellipse">
            <a:avLst/>
          </a:prstGeom>
          <a:solidFill>
            <a:srgbClr val="9E000E"/>
          </a:solidFill>
          <a:ln w="1270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25000" lnSpcReduction="20000"/>
          </a:bodyPr>
          <a:lstStyle/>
          <a:p>
            <a:pPr algn="ctr" defTabSz="914354"/>
            <a:endParaRPr lang="zh-CN" altLang="en-US" sz="2000" b="1">
              <a:solidFill>
                <a:schemeClr val="bg1"/>
              </a:solidFill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</p:txBody>
      </p:sp>
      <p:sp>
        <p:nvSpPr>
          <p:cNvPr id="31" name="iṥ1îḋé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D1AC39D-F389-B1FB-69BA-56D0407A8612}"/>
              </a:ext>
            </a:extLst>
          </p:cNvPr>
          <p:cNvSpPr/>
          <p:nvPr/>
        </p:nvSpPr>
        <p:spPr>
          <a:xfrm rot="5400000">
            <a:off x="8141106" y="4775910"/>
            <a:ext cx="96845" cy="116774"/>
          </a:xfrm>
          <a:prstGeom prst="chevron">
            <a:avLst/>
          </a:prstGeom>
          <a:solidFill>
            <a:srgbClr val="9E000E"/>
          </a:solidFill>
          <a:ln w="1270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25000" lnSpcReduction="20000"/>
          </a:bodyPr>
          <a:lstStyle/>
          <a:p>
            <a:pPr algn="ctr" defTabSz="914354"/>
            <a:endParaRPr lang="zh-CN" altLang="en-US" sz="2000" b="1">
              <a:solidFill>
                <a:schemeClr val="bg1"/>
              </a:solidFill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DA762E9-32BC-DA23-E0EC-F3D924323F0C}"/>
              </a:ext>
            </a:extLst>
          </p:cNvPr>
          <p:cNvSpPr txBox="1"/>
          <p:nvPr/>
        </p:nvSpPr>
        <p:spPr>
          <a:xfrm>
            <a:off x="5087936" y="1509981"/>
            <a:ext cx="2016128" cy="587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lnSpc>
                <a:spcPct val="150000"/>
              </a:lnSpc>
              <a:defRPr/>
            </a:pPr>
            <a:r>
              <a:rPr lang="zh-CN" altLang="en-US" sz="2400" kern="0"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消防管理现状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277F062-ADFF-0D3C-38AD-B7D348D40F61}"/>
              </a:ext>
            </a:extLst>
          </p:cNvPr>
          <p:cNvSpPr txBox="1"/>
          <p:nvPr/>
        </p:nvSpPr>
        <p:spPr>
          <a:xfrm>
            <a:off x="1123392" y="2022671"/>
            <a:ext cx="2276313" cy="693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914400">
              <a:lnSpc>
                <a:spcPct val="150000"/>
              </a:lnSpc>
              <a:defRPr/>
            </a:pPr>
            <a:r>
              <a:rPr lang="zh-CN" altLang="en-US" sz="1400" kern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企业基层单位和领导缺乏消防安全意识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E5ABDC1-DE98-18DF-5C8F-69614E8DEC4A}"/>
              </a:ext>
            </a:extLst>
          </p:cNvPr>
          <p:cNvSpPr txBox="1"/>
          <p:nvPr/>
        </p:nvSpPr>
        <p:spPr>
          <a:xfrm>
            <a:off x="1435610" y="3652084"/>
            <a:ext cx="1931444" cy="693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914400">
              <a:lnSpc>
                <a:spcPct val="150000"/>
              </a:lnSpc>
              <a:defRPr/>
            </a:pPr>
            <a:r>
              <a:rPr lang="zh-CN" altLang="en-US" sz="1400" kern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基层消防人员的专业素质低</a:t>
            </a: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9075C6E6-9A68-1DFB-7324-9F682BC7E889}"/>
              </a:ext>
            </a:extLst>
          </p:cNvPr>
          <p:cNvSpPr txBox="1"/>
          <p:nvPr/>
        </p:nvSpPr>
        <p:spPr>
          <a:xfrm>
            <a:off x="1123392" y="5314487"/>
            <a:ext cx="2276313" cy="370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914400">
              <a:lnSpc>
                <a:spcPct val="150000"/>
              </a:lnSpc>
              <a:defRPr/>
            </a:pPr>
            <a:r>
              <a:rPr lang="zh-CN" altLang="en-US" sz="1400" kern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消防管理难度不断增加</a:t>
            </a:r>
          </a:p>
        </p:txBody>
      </p:sp>
      <p:sp>
        <p:nvSpPr>
          <p:cNvPr id="39" name="iṩlíďé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D67004D-4508-DB26-F7C1-B09ADA25C55A}"/>
              </a:ext>
            </a:extLst>
          </p:cNvPr>
          <p:cNvSpPr/>
          <p:nvPr/>
        </p:nvSpPr>
        <p:spPr bwMode="auto">
          <a:xfrm>
            <a:off x="3699506" y="3710070"/>
            <a:ext cx="449531" cy="418232"/>
          </a:xfrm>
          <a:custGeom>
            <a:avLst/>
            <a:gdLst>
              <a:gd name="connsiteX0" fmla="*/ 362096 w 576922"/>
              <a:gd name="connsiteY0" fmla="*/ 472751 h 536754"/>
              <a:gd name="connsiteX1" fmla="*/ 376350 w 576922"/>
              <a:gd name="connsiteY1" fmla="*/ 536754 h 536754"/>
              <a:gd name="connsiteX2" fmla="*/ 362096 w 576922"/>
              <a:gd name="connsiteY2" fmla="*/ 536754 h 536754"/>
              <a:gd name="connsiteX3" fmla="*/ 214826 w 576922"/>
              <a:gd name="connsiteY3" fmla="*/ 472751 h 536754"/>
              <a:gd name="connsiteX4" fmla="*/ 214826 w 576922"/>
              <a:gd name="connsiteY4" fmla="*/ 536754 h 536754"/>
              <a:gd name="connsiteX5" fmla="*/ 200572 w 576922"/>
              <a:gd name="connsiteY5" fmla="*/ 536754 h 536754"/>
              <a:gd name="connsiteX6" fmla="*/ 288461 w 576922"/>
              <a:gd name="connsiteY6" fmla="*/ 200761 h 536754"/>
              <a:gd name="connsiteX7" fmla="*/ 221958 w 576922"/>
              <a:gd name="connsiteY7" fmla="*/ 267171 h 536754"/>
              <a:gd name="connsiteX8" fmla="*/ 288461 w 576922"/>
              <a:gd name="connsiteY8" fmla="*/ 346317 h 536754"/>
              <a:gd name="connsiteX9" fmla="*/ 354963 w 576922"/>
              <a:gd name="connsiteY9" fmla="*/ 267171 h 536754"/>
              <a:gd name="connsiteX10" fmla="*/ 288461 w 576922"/>
              <a:gd name="connsiteY10" fmla="*/ 200761 h 536754"/>
              <a:gd name="connsiteX11" fmla="*/ 279958 w 576922"/>
              <a:gd name="connsiteY11" fmla="*/ 97355 h 536754"/>
              <a:gd name="connsiteX12" fmla="*/ 296963 w 576922"/>
              <a:gd name="connsiteY12" fmla="*/ 97355 h 536754"/>
              <a:gd name="connsiteX13" fmla="*/ 494649 w 576922"/>
              <a:gd name="connsiteY13" fmla="*/ 267626 h 536754"/>
              <a:gd name="connsiteX14" fmla="*/ 499204 w 576922"/>
              <a:gd name="connsiteY14" fmla="*/ 277481 h 536754"/>
              <a:gd name="connsiteX15" fmla="*/ 499204 w 576922"/>
              <a:gd name="connsiteY15" fmla="*/ 523715 h 536754"/>
              <a:gd name="connsiteX16" fmla="*/ 486147 w 576922"/>
              <a:gd name="connsiteY16" fmla="*/ 536754 h 536754"/>
              <a:gd name="connsiteX17" fmla="*/ 430272 w 576922"/>
              <a:gd name="connsiteY17" fmla="*/ 536754 h 536754"/>
              <a:gd name="connsiteX18" fmla="*/ 398084 w 576922"/>
              <a:gd name="connsiteY18" fmla="*/ 393017 h 536754"/>
              <a:gd name="connsiteX19" fmla="*/ 385634 w 576922"/>
              <a:gd name="connsiteY19" fmla="*/ 376035 h 536754"/>
              <a:gd name="connsiteX20" fmla="*/ 298482 w 576922"/>
              <a:gd name="connsiteY20" fmla="*/ 352231 h 536754"/>
              <a:gd name="connsiteX21" fmla="*/ 291953 w 576922"/>
              <a:gd name="connsiteY21" fmla="*/ 365270 h 536754"/>
              <a:gd name="connsiteX22" fmla="*/ 291801 w 576922"/>
              <a:gd name="connsiteY22" fmla="*/ 365270 h 536754"/>
              <a:gd name="connsiteX23" fmla="*/ 309565 w 576922"/>
              <a:gd name="connsiteY23" fmla="*/ 502943 h 536754"/>
              <a:gd name="connsiteX24" fmla="*/ 290131 w 576922"/>
              <a:gd name="connsiteY24" fmla="*/ 536754 h 536754"/>
              <a:gd name="connsiteX25" fmla="*/ 286791 w 576922"/>
              <a:gd name="connsiteY25" fmla="*/ 536754 h 536754"/>
              <a:gd name="connsiteX26" fmla="*/ 267356 w 576922"/>
              <a:gd name="connsiteY26" fmla="*/ 502943 h 536754"/>
              <a:gd name="connsiteX27" fmla="*/ 285120 w 576922"/>
              <a:gd name="connsiteY27" fmla="*/ 365270 h 536754"/>
              <a:gd name="connsiteX28" fmla="*/ 284969 w 576922"/>
              <a:gd name="connsiteY28" fmla="*/ 365270 h 536754"/>
              <a:gd name="connsiteX29" fmla="*/ 278440 w 576922"/>
              <a:gd name="connsiteY29" fmla="*/ 352231 h 536754"/>
              <a:gd name="connsiteX30" fmla="*/ 191288 w 576922"/>
              <a:gd name="connsiteY30" fmla="*/ 376035 h 536754"/>
              <a:gd name="connsiteX31" fmla="*/ 178838 w 576922"/>
              <a:gd name="connsiteY31" fmla="*/ 393017 h 536754"/>
              <a:gd name="connsiteX32" fmla="*/ 146649 w 576922"/>
              <a:gd name="connsiteY32" fmla="*/ 536754 h 536754"/>
              <a:gd name="connsiteX33" fmla="*/ 90775 w 576922"/>
              <a:gd name="connsiteY33" fmla="*/ 536754 h 536754"/>
              <a:gd name="connsiteX34" fmla="*/ 77717 w 576922"/>
              <a:gd name="connsiteY34" fmla="*/ 523715 h 536754"/>
              <a:gd name="connsiteX35" fmla="*/ 77717 w 576922"/>
              <a:gd name="connsiteY35" fmla="*/ 277481 h 536754"/>
              <a:gd name="connsiteX36" fmla="*/ 82272 w 576922"/>
              <a:gd name="connsiteY36" fmla="*/ 267626 h 536754"/>
              <a:gd name="connsiteX37" fmla="*/ 288461 w 576922"/>
              <a:gd name="connsiteY37" fmla="*/ 0 h 536754"/>
              <a:gd name="connsiteX38" fmla="*/ 305620 w 576922"/>
              <a:gd name="connsiteY38" fmla="*/ 6254 h 536754"/>
              <a:gd name="connsiteX39" fmla="*/ 567855 w 576922"/>
              <a:gd name="connsiteY39" fmla="*/ 231550 h 536754"/>
              <a:gd name="connsiteX40" fmla="*/ 570588 w 576922"/>
              <a:gd name="connsiteY40" fmla="*/ 268392 h 536754"/>
              <a:gd name="connsiteX41" fmla="*/ 550696 w 576922"/>
              <a:gd name="connsiteY41" fmla="*/ 277488 h 536754"/>
              <a:gd name="connsiteX42" fmla="*/ 533690 w 576922"/>
              <a:gd name="connsiteY42" fmla="*/ 271272 h 536754"/>
              <a:gd name="connsiteX43" fmla="*/ 288461 w 576922"/>
              <a:gd name="connsiteY43" fmla="*/ 60683 h 536754"/>
              <a:gd name="connsiteX44" fmla="*/ 43232 w 576922"/>
              <a:gd name="connsiteY44" fmla="*/ 271272 h 536754"/>
              <a:gd name="connsiteX45" fmla="*/ 6334 w 576922"/>
              <a:gd name="connsiteY45" fmla="*/ 268392 h 536754"/>
              <a:gd name="connsiteX46" fmla="*/ 9067 w 576922"/>
              <a:gd name="connsiteY46" fmla="*/ 231550 h 536754"/>
              <a:gd name="connsiteX47" fmla="*/ 271303 w 576922"/>
              <a:gd name="connsiteY47" fmla="*/ 6254 h 536754"/>
              <a:gd name="connsiteX48" fmla="*/ 288461 w 576922"/>
              <a:gd name="connsiteY48" fmla="*/ 0 h 536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576922" h="536754">
                <a:moveTo>
                  <a:pt x="362096" y="472751"/>
                </a:moveTo>
                <a:lnTo>
                  <a:pt x="376350" y="536754"/>
                </a:lnTo>
                <a:lnTo>
                  <a:pt x="362096" y="536754"/>
                </a:lnTo>
                <a:close/>
                <a:moveTo>
                  <a:pt x="214826" y="472751"/>
                </a:moveTo>
                <a:lnTo>
                  <a:pt x="214826" y="536754"/>
                </a:lnTo>
                <a:lnTo>
                  <a:pt x="200572" y="536754"/>
                </a:lnTo>
                <a:close/>
                <a:moveTo>
                  <a:pt x="288461" y="200761"/>
                </a:moveTo>
                <a:cubicBezTo>
                  <a:pt x="251717" y="200761"/>
                  <a:pt x="221958" y="230478"/>
                  <a:pt x="221958" y="267171"/>
                </a:cubicBezTo>
                <a:cubicBezTo>
                  <a:pt x="221958" y="303712"/>
                  <a:pt x="251717" y="346317"/>
                  <a:pt x="288461" y="346317"/>
                </a:cubicBezTo>
                <a:cubicBezTo>
                  <a:pt x="325204" y="346317"/>
                  <a:pt x="354963" y="303712"/>
                  <a:pt x="354963" y="267171"/>
                </a:cubicBezTo>
                <a:cubicBezTo>
                  <a:pt x="354963" y="230478"/>
                  <a:pt x="325204" y="200761"/>
                  <a:pt x="288461" y="200761"/>
                </a:cubicBezTo>
                <a:close/>
                <a:moveTo>
                  <a:pt x="279958" y="97355"/>
                </a:moveTo>
                <a:cubicBezTo>
                  <a:pt x="284817" y="93109"/>
                  <a:pt x="292105" y="93109"/>
                  <a:pt x="296963" y="97355"/>
                </a:cubicBezTo>
                <a:lnTo>
                  <a:pt x="494649" y="267626"/>
                </a:lnTo>
                <a:cubicBezTo>
                  <a:pt x="497534" y="270052"/>
                  <a:pt x="499204" y="273691"/>
                  <a:pt x="499204" y="277481"/>
                </a:cubicBezTo>
                <a:lnTo>
                  <a:pt x="499204" y="523715"/>
                </a:lnTo>
                <a:cubicBezTo>
                  <a:pt x="499204" y="530993"/>
                  <a:pt x="493283" y="536754"/>
                  <a:pt x="486147" y="536754"/>
                </a:cubicBezTo>
                <a:lnTo>
                  <a:pt x="430272" y="536754"/>
                </a:lnTo>
                <a:lnTo>
                  <a:pt x="398084" y="393017"/>
                </a:lnTo>
                <a:cubicBezTo>
                  <a:pt x="396414" y="386194"/>
                  <a:pt x="392314" y="379826"/>
                  <a:pt x="385634" y="376035"/>
                </a:cubicBezTo>
                <a:cubicBezTo>
                  <a:pt x="383963" y="375126"/>
                  <a:pt x="346916" y="354808"/>
                  <a:pt x="298482" y="352231"/>
                </a:cubicBezTo>
                <a:lnTo>
                  <a:pt x="291953" y="365270"/>
                </a:lnTo>
                <a:lnTo>
                  <a:pt x="291801" y="365270"/>
                </a:lnTo>
                <a:lnTo>
                  <a:pt x="309565" y="502943"/>
                </a:lnTo>
                <a:lnTo>
                  <a:pt x="290131" y="536754"/>
                </a:lnTo>
                <a:lnTo>
                  <a:pt x="286791" y="536754"/>
                </a:lnTo>
                <a:lnTo>
                  <a:pt x="267356" y="502943"/>
                </a:lnTo>
                <a:lnTo>
                  <a:pt x="285120" y="365270"/>
                </a:lnTo>
                <a:lnTo>
                  <a:pt x="284969" y="365270"/>
                </a:lnTo>
                <a:lnTo>
                  <a:pt x="278440" y="352231"/>
                </a:lnTo>
                <a:cubicBezTo>
                  <a:pt x="229853" y="354808"/>
                  <a:pt x="192958" y="375126"/>
                  <a:pt x="191288" y="376035"/>
                </a:cubicBezTo>
                <a:cubicBezTo>
                  <a:pt x="184607" y="379826"/>
                  <a:pt x="180508" y="386194"/>
                  <a:pt x="178838" y="393017"/>
                </a:cubicBezTo>
                <a:lnTo>
                  <a:pt x="146649" y="536754"/>
                </a:lnTo>
                <a:lnTo>
                  <a:pt x="90775" y="536754"/>
                </a:lnTo>
                <a:cubicBezTo>
                  <a:pt x="83639" y="536754"/>
                  <a:pt x="77717" y="530993"/>
                  <a:pt x="77717" y="523715"/>
                </a:cubicBezTo>
                <a:lnTo>
                  <a:pt x="77717" y="277481"/>
                </a:lnTo>
                <a:cubicBezTo>
                  <a:pt x="77717" y="273691"/>
                  <a:pt x="79387" y="270052"/>
                  <a:pt x="82272" y="267626"/>
                </a:cubicBezTo>
                <a:close/>
                <a:moveTo>
                  <a:pt x="288461" y="0"/>
                </a:moveTo>
                <a:cubicBezTo>
                  <a:pt x="294573" y="0"/>
                  <a:pt x="300685" y="2085"/>
                  <a:pt x="305620" y="6254"/>
                </a:cubicBezTo>
                <a:lnTo>
                  <a:pt x="567855" y="231550"/>
                </a:lnTo>
                <a:cubicBezTo>
                  <a:pt x="578787" y="240950"/>
                  <a:pt x="580002" y="257476"/>
                  <a:pt x="570588" y="268392"/>
                </a:cubicBezTo>
                <a:cubicBezTo>
                  <a:pt x="565425" y="274456"/>
                  <a:pt x="558137" y="277488"/>
                  <a:pt x="550696" y="277488"/>
                </a:cubicBezTo>
                <a:cubicBezTo>
                  <a:pt x="544623" y="277488"/>
                  <a:pt x="538549" y="275517"/>
                  <a:pt x="533690" y="271272"/>
                </a:cubicBezTo>
                <a:lnTo>
                  <a:pt x="288461" y="60683"/>
                </a:lnTo>
                <a:lnTo>
                  <a:pt x="43232" y="271272"/>
                </a:lnTo>
                <a:cubicBezTo>
                  <a:pt x="32299" y="280672"/>
                  <a:pt x="15748" y="279459"/>
                  <a:pt x="6334" y="268392"/>
                </a:cubicBezTo>
                <a:cubicBezTo>
                  <a:pt x="-3080" y="257476"/>
                  <a:pt x="-1865" y="240950"/>
                  <a:pt x="9067" y="231550"/>
                </a:cubicBezTo>
                <a:lnTo>
                  <a:pt x="271303" y="6254"/>
                </a:lnTo>
                <a:cubicBezTo>
                  <a:pt x="276238" y="2085"/>
                  <a:pt x="282350" y="0"/>
                  <a:pt x="288461" y="0"/>
                </a:cubicBezTo>
                <a:close/>
              </a:path>
            </a:pathLst>
          </a:custGeom>
          <a:solidFill>
            <a:srgbClr val="9E000E"/>
          </a:solidFill>
          <a:ln>
            <a:noFill/>
          </a:ln>
        </p:spPr>
        <p:txBody>
          <a:bodyPr wrap="square" lIns="91440" tIns="45720" rIns="91440" bIns="4572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zh-CN" altLang="en-US"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</p:txBody>
      </p:sp>
      <p:sp>
        <p:nvSpPr>
          <p:cNvPr id="40" name="iṩlíďé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6280BDA-5E84-EDEE-A399-712B5CC90E43}"/>
              </a:ext>
            </a:extLst>
          </p:cNvPr>
          <p:cNvSpPr/>
          <p:nvPr/>
        </p:nvSpPr>
        <p:spPr bwMode="auto">
          <a:xfrm>
            <a:off x="7972298" y="3733607"/>
            <a:ext cx="449531" cy="418232"/>
          </a:xfrm>
          <a:custGeom>
            <a:avLst/>
            <a:gdLst>
              <a:gd name="connsiteX0" fmla="*/ 362096 w 576922"/>
              <a:gd name="connsiteY0" fmla="*/ 472751 h 536754"/>
              <a:gd name="connsiteX1" fmla="*/ 376350 w 576922"/>
              <a:gd name="connsiteY1" fmla="*/ 536754 h 536754"/>
              <a:gd name="connsiteX2" fmla="*/ 362096 w 576922"/>
              <a:gd name="connsiteY2" fmla="*/ 536754 h 536754"/>
              <a:gd name="connsiteX3" fmla="*/ 214826 w 576922"/>
              <a:gd name="connsiteY3" fmla="*/ 472751 h 536754"/>
              <a:gd name="connsiteX4" fmla="*/ 214826 w 576922"/>
              <a:gd name="connsiteY4" fmla="*/ 536754 h 536754"/>
              <a:gd name="connsiteX5" fmla="*/ 200572 w 576922"/>
              <a:gd name="connsiteY5" fmla="*/ 536754 h 536754"/>
              <a:gd name="connsiteX6" fmla="*/ 288461 w 576922"/>
              <a:gd name="connsiteY6" fmla="*/ 200761 h 536754"/>
              <a:gd name="connsiteX7" fmla="*/ 221958 w 576922"/>
              <a:gd name="connsiteY7" fmla="*/ 267171 h 536754"/>
              <a:gd name="connsiteX8" fmla="*/ 288461 w 576922"/>
              <a:gd name="connsiteY8" fmla="*/ 346317 h 536754"/>
              <a:gd name="connsiteX9" fmla="*/ 354963 w 576922"/>
              <a:gd name="connsiteY9" fmla="*/ 267171 h 536754"/>
              <a:gd name="connsiteX10" fmla="*/ 288461 w 576922"/>
              <a:gd name="connsiteY10" fmla="*/ 200761 h 536754"/>
              <a:gd name="connsiteX11" fmla="*/ 279958 w 576922"/>
              <a:gd name="connsiteY11" fmla="*/ 97355 h 536754"/>
              <a:gd name="connsiteX12" fmla="*/ 296963 w 576922"/>
              <a:gd name="connsiteY12" fmla="*/ 97355 h 536754"/>
              <a:gd name="connsiteX13" fmla="*/ 494649 w 576922"/>
              <a:gd name="connsiteY13" fmla="*/ 267626 h 536754"/>
              <a:gd name="connsiteX14" fmla="*/ 499204 w 576922"/>
              <a:gd name="connsiteY14" fmla="*/ 277481 h 536754"/>
              <a:gd name="connsiteX15" fmla="*/ 499204 w 576922"/>
              <a:gd name="connsiteY15" fmla="*/ 523715 h 536754"/>
              <a:gd name="connsiteX16" fmla="*/ 486147 w 576922"/>
              <a:gd name="connsiteY16" fmla="*/ 536754 h 536754"/>
              <a:gd name="connsiteX17" fmla="*/ 430272 w 576922"/>
              <a:gd name="connsiteY17" fmla="*/ 536754 h 536754"/>
              <a:gd name="connsiteX18" fmla="*/ 398084 w 576922"/>
              <a:gd name="connsiteY18" fmla="*/ 393017 h 536754"/>
              <a:gd name="connsiteX19" fmla="*/ 385634 w 576922"/>
              <a:gd name="connsiteY19" fmla="*/ 376035 h 536754"/>
              <a:gd name="connsiteX20" fmla="*/ 298482 w 576922"/>
              <a:gd name="connsiteY20" fmla="*/ 352231 h 536754"/>
              <a:gd name="connsiteX21" fmla="*/ 291953 w 576922"/>
              <a:gd name="connsiteY21" fmla="*/ 365270 h 536754"/>
              <a:gd name="connsiteX22" fmla="*/ 291801 w 576922"/>
              <a:gd name="connsiteY22" fmla="*/ 365270 h 536754"/>
              <a:gd name="connsiteX23" fmla="*/ 309565 w 576922"/>
              <a:gd name="connsiteY23" fmla="*/ 502943 h 536754"/>
              <a:gd name="connsiteX24" fmla="*/ 290131 w 576922"/>
              <a:gd name="connsiteY24" fmla="*/ 536754 h 536754"/>
              <a:gd name="connsiteX25" fmla="*/ 286791 w 576922"/>
              <a:gd name="connsiteY25" fmla="*/ 536754 h 536754"/>
              <a:gd name="connsiteX26" fmla="*/ 267356 w 576922"/>
              <a:gd name="connsiteY26" fmla="*/ 502943 h 536754"/>
              <a:gd name="connsiteX27" fmla="*/ 285120 w 576922"/>
              <a:gd name="connsiteY27" fmla="*/ 365270 h 536754"/>
              <a:gd name="connsiteX28" fmla="*/ 284969 w 576922"/>
              <a:gd name="connsiteY28" fmla="*/ 365270 h 536754"/>
              <a:gd name="connsiteX29" fmla="*/ 278440 w 576922"/>
              <a:gd name="connsiteY29" fmla="*/ 352231 h 536754"/>
              <a:gd name="connsiteX30" fmla="*/ 191288 w 576922"/>
              <a:gd name="connsiteY30" fmla="*/ 376035 h 536754"/>
              <a:gd name="connsiteX31" fmla="*/ 178838 w 576922"/>
              <a:gd name="connsiteY31" fmla="*/ 393017 h 536754"/>
              <a:gd name="connsiteX32" fmla="*/ 146649 w 576922"/>
              <a:gd name="connsiteY32" fmla="*/ 536754 h 536754"/>
              <a:gd name="connsiteX33" fmla="*/ 90775 w 576922"/>
              <a:gd name="connsiteY33" fmla="*/ 536754 h 536754"/>
              <a:gd name="connsiteX34" fmla="*/ 77717 w 576922"/>
              <a:gd name="connsiteY34" fmla="*/ 523715 h 536754"/>
              <a:gd name="connsiteX35" fmla="*/ 77717 w 576922"/>
              <a:gd name="connsiteY35" fmla="*/ 277481 h 536754"/>
              <a:gd name="connsiteX36" fmla="*/ 82272 w 576922"/>
              <a:gd name="connsiteY36" fmla="*/ 267626 h 536754"/>
              <a:gd name="connsiteX37" fmla="*/ 288461 w 576922"/>
              <a:gd name="connsiteY37" fmla="*/ 0 h 536754"/>
              <a:gd name="connsiteX38" fmla="*/ 305620 w 576922"/>
              <a:gd name="connsiteY38" fmla="*/ 6254 h 536754"/>
              <a:gd name="connsiteX39" fmla="*/ 567855 w 576922"/>
              <a:gd name="connsiteY39" fmla="*/ 231550 h 536754"/>
              <a:gd name="connsiteX40" fmla="*/ 570588 w 576922"/>
              <a:gd name="connsiteY40" fmla="*/ 268392 h 536754"/>
              <a:gd name="connsiteX41" fmla="*/ 550696 w 576922"/>
              <a:gd name="connsiteY41" fmla="*/ 277488 h 536754"/>
              <a:gd name="connsiteX42" fmla="*/ 533690 w 576922"/>
              <a:gd name="connsiteY42" fmla="*/ 271272 h 536754"/>
              <a:gd name="connsiteX43" fmla="*/ 288461 w 576922"/>
              <a:gd name="connsiteY43" fmla="*/ 60683 h 536754"/>
              <a:gd name="connsiteX44" fmla="*/ 43232 w 576922"/>
              <a:gd name="connsiteY44" fmla="*/ 271272 h 536754"/>
              <a:gd name="connsiteX45" fmla="*/ 6334 w 576922"/>
              <a:gd name="connsiteY45" fmla="*/ 268392 h 536754"/>
              <a:gd name="connsiteX46" fmla="*/ 9067 w 576922"/>
              <a:gd name="connsiteY46" fmla="*/ 231550 h 536754"/>
              <a:gd name="connsiteX47" fmla="*/ 271303 w 576922"/>
              <a:gd name="connsiteY47" fmla="*/ 6254 h 536754"/>
              <a:gd name="connsiteX48" fmla="*/ 288461 w 576922"/>
              <a:gd name="connsiteY48" fmla="*/ 0 h 536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576922" h="536754">
                <a:moveTo>
                  <a:pt x="362096" y="472751"/>
                </a:moveTo>
                <a:lnTo>
                  <a:pt x="376350" y="536754"/>
                </a:lnTo>
                <a:lnTo>
                  <a:pt x="362096" y="536754"/>
                </a:lnTo>
                <a:close/>
                <a:moveTo>
                  <a:pt x="214826" y="472751"/>
                </a:moveTo>
                <a:lnTo>
                  <a:pt x="214826" y="536754"/>
                </a:lnTo>
                <a:lnTo>
                  <a:pt x="200572" y="536754"/>
                </a:lnTo>
                <a:close/>
                <a:moveTo>
                  <a:pt x="288461" y="200761"/>
                </a:moveTo>
                <a:cubicBezTo>
                  <a:pt x="251717" y="200761"/>
                  <a:pt x="221958" y="230478"/>
                  <a:pt x="221958" y="267171"/>
                </a:cubicBezTo>
                <a:cubicBezTo>
                  <a:pt x="221958" y="303712"/>
                  <a:pt x="251717" y="346317"/>
                  <a:pt x="288461" y="346317"/>
                </a:cubicBezTo>
                <a:cubicBezTo>
                  <a:pt x="325204" y="346317"/>
                  <a:pt x="354963" y="303712"/>
                  <a:pt x="354963" y="267171"/>
                </a:cubicBezTo>
                <a:cubicBezTo>
                  <a:pt x="354963" y="230478"/>
                  <a:pt x="325204" y="200761"/>
                  <a:pt x="288461" y="200761"/>
                </a:cubicBezTo>
                <a:close/>
                <a:moveTo>
                  <a:pt x="279958" y="97355"/>
                </a:moveTo>
                <a:cubicBezTo>
                  <a:pt x="284817" y="93109"/>
                  <a:pt x="292105" y="93109"/>
                  <a:pt x="296963" y="97355"/>
                </a:cubicBezTo>
                <a:lnTo>
                  <a:pt x="494649" y="267626"/>
                </a:lnTo>
                <a:cubicBezTo>
                  <a:pt x="497534" y="270052"/>
                  <a:pt x="499204" y="273691"/>
                  <a:pt x="499204" y="277481"/>
                </a:cubicBezTo>
                <a:lnTo>
                  <a:pt x="499204" y="523715"/>
                </a:lnTo>
                <a:cubicBezTo>
                  <a:pt x="499204" y="530993"/>
                  <a:pt x="493283" y="536754"/>
                  <a:pt x="486147" y="536754"/>
                </a:cubicBezTo>
                <a:lnTo>
                  <a:pt x="430272" y="536754"/>
                </a:lnTo>
                <a:lnTo>
                  <a:pt x="398084" y="393017"/>
                </a:lnTo>
                <a:cubicBezTo>
                  <a:pt x="396414" y="386194"/>
                  <a:pt x="392314" y="379826"/>
                  <a:pt x="385634" y="376035"/>
                </a:cubicBezTo>
                <a:cubicBezTo>
                  <a:pt x="383963" y="375126"/>
                  <a:pt x="346916" y="354808"/>
                  <a:pt x="298482" y="352231"/>
                </a:cubicBezTo>
                <a:lnTo>
                  <a:pt x="291953" y="365270"/>
                </a:lnTo>
                <a:lnTo>
                  <a:pt x="291801" y="365270"/>
                </a:lnTo>
                <a:lnTo>
                  <a:pt x="309565" y="502943"/>
                </a:lnTo>
                <a:lnTo>
                  <a:pt x="290131" y="536754"/>
                </a:lnTo>
                <a:lnTo>
                  <a:pt x="286791" y="536754"/>
                </a:lnTo>
                <a:lnTo>
                  <a:pt x="267356" y="502943"/>
                </a:lnTo>
                <a:lnTo>
                  <a:pt x="285120" y="365270"/>
                </a:lnTo>
                <a:lnTo>
                  <a:pt x="284969" y="365270"/>
                </a:lnTo>
                <a:lnTo>
                  <a:pt x="278440" y="352231"/>
                </a:lnTo>
                <a:cubicBezTo>
                  <a:pt x="229853" y="354808"/>
                  <a:pt x="192958" y="375126"/>
                  <a:pt x="191288" y="376035"/>
                </a:cubicBezTo>
                <a:cubicBezTo>
                  <a:pt x="184607" y="379826"/>
                  <a:pt x="180508" y="386194"/>
                  <a:pt x="178838" y="393017"/>
                </a:cubicBezTo>
                <a:lnTo>
                  <a:pt x="146649" y="536754"/>
                </a:lnTo>
                <a:lnTo>
                  <a:pt x="90775" y="536754"/>
                </a:lnTo>
                <a:cubicBezTo>
                  <a:pt x="83639" y="536754"/>
                  <a:pt x="77717" y="530993"/>
                  <a:pt x="77717" y="523715"/>
                </a:cubicBezTo>
                <a:lnTo>
                  <a:pt x="77717" y="277481"/>
                </a:lnTo>
                <a:cubicBezTo>
                  <a:pt x="77717" y="273691"/>
                  <a:pt x="79387" y="270052"/>
                  <a:pt x="82272" y="267626"/>
                </a:cubicBezTo>
                <a:close/>
                <a:moveTo>
                  <a:pt x="288461" y="0"/>
                </a:moveTo>
                <a:cubicBezTo>
                  <a:pt x="294573" y="0"/>
                  <a:pt x="300685" y="2085"/>
                  <a:pt x="305620" y="6254"/>
                </a:cubicBezTo>
                <a:lnTo>
                  <a:pt x="567855" y="231550"/>
                </a:lnTo>
                <a:cubicBezTo>
                  <a:pt x="578787" y="240950"/>
                  <a:pt x="580002" y="257476"/>
                  <a:pt x="570588" y="268392"/>
                </a:cubicBezTo>
                <a:cubicBezTo>
                  <a:pt x="565425" y="274456"/>
                  <a:pt x="558137" y="277488"/>
                  <a:pt x="550696" y="277488"/>
                </a:cubicBezTo>
                <a:cubicBezTo>
                  <a:pt x="544623" y="277488"/>
                  <a:pt x="538549" y="275517"/>
                  <a:pt x="533690" y="271272"/>
                </a:cubicBezTo>
                <a:lnTo>
                  <a:pt x="288461" y="60683"/>
                </a:lnTo>
                <a:lnTo>
                  <a:pt x="43232" y="271272"/>
                </a:lnTo>
                <a:cubicBezTo>
                  <a:pt x="32299" y="280672"/>
                  <a:pt x="15748" y="279459"/>
                  <a:pt x="6334" y="268392"/>
                </a:cubicBezTo>
                <a:cubicBezTo>
                  <a:pt x="-3080" y="257476"/>
                  <a:pt x="-1865" y="240950"/>
                  <a:pt x="9067" y="231550"/>
                </a:cubicBezTo>
                <a:lnTo>
                  <a:pt x="271303" y="6254"/>
                </a:lnTo>
                <a:cubicBezTo>
                  <a:pt x="276238" y="2085"/>
                  <a:pt x="282350" y="0"/>
                  <a:pt x="288461" y="0"/>
                </a:cubicBezTo>
                <a:close/>
              </a:path>
            </a:pathLst>
          </a:custGeom>
          <a:solidFill>
            <a:srgbClr val="9E000E"/>
          </a:solidFill>
          <a:ln>
            <a:noFill/>
          </a:ln>
        </p:spPr>
        <p:txBody>
          <a:bodyPr wrap="square" lIns="91440" tIns="45720" rIns="91440" bIns="4572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zh-CN" altLang="en-US"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EE32348-5360-A8A3-D813-37EBF6B0C7FA}"/>
              </a:ext>
            </a:extLst>
          </p:cNvPr>
          <p:cNvSpPr txBox="1"/>
          <p:nvPr/>
        </p:nvSpPr>
        <p:spPr>
          <a:xfrm>
            <a:off x="8733644" y="1944493"/>
            <a:ext cx="2483997" cy="1016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lnSpc>
                <a:spcPct val="150000"/>
              </a:lnSpc>
              <a:defRPr/>
            </a:pPr>
            <a:r>
              <a:rPr lang="zh-CN" altLang="en-US" sz="1400" kern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在很多企业中，因为疏忽消防管理工作，导致对其投入很少</a:t>
            </a:r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BE8BB56-5F1D-C0EC-5EDE-68C9360EFC9B}"/>
              </a:ext>
            </a:extLst>
          </p:cNvPr>
          <p:cNvSpPr txBox="1"/>
          <p:nvPr/>
        </p:nvSpPr>
        <p:spPr>
          <a:xfrm>
            <a:off x="8832036" y="3652083"/>
            <a:ext cx="2437341" cy="1016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lnSpc>
                <a:spcPct val="150000"/>
              </a:lnSpc>
              <a:defRPr/>
            </a:pPr>
            <a:r>
              <a:rPr lang="zh-CN" altLang="en-US" sz="1400" kern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对消防人员的教育和培训也很少，这就导致他们的专业能力低</a:t>
            </a: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3905EB9-825D-489D-1A05-72637201D6B6}"/>
              </a:ext>
            </a:extLst>
          </p:cNvPr>
          <p:cNvSpPr txBox="1"/>
          <p:nvPr/>
        </p:nvSpPr>
        <p:spPr>
          <a:xfrm>
            <a:off x="8792295" y="5152888"/>
            <a:ext cx="2276313" cy="693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lnSpc>
                <a:spcPct val="150000"/>
              </a:lnSpc>
              <a:defRPr/>
            </a:pPr>
            <a:r>
              <a:rPr lang="zh-CN" altLang="en-US" sz="1400" kern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容易产生消极，不能做好消防安全工作。</a:t>
            </a:r>
          </a:p>
        </p:txBody>
      </p:sp>
      <p:grpSp>
        <p:nvGrpSpPr>
          <p:cNvPr id="44" name="组合 4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E5E2F0B-A9B1-6C72-F2A9-29D348F207F2}"/>
              </a:ext>
            </a:extLst>
          </p:cNvPr>
          <p:cNvGrpSpPr/>
          <p:nvPr/>
        </p:nvGrpSpPr>
        <p:grpSpPr>
          <a:xfrm>
            <a:off x="4609284" y="2452965"/>
            <a:ext cx="2934884" cy="2934884"/>
            <a:chOff x="4792410" y="1643724"/>
            <a:chExt cx="2201163" cy="2201163"/>
          </a:xfrm>
        </p:grpSpPr>
        <p:sp>
          <p:nvSpPr>
            <p:cNvPr id="45" name="椭圆 4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56DFFE4-2035-F94A-6814-961A00B30399}"/>
                </a:ext>
              </a:extLst>
            </p:cNvPr>
            <p:cNvSpPr/>
            <p:nvPr/>
          </p:nvSpPr>
          <p:spPr>
            <a:xfrm>
              <a:off x="4792410" y="1643724"/>
              <a:ext cx="2201163" cy="2201163"/>
            </a:xfrm>
            <a:prstGeom prst="ellipse">
              <a:avLst/>
            </a:prstGeom>
            <a:solidFill>
              <a:srgbClr val="FFD4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pic>
          <p:nvPicPr>
            <p:cNvPr id="46" name="图片 45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06282CB-562D-7012-6D34-2E2D055F035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4963618" y="1844029"/>
              <a:ext cx="1858745" cy="18005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159252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41" grpId="0"/>
      <p:bldP spid="42" grpId="0"/>
      <p:bldP spid="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D86A867-88F9-88AC-42D6-FE50C0871DF2}"/>
              </a:ext>
            </a:extLst>
          </p:cNvPr>
          <p:cNvGrpSpPr/>
          <p:nvPr/>
        </p:nvGrpSpPr>
        <p:grpSpPr>
          <a:xfrm>
            <a:off x="551384" y="404664"/>
            <a:ext cx="4032448" cy="753715"/>
            <a:chOff x="551384" y="404664"/>
            <a:chExt cx="4032448" cy="753715"/>
          </a:xfrm>
        </p:grpSpPr>
        <p:pic>
          <p:nvPicPr>
            <p:cNvPr id="5" name="图片 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D99948D-F71C-BE29-A200-A6EC5D3BF8F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51384" y="476672"/>
              <a:ext cx="720080" cy="648072"/>
            </a:xfrm>
            <a:prstGeom prst="rect">
              <a:avLst/>
            </a:prstGeom>
          </p:spPr>
        </p:pic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297B431-4533-DD19-CA4C-0A7DDC732927}"/>
                </a:ext>
              </a:extLst>
            </p:cNvPr>
            <p:cNvGrpSpPr/>
            <p:nvPr/>
          </p:nvGrpSpPr>
          <p:grpSpPr>
            <a:xfrm>
              <a:off x="1271464" y="404664"/>
              <a:ext cx="3312368" cy="753715"/>
              <a:chOff x="1847528" y="820114"/>
              <a:chExt cx="3312368" cy="753715"/>
            </a:xfrm>
          </p:grpSpPr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6442121-2745-3185-A18C-4C1D9F6955D0}"/>
                  </a:ext>
                </a:extLst>
              </p:cNvPr>
              <p:cNvSpPr txBox="1"/>
              <p:nvPr/>
            </p:nvSpPr>
            <p:spPr>
              <a:xfrm>
                <a:off x="1847528" y="820114"/>
                <a:ext cx="302433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dist"/>
                <a:r>
                  <a:rPr lang="zh-CN" altLang="en-US" sz="3200">
                    <a:solidFill>
                      <a:srgbClr val="961107"/>
                    </a:solidFill>
                    <a:latin typeface="字魂59号-创粗黑" panose="00000500000000000000" pitchFamily="2" charset="-122"/>
                    <a:ea typeface="字魂59号-创粗黑" panose="00000500000000000000" pitchFamily="2" charset="-122"/>
                  </a:rPr>
                  <a:t>消防基本知识</a:t>
                </a:r>
                <a:endParaRPr lang="zh-CN" altLang="en-US" sz="3200"/>
              </a:p>
            </p:txBody>
          </p:sp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2480057-7A93-B913-17EC-5F44078E4827}"/>
                  </a:ext>
                </a:extLst>
              </p:cNvPr>
              <p:cNvSpPr txBox="1"/>
              <p:nvPr/>
            </p:nvSpPr>
            <p:spPr>
              <a:xfrm>
                <a:off x="1847528" y="1312219"/>
                <a:ext cx="3312368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1050">
                    <a:latin typeface="字魂58号-创中黑" panose="00000500000000000000" pitchFamily="2" charset="-122"/>
                    <a:ea typeface="字魂58号-创中黑" panose="00000500000000000000" pitchFamily="2" charset="-122"/>
                  </a:rPr>
                  <a:t>BASIC KNOWLEDGE OF FIRE PROTECTION</a:t>
                </a:r>
                <a:endParaRPr lang="zh-CN" altLang="en-US" sz="1050">
                  <a:latin typeface="字魂58号-创中黑" panose="00000500000000000000" pitchFamily="2" charset="-122"/>
                  <a:ea typeface="字魂58号-创中黑" panose="00000500000000000000" pitchFamily="2" charset="-122"/>
                </a:endParaRPr>
              </a:p>
            </p:txBody>
          </p:sp>
        </p:grpSp>
      </p:grpSp>
      <p:sp>
        <p:nvSpPr>
          <p:cNvPr id="12" name="矩形 1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6A3A0AB-9D07-EDF5-B3A8-AAF4151AC66D}"/>
              </a:ext>
            </a:extLst>
          </p:cNvPr>
          <p:cNvSpPr/>
          <p:nvPr/>
        </p:nvSpPr>
        <p:spPr>
          <a:xfrm>
            <a:off x="5807968" y="2204864"/>
            <a:ext cx="6052329" cy="3825791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marL="457189" indent="-457189">
              <a:buFont typeface="+mj-lt"/>
              <a:buAutoNum type="alphaUcPeriod"/>
            </a:pPr>
            <a:r>
              <a:rPr lang="zh-CN" altLang="en-US" sz="1733" spc="400" dirty="0">
                <a:latin typeface="字魂58号-创中黑" panose="00000500000000000000" pitchFamily="2" charset="-122"/>
                <a:ea typeface="字魂58号-创中黑" panose="00000500000000000000" pitchFamily="2" charset="-122"/>
                <a:sym typeface="微软雅黑"/>
              </a:rPr>
              <a:t>火警电话的号码是</a:t>
            </a:r>
            <a:r>
              <a:rPr lang="en-US" altLang="zh-CN" sz="1733" spc="400" dirty="0">
                <a:latin typeface="字魂58号-创中黑" panose="00000500000000000000" pitchFamily="2" charset="-122"/>
                <a:ea typeface="字魂58号-创中黑" panose="00000500000000000000" pitchFamily="2" charset="-122"/>
                <a:sym typeface="微软雅黑"/>
              </a:rPr>
              <a:t>119</a:t>
            </a:r>
            <a:r>
              <a:rPr lang="zh-CN" altLang="en-US" sz="1733" spc="400" dirty="0">
                <a:latin typeface="字魂58号-创中黑" panose="00000500000000000000" pitchFamily="2" charset="-122"/>
                <a:ea typeface="字魂58号-创中黑" panose="00000500000000000000" pitchFamily="2" charset="-122"/>
                <a:sym typeface="微软雅黑"/>
              </a:rPr>
              <a:t>。这个号码应当牢记，在全国任何地区，向公安消防部门报告火警的电话号码都是一样的</a:t>
            </a:r>
            <a:r>
              <a:rPr lang="en-US" altLang="zh-CN" sz="1733" spc="400" dirty="0">
                <a:latin typeface="字魂58号-创中黑" panose="00000500000000000000" pitchFamily="2" charset="-122"/>
                <a:ea typeface="字魂58号-创中黑" panose="00000500000000000000" pitchFamily="2" charset="-122"/>
                <a:sym typeface="微软雅黑"/>
              </a:rPr>
              <a:t>.</a:t>
            </a:r>
          </a:p>
          <a:p>
            <a:pPr marL="457189" indent="-457189">
              <a:buFont typeface="+mj-lt"/>
              <a:buAutoNum type="alphaUcPeriod"/>
            </a:pPr>
            <a:endParaRPr lang="en-US" altLang="zh-CN" sz="1733" spc="400" dirty="0">
              <a:latin typeface="字魂58号-创中黑" panose="00000500000000000000" pitchFamily="2" charset="-122"/>
              <a:ea typeface="字魂58号-创中黑" panose="00000500000000000000" pitchFamily="2" charset="-122"/>
              <a:sym typeface="微软雅黑"/>
            </a:endParaRPr>
          </a:p>
          <a:p>
            <a:pPr marL="457189" indent="-457189">
              <a:buFont typeface="+mj-lt"/>
              <a:buAutoNum type="alphaUcPeriod"/>
            </a:pPr>
            <a:r>
              <a:rPr lang="zh-CN" altLang="en-US" sz="1733" spc="400" dirty="0">
                <a:latin typeface="字魂58号-创中黑" panose="00000500000000000000" pitchFamily="2" charset="-122"/>
                <a:ea typeface="字魂58号-创中黑" panose="00000500000000000000" pitchFamily="2" charset="-122"/>
                <a:sym typeface="微软雅黑"/>
              </a:rPr>
              <a:t>发现火灾，可以打电话直接报警。家中没有电话的，要尽快使用邻居、电话亭或者附近单位的电话报警；</a:t>
            </a:r>
          </a:p>
          <a:p>
            <a:pPr marL="457189" indent="-457189">
              <a:buFont typeface="+mj-lt"/>
              <a:buAutoNum type="alphaUcPeriod"/>
            </a:pPr>
            <a:endParaRPr lang="en-US" altLang="zh-CN" sz="1733" spc="400" dirty="0">
              <a:latin typeface="字魂58号-创中黑" panose="00000500000000000000" pitchFamily="2" charset="-122"/>
              <a:ea typeface="字魂58号-创中黑" panose="00000500000000000000" pitchFamily="2" charset="-122"/>
              <a:sym typeface="微软雅黑"/>
            </a:endParaRPr>
          </a:p>
          <a:p>
            <a:pPr marL="457189" indent="-457189">
              <a:buFont typeface="+mj-lt"/>
              <a:buAutoNum type="alphaUcPeriod"/>
            </a:pPr>
            <a:r>
              <a:rPr lang="zh-CN" altLang="en-US" sz="1733" spc="400" dirty="0">
                <a:latin typeface="字魂58号-创中黑" panose="00000500000000000000" pitchFamily="2" charset="-122"/>
                <a:ea typeface="字魂58号-创中黑" panose="00000500000000000000" pitchFamily="2" charset="-122"/>
                <a:sym typeface="微软雅黑"/>
              </a:rPr>
              <a:t>打电话报警一定要想法先让自己冷静镇定，以免慌慌张张，说话前言不搭后语，延长时间。</a:t>
            </a:r>
          </a:p>
          <a:p>
            <a:pPr marL="457189" indent="-457189">
              <a:buFont typeface="+mj-lt"/>
              <a:buAutoNum type="alphaUcPeriod"/>
            </a:pPr>
            <a:endParaRPr lang="en-US" altLang="zh-CN" sz="1733" spc="400" dirty="0">
              <a:latin typeface="字魂58号-创中黑" panose="00000500000000000000" pitchFamily="2" charset="-122"/>
              <a:ea typeface="字魂58号-创中黑" panose="00000500000000000000" pitchFamily="2" charset="-122"/>
              <a:sym typeface="微软雅黑"/>
            </a:endParaRPr>
          </a:p>
          <a:p>
            <a:pPr marL="457189" indent="-457189">
              <a:buFont typeface="+mj-lt"/>
              <a:buAutoNum type="alphaUcPeriod"/>
            </a:pPr>
            <a:r>
              <a:rPr lang="zh-CN" altLang="en-US" sz="1733" spc="400" dirty="0">
                <a:latin typeface="字魂58号-创中黑" panose="00000500000000000000" pitchFamily="2" charset="-122"/>
                <a:ea typeface="字魂58号-创中黑" panose="00000500000000000000" pitchFamily="2" charset="-122"/>
                <a:sym typeface="微软雅黑"/>
              </a:rPr>
              <a:t>报警以后，最好安排人员到附近的路口等候消防车，指引通往火场的道路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18162FC-98DD-2889-CB18-0ECF18E0FBD2}"/>
              </a:ext>
            </a:extLst>
          </p:cNvPr>
          <p:cNvSpPr txBox="1"/>
          <p:nvPr/>
        </p:nvSpPr>
        <p:spPr>
          <a:xfrm>
            <a:off x="5807968" y="1412776"/>
            <a:ext cx="2016128" cy="587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lnSpc>
                <a:spcPct val="150000"/>
              </a:lnSpc>
              <a:defRPr/>
            </a:pPr>
            <a:r>
              <a:rPr lang="zh-CN" altLang="en-US" sz="2400" kern="0"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消防小知识</a:t>
            </a:r>
          </a:p>
        </p:txBody>
      </p:sp>
      <p:pic>
        <p:nvPicPr>
          <p:cNvPr id="15" name="图片 14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13B1A3D-52E3-B946-875B-03ED856A71D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-731209" y="1705701"/>
            <a:ext cx="6729046" cy="4747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8076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4AF0C99-8CD9-F92A-7D2C-CB0CDC4A126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2A51B88-8744-1BD3-BF81-28C8909D9A3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35360" y="1412776"/>
            <a:ext cx="6033018" cy="4428492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D81C526-20D1-5647-63BA-4A02F812F6D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024576" y="6336533"/>
            <a:ext cx="8142847" cy="386242"/>
          </a:xfrm>
          <a:prstGeom prst="rect">
            <a:avLst/>
          </a:prstGeom>
        </p:spPr>
      </p:pic>
      <p:grpSp>
        <p:nvGrpSpPr>
          <p:cNvPr id="6" name="组合 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C228B29-ACA9-A698-E39E-7E0A5E7847E9}"/>
              </a:ext>
            </a:extLst>
          </p:cNvPr>
          <p:cNvGrpSpPr/>
          <p:nvPr/>
        </p:nvGrpSpPr>
        <p:grpSpPr>
          <a:xfrm>
            <a:off x="5954795" y="2069449"/>
            <a:ext cx="5688742" cy="2811983"/>
            <a:chOff x="1401266" y="1571063"/>
            <a:chExt cx="5688742" cy="2811983"/>
          </a:xfrm>
        </p:grpSpPr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D714836-F4E5-B002-C828-CB77B80E8B5D}"/>
                </a:ext>
              </a:extLst>
            </p:cNvPr>
            <p:cNvSpPr txBox="1"/>
            <p:nvPr/>
          </p:nvSpPr>
          <p:spPr>
            <a:xfrm>
              <a:off x="2190653" y="1571063"/>
              <a:ext cx="489654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sz="800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PART 02 </a:t>
              </a:r>
              <a:endParaRPr lang="zh-CN" altLang="en-US" sz="80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AEAE2DB-73DE-41DE-1B5F-1A971B957E85}"/>
                </a:ext>
              </a:extLst>
            </p:cNvPr>
            <p:cNvSpPr txBox="1"/>
            <p:nvPr/>
          </p:nvSpPr>
          <p:spPr>
            <a:xfrm>
              <a:off x="1814849" y="2916059"/>
              <a:ext cx="52723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36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字魂59号-创粗黑" panose="00000500000000000000" pitchFamily="2" charset="-122"/>
                  <a:ea typeface="字魂59号-创粗黑" panose="00000500000000000000" pitchFamily="2" charset="-122"/>
                </a:rPr>
                <a:t>学校防火常识</a:t>
              </a:r>
              <a:endParaRPr lang="zh-CN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7BCBD64-A48F-F8F6-4861-A0DE99690C86}"/>
                </a:ext>
              </a:extLst>
            </p:cNvPr>
            <p:cNvSpPr txBox="1"/>
            <p:nvPr/>
          </p:nvSpPr>
          <p:spPr>
            <a:xfrm>
              <a:off x="1401266" y="3676827"/>
              <a:ext cx="5688742" cy="706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200000"/>
                </a:lnSpc>
              </a:pPr>
              <a:r>
                <a:rPr lang="en-US" altLang="zh-CN" sz="700" spc="300">
                  <a:solidFill>
                    <a:srgbClr val="C00000"/>
                  </a:solidFill>
                  <a:latin typeface="思源宋体 CN Medium" panose="02020500000000000000" pitchFamily="18" charset="-122"/>
                  <a:ea typeface="思源宋体 CN Medium" panose="02020500000000000000" pitchFamily="18" charset="-122"/>
                </a:rPr>
                <a:t>WORK REPORT BUSINESS REPORT GENERAL BUSINESS STYLE MONTHLY REPORT ANNUAL REPORT BUSINESS PLAN PROJECT PLAN PROJECT REPORT COMPLETION REPORT</a:t>
              </a:r>
              <a:endParaRPr lang="zh-CN" altLang="en-US" sz="700" spc="300">
                <a:solidFill>
                  <a:srgbClr val="C00000"/>
                </a:solidFill>
                <a:latin typeface="思源宋体 CN Medium" panose="02020500000000000000" pitchFamily="18" charset="-122"/>
                <a:ea typeface="思源宋体 CN Medium" panose="02020500000000000000" pitchFamily="18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688632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图片 2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819E4CA-22EA-EE02-D37D-5CFEA15FC3D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695674" y="1806666"/>
            <a:ext cx="5976022" cy="5976024"/>
          </a:xfrm>
          <a:prstGeom prst="rect">
            <a:avLst/>
          </a:prstGeom>
        </p:spPr>
      </p:pic>
      <p:grpSp>
        <p:nvGrpSpPr>
          <p:cNvPr id="9" name="组合 8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D86A867-88F9-88AC-42D6-FE50C0871DF2}"/>
              </a:ext>
            </a:extLst>
          </p:cNvPr>
          <p:cNvGrpSpPr/>
          <p:nvPr/>
        </p:nvGrpSpPr>
        <p:grpSpPr>
          <a:xfrm>
            <a:off x="551384" y="404664"/>
            <a:ext cx="4032448" cy="753715"/>
            <a:chOff x="551384" y="404664"/>
            <a:chExt cx="4032448" cy="753715"/>
          </a:xfrm>
        </p:grpSpPr>
        <p:pic>
          <p:nvPicPr>
            <p:cNvPr id="5" name="图片 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D99948D-F71C-BE29-A200-A6EC5D3BF8F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51384" y="476672"/>
              <a:ext cx="720080" cy="648072"/>
            </a:xfrm>
            <a:prstGeom prst="rect">
              <a:avLst/>
            </a:prstGeom>
          </p:spPr>
        </p:pic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297B431-4533-DD19-CA4C-0A7DDC732927}"/>
                </a:ext>
              </a:extLst>
            </p:cNvPr>
            <p:cNvGrpSpPr/>
            <p:nvPr/>
          </p:nvGrpSpPr>
          <p:grpSpPr>
            <a:xfrm>
              <a:off x="1271464" y="404664"/>
              <a:ext cx="3312368" cy="753715"/>
              <a:chOff x="1847528" y="820114"/>
              <a:chExt cx="3312368" cy="753715"/>
            </a:xfrm>
          </p:grpSpPr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6442121-2745-3185-A18C-4C1D9F6955D0}"/>
                  </a:ext>
                </a:extLst>
              </p:cNvPr>
              <p:cNvSpPr txBox="1"/>
              <p:nvPr/>
            </p:nvSpPr>
            <p:spPr>
              <a:xfrm>
                <a:off x="1847528" y="820114"/>
                <a:ext cx="302433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dist"/>
                <a:r>
                  <a:rPr lang="zh-CN" altLang="en-US" sz="3200">
                    <a:solidFill>
                      <a:srgbClr val="961107"/>
                    </a:solidFill>
                    <a:latin typeface="字魂59号-创粗黑" panose="00000500000000000000" pitchFamily="2" charset="-122"/>
                    <a:ea typeface="字魂59号-创粗黑" panose="00000500000000000000" pitchFamily="2" charset="-122"/>
                  </a:rPr>
                  <a:t>学校防火常识</a:t>
                </a:r>
                <a:endParaRPr lang="zh-CN" altLang="en-US" sz="3200"/>
              </a:p>
            </p:txBody>
          </p:sp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2480057-7A93-B913-17EC-5F44078E4827}"/>
                  </a:ext>
                </a:extLst>
              </p:cNvPr>
              <p:cNvSpPr txBox="1"/>
              <p:nvPr/>
            </p:nvSpPr>
            <p:spPr>
              <a:xfrm>
                <a:off x="1847528" y="1312219"/>
                <a:ext cx="3312368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1050">
                    <a:latin typeface="字魂58号-创中黑" panose="00000500000000000000" pitchFamily="2" charset="-122"/>
                    <a:ea typeface="字魂58号-创中黑" panose="00000500000000000000" pitchFamily="2" charset="-122"/>
                  </a:rPr>
                  <a:t>BASIC KNOWLEDGE OF FIRE PROTECTION</a:t>
                </a:r>
                <a:endParaRPr lang="zh-CN" altLang="en-US" sz="1050">
                  <a:latin typeface="字魂58号-创中黑" panose="00000500000000000000" pitchFamily="2" charset="-122"/>
                  <a:ea typeface="字魂58号-创中黑" panose="00000500000000000000" pitchFamily="2" charset="-122"/>
                </a:endParaRPr>
              </a:p>
            </p:txBody>
          </p:sp>
        </p:grp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5286901-6FE8-C215-DA6D-2681802E973F}"/>
              </a:ext>
            </a:extLst>
          </p:cNvPr>
          <p:cNvGrpSpPr/>
          <p:nvPr/>
        </p:nvGrpSpPr>
        <p:grpSpPr>
          <a:xfrm>
            <a:off x="4205540" y="1501023"/>
            <a:ext cx="2123440" cy="2128520"/>
            <a:chOff x="1329" y="4238"/>
            <a:chExt cx="3383" cy="3382"/>
          </a:xfrm>
        </p:grpSpPr>
        <p:sp>
          <p:nvSpPr>
            <p:cNvPr id="11" name="文本框 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162B17D-7D83-D141-2ACF-1EF493F06E42}"/>
                </a:ext>
              </a:extLst>
            </p:cNvPr>
            <p:cNvSpPr txBox="1"/>
            <p:nvPr/>
          </p:nvSpPr>
          <p:spPr>
            <a:xfrm>
              <a:off x="1543" y="4238"/>
              <a:ext cx="3169" cy="585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zh-CN" altLang="en-US">
                  <a:solidFill>
                    <a:schemeClr val="tx1">
                      <a:lumMod val="85000"/>
                      <a:lumOff val="15000"/>
                    </a:schemeClr>
                  </a:solidFill>
                  <a:latin typeface="字魂59号-创粗黑" panose="00000500000000000000" pitchFamily="2" charset="-122"/>
                  <a:ea typeface="字魂59号-创粗黑" panose="00000500000000000000" pitchFamily="2" charset="-122"/>
                  <a:sym typeface="+mn-ea"/>
                </a:rPr>
                <a:t>迅速撤离法</a:t>
              </a: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D6A5C88-477B-A391-8821-5A99E76A4823}"/>
                </a:ext>
              </a:extLst>
            </p:cNvPr>
            <p:cNvSpPr/>
            <p:nvPr/>
          </p:nvSpPr>
          <p:spPr>
            <a:xfrm>
              <a:off x="1329" y="4818"/>
              <a:ext cx="3383" cy="2802"/>
            </a:xfrm>
            <a:prstGeom prst="rect">
              <a:avLst/>
            </a:prstGeom>
          </p:spPr>
          <p:txBody>
            <a:bodyPr wrap="square" lIns="87015" tIns="43507" rIns="87015" bIns="43507">
              <a:spAutoFit/>
            </a:bodyPr>
            <a:lstStyle/>
            <a:p>
              <a:pPr algn="just" fontAlgn="auto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74AA1"/>
                </a:buClr>
                <a:defRPr/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字魂58号-创中黑" panose="00000500000000000000" pitchFamily="2" charset="-122"/>
                  <a:ea typeface="字魂58号-创中黑" panose="00000500000000000000" pitchFamily="2" charset="-122"/>
                  <a:cs typeface="黑体" panose="02010609060101010101" charset="-122"/>
                  <a:sym typeface="+mn-ea"/>
                </a:rPr>
                <a:t>当进入公共场所时，要留意其墙上、门上、转弯处设置的疏散指示标志，一旦发生火灾，按疏散指示标志方向迅速</a:t>
              </a:r>
              <a:r>
                <a:rPr lang="zh-CN" altLang="en-US" sz="1400" dirty="0">
                  <a:latin typeface="字魂58号-创中黑" panose="00000500000000000000" pitchFamily="2" charset="-122"/>
                  <a:ea typeface="字魂58号-创中黑" panose="00000500000000000000" pitchFamily="2" charset="-122"/>
                  <a:cs typeface="黑体" panose="02010609060101010101" charset="-122"/>
                  <a:sym typeface="+mn-ea"/>
                </a:rPr>
                <a:t>撤离。</a:t>
              </a:r>
            </a:p>
          </p:txBody>
        </p:sp>
      </p:grpSp>
      <p:grpSp>
        <p:nvGrpSpPr>
          <p:cNvPr id="13" name="组合 1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BE388F1-F691-E37E-B00A-1FBA7302C843}"/>
              </a:ext>
            </a:extLst>
          </p:cNvPr>
          <p:cNvGrpSpPr/>
          <p:nvPr/>
        </p:nvGrpSpPr>
        <p:grpSpPr>
          <a:xfrm>
            <a:off x="6680135" y="1501023"/>
            <a:ext cx="2123440" cy="1849120"/>
            <a:chOff x="5561" y="4238"/>
            <a:chExt cx="3384" cy="2938"/>
          </a:xfrm>
        </p:grpSpPr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E8E4C0F-17AD-8BDD-6939-C8149225C704}"/>
                </a:ext>
              </a:extLst>
            </p:cNvPr>
            <p:cNvSpPr txBox="1"/>
            <p:nvPr/>
          </p:nvSpPr>
          <p:spPr>
            <a:xfrm>
              <a:off x="5776" y="4238"/>
              <a:ext cx="3169" cy="585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zh-CN" altLang="en-US">
                  <a:solidFill>
                    <a:schemeClr val="tx1">
                      <a:lumMod val="85000"/>
                      <a:lumOff val="15000"/>
                    </a:schemeClr>
                  </a:solidFill>
                  <a:latin typeface="字魂59号-创粗黑" panose="00000500000000000000" pitchFamily="2" charset="-122"/>
                  <a:ea typeface="字魂59号-创粗黑" panose="00000500000000000000" pitchFamily="2" charset="-122"/>
                  <a:sym typeface="+mn-ea"/>
                </a:rPr>
                <a:t>低身前进法</a:t>
              </a:r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4AE8E9-06F6-995E-FF9E-4FCCE49F7767}"/>
                </a:ext>
              </a:extLst>
            </p:cNvPr>
            <p:cNvSpPr/>
            <p:nvPr/>
          </p:nvSpPr>
          <p:spPr>
            <a:xfrm>
              <a:off x="5561" y="4818"/>
              <a:ext cx="3384" cy="2358"/>
            </a:xfrm>
            <a:prstGeom prst="rect">
              <a:avLst/>
            </a:prstGeom>
          </p:spPr>
          <p:txBody>
            <a:bodyPr wrap="square" lIns="87015" tIns="43507" rIns="87015" bIns="43507">
              <a:spAutoFit/>
            </a:bodyPr>
            <a:lstStyle/>
            <a:p>
              <a:pPr algn="just" fontAlgn="auto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74AA1"/>
                </a:buClr>
                <a:defRPr/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字魂58号-创中黑" panose="00000500000000000000" pitchFamily="2" charset="-122"/>
                  <a:ea typeface="字魂58号-创中黑" panose="00000500000000000000" pitchFamily="2" charset="-122"/>
                  <a:sym typeface="+mn-ea"/>
                </a:rPr>
                <a:t>由于火灾发生时烟气大多聚集在上部空间，因此在逃生过程中应尽量将身体贴近地面匍匐或弯腰前进。</a:t>
              </a:r>
            </a:p>
          </p:txBody>
        </p:sp>
      </p:grpSp>
      <p:grpSp>
        <p:nvGrpSpPr>
          <p:cNvPr id="16" name="组合 1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D43AEDE-7AE7-42DC-C995-20E88A988589}"/>
              </a:ext>
            </a:extLst>
          </p:cNvPr>
          <p:cNvGrpSpPr/>
          <p:nvPr/>
        </p:nvGrpSpPr>
        <p:grpSpPr>
          <a:xfrm>
            <a:off x="9156000" y="1501023"/>
            <a:ext cx="2180590" cy="2128520"/>
            <a:chOff x="9854" y="4238"/>
            <a:chExt cx="3475" cy="3382"/>
          </a:xfrm>
        </p:grpSpPr>
        <p:sp>
          <p:nvSpPr>
            <p:cNvPr id="17" name="文本框 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D6AE605-220B-9B71-88F5-ABDC9D0D86F7}"/>
                </a:ext>
              </a:extLst>
            </p:cNvPr>
            <p:cNvSpPr txBox="1"/>
            <p:nvPr/>
          </p:nvSpPr>
          <p:spPr>
            <a:xfrm>
              <a:off x="10160" y="4238"/>
              <a:ext cx="3169" cy="585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zh-CN" altLang="en-US">
                  <a:solidFill>
                    <a:schemeClr val="tx1">
                      <a:lumMod val="85000"/>
                      <a:lumOff val="15000"/>
                    </a:schemeClr>
                  </a:solidFill>
                  <a:latin typeface="字魂59号-创粗黑" panose="00000500000000000000" pitchFamily="2" charset="-122"/>
                  <a:ea typeface="字魂59号-创粗黑" panose="00000500000000000000" pitchFamily="2" charset="-122"/>
                  <a:sym typeface="+mn-ea"/>
                </a:rPr>
                <a:t>毛巾捂鼻法</a:t>
              </a:r>
            </a:p>
          </p:txBody>
        </p: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28E8FED-FBAB-CE93-C59C-C3E7344BAFEB}"/>
                </a:ext>
              </a:extLst>
            </p:cNvPr>
            <p:cNvSpPr/>
            <p:nvPr/>
          </p:nvSpPr>
          <p:spPr>
            <a:xfrm>
              <a:off x="9854" y="4818"/>
              <a:ext cx="3384" cy="2802"/>
            </a:xfrm>
            <a:prstGeom prst="rect">
              <a:avLst/>
            </a:prstGeom>
          </p:spPr>
          <p:txBody>
            <a:bodyPr wrap="square" lIns="87015" tIns="43507" rIns="87015" bIns="43507">
              <a:spAutoFit/>
            </a:bodyPr>
            <a:lstStyle/>
            <a:p>
              <a:pPr algn="just" fontAlgn="auto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74AA1"/>
                </a:buClr>
                <a:defRPr/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字魂58号-创中黑" panose="00000500000000000000" pitchFamily="2" charset="-122"/>
                  <a:ea typeface="字魂58号-创中黑" panose="00000500000000000000" pitchFamily="2" charset="-122"/>
                  <a:sym typeface="+mn-ea"/>
                </a:rPr>
                <a:t>火场上的烟气温度高、毒性大，吸入后很容易引起呼吸系统灼伤或人体中毒。疏散中应用浸湿的毛巾捂住口鼻，以起到降温及过滤的作用。</a:t>
              </a:r>
            </a:p>
          </p:txBody>
        </p:sp>
      </p:grpSp>
      <p:sp>
        <p:nvSpPr>
          <p:cNvPr id="19" name="矩形 18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E4B6B25-9CB9-9754-4DBE-1C594C27EF65}"/>
              </a:ext>
            </a:extLst>
          </p:cNvPr>
          <p:cNvSpPr/>
          <p:nvPr/>
        </p:nvSpPr>
        <p:spPr>
          <a:xfrm>
            <a:off x="3654995" y="3998478"/>
            <a:ext cx="8307705" cy="91440"/>
          </a:xfrm>
          <a:prstGeom prst="rect">
            <a:avLst/>
          </a:prstGeom>
          <a:solidFill>
            <a:srgbClr val="C00000">
              <a:alpha val="1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0" name="圆角矩形 6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2D38132-B4EE-2827-5F6A-9DC87135279E}"/>
              </a:ext>
            </a:extLst>
          </p:cNvPr>
          <p:cNvSpPr/>
          <p:nvPr/>
        </p:nvSpPr>
        <p:spPr>
          <a:xfrm>
            <a:off x="5824790" y="3804803"/>
            <a:ext cx="476885" cy="478790"/>
          </a:xfrm>
          <a:prstGeom prst="roundRect">
            <a:avLst/>
          </a:prstGeom>
          <a:solidFill>
            <a:srgbClr val="AD11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1</a:t>
            </a:r>
          </a:p>
        </p:txBody>
      </p:sp>
      <p:sp>
        <p:nvSpPr>
          <p:cNvPr id="21" name="圆角矩形 7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F3D126A-099A-9E46-88E8-F3E1ED09712B}"/>
              </a:ext>
            </a:extLst>
          </p:cNvPr>
          <p:cNvSpPr/>
          <p:nvPr/>
        </p:nvSpPr>
        <p:spPr>
          <a:xfrm>
            <a:off x="8300655" y="3804803"/>
            <a:ext cx="476885" cy="478790"/>
          </a:xfrm>
          <a:prstGeom prst="roundRect">
            <a:avLst/>
          </a:prstGeom>
          <a:solidFill>
            <a:srgbClr val="AD11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2</a:t>
            </a:r>
          </a:p>
        </p:txBody>
      </p:sp>
      <p:sp>
        <p:nvSpPr>
          <p:cNvPr id="22" name="圆角矩形 9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F8DBEE3-0D68-D19A-5BB9-835765159B2D}"/>
              </a:ext>
            </a:extLst>
          </p:cNvPr>
          <p:cNvSpPr/>
          <p:nvPr/>
        </p:nvSpPr>
        <p:spPr>
          <a:xfrm>
            <a:off x="10776520" y="3805438"/>
            <a:ext cx="476885" cy="478790"/>
          </a:xfrm>
          <a:prstGeom prst="roundRect">
            <a:avLst/>
          </a:prstGeom>
          <a:solidFill>
            <a:srgbClr val="AD11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5061583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D86A867-88F9-88AC-42D6-FE50C0871DF2}"/>
              </a:ext>
            </a:extLst>
          </p:cNvPr>
          <p:cNvGrpSpPr/>
          <p:nvPr/>
        </p:nvGrpSpPr>
        <p:grpSpPr>
          <a:xfrm>
            <a:off x="551384" y="404664"/>
            <a:ext cx="4032448" cy="753715"/>
            <a:chOff x="551384" y="404664"/>
            <a:chExt cx="4032448" cy="753715"/>
          </a:xfrm>
        </p:grpSpPr>
        <p:pic>
          <p:nvPicPr>
            <p:cNvPr id="5" name="图片 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D99948D-F71C-BE29-A200-A6EC5D3BF8F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51384" y="476672"/>
              <a:ext cx="720080" cy="648072"/>
            </a:xfrm>
            <a:prstGeom prst="rect">
              <a:avLst/>
            </a:prstGeom>
          </p:spPr>
        </p:pic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297B431-4533-DD19-CA4C-0A7DDC732927}"/>
                </a:ext>
              </a:extLst>
            </p:cNvPr>
            <p:cNvGrpSpPr/>
            <p:nvPr/>
          </p:nvGrpSpPr>
          <p:grpSpPr>
            <a:xfrm>
              <a:off x="1271464" y="404664"/>
              <a:ext cx="3312368" cy="753715"/>
              <a:chOff x="1847528" y="820114"/>
              <a:chExt cx="3312368" cy="753715"/>
            </a:xfrm>
          </p:grpSpPr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6442121-2745-3185-A18C-4C1D9F6955D0}"/>
                  </a:ext>
                </a:extLst>
              </p:cNvPr>
              <p:cNvSpPr txBox="1"/>
              <p:nvPr/>
            </p:nvSpPr>
            <p:spPr>
              <a:xfrm>
                <a:off x="1847528" y="820114"/>
                <a:ext cx="302433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dist"/>
                <a:r>
                  <a:rPr lang="zh-CN" altLang="en-US" sz="3200">
                    <a:solidFill>
                      <a:srgbClr val="961107"/>
                    </a:solidFill>
                    <a:latin typeface="字魂59号-创粗黑" panose="00000500000000000000" pitchFamily="2" charset="-122"/>
                    <a:ea typeface="字魂59号-创粗黑" panose="00000500000000000000" pitchFamily="2" charset="-122"/>
                  </a:rPr>
                  <a:t>学校防火常识</a:t>
                </a:r>
                <a:endParaRPr lang="zh-CN" altLang="en-US" sz="3200"/>
              </a:p>
            </p:txBody>
          </p:sp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2480057-7A93-B913-17EC-5F44078E4827}"/>
                  </a:ext>
                </a:extLst>
              </p:cNvPr>
              <p:cNvSpPr txBox="1"/>
              <p:nvPr/>
            </p:nvSpPr>
            <p:spPr>
              <a:xfrm>
                <a:off x="1847528" y="1312219"/>
                <a:ext cx="3312368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1050">
                    <a:latin typeface="字魂58号-创中黑" panose="00000500000000000000" pitchFamily="2" charset="-122"/>
                    <a:ea typeface="字魂58号-创中黑" panose="00000500000000000000" pitchFamily="2" charset="-122"/>
                  </a:rPr>
                  <a:t>BASIC KNOWLEDGE OF FIRE PROTECTION</a:t>
                </a:r>
                <a:endParaRPr lang="zh-CN" altLang="en-US" sz="1050">
                  <a:latin typeface="字魂58号-创中黑" panose="00000500000000000000" pitchFamily="2" charset="-122"/>
                  <a:ea typeface="字魂58号-创中黑" panose="00000500000000000000" pitchFamily="2" charset="-122"/>
                </a:endParaRPr>
              </a:p>
            </p:txBody>
          </p:sp>
        </p:grpSp>
      </p:grp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D1CC307-2E64-14D6-8B51-5572CB334E25}"/>
              </a:ext>
            </a:extLst>
          </p:cNvPr>
          <p:cNvCxnSpPr/>
          <p:nvPr/>
        </p:nvCxnSpPr>
        <p:spPr>
          <a:xfrm flipH="1">
            <a:off x="7784882" y="2553726"/>
            <a:ext cx="0" cy="1714500"/>
          </a:xfrm>
          <a:prstGeom prst="line">
            <a:avLst/>
          </a:prstGeom>
          <a:ln>
            <a:solidFill>
              <a:srgbClr val="C00000"/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E55FF6C-FB90-B170-4D29-75F24FFFF4B1}"/>
              </a:ext>
            </a:extLst>
          </p:cNvPr>
          <p:cNvCxnSpPr/>
          <p:nvPr/>
        </p:nvCxnSpPr>
        <p:spPr>
          <a:xfrm flipH="1">
            <a:off x="10747157" y="2553726"/>
            <a:ext cx="0" cy="1714500"/>
          </a:xfrm>
          <a:prstGeom prst="line">
            <a:avLst/>
          </a:prstGeom>
          <a:ln>
            <a:solidFill>
              <a:srgbClr val="C00000"/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7985C53-2BEE-8825-AD43-10A99545BF6F}"/>
              </a:ext>
            </a:extLst>
          </p:cNvPr>
          <p:cNvCxnSpPr/>
          <p:nvPr/>
        </p:nvCxnSpPr>
        <p:spPr>
          <a:xfrm flipH="1">
            <a:off x="4821972" y="2553726"/>
            <a:ext cx="0" cy="1714500"/>
          </a:xfrm>
          <a:prstGeom prst="line">
            <a:avLst/>
          </a:prstGeom>
          <a:ln>
            <a:solidFill>
              <a:srgbClr val="C00000"/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组合 1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EC34469-9CEE-FCF1-1EE9-BEE5BE5F6E85}"/>
              </a:ext>
            </a:extLst>
          </p:cNvPr>
          <p:cNvGrpSpPr/>
          <p:nvPr/>
        </p:nvGrpSpPr>
        <p:grpSpPr>
          <a:xfrm>
            <a:off x="3605947" y="4375541"/>
            <a:ext cx="8355330" cy="1050925"/>
            <a:chOff x="5346" y="6479"/>
            <a:chExt cx="13158" cy="1655"/>
          </a:xfrm>
        </p:grpSpPr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08DA8DB-2CFE-CD8B-C87D-8726211FF971}"/>
                </a:ext>
              </a:extLst>
            </p:cNvPr>
            <p:cNvSpPr txBox="1"/>
            <p:nvPr/>
          </p:nvSpPr>
          <p:spPr>
            <a:xfrm>
              <a:off x="10012" y="6479"/>
              <a:ext cx="3828" cy="1655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fontAlgn="auto">
                <a:lnSpc>
                  <a:spcPct val="130000"/>
                </a:lnSpc>
              </a:pPr>
              <a:r>
                <a:rPr lang="zh-CN" altLang="en-US" sz="1600">
                  <a:latin typeface="字魂58号-创中黑" panose="00000500000000000000" pitchFamily="2" charset="-122"/>
                  <a:ea typeface="字魂58号-创中黑" panose="00000500000000000000" pitchFamily="2" charset="-122"/>
                  <a:sym typeface="+mn-ea"/>
                </a:rPr>
                <a:t>要弄熄火柴梗，把烟头掐灭在烟灰缸内，不在床上沙发上吸烟。</a:t>
              </a:r>
            </a:p>
          </p:txBody>
        </p: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908D814-9C80-25F2-B31F-279B4185ADD3}"/>
                </a:ext>
              </a:extLst>
            </p:cNvPr>
            <p:cNvSpPr txBox="1"/>
            <p:nvPr/>
          </p:nvSpPr>
          <p:spPr>
            <a:xfrm>
              <a:off x="5346" y="6479"/>
              <a:ext cx="3828" cy="1655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fontAlgn="auto">
                <a:lnSpc>
                  <a:spcPct val="130000"/>
                </a:lnSpc>
              </a:pPr>
              <a:r>
                <a:rPr lang="zh-CN" altLang="en-US" sz="1600" dirty="0">
                  <a:latin typeface="字魂58号-创中黑" panose="00000500000000000000" pitchFamily="2" charset="-122"/>
                  <a:ea typeface="字魂58号-创中黑" panose="00000500000000000000" pitchFamily="2" charset="-122"/>
                  <a:sym typeface="+mn-ea"/>
                </a:rPr>
                <a:t>要及时关闭电源开关及煤气、液化气总阀门。外出时，临睡前熄灭室内火种。</a:t>
              </a:r>
            </a:p>
          </p:txBody>
        </p: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071BC07-BC29-0126-1412-232F0A950440}"/>
                </a:ext>
              </a:extLst>
            </p:cNvPr>
            <p:cNvSpPr txBox="1"/>
            <p:nvPr/>
          </p:nvSpPr>
          <p:spPr>
            <a:xfrm>
              <a:off x="14676" y="6479"/>
              <a:ext cx="3828" cy="1655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fontAlgn="auto">
                <a:lnSpc>
                  <a:spcPct val="130000"/>
                </a:lnSpc>
              </a:pPr>
              <a:r>
                <a:rPr lang="zh-CN" altLang="en-US" sz="1600">
                  <a:latin typeface="字魂58号-创中黑" panose="00000500000000000000" pitchFamily="2" charset="-122"/>
                  <a:ea typeface="字魂58号-创中黑" panose="00000500000000000000" pitchFamily="2" charset="-122"/>
                  <a:sym typeface="+mn-ea"/>
                </a:rPr>
                <a:t>要确保走道、楼梯的畅通，不在楼层通道和安全出口处堆物封堵。</a:t>
              </a:r>
            </a:p>
          </p:txBody>
        </p:sp>
      </p:grpSp>
      <p:grpSp>
        <p:nvGrpSpPr>
          <p:cNvPr id="17" name="组合 16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87A3B44-A0AA-6BD8-A612-C96C8D790FE4}"/>
              </a:ext>
            </a:extLst>
          </p:cNvPr>
          <p:cNvGrpSpPr/>
          <p:nvPr/>
        </p:nvGrpSpPr>
        <p:grpSpPr>
          <a:xfrm>
            <a:off x="3605947" y="1604401"/>
            <a:ext cx="8355965" cy="693420"/>
            <a:chOff x="5346" y="3167"/>
            <a:chExt cx="13159" cy="1092"/>
          </a:xfrm>
        </p:grpSpPr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385632C-5A4E-367D-CF2E-69BA4E5AC8C3}"/>
                </a:ext>
              </a:extLst>
            </p:cNvPr>
            <p:cNvSpPr txBox="1"/>
            <p:nvPr/>
          </p:nvSpPr>
          <p:spPr>
            <a:xfrm>
              <a:off x="10013" y="3167"/>
              <a:ext cx="3828" cy="1092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fontAlgn="auto">
                <a:lnSpc>
                  <a:spcPct val="130000"/>
                </a:lnSpc>
              </a:pPr>
              <a:r>
                <a:rPr lang="zh-CN" altLang="en-US" sz="1600">
                  <a:latin typeface="字魂58号-创中黑" panose="00000500000000000000" pitchFamily="2" charset="-122"/>
                  <a:ea typeface="字魂58号-创中黑" panose="00000500000000000000" pitchFamily="2" charset="-122"/>
                  <a:sym typeface="+mn-ea"/>
                </a:rPr>
                <a:t>要教育小孩不要玩火，不要玩弄电器设备。</a:t>
              </a:r>
            </a:p>
          </p:txBody>
        </p: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09B2C48-11D3-579D-734B-43781B9EB07F}"/>
                </a:ext>
              </a:extLst>
            </p:cNvPr>
            <p:cNvSpPr txBox="1"/>
            <p:nvPr/>
          </p:nvSpPr>
          <p:spPr>
            <a:xfrm>
              <a:off x="14678" y="3167"/>
              <a:ext cx="3827" cy="1092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fontAlgn="auto">
                <a:lnSpc>
                  <a:spcPct val="130000"/>
                </a:lnSpc>
              </a:pPr>
              <a:r>
                <a:rPr lang="zh-CN" altLang="en-US" sz="1600">
                  <a:latin typeface="字魂58号-创中黑" panose="00000500000000000000" pitchFamily="2" charset="-122"/>
                  <a:ea typeface="字魂58号-创中黑" panose="00000500000000000000" pitchFamily="2" charset="-122"/>
                  <a:sym typeface="+mn-ea"/>
                </a:rPr>
                <a:t>要在规定区域内安全燃放烟花爆竹。</a:t>
              </a:r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0399508-08BE-85A4-1E4A-96E42839181D}"/>
                </a:ext>
              </a:extLst>
            </p:cNvPr>
            <p:cNvSpPr txBox="1"/>
            <p:nvPr/>
          </p:nvSpPr>
          <p:spPr>
            <a:xfrm>
              <a:off x="5346" y="3167"/>
              <a:ext cx="3828" cy="1092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fontAlgn="auto">
                <a:lnSpc>
                  <a:spcPct val="130000"/>
                </a:lnSpc>
              </a:pPr>
              <a:r>
                <a:rPr lang="zh-CN" altLang="en-US" sz="1600">
                  <a:latin typeface="字魂58号-创中黑" panose="00000500000000000000" pitchFamily="2" charset="-122"/>
                  <a:ea typeface="字魂58号-创中黑" panose="00000500000000000000" pitchFamily="2" charset="-122"/>
                  <a:sym typeface="+mn-ea"/>
                </a:rPr>
                <a:t>不乱接乱拉电线，防止超负荷用电。</a:t>
              </a:r>
            </a:p>
          </p:txBody>
        </p:sp>
      </p:grpSp>
      <p:cxnSp>
        <p:nvCxnSpPr>
          <p:cNvPr id="21" name="直接连接符 2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C7CADAA-1B20-69BC-5228-7E0087E99AFB}"/>
              </a:ext>
            </a:extLst>
          </p:cNvPr>
          <p:cNvCxnSpPr/>
          <p:nvPr/>
        </p:nvCxnSpPr>
        <p:spPr>
          <a:xfrm>
            <a:off x="3503712" y="3410976"/>
            <a:ext cx="845820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图片 21" descr="191112救火的火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C2B07F7-97D8-5D3F-DC41-F3606267B72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53672" y="2953141"/>
            <a:ext cx="734695" cy="645160"/>
          </a:xfrm>
          <a:prstGeom prst="rect">
            <a:avLst/>
          </a:prstGeom>
        </p:spPr>
      </p:pic>
      <p:pic>
        <p:nvPicPr>
          <p:cNvPr id="23" name="图片 22" descr="191112救火的火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DC38147-4F3E-1192-B8A6-14BEF31CDE4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65147" y="2953141"/>
            <a:ext cx="734695" cy="645160"/>
          </a:xfrm>
          <a:prstGeom prst="rect">
            <a:avLst/>
          </a:prstGeom>
        </p:spPr>
      </p:pic>
      <p:pic>
        <p:nvPicPr>
          <p:cNvPr id="24" name="图片 23" descr="191112救火的火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C8652AB-0AA6-4A41-D789-51F28C3C406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79492" y="2953141"/>
            <a:ext cx="734695" cy="645160"/>
          </a:xfrm>
          <a:prstGeom prst="rect">
            <a:avLst/>
          </a:prstGeom>
        </p:spPr>
      </p:pic>
      <p:pic>
        <p:nvPicPr>
          <p:cNvPr id="25" name="图片 24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34894DE-4555-ECA1-4611-9B336ED26AEA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5075"/>
          <a:stretch>
            <a:fillRect/>
          </a:stretch>
        </p:blipFill>
        <p:spPr>
          <a:xfrm>
            <a:off x="-1284575" y="2297821"/>
            <a:ext cx="5068095" cy="4787961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520382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8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1280</Words>
  <Application>Microsoft Office PowerPoint</Application>
  <PresentationFormat>宽屏</PresentationFormat>
  <Paragraphs>151</Paragraphs>
  <Slides>20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20</vt:i4>
      </vt:variant>
    </vt:vector>
  </HeadingPairs>
  <TitlesOfParts>
    <vt:vector size="39" baseType="lpstr">
      <vt:lpstr>Meiryo</vt:lpstr>
      <vt:lpstr>Source Han Sans CN Regular</vt:lpstr>
      <vt:lpstr>包图简圆体</vt:lpstr>
      <vt:lpstr>等线</vt:lpstr>
      <vt:lpstr>等线 Light</vt:lpstr>
      <vt:lpstr>黑体</vt:lpstr>
      <vt:lpstr>思源黑体 CN Bold</vt:lpstr>
      <vt:lpstr>思源宋体 CN Heavy</vt:lpstr>
      <vt:lpstr>思源宋体 CN Medium</vt:lpstr>
      <vt:lpstr>宋体</vt:lpstr>
      <vt:lpstr>微软雅黑</vt:lpstr>
      <vt:lpstr>字魂58号-创中黑</vt:lpstr>
      <vt:lpstr>字魂59号-创粗黑</vt:lpstr>
      <vt:lpstr>Algerian</vt:lpstr>
      <vt:lpstr>Arial</vt:lpstr>
      <vt:lpstr>Calibri</vt:lpstr>
      <vt:lpstr>Calibri Light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7</cp:revision>
  <cp:lastPrinted>2022-06-16T21:36:48Z</cp:lastPrinted>
  <dcterms:created xsi:type="dcterms:W3CDTF">2022-06-16T21:36:48Z</dcterms:created>
  <dcterms:modified xsi:type="dcterms:W3CDTF">2023-03-12T09:26:17Z</dcterms:modified>
</cp:coreProperties>
</file>