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20"/>
  </p:notesMasterIdLst>
  <p:sldIdLst>
    <p:sldId id="257" r:id="rId3"/>
    <p:sldId id="258" r:id="rId4"/>
    <p:sldId id="259" r:id="rId5"/>
    <p:sldId id="2007577128" r:id="rId6"/>
    <p:sldId id="4946" r:id="rId7"/>
    <p:sldId id="544" r:id="rId8"/>
    <p:sldId id="2007577554" r:id="rId9"/>
    <p:sldId id="2007577555" r:id="rId10"/>
    <p:sldId id="2007577556" r:id="rId11"/>
    <p:sldId id="260" r:id="rId12"/>
    <p:sldId id="2007577551" r:id="rId13"/>
    <p:sldId id="367" r:id="rId14"/>
    <p:sldId id="2007577553" r:id="rId15"/>
    <p:sldId id="2007577552" r:id="rId16"/>
    <p:sldId id="801" r:id="rId17"/>
    <p:sldId id="261" r:id="rId18"/>
    <p:sldId id="2007577557" r:id="rId19"/>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3B45F-27DA-43DA-93D4-6EE1C45C510B}" type="datetimeFigureOut">
              <a:rPr lang="zh-CN" altLang="en-US" smtClean="0"/>
              <a:t>2023/3/23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907C9D-2763-4657-9615-56962DD13559}" type="slidenum">
              <a:rPr lang="zh-CN" altLang="en-US" smtClean="0"/>
              <a:t>‹#›</a:t>
            </a:fld>
            <a:endParaRPr lang="zh-CN" altLang="en-US"/>
          </a:p>
        </p:txBody>
      </p:sp>
    </p:spTree>
    <p:extLst>
      <p:ext uri="{BB962C8B-B14F-4D97-AF65-F5344CB8AC3E}">
        <p14:creationId xmlns:p14="http://schemas.microsoft.com/office/powerpoint/2010/main" val="1828868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D43E1B-1641-40CE-8B41-5B77539F5FC2}" type="slidenum">
              <a:rPr lang="zh-CN" altLang="en-US" smtClean="0"/>
              <a:t>1</a:t>
            </a:fld>
            <a:endParaRPr lang="zh-CN" altLang="en-US"/>
          </a:p>
        </p:txBody>
      </p:sp>
    </p:spTree>
    <p:extLst>
      <p:ext uri="{BB962C8B-B14F-4D97-AF65-F5344CB8AC3E}">
        <p14:creationId xmlns:p14="http://schemas.microsoft.com/office/powerpoint/2010/main" val="248851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D43E1B-1641-40CE-8B41-5B77539F5FC2}" type="slidenum">
              <a:rPr lang="zh-CN" altLang="en-US" smtClean="0"/>
              <a:t>10</a:t>
            </a:fld>
            <a:endParaRPr lang="zh-CN" altLang="en-US"/>
          </a:p>
        </p:txBody>
      </p:sp>
    </p:spTree>
    <p:extLst>
      <p:ext uri="{BB962C8B-B14F-4D97-AF65-F5344CB8AC3E}">
        <p14:creationId xmlns:p14="http://schemas.microsoft.com/office/powerpoint/2010/main" val="2902521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743CD7-97CD-4F57-B351-69A253B17F80}" type="slidenum">
              <a:rPr lang="en-US" altLang="zh-CN" smtClean="0"/>
              <a:t>11</a:t>
            </a:fld>
            <a:endParaRPr lang="en-US" altLang="zh-CN"/>
          </a:p>
        </p:txBody>
      </p:sp>
    </p:spTree>
    <p:extLst>
      <p:ext uri="{BB962C8B-B14F-4D97-AF65-F5344CB8AC3E}">
        <p14:creationId xmlns:p14="http://schemas.microsoft.com/office/powerpoint/2010/main" val="3358806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53FA87F0-1401-4815-B884-A1E62DDD81D5}"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charset="-122"/>
                <a:cs typeface="+mn-cs"/>
              </a:rPr>
              <a:t>12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charset="-122"/>
              <a:cs typeface="+mn-cs"/>
            </a:endParaRPr>
          </a:p>
        </p:txBody>
      </p:sp>
    </p:spTree>
    <p:extLst>
      <p:ext uri="{BB962C8B-B14F-4D97-AF65-F5344CB8AC3E}">
        <p14:creationId xmlns:p14="http://schemas.microsoft.com/office/powerpoint/2010/main" val="2882771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53FA87F0-1401-4815-B884-A1E62DDD81D5}"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charset="-122"/>
                <a:cs typeface="+mn-cs"/>
              </a:rPr>
              <a:pPr marL="0" marR="0" lvl="0" indent="0" algn="r" defTabSz="914400" rtl="0" eaLnBrk="1" fontAlgn="auto" latinLnBrk="0" hangingPunct="1">
                <a:lnSpc>
                  <a:spcPct val="100000"/>
                </a:lnSpc>
                <a:spcBef>
                  <a:spcPct val="0"/>
                </a:spcBef>
                <a:spcAft>
                  <a:spcPct val="0"/>
                </a:spcAft>
                <a:buClrTx/>
                <a:buSzTx/>
                <a:buFontTx/>
                <a:buNone/>
                <a:defRPr/>
              </a:pPr>
              <a:t>13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charset="-122"/>
              <a:cs typeface="+mn-cs"/>
            </a:endParaRPr>
          </a:p>
        </p:txBody>
      </p:sp>
    </p:spTree>
    <p:extLst>
      <p:ext uri="{BB962C8B-B14F-4D97-AF65-F5344CB8AC3E}">
        <p14:creationId xmlns:p14="http://schemas.microsoft.com/office/powerpoint/2010/main" val="1369820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53FA87F0-1401-4815-B884-A1E62DDD81D5}"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charset="-122"/>
                <a:cs typeface="+mn-cs"/>
              </a:rPr>
              <a:t>14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charset="-122"/>
              <a:cs typeface="+mn-cs"/>
            </a:endParaRPr>
          </a:p>
        </p:txBody>
      </p:sp>
    </p:spTree>
    <p:extLst>
      <p:ext uri="{BB962C8B-B14F-4D97-AF65-F5344CB8AC3E}">
        <p14:creationId xmlns:p14="http://schemas.microsoft.com/office/powerpoint/2010/main" val="441845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0F2A6EB-9F69-4690-847A-BD7D4AC91AEC}" type="slidenum">
              <a:rPr lang="zh-CN" altLang="en-US" smtClean="0"/>
              <a:t>15</a:t>
            </a:fld>
            <a:endParaRPr lang="zh-CN" altLang="en-US"/>
          </a:p>
        </p:txBody>
      </p:sp>
    </p:spTree>
    <p:extLst>
      <p:ext uri="{BB962C8B-B14F-4D97-AF65-F5344CB8AC3E}">
        <p14:creationId xmlns:p14="http://schemas.microsoft.com/office/powerpoint/2010/main" val="3274164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D43E1B-1641-40CE-8B41-5B77539F5FC2}" type="slidenum">
              <a:rPr lang="zh-CN" altLang="en-US" smtClean="0"/>
              <a:t>16</a:t>
            </a:fld>
            <a:endParaRPr lang="zh-CN" altLang="en-US"/>
          </a:p>
        </p:txBody>
      </p:sp>
    </p:spTree>
    <p:extLst>
      <p:ext uri="{BB962C8B-B14F-4D97-AF65-F5344CB8AC3E}">
        <p14:creationId xmlns:p14="http://schemas.microsoft.com/office/powerpoint/2010/main" val="2302024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092702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D43E1B-1641-40CE-8B41-5B77539F5FC2}" type="slidenum">
              <a:rPr lang="zh-CN" altLang="en-US" smtClean="0"/>
              <a:t>2</a:t>
            </a:fld>
            <a:endParaRPr lang="zh-CN" altLang="en-US"/>
          </a:p>
        </p:txBody>
      </p:sp>
    </p:spTree>
    <p:extLst>
      <p:ext uri="{BB962C8B-B14F-4D97-AF65-F5344CB8AC3E}">
        <p14:creationId xmlns:p14="http://schemas.microsoft.com/office/powerpoint/2010/main" val="333019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D43E1B-1641-40CE-8B41-5B77539F5FC2}" type="slidenum">
              <a:rPr lang="zh-CN" altLang="en-US" smtClean="0"/>
              <a:t>3</a:t>
            </a:fld>
            <a:endParaRPr lang="zh-CN" altLang="en-US"/>
          </a:p>
        </p:txBody>
      </p:sp>
    </p:spTree>
    <p:extLst>
      <p:ext uri="{BB962C8B-B14F-4D97-AF65-F5344CB8AC3E}">
        <p14:creationId xmlns:p14="http://schemas.microsoft.com/office/powerpoint/2010/main" val="3113979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2E5701FA-A99B-4EA7-BD9A-49A04217BC0C}"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555158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D56DFF21-0DD5-4753-ACEF-5F9989306CCC}"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34372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743CD7-97CD-4F57-B351-69A253B17F80}" type="slidenum">
              <a:rPr lang="en-US" altLang="zh-CN" smtClean="0"/>
              <a:t>6</a:t>
            </a:fld>
            <a:endParaRPr lang="en-US" altLang="zh-CN"/>
          </a:p>
        </p:txBody>
      </p:sp>
    </p:spTree>
    <p:extLst>
      <p:ext uri="{BB962C8B-B14F-4D97-AF65-F5344CB8AC3E}">
        <p14:creationId xmlns:p14="http://schemas.microsoft.com/office/powerpoint/2010/main" val="871137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57D43E1B-1641-40CE-8B41-5B77539F5FC2}"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83664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9743CD7-97CD-4F57-B351-69A253B17F80}" type="slidenum">
              <a:rPr kumimoji="0" lang="en-US" altLang="zh-CN"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8</a:t>
            </a:fld>
            <a:endParaRPr kumimoji="0" lang="en-US" altLang="zh-CN"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450236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F9743CD7-97CD-4F57-B351-69A253B17F80}" type="slidenum">
              <a:rPr kumimoji="0" lang="en-US" altLang="zh-CN"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ct val="0"/>
                </a:spcBef>
                <a:spcAft>
                  <a:spcPct val="0"/>
                </a:spcAft>
                <a:buClrTx/>
                <a:buSzTx/>
                <a:buFontTx/>
                <a:buNone/>
                <a:defRPr/>
              </a:pPr>
              <a:t>9</a:t>
            </a:fld>
            <a:endParaRPr kumimoji="0" lang="en-US" altLang="zh-CN"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48484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2DCD0C-023B-4B49-A96F-E2649A3A0CF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466C19-38E5-49DB-ABCD-6760F50F79B1}"/>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4BF738-6FAB-4A38-9DC8-00AAED9835A2}"/>
              </a:ext>
            </a:extLst>
          </p:cNvPr>
          <p:cNvSpPr>
            <a:spLocks noGrp="1"/>
          </p:cNvSpPr>
          <p:nvPr>
            <p:ph type="dt" sz="half" idx="10"/>
          </p:nvPr>
        </p:nvSpPr>
        <p:spPr/>
        <p:txBody>
          <a:bodyPr/>
          <a:lstStyle/>
          <a:p>
            <a:fld id="{CFDEF16D-32B8-420B-9DD3-D36078D22592}" type="datetimeFigureOut">
              <a:rPr lang="zh-CN" altLang="en-US" smtClean="0"/>
              <a:t>2023/3/23</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457D63-1465-419E-BE47-B44835CF624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945FAA-6342-46D3-BFC5-F14B542C1922}"/>
              </a:ext>
            </a:extLst>
          </p:cNvPr>
          <p:cNvSpPr>
            <a:spLocks noGrp="1"/>
          </p:cNvSpPr>
          <p:nvPr>
            <p:ph type="sldNum" sz="quarter" idx="12"/>
          </p:nvPr>
        </p:nvSpPr>
        <p:spPr/>
        <p:txBody>
          <a:bodyPr/>
          <a:lstStyle/>
          <a:p>
            <a:fld id="{FE866DF7-D986-486D-A540-105F19D2363B}" type="slidenum">
              <a:rPr lang="zh-CN" altLang="en-US" smtClean="0"/>
              <a:t>‹#›</a:t>
            </a:fld>
            <a:endParaRPr lang="zh-CN" altLang="en-US"/>
          </a:p>
        </p:txBody>
      </p:sp>
    </p:spTree>
    <p:extLst>
      <p:ext uri="{BB962C8B-B14F-4D97-AF65-F5344CB8AC3E}">
        <p14:creationId xmlns:p14="http://schemas.microsoft.com/office/powerpoint/2010/main" val="2899575577"/>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2880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4364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4925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6685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7554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16584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7255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905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14B0A7-F324-4427-9043-DE8D2D721BD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4366A1-E9E3-4A8B-97D2-24D0092C5831}"/>
              </a:ext>
            </a:extLst>
          </p:cNvPr>
          <p:cNvSpPr>
            <a:spLocks noGrp="1"/>
          </p:cNvSpPr>
          <p:nvPr>
            <p:ph type="dt" sz="half" idx="10"/>
          </p:nvPr>
        </p:nvSpPr>
        <p:spPr/>
        <p:txBody>
          <a:bodyPr/>
          <a:lstStyle/>
          <a:p>
            <a:fld id="{CFDEF16D-32B8-420B-9DD3-D36078D22592}" type="datetimeFigureOut">
              <a:rPr lang="zh-CN" altLang="en-US" smtClean="0"/>
              <a:t>2023/3/23</a:t>
            </a:fld>
            <a:endParaRPr lang="zh-CN" altLang="en-US"/>
          </a:p>
        </p:txBody>
      </p:sp>
      <p:sp>
        <p:nvSpPr>
          <p:cNvPr id="4" name="页脚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4FC88A-580E-4F43-A9C9-6AE1C0E19C8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ED6170-820C-4A69-AADD-A7597A6C2DA3}"/>
              </a:ext>
            </a:extLst>
          </p:cNvPr>
          <p:cNvSpPr>
            <a:spLocks noGrp="1"/>
          </p:cNvSpPr>
          <p:nvPr>
            <p:ph type="sldNum" sz="quarter" idx="12"/>
          </p:nvPr>
        </p:nvSpPr>
        <p:spPr/>
        <p:txBody>
          <a:bodyPr/>
          <a:lstStyle/>
          <a:p>
            <a:fld id="{FE866DF7-D986-486D-A540-105F19D2363B}" type="slidenum">
              <a:rPr lang="zh-CN" altLang="en-US" smtClean="0"/>
              <a:t>‹#›</a:t>
            </a:fld>
            <a:endParaRPr lang="zh-CN" altLang="en-US"/>
          </a:p>
        </p:txBody>
      </p:sp>
    </p:spTree>
    <p:extLst>
      <p:ext uri="{BB962C8B-B14F-4D97-AF65-F5344CB8AC3E}">
        <p14:creationId xmlns:p14="http://schemas.microsoft.com/office/powerpoint/2010/main" val="2132075239"/>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内页-1">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037999"/>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9D9C70D-B7C8-466D-B87C-22D855EF72C6}" type="datetimeFigureOut">
              <a:rPr lang="zh-CN" altLang="en-US" smtClean="0"/>
              <a:t>2023/3/23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9045BA-9AC9-4435-A9A0-D822685BA71C}" type="slidenum">
              <a:rPr lang="zh-CN" altLang="en-US" smtClean="0"/>
              <a:t>‹#›</a:t>
            </a:fld>
            <a:endParaRPr lang="zh-CN" altLang="en-US"/>
          </a:p>
        </p:txBody>
      </p:sp>
    </p:spTree>
    <p:extLst>
      <p:ext uri="{BB962C8B-B14F-4D97-AF65-F5344CB8AC3E}">
        <p14:creationId xmlns:p14="http://schemas.microsoft.com/office/powerpoint/2010/main" val="994212306"/>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6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194223"/>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5600975"/>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492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880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065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4E7150-45BF-4CC4-9B8F-72BB0F0685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F2D539-3E37-4C36-86E6-3BC76E484B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83BA3FF-40CC-4FEA-9F73-FD20615B90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EF16D-32B8-420B-9DD3-D36078D22592}" type="datetimeFigureOut">
              <a:rPr lang="zh-CN" altLang="en-US" smtClean="0"/>
              <a:t>2023/3/23</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9198C5-0C8D-4873-86D3-6AC085109F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A770C0-7E9E-4C33-86E9-E71A79835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66DF7-D986-486D-A540-105F19D2363B}" type="slidenum">
              <a:rPr lang="zh-CN" altLang="en-US" smtClean="0"/>
              <a:t>‹#›</a:t>
            </a:fld>
            <a:endParaRPr lang="zh-CN" altLang="en-US"/>
          </a:p>
        </p:txBody>
      </p:sp>
      <p:pic>
        <p:nvPicPr>
          <p:cNvPr id="7" name="图片 1073743875" descr="学科网 zxxk.com"/>
          <p:cNvPicPr>
            <a:picLocks noChangeAspect="1"/>
          </p:cNvPicPr>
          <p:nvPr/>
        </p:nvPicPr>
        <p:blipFill>
          <a:blip r:embed="rId8" r:link="rId9"/>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22249887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60" r:id="rId3"/>
    <p:sldLayoutId id="2147483661" r:id="rId4"/>
    <p:sldLayoutId id="2147483662" r:id="rId5"/>
    <p:sldLayoutId id="2147483663" r:id="rId6"/>
  </p:sldLayoutIdLst>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2312742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www.cctv.com/news/world/20050901/100026.shtml" TargetMode="External"/><Relationship Id="rId5" Type="http://schemas.openxmlformats.org/officeDocument/2006/relationships/image" Target="../media/image6.png"/><Relationship Id="rId4" Type="http://schemas.openxmlformats.org/officeDocument/2006/relationships/hyperlink" Target="http://www.cctv.com/news/world/20050901/101662.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news.21cn.com/domestic/yaowen/2004/02/06/1436150.shtml"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4064001" y="-17145"/>
            <a:ext cx="8136890" cy="688276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任意多边形 13"/>
          <p:cNvSpPr/>
          <p:nvPr/>
        </p:nvSpPr>
        <p:spPr>
          <a:xfrm>
            <a:off x="7029451" y="0"/>
            <a:ext cx="4839970" cy="6854190"/>
          </a:xfrm>
          <a:custGeom>
            <a:avLst/>
            <a:gdLst>
              <a:gd name="connisteX0" fmla="*/ 0 w 4840181"/>
              <a:gd name="connsiteY0" fmla="*/ 6854190 h 6854190"/>
              <a:gd name="connisteX1" fmla="*/ 75565 w 4840181"/>
              <a:gd name="connsiteY1" fmla="*/ 6779260 h 6854190"/>
              <a:gd name="connisteX2" fmla="*/ 178435 w 4840181"/>
              <a:gd name="connsiteY2" fmla="*/ 6713855 h 6854190"/>
              <a:gd name="connisteX3" fmla="*/ 272415 w 4840181"/>
              <a:gd name="connsiteY3" fmla="*/ 6666865 h 6854190"/>
              <a:gd name="connisteX4" fmla="*/ 394335 w 4840181"/>
              <a:gd name="connsiteY4" fmla="*/ 6591935 h 6854190"/>
              <a:gd name="connisteX5" fmla="*/ 487680 w 4840181"/>
              <a:gd name="connsiteY5" fmla="*/ 6554470 h 6854190"/>
              <a:gd name="connisteX6" fmla="*/ 572135 w 4840181"/>
              <a:gd name="connsiteY6" fmla="*/ 6488430 h 6854190"/>
              <a:gd name="connisteX7" fmla="*/ 656590 w 4840181"/>
              <a:gd name="connsiteY7" fmla="*/ 6450965 h 6854190"/>
              <a:gd name="connisteX8" fmla="*/ 750570 w 4840181"/>
              <a:gd name="connsiteY8" fmla="*/ 6404610 h 6854190"/>
              <a:gd name="connisteX9" fmla="*/ 862965 w 4840181"/>
              <a:gd name="connsiteY9" fmla="*/ 6357620 h 6854190"/>
              <a:gd name="connisteX10" fmla="*/ 956945 w 4840181"/>
              <a:gd name="connsiteY10" fmla="*/ 6310630 h 6854190"/>
              <a:gd name="connisteX11" fmla="*/ 1059815 w 4840181"/>
              <a:gd name="connsiteY11" fmla="*/ 6273165 h 6854190"/>
              <a:gd name="connisteX12" fmla="*/ 1144270 w 4840181"/>
              <a:gd name="connsiteY12" fmla="*/ 6244590 h 6854190"/>
              <a:gd name="connisteX13" fmla="*/ 1228725 w 4840181"/>
              <a:gd name="connsiteY13" fmla="*/ 6216650 h 6854190"/>
              <a:gd name="connisteX14" fmla="*/ 1313180 w 4840181"/>
              <a:gd name="connsiteY14" fmla="*/ 6188710 h 6854190"/>
              <a:gd name="connisteX15" fmla="*/ 1407160 w 4840181"/>
              <a:gd name="connsiteY15" fmla="*/ 6179185 h 6854190"/>
              <a:gd name="connisteX16" fmla="*/ 1510030 w 4840181"/>
              <a:gd name="connsiteY16" fmla="*/ 6169660 h 6854190"/>
              <a:gd name="connisteX17" fmla="*/ 1622425 w 4840181"/>
              <a:gd name="connsiteY17" fmla="*/ 6151245 h 6854190"/>
              <a:gd name="connisteX18" fmla="*/ 1716405 w 4840181"/>
              <a:gd name="connsiteY18" fmla="*/ 6141720 h 6854190"/>
              <a:gd name="connisteX19" fmla="*/ 1782445 w 4840181"/>
              <a:gd name="connsiteY19" fmla="*/ 6141720 h 6854190"/>
              <a:gd name="connisteX20" fmla="*/ 1875790 w 4840181"/>
              <a:gd name="connsiteY20" fmla="*/ 6113780 h 6854190"/>
              <a:gd name="connisteX21" fmla="*/ 1988185 w 4840181"/>
              <a:gd name="connsiteY21" fmla="*/ 6104255 h 6854190"/>
              <a:gd name="connisteX22" fmla="*/ 2054225 w 4840181"/>
              <a:gd name="connsiteY22" fmla="*/ 6094730 h 6854190"/>
              <a:gd name="connisteX23" fmla="*/ 2166620 w 4840181"/>
              <a:gd name="connsiteY23" fmla="*/ 6085205 h 6854190"/>
              <a:gd name="connisteX24" fmla="*/ 2241550 w 4840181"/>
              <a:gd name="connsiteY24" fmla="*/ 6066790 h 6854190"/>
              <a:gd name="connisteX25" fmla="*/ 2307590 w 4840181"/>
              <a:gd name="connsiteY25" fmla="*/ 6057265 h 6854190"/>
              <a:gd name="connisteX26" fmla="*/ 2372995 w 4840181"/>
              <a:gd name="connsiteY26" fmla="*/ 6047740 h 6854190"/>
              <a:gd name="connisteX27" fmla="*/ 2513965 w 4840181"/>
              <a:gd name="connsiteY27" fmla="*/ 6047740 h 6854190"/>
              <a:gd name="connisteX28" fmla="*/ 2588895 w 4840181"/>
              <a:gd name="connsiteY28" fmla="*/ 6047740 h 6854190"/>
              <a:gd name="connisteX29" fmla="*/ 2719705 w 4840181"/>
              <a:gd name="connsiteY29" fmla="*/ 6047740 h 6854190"/>
              <a:gd name="connisteX30" fmla="*/ 2841625 w 4840181"/>
              <a:gd name="connsiteY30" fmla="*/ 6047740 h 6854190"/>
              <a:gd name="connisteX31" fmla="*/ 2954655 w 4840181"/>
              <a:gd name="connsiteY31" fmla="*/ 6047740 h 6854190"/>
              <a:gd name="connisteX32" fmla="*/ 3020060 w 4840181"/>
              <a:gd name="connsiteY32" fmla="*/ 6047740 h 6854190"/>
              <a:gd name="connisteX33" fmla="*/ 3104515 w 4840181"/>
              <a:gd name="connsiteY33" fmla="*/ 6047740 h 6854190"/>
              <a:gd name="connisteX34" fmla="*/ 3188970 w 4840181"/>
              <a:gd name="connsiteY34" fmla="*/ 6038850 h 6854190"/>
              <a:gd name="connisteX35" fmla="*/ 3254375 w 4840181"/>
              <a:gd name="connsiteY35" fmla="*/ 6010275 h 6854190"/>
              <a:gd name="connisteX36" fmla="*/ 3338830 w 4840181"/>
              <a:gd name="connsiteY36" fmla="*/ 6000750 h 6854190"/>
              <a:gd name="connisteX37" fmla="*/ 3460750 w 4840181"/>
              <a:gd name="connsiteY37" fmla="*/ 5963285 h 6854190"/>
              <a:gd name="connisteX38" fmla="*/ 3526790 w 4840181"/>
              <a:gd name="connsiteY38" fmla="*/ 5954395 h 6854190"/>
              <a:gd name="connisteX39" fmla="*/ 3601720 w 4840181"/>
              <a:gd name="connsiteY39" fmla="*/ 5907405 h 6854190"/>
              <a:gd name="connisteX40" fmla="*/ 3676650 w 4840181"/>
              <a:gd name="connsiteY40" fmla="*/ 5878830 h 6854190"/>
              <a:gd name="connisteX41" fmla="*/ 3770630 w 4840181"/>
              <a:gd name="connsiteY41" fmla="*/ 5850890 h 6854190"/>
              <a:gd name="connisteX42" fmla="*/ 3873500 w 4840181"/>
              <a:gd name="connsiteY42" fmla="*/ 5803900 h 6854190"/>
              <a:gd name="connisteX43" fmla="*/ 3957955 w 4840181"/>
              <a:gd name="connsiteY43" fmla="*/ 5766435 h 6854190"/>
              <a:gd name="connisteX44" fmla="*/ 4051935 w 4840181"/>
              <a:gd name="connsiteY44" fmla="*/ 5701030 h 6854190"/>
              <a:gd name="connisteX45" fmla="*/ 4136390 w 4840181"/>
              <a:gd name="connsiteY45" fmla="*/ 5634990 h 6854190"/>
              <a:gd name="connisteX46" fmla="*/ 4201795 w 4840181"/>
              <a:gd name="connsiteY46" fmla="*/ 5588635 h 6854190"/>
              <a:gd name="connisteX47" fmla="*/ 4248785 w 4840181"/>
              <a:gd name="connsiteY47" fmla="*/ 5522595 h 6854190"/>
              <a:gd name="connisteX48" fmla="*/ 4314190 w 4840181"/>
              <a:gd name="connsiteY48" fmla="*/ 5410200 h 6854190"/>
              <a:gd name="connisteX49" fmla="*/ 4361180 w 4840181"/>
              <a:gd name="connsiteY49" fmla="*/ 5344795 h 6854190"/>
              <a:gd name="connisteX50" fmla="*/ 4445635 w 4840181"/>
              <a:gd name="connsiteY50" fmla="*/ 5222875 h 6854190"/>
              <a:gd name="connisteX51" fmla="*/ 4492625 w 4840181"/>
              <a:gd name="connsiteY51" fmla="*/ 5156835 h 6854190"/>
              <a:gd name="connisteX52" fmla="*/ 4558030 w 4840181"/>
              <a:gd name="connsiteY52" fmla="*/ 5063490 h 6854190"/>
              <a:gd name="connisteX53" fmla="*/ 4586605 w 4840181"/>
              <a:gd name="connsiteY53" fmla="*/ 4997450 h 6854190"/>
              <a:gd name="connisteX54" fmla="*/ 4642485 w 4840181"/>
              <a:gd name="connsiteY54" fmla="*/ 4875530 h 6854190"/>
              <a:gd name="connisteX55" fmla="*/ 4689475 w 4840181"/>
              <a:gd name="connsiteY55" fmla="*/ 4744085 h 6854190"/>
              <a:gd name="connisteX56" fmla="*/ 4736465 w 4840181"/>
              <a:gd name="connsiteY56" fmla="*/ 4613275 h 6854190"/>
              <a:gd name="connisteX57" fmla="*/ 4764405 w 4840181"/>
              <a:gd name="connsiteY57" fmla="*/ 4491355 h 6854190"/>
              <a:gd name="connisteX58" fmla="*/ 4801870 w 4840181"/>
              <a:gd name="connsiteY58" fmla="*/ 4359910 h 6854190"/>
              <a:gd name="connisteX59" fmla="*/ 4830445 w 4840181"/>
              <a:gd name="connsiteY59" fmla="*/ 4237990 h 6854190"/>
              <a:gd name="connisteX60" fmla="*/ 4839335 w 4840181"/>
              <a:gd name="connsiteY60" fmla="*/ 4144010 h 6854190"/>
              <a:gd name="connisteX61" fmla="*/ 4839335 w 4840181"/>
              <a:gd name="connsiteY61" fmla="*/ 4078605 h 6854190"/>
              <a:gd name="connisteX62" fmla="*/ 4839335 w 4840181"/>
              <a:gd name="connsiteY62" fmla="*/ 3984625 h 6854190"/>
              <a:gd name="connisteX63" fmla="*/ 4839335 w 4840181"/>
              <a:gd name="connsiteY63" fmla="*/ 3881755 h 6854190"/>
              <a:gd name="connisteX64" fmla="*/ 4839335 w 4840181"/>
              <a:gd name="connsiteY64" fmla="*/ 3787775 h 6854190"/>
              <a:gd name="connisteX65" fmla="*/ 4839335 w 4840181"/>
              <a:gd name="connsiteY65" fmla="*/ 3712845 h 6854190"/>
              <a:gd name="connisteX66" fmla="*/ 4839335 w 4840181"/>
              <a:gd name="connsiteY66" fmla="*/ 3581400 h 6854190"/>
              <a:gd name="connisteX67" fmla="*/ 4839335 w 4840181"/>
              <a:gd name="connsiteY67" fmla="*/ 3469005 h 6854190"/>
              <a:gd name="connisteX68" fmla="*/ 4830445 w 4840181"/>
              <a:gd name="connsiteY68" fmla="*/ 3328035 h 6854190"/>
              <a:gd name="connisteX69" fmla="*/ 4811395 w 4840181"/>
              <a:gd name="connsiteY69" fmla="*/ 3253105 h 6854190"/>
              <a:gd name="connisteX70" fmla="*/ 4783455 w 4840181"/>
              <a:gd name="connsiteY70" fmla="*/ 3150235 h 6854190"/>
              <a:gd name="connisteX71" fmla="*/ 4745990 w 4840181"/>
              <a:gd name="connsiteY71" fmla="*/ 3065780 h 6854190"/>
              <a:gd name="connisteX72" fmla="*/ 4717415 w 4840181"/>
              <a:gd name="connsiteY72" fmla="*/ 2981325 h 6854190"/>
              <a:gd name="connisteX73" fmla="*/ 4679950 w 4840181"/>
              <a:gd name="connsiteY73" fmla="*/ 2896870 h 6854190"/>
              <a:gd name="connisteX74" fmla="*/ 4661535 w 4840181"/>
              <a:gd name="connsiteY74" fmla="*/ 2821940 h 6854190"/>
              <a:gd name="connisteX75" fmla="*/ 4632960 w 4840181"/>
              <a:gd name="connsiteY75" fmla="*/ 2747010 h 6854190"/>
              <a:gd name="connisteX76" fmla="*/ 4577080 w 4840181"/>
              <a:gd name="connsiteY76" fmla="*/ 2653030 h 6854190"/>
              <a:gd name="connisteX77" fmla="*/ 4539615 w 4840181"/>
              <a:gd name="connsiteY77" fmla="*/ 2578100 h 6854190"/>
              <a:gd name="connisteX78" fmla="*/ 4492625 w 4840181"/>
              <a:gd name="connsiteY78" fmla="*/ 2512060 h 6854190"/>
              <a:gd name="connisteX79" fmla="*/ 4426585 w 4840181"/>
              <a:gd name="connsiteY79" fmla="*/ 2446655 h 6854190"/>
              <a:gd name="connisteX80" fmla="*/ 4361180 w 4840181"/>
              <a:gd name="connsiteY80" fmla="*/ 2371725 h 6854190"/>
              <a:gd name="connisteX81" fmla="*/ 4276725 w 4840181"/>
              <a:gd name="connsiteY81" fmla="*/ 2305685 h 6854190"/>
              <a:gd name="connisteX82" fmla="*/ 4182745 w 4840181"/>
              <a:gd name="connsiteY82" fmla="*/ 2240280 h 6854190"/>
              <a:gd name="connisteX83" fmla="*/ 4079875 w 4840181"/>
              <a:gd name="connsiteY83" fmla="*/ 2174875 h 6854190"/>
              <a:gd name="connisteX84" fmla="*/ 3977005 w 4840181"/>
              <a:gd name="connsiteY84" fmla="*/ 2118360 h 6854190"/>
              <a:gd name="connisteX85" fmla="*/ 3901440 w 4840181"/>
              <a:gd name="connsiteY85" fmla="*/ 2071370 h 6854190"/>
              <a:gd name="connisteX86" fmla="*/ 3816985 w 4840181"/>
              <a:gd name="connsiteY86" fmla="*/ 2033905 h 6854190"/>
              <a:gd name="connisteX87" fmla="*/ 3733165 w 4840181"/>
              <a:gd name="connsiteY87" fmla="*/ 1996440 h 6854190"/>
              <a:gd name="connisteX88" fmla="*/ 3648710 w 4840181"/>
              <a:gd name="connsiteY88" fmla="*/ 1958975 h 6854190"/>
              <a:gd name="connisteX89" fmla="*/ 3535680 w 4840181"/>
              <a:gd name="connsiteY89" fmla="*/ 1911985 h 6854190"/>
              <a:gd name="connisteX90" fmla="*/ 3413760 w 4840181"/>
              <a:gd name="connsiteY90" fmla="*/ 1855470 h 6854190"/>
              <a:gd name="connisteX91" fmla="*/ 3310890 w 4840181"/>
              <a:gd name="connsiteY91" fmla="*/ 1809115 h 6854190"/>
              <a:gd name="connisteX92" fmla="*/ 3226435 w 4840181"/>
              <a:gd name="connsiteY92" fmla="*/ 1771650 h 6854190"/>
              <a:gd name="connisteX93" fmla="*/ 3151505 w 4840181"/>
              <a:gd name="connsiteY93" fmla="*/ 1733550 h 6854190"/>
              <a:gd name="connisteX94" fmla="*/ 3085465 w 4840181"/>
              <a:gd name="connsiteY94" fmla="*/ 1677670 h 6854190"/>
              <a:gd name="connisteX95" fmla="*/ 3010535 w 4840181"/>
              <a:gd name="connsiteY95" fmla="*/ 1611630 h 6854190"/>
              <a:gd name="connisteX96" fmla="*/ 2945130 w 4840181"/>
              <a:gd name="connsiteY96" fmla="*/ 1527810 h 6854190"/>
              <a:gd name="connisteX97" fmla="*/ 2879725 w 4840181"/>
              <a:gd name="connsiteY97" fmla="*/ 1471295 h 6854190"/>
              <a:gd name="connisteX98" fmla="*/ 2823210 w 4840181"/>
              <a:gd name="connsiteY98" fmla="*/ 1405890 h 6854190"/>
              <a:gd name="connisteX99" fmla="*/ 2785745 w 4840181"/>
              <a:gd name="connsiteY99" fmla="*/ 1339850 h 6854190"/>
              <a:gd name="connisteX100" fmla="*/ 2757805 w 4840181"/>
              <a:gd name="connsiteY100" fmla="*/ 1274445 h 6854190"/>
              <a:gd name="connisteX101" fmla="*/ 2719705 w 4840181"/>
              <a:gd name="connsiteY101" fmla="*/ 1180465 h 6854190"/>
              <a:gd name="connisteX102" fmla="*/ 2701290 w 4840181"/>
              <a:gd name="connsiteY102" fmla="*/ 1096010 h 6854190"/>
              <a:gd name="connisteX103" fmla="*/ 2682240 w 4840181"/>
              <a:gd name="connsiteY103" fmla="*/ 1030605 h 6854190"/>
              <a:gd name="connisteX104" fmla="*/ 2654300 w 4840181"/>
              <a:gd name="connsiteY104" fmla="*/ 927100 h 6854190"/>
              <a:gd name="connisteX105" fmla="*/ 2654300 w 4840181"/>
              <a:gd name="connsiteY105" fmla="*/ 852170 h 6854190"/>
              <a:gd name="connisteX106" fmla="*/ 2626360 w 4840181"/>
              <a:gd name="connsiteY106" fmla="*/ 767715 h 6854190"/>
              <a:gd name="connisteX107" fmla="*/ 2626360 w 4840181"/>
              <a:gd name="connsiteY107" fmla="*/ 655320 h 6854190"/>
              <a:gd name="connisteX108" fmla="*/ 2626360 w 4840181"/>
              <a:gd name="connsiteY108" fmla="*/ 580390 h 6854190"/>
              <a:gd name="connisteX109" fmla="*/ 2626360 w 4840181"/>
              <a:gd name="connsiteY109" fmla="*/ 514350 h 6854190"/>
              <a:gd name="connisteX110" fmla="*/ 2626360 w 4840181"/>
              <a:gd name="connsiteY110" fmla="*/ 430530 h 6854190"/>
              <a:gd name="connisteX111" fmla="*/ 2644775 w 4840181"/>
              <a:gd name="connsiteY111" fmla="*/ 354965 h 6854190"/>
              <a:gd name="connisteX112" fmla="*/ 2673350 w 4840181"/>
              <a:gd name="connsiteY112" fmla="*/ 280035 h 6854190"/>
              <a:gd name="connisteX113" fmla="*/ 2691765 w 4840181"/>
              <a:gd name="connsiteY113" fmla="*/ 205105 h 6854190"/>
              <a:gd name="connisteX114" fmla="*/ 2738755 w 4840181"/>
              <a:gd name="connsiteY114" fmla="*/ 139700 h 6854190"/>
              <a:gd name="connisteX115" fmla="*/ 2785745 w 4840181"/>
              <a:gd name="connsiteY115" fmla="*/ 73660 h 6854190"/>
              <a:gd name="connisteX116" fmla="*/ 2851150 w 4840181"/>
              <a:gd name="connsiteY116" fmla="*/ 26670 h 6854190"/>
              <a:gd name="connisteX117" fmla="*/ 2917190 w 4840181"/>
              <a:gd name="connsiteY117" fmla="*/ 9525 h 6854190"/>
              <a:gd name="connisteX118" fmla="*/ 2982595 w 4840181"/>
              <a:gd name="connsiteY118" fmla="*/ 0 h 685419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 ang="0">
                <a:pos x="connisteX80" y="connsiteY80"/>
              </a:cxn>
              <a:cxn ang="0">
                <a:pos x="connisteX81" y="connsiteY81"/>
              </a:cxn>
              <a:cxn ang="0">
                <a:pos x="connisteX82" y="connsiteY82"/>
              </a:cxn>
              <a:cxn ang="0">
                <a:pos x="connisteX83" y="connsiteY83"/>
              </a:cxn>
              <a:cxn ang="0">
                <a:pos x="connisteX84" y="connsiteY84"/>
              </a:cxn>
              <a:cxn ang="0">
                <a:pos x="connisteX85" y="connsiteY85"/>
              </a:cxn>
              <a:cxn ang="0">
                <a:pos x="connisteX86" y="connsiteY86"/>
              </a:cxn>
              <a:cxn ang="0">
                <a:pos x="connisteX87" y="connsiteY87"/>
              </a:cxn>
              <a:cxn ang="0">
                <a:pos x="connisteX88" y="connsiteY88"/>
              </a:cxn>
              <a:cxn ang="0">
                <a:pos x="connisteX89" y="connsiteY89"/>
              </a:cxn>
              <a:cxn ang="0">
                <a:pos x="connisteX90" y="connsiteY90"/>
              </a:cxn>
              <a:cxn ang="0">
                <a:pos x="connisteX91" y="connsiteY91"/>
              </a:cxn>
              <a:cxn ang="0">
                <a:pos x="connisteX92" y="connsiteY92"/>
              </a:cxn>
              <a:cxn ang="0">
                <a:pos x="connisteX93" y="connsiteY93"/>
              </a:cxn>
              <a:cxn ang="0">
                <a:pos x="connisteX94" y="connsiteY94"/>
              </a:cxn>
              <a:cxn ang="0">
                <a:pos x="connisteX95" y="connsiteY95"/>
              </a:cxn>
              <a:cxn ang="0">
                <a:pos x="connisteX96" y="connsiteY96"/>
              </a:cxn>
              <a:cxn ang="0">
                <a:pos x="connisteX97" y="connsiteY97"/>
              </a:cxn>
              <a:cxn ang="0">
                <a:pos x="connisteX98" y="connsiteY98"/>
              </a:cxn>
              <a:cxn ang="0">
                <a:pos x="connisteX99" y="connsiteY99"/>
              </a:cxn>
              <a:cxn ang="0">
                <a:pos x="connisteX100" y="connsiteY100"/>
              </a:cxn>
              <a:cxn ang="0">
                <a:pos x="connisteX101" y="connsiteY101"/>
              </a:cxn>
              <a:cxn ang="0">
                <a:pos x="connisteX102" y="connsiteY102"/>
              </a:cxn>
              <a:cxn ang="0">
                <a:pos x="connisteX103" y="connsiteY103"/>
              </a:cxn>
              <a:cxn ang="0">
                <a:pos x="connisteX104" y="connsiteY104"/>
              </a:cxn>
              <a:cxn ang="0">
                <a:pos x="connisteX105" y="connsiteY105"/>
              </a:cxn>
              <a:cxn ang="0">
                <a:pos x="connisteX106" y="connsiteY106"/>
              </a:cxn>
              <a:cxn ang="0">
                <a:pos x="connisteX107" y="connsiteY107"/>
              </a:cxn>
              <a:cxn ang="0">
                <a:pos x="connisteX108" y="connsiteY108"/>
              </a:cxn>
              <a:cxn ang="0">
                <a:pos x="connisteX109" y="connsiteY109"/>
              </a:cxn>
              <a:cxn ang="0">
                <a:pos x="connisteX110" y="connsiteY110"/>
              </a:cxn>
              <a:cxn ang="0">
                <a:pos x="connisteX111" y="connsiteY111"/>
              </a:cxn>
              <a:cxn ang="0">
                <a:pos x="connisteX112" y="connsiteY112"/>
              </a:cxn>
              <a:cxn ang="0">
                <a:pos x="connisteX113" y="connsiteY113"/>
              </a:cxn>
              <a:cxn ang="0">
                <a:pos x="connisteX114" y="connsiteY114"/>
              </a:cxn>
              <a:cxn ang="0">
                <a:pos x="connisteX115" y="connsiteY115"/>
              </a:cxn>
              <a:cxn ang="0">
                <a:pos x="connisteX116" y="connsiteY116"/>
              </a:cxn>
              <a:cxn ang="0">
                <a:pos x="connisteX117" y="connsiteY117"/>
              </a:cxn>
              <a:cxn ang="0">
                <a:pos x="connisteX118" y="connsiteY118"/>
              </a:cxn>
            </a:cxnLst>
            <a:rect l="l" t="t" r="r" b="b"/>
            <a:pathLst>
              <a:path w="4840182" h="6854190">
                <a:moveTo>
                  <a:pt x="0" y="6854190"/>
                </a:moveTo>
                <a:cubicBezTo>
                  <a:pt x="13335" y="6840220"/>
                  <a:pt x="40005" y="6807200"/>
                  <a:pt x="75565" y="6779260"/>
                </a:cubicBezTo>
                <a:cubicBezTo>
                  <a:pt x="111125" y="6751320"/>
                  <a:pt x="139065" y="6736080"/>
                  <a:pt x="178435" y="6713855"/>
                </a:cubicBezTo>
                <a:cubicBezTo>
                  <a:pt x="217805" y="6691630"/>
                  <a:pt x="229235" y="6690995"/>
                  <a:pt x="272415" y="6666865"/>
                </a:cubicBezTo>
                <a:cubicBezTo>
                  <a:pt x="315595" y="6642735"/>
                  <a:pt x="351155" y="6614160"/>
                  <a:pt x="394335" y="6591935"/>
                </a:cubicBezTo>
                <a:cubicBezTo>
                  <a:pt x="437515" y="6569710"/>
                  <a:pt x="452120" y="6575425"/>
                  <a:pt x="487680" y="6554470"/>
                </a:cubicBezTo>
                <a:cubicBezTo>
                  <a:pt x="523240" y="6533515"/>
                  <a:pt x="538480" y="6509385"/>
                  <a:pt x="572135" y="6488430"/>
                </a:cubicBezTo>
                <a:cubicBezTo>
                  <a:pt x="605790" y="6467475"/>
                  <a:pt x="621030" y="6467475"/>
                  <a:pt x="656590" y="6450965"/>
                </a:cubicBezTo>
                <a:cubicBezTo>
                  <a:pt x="692150" y="6434455"/>
                  <a:pt x="709295" y="6423025"/>
                  <a:pt x="750570" y="6404610"/>
                </a:cubicBezTo>
                <a:cubicBezTo>
                  <a:pt x="791845" y="6386195"/>
                  <a:pt x="821690" y="6376670"/>
                  <a:pt x="862965" y="6357620"/>
                </a:cubicBezTo>
                <a:cubicBezTo>
                  <a:pt x="904240" y="6338570"/>
                  <a:pt x="917575" y="6327775"/>
                  <a:pt x="956945" y="6310630"/>
                </a:cubicBezTo>
                <a:cubicBezTo>
                  <a:pt x="996315" y="6293485"/>
                  <a:pt x="1022350" y="6286500"/>
                  <a:pt x="1059815" y="6273165"/>
                </a:cubicBezTo>
                <a:cubicBezTo>
                  <a:pt x="1097280" y="6259830"/>
                  <a:pt x="1110615" y="6256020"/>
                  <a:pt x="1144270" y="6244590"/>
                </a:cubicBezTo>
                <a:cubicBezTo>
                  <a:pt x="1177925" y="6233160"/>
                  <a:pt x="1195070" y="6228080"/>
                  <a:pt x="1228725" y="6216650"/>
                </a:cubicBezTo>
                <a:cubicBezTo>
                  <a:pt x="1262380" y="6205220"/>
                  <a:pt x="1277620" y="6196330"/>
                  <a:pt x="1313180" y="6188710"/>
                </a:cubicBezTo>
                <a:cubicBezTo>
                  <a:pt x="1348740" y="6181090"/>
                  <a:pt x="1367790" y="6182995"/>
                  <a:pt x="1407160" y="6179185"/>
                </a:cubicBezTo>
                <a:cubicBezTo>
                  <a:pt x="1446530" y="6175375"/>
                  <a:pt x="1466850" y="6175375"/>
                  <a:pt x="1510030" y="6169660"/>
                </a:cubicBezTo>
                <a:cubicBezTo>
                  <a:pt x="1553210" y="6163945"/>
                  <a:pt x="1581150" y="6156960"/>
                  <a:pt x="1622425" y="6151245"/>
                </a:cubicBezTo>
                <a:cubicBezTo>
                  <a:pt x="1663700" y="6145530"/>
                  <a:pt x="1684655" y="6143625"/>
                  <a:pt x="1716405" y="6141720"/>
                </a:cubicBezTo>
                <a:cubicBezTo>
                  <a:pt x="1748155" y="6139815"/>
                  <a:pt x="1750695" y="6147435"/>
                  <a:pt x="1782445" y="6141720"/>
                </a:cubicBezTo>
                <a:cubicBezTo>
                  <a:pt x="1814195" y="6136005"/>
                  <a:pt x="1834515" y="6121400"/>
                  <a:pt x="1875790" y="6113780"/>
                </a:cubicBezTo>
                <a:cubicBezTo>
                  <a:pt x="1917065" y="6106160"/>
                  <a:pt x="1952625" y="6108065"/>
                  <a:pt x="1988185" y="6104255"/>
                </a:cubicBezTo>
                <a:cubicBezTo>
                  <a:pt x="2023745" y="6100445"/>
                  <a:pt x="2018665" y="6098540"/>
                  <a:pt x="2054225" y="6094730"/>
                </a:cubicBezTo>
                <a:cubicBezTo>
                  <a:pt x="2089785" y="6090920"/>
                  <a:pt x="2129155" y="6090920"/>
                  <a:pt x="2166620" y="6085205"/>
                </a:cubicBezTo>
                <a:cubicBezTo>
                  <a:pt x="2204085" y="6079490"/>
                  <a:pt x="2213610" y="6072505"/>
                  <a:pt x="2241550" y="6066790"/>
                </a:cubicBezTo>
                <a:cubicBezTo>
                  <a:pt x="2269490" y="6061075"/>
                  <a:pt x="2281555" y="6061075"/>
                  <a:pt x="2307590" y="6057265"/>
                </a:cubicBezTo>
                <a:cubicBezTo>
                  <a:pt x="2333625" y="6053455"/>
                  <a:pt x="2331720" y="6049645"/>
                  <a:pt x="2372995" y="6047740"/>
                </a:cubicBezTo>
                <a:cubicBezTo>
                  <a:pt x="2414270" y="6045835"/>
                  <a:pt x="2470785" y="6047740"/>
                  <a:pt x="2513965" y="6047740"/>
                </a:cubicBezTo>
                <a:cubicBezTo>
                  <a:pt x="2557145" y="6047740"/>
                  <a:pt x="2547620" y="6047740"/>
                  <a:pt x="2588895" y="6047740"/>
                </a:cubicBezTo>
                <a:cubicBezTo>
                  <a:pt x="2630170" y="6047740"/>
                  <a:pt x="2668905" y="6047740"/>
                  <a:pt x="2719705" y="6047740"/>
                </a:cubicBezTo>
                <a:cubicBezTo>
                  <a:pt x="2770505" y="6047740"/>
                  <a:pt x="2794635" y="6047740"/>
                  <a:pt x="2841625" y="6047740"/>
                </a:cubicBezTo>
                <a:cubicBezTo>
                  <a:pt x="2888615" y="6047740"/>
                  <a:pt x="2919095" y="6047740"/>
                  <a:pt x="2954655" y="6047740"/>
                </a:cubicBezTo>
                <a:cubicBezTo>
                  <a:pt x="2990215" y="6047740"/>
                  <a:pt x="2990215" y="6047740"/>
                  <a:pt x="3020060" y="6047740"/>
                </a:cubicBezTo>
                <a:cubicBezTo>
                  <a:pt x="3049905" y="6047740"/>
                  <a:pt x="3070860" y="6049645"/>
                  <a:pt x="3104515" y="6047740"/>
                </a:cubicBezTo>
                <a:cubicBezTo>
                  <a:pt x="3138170" y="6045835"/>
                  <a:pt x="3159125" y="6046470"/>
                  <a:pt x="3188970" y="6038850"/>
                </a:cubicBezTo>
                <a:cubicBezTo>
                  <a:pt x="3218815" y="6031230"/>
                  <a:pt x="3224530" y="6017895"/>
                  <a:pt x="3254375" y="6010275"/>
                </a:cubicBezTo>
                <a:cubicBezTo>
                  <a:pt x="3284220" y="6002655"/>
                  <a:pt x="3297555" y="6010275"/>
                  <a:pt x="3338830" y="6000750"/>
                </a:cubicBezTo>
                <a:cubicBezTo>
                  <a:pt x="3380105" y="5991225"/>
                  <a:pt x="3423285" y="5972810"/>
                  <a:pt x="3460750" y="5963285"/>
                </a:cubicBezTo>
                <a:cubicBezTo>
                  <a:pt x="3498215" y="5953760"/>
                  <a:pt x="3498850" y="5965825"/>
                  <a:pt x="3526790" y="5954395"/>
                </a:cubicBezTo>
                <a:cubicBezTo>
                  <a:pt x="3554730" y="5942965"/>
                  <a:pt x="3571875" y="5922645"/>
                  <a:pt x="3601720" y="5907405"/>
                </a:cubicBezTo>
                <a:cubicBezTo>
                  <a:pt x="3631565" y="5892165"/>
                  <a:pt x="3642995" y="5890260"/>
                  <a:pt x="3676650" y="5878830"/>
                </a:cubicBezTo>
                <a:cubicBezTo>
                  <a:pt x="3710305" y="5867400"/>
                  <a:pt x="3731260" y="5866130"/>
                  <a:pt x="3770630" y="5850890"/>
                </a:cubicBezTo>
                <a:cubicBezTo>
                  <a:pt x="3810000" y="5835650"/>
                  <a:pt x="3836035" y="5821045"/>
                  <a:pt x="3873500" y="5803900"/>
                </a:cubicBezTo>
                <a:cubicBezTo>
                  <a:pt x="3910965" y="5786755"/>
                  <a:pt x="3922395" y="5786755"/>
                  <a:pt x="3957955" y="5766435"/>
                </a:cubicBezTo>
                <a:cubicBezTo>
                  <a:pt x="3993515" y="5746115"/>
                  <a:pt x="4016375" y="5727065"/>
                  <a:pt x="4051935" y="5701030"/>
                </a:cubicBezTo>
                <a:cubicBezTo>
                  <a:pt x="4087495" y="5674995"/>
                  <a:pt x="4106545" y="5657215"/>
                  <a:pt x="4136390" y="5634990"/>
                </a:cubicBezTo>
                <a:cubicBezTo>
                  <a:pt x="4166235" y="5612765"/>
                  <a:pt x="4179570" y="5610860"/>
                  <a:pt x="4201795" y="5588635"/>
                </a:cubicBezTo>
                <a:cubicBezTo>
                  <a:pt x="4224020" y="5566410"/>
                  <a:pt x="4226560" y="5558155"/>
                  <a:pt x="4248785" y="5522595"/>
                </a:cubicBezTo>
                <a:cubicBezTo>
                  <a:pt x="4271010" y="5487035"/>
                  <a:pt x="4291965" y="5445760"/>
                  <a:pt x="4314190" y="5410200"/>
                </a:cubicBezTo>
                <a:cubicBezTo>
                  <a:pt x="4336415" y="5374640"/>
                  <a:pt x="4335145" y="5382260"/>
                  <a:pt x="4361180" y="5344795"/>
                </a:cubicBezTo>
                <a:cubicBezTo>
                  <a:pt x="4387215" y="5307330"/>
                  <a:pt x="4419600" y="5260340"/>
                  <a:pt x="4445635" y="5222875"/>
                </a:cubicBezTo>
                <a:cubicBezTo>
                  <a:pt x="4471670" y="5185410"/>
                  <a:pt x="4470400" y="5188585"/>
                  <a:pt x="4492625" y="5156835"/>
                </a:cubicBezTo>
                <a:cubicBezTo>
                  <a:pt x="4514850" y="5125085"/>
                  <a:pt x="4538980" y="5095240"/>
                  <a:pt x="4558030" y="5063490"/>
                </a:cubicBezTo>
                <a:cubicBezTo>
                  <a:pt x="4577080" y="5031740"/>
                  <a:pt x="4569460" y="5034915"/>
                  <a:pt x="4586605" y="4997450"/>
                </a:cubicBezTo>
                <a:cubicBezTo>
                  <a:pt x="4603750" y="4959985"/>
                  <a:pt x="4622165" y="4926330"/>
                  <a:pt x="4642485" y="4875530"/>
                </a:cubicBezTo>
                <a:cubicBezTo>
                  <a:pt x="4662805" y="4824730"/>
                  <a:pt x="4670425" y="4796790"/>
                  <a:pt x="4689475" y="4744085"/>
                </a:cubicBezTo>
                <a:cubicBezTo>
                  <a:pt x="4708525" y="4691380"/>
                  <a:pt x="4721225" y="4664075"/>
                  <a:pt x="4736465" y="4613275"/>
                </a:cubicBezTo>
                <a:cubicBezTo>
                  <a:pt x="4751705" y="4562475"/>
                  <a:pt x="4751070" y="4542155"/>
                  <a:pt x="4764405" y="4491355"/>
                </a:cubicBezTo>
                <a:cubicBezTo>
                  <a:pt x="4777740" y="4440555"/>
                  <a:pt x="4788535" y="4410710"/>
                  <a:pt x="4801870" y="4359910"/>
                </a:cubicBezTo>
                <a:cubicBezTo>
                  <a:pt x="4815205" y="4309110"/>
                  <a:pt x="4822825" y="4281170"/>
                  <a:pt x="4830445" y="4237990"/>
                </a:cubicBezTo>
                <a:cubicBezTo>
                  <a:pt x="4838065" y="4194810"/>
                  <a:pt x="4837430" y="4175760"/>
                  <a:pt x="4839335" y="4144010"/>
                </a:cubicBezTo>
                <a:cubicBezTo>
                  <a:pt x="4841240" y="4112260"/>
                  <a:pt x="4839335" y="4110355"/>
                  <a:pt x="4839335" y="4078605"/>
                </a:cubicBezTo>
                <a:cubicBezTo>
                  <a:pt x="4839335" y="4046855"/>
                  <a:pt x="4839335" y="4023995"/>
                  <a:pt x="4839335" y="3984625"/>
                </a:cubicBezTo>
                <a:cubicBezTo>
                  <a:pt x="4839335" y="3945255"/>
                  <a:pt x="4839335" y="3921125"/>
                  <a:pt x="4839335" y="3881755"/>
                </a:cubicBezTo>
                <a:cubicBezTo>
                  <a:pt x="4839335" y="3842385"/>
                  <a:pt x="4839335" y="3821430"/>
                  <a:pt x="4839335" y="3787775"/>
                </a:cubicBezTo>
                <a:cubicBezTo>
                  <a:pt x="4839335" y="3754120"/>
                  <a:pt x="4839335" y="3754120"/>
                  <a:pt x="4839335" y="3712845"/>
                </a:cubicBezTo>
                <a:cubicBezTo>
                  <a:pt x="4839335" y="3671570"/>
                  <a:pt x="4839335" y="3630295"/>
                  <a:pt x="4839335" y="3581400"/>
                </a:cubicBezTo>
                <a:cubicBezTo>
                  <a:pt x="4839335" y="3532505"/>
                  <a:pt x="4841240" y="3519805"/>
                  <a:pt x="4839335" y="3469005"/>
                </a:cubicBezTo>
                <a:cubicBezTo>
                  <a:pt x="4837430" y="3418205"/>
                  <a:pt x="4836160" y="3371215"/>
                  <a:pt x="4830445" y="3328035"/>
                </a:cubicBezTo>
                <a:cubicBezTo>
                  <a:pt x="4824730" y="3284855"/>
                  <a:pt x="4820920" y="3288665"/>
                  <a:pt x="4811395" y="3253105"/>
                </a:cubicBezTo>
                <a:cubicBezTo>
                  <a:pt x="4801870" y="3217545"/>
                  <a:pt x="4796790" y="3187700"/>
                  <a:pt x="4783455" y="3150235"/>
                </a:cubicBezTo>
                <a:cubicBezTo>
                  <a:pt x="4770120" y="3112770"/>
                  <a:pt x="4759325" y="3099435"/>
                  <a:pt x="4745990" y="3065780"/>
                </a:cubicBezTo>
                <a:cubicBezTo>
                  <a:pt x="4732655" y="3032125"/>
                  <a:pt x="4730750" y="3014980"/>
                  <a:pt x="4717415" y="2981325"/>
                </a:cubicBezTo>
                <a:cubicBezTo>
                  <a:pt x="4704080" y="2947670"/>
                  <a:pt x="4691380" y="2928620"/>
                  <a:pt x="4679950" y="2896870"/>
                </a:cubicBezTo>
                <a:cubicBezTo>
                  <a:pt x="4668520" y="2865120"/>
                  <a:pt x="4671060" y="2851785"/>
                  <a:pt x="4661535" y="2821940"/>
                </a:cubicBezTo>
                <a:cubicBezTo>
                  <a:pt x="4652010" y="2792095"/>
                  <a:pt x="4650105" y="2780665"/>
                  <a:pt x="4632960" y="2747010"/>
                </a:cubicBezTo>
                <a:cubicBezTo>
                  <a:pt x="4615815" y="2713355"/>
                  <a:pt x="4595495" y="2686685"/>
                  <a:pt x="4577080" y="2653030"/>
                </a:cubicBezTo>
                <a:cubicBezTo>
                  <a:pt x="4558665" y="2619375"/>
                  <a:pt x="4556760" y="2606040"/>
                  <a:pt x="4539615" y="2578100"/>
                </a:cubicBezTo>
                <a:cubicBezTo>
                  <a:pt x="4522470" y="2550160"/>
                  <a:pt x="4515485" y="2538095"/>
                  <a:pt x="4492625" y="2512060"/>
                </a:cubicBezTo>
                <a:cubicBezTo>
                  <a:pt x="4469765" y="2486025"/>
                  <a:pt x="4452620" y="2474595"/>
                  <a:pt x="4426585" y="2446655"/>
                </a:cubicBezTo>
                <a:cubicBezTo>
                  <a:pt x="4400550" y="2418715"/>
                  <a:pt x="4391025" y="2399665"/>
                  <a:pt x="4361180" y="2371725"/>
                </a:cubicBezTo>
                <a:cubicBezTo>
                  <a:pt x="4331335" y="2343785"/>
                  <a:pt x="4312285" y="2331720"/>
                  <a:pt x="4276725" y="2305685"/>
                </a:cubicBezTo>
                <a:cubicBezTo>
                  <a:pt x="4241165" y="2279650"/>
                  <a:pt x="4222115" y="2266315"/>
                  <a:pt x="4182745" y="2240280"/>
                </a:cubicBezTo>
                <a:cubicBezTo>
                  <a:pt x="4143375" y="2214245"/>
                  <a:pt x="4121150" y="2199005"/>
                  <a:pt x="4079875" y="2174875"/>
                </a:cubicBezTo>
                <a:cubicBezTo>
                  <a:pt x="4038600" y="2150745"/>
                  <a:pt x="4012565" y="2139315"/>
                  <a:pt x="3977005" y="2118360"/>
                </a:cubicBezTo>
                <a:cubicBezTo>
                  <a:pt x="3941445" y="2097405"/>
                  <a:pt x="3933190" y="2088515"/>
                  <a:pt x="3901440" y="2071370"/>
                </a:cubicBezTo>
                <a:cubicBezTo>
                  <a:pt x="3869690" y="2054225"/>
                  <a:pt x="3850640" y="2049145"/>
                  <a:pt x="3816985" y="2033905"/>
                </a:cubicBezTo>
                <a:cubicBezTo>
                  <a:pt x="3783330" y="2018665"/>
                  <a:pt x="3766820" y="2011680"/>
                  <a:pt x="3733165" y="1996440"/>
                </a:cubicBezTo>
                <a:cubicBezTo>
                  <a:pt x="3699510" y="1981200"/>
                  <a:pt x="3688080" y="1976120"/>
                  <a:pt x="3648710" y="1958975"/>
                </a:cubicBezTo>
                <a:cubicBezTo>
                  <a:pt x="3609340" y="1941830"/>
                  <a:pt x="3582670" y="1932940"/>
                  <a:pt x="3535680" y="1911985"/>
                </a:cubicBezTo>
                <a:cubicBezTo>
                  <a:pt x="3488690" y="1891030"/>
                  <a:pt x="3458845" y="1875790"/>
                  <a:pt x="3413760" y="1855470"/>
                </a:cubicBezTo>
                <a:cubicBezTo>
                  <a:pt x="3368675" y="1835150"/>
                  <a:pt x="3348355" y="1825625"/>
                  <a:pt x="3310890" y="1809115"/>
                </a:cubicBezTo>
                <a:cubicBezTo>
                  <a:pt x="3273425" y="1792605"/>
                  <a:pt x="3258185" y="1786890"/>
                  <a:pt x="3226435" y="1771650"/>
                </a:cubicBezTo>
                <a:cubicBezTo>
                  <a:pt x="3194685" y="1756410"/>
                  <a:pt x="3179445" y="1752600"/>
                  <a:pt x="3151505" y="1733550"/>
                </a:cubicBezTo>
                <a:cubicBezTo>
                  <a:pt x="3123565" y="1714500"/>
                  <a:pt x="3113405" y="1701800"/>
                  <a:pt x="3085465" y="1677670"/>
                </a:cubicBezTo>
                <a:cubicBezTo>
                  <a:pt x="3057525" y="1653540"/>
                  <a:pt x="3038475" y="1641475"/>
                  <a:pt x="3010535" y="1611630"/>
                </a:cubicBezTo>
                <a:cubicBezTo>
                  <a:pt x="2982595" y="1581785"/>
                  <a:pt x="2971165" y="1555750"/>
                  <a:pt x="2945130" y="1527810"/>
                </a:cubicBezTo>
                <a:cubicBezTo>
                  <a:pt x="2919095" y="1499870"/>
                  <a:pt x="2903855" y="1495425"/>
                  <a:pt x="2879725" y="1471295"/>
                </a:cubicBezTo>
                <a:cubicBezTo>
                  <a:pt x="2855595" y="1447165"/>
                  <a:pt x="2842260" y="1431925"/>
                  <a:pt x="2823210" y="1405890"/>
                </a:cubicBezTo>
                <a:cubicBezTo>
                  <a:pt x="2804160" y="1379855"/>
                  <a:pt x="2799080" y="1365885"/>
                  <a:pt x="2785745" y="1339850"/>
                </a:cubicBezTo>
                <a:cubicBezTo>
                  <a:pt x="2772410" y="1313815"/>
                  <a:pt x="2771140" y="1306195"/>
                  <a:pt x="2757805" y="1274445"/>
                </a:cubicBezTo>
                <a:cubicBezTo>
                  <a:pt x="2744470" y="1242695"/>
                  <a:pt x="2731135" y="1216025"/>
                  <a:pt x="2719705" y="1180465"/>
                </a:cubicBezTo>
                <a:cubicBezTo>
                  <a:pt x="2708275" y="1144905"/>
                  <a:pt x="2708910" y="1125855"/>
                  <a:pt x="2701290" y="1096010"/>
                </a:cubicBezTo>
                <a:cubicBezTo>
                  <a:pt x="2693670" y="1066165"/>
                  <a:pt x="2691765" y="1064260"/>
                  <a:pt x="2682240" y="1030605"/>
                </a:cubicBezTo>
                <a:cubicBezTo>
                  <a:pt x="2672715" y="996950"/>
                  <a:pt x="2660015" y="962660"/>
                  <a:pt x="2654300" y="927100"/>
                </a:cubicBezTo>
                <a:cubicBezTo>
                  <a:pt x="2648585" y="891540"/>
                  <a:pt x="2660015" y="883920"/>
                  <a:pt x="2654300" y="852170"/>
                </a:cubicBezTo>
                <a:cubicBezTo>
                  <a:pt x="2648585" y="820420"/>
                  <a:pt x="2632075" y="807085"/>
                  <a:pt x="2626360" y="767715"/>
                </a:cubicBezTo>
                <a:cubicBezTo>
                  <a:pt x="2620645" y="728345"/>
                  <a:pt x="2626360" y="692785"/>
                  <a:pt x="2626360" y="655320"/>
                </a:cubicBezTo>
                <a:cubicBezTo>
                  <a:pt x="2626360" y="617855"/>
                  <a:pt x="2626360" y="608330"/>
                  <a:pt x="2626360" y="580390"/>
                </a:cubicBezTo>
                <a:cubicBezTo>
                  <a:pt x="2626360" y="552450"/>
                  <a:pt x="2626360" y="544195"/>
                  <a:pt x="2626360" y="514350"/>
                </a:cubicBezTo>
                <a:cubicBezTo>
                  <a:pt x="2626360" y="484505"/>
                  <a:pt x="2622550" y="462280"/>
                  <a:pt x="2626360" y="430530"/>
                </a:cubicBezTo>
                <a:cubicBezTo>
                  <a:pt x="2630170" y="398780"/>
                  <a:pt x="2635250" y="384810"/>
                  <a:pt x="2644775" y="354965"/>
                </a:cubicBezTo>
                <a:cubicBezTo>
                  <a:pt x="2654300" y="325120"/>
                  <a:pt x="2663825" y="309880"/>
                  <a:pt x="2673350" y="280035"/>
                </a:cubicBezTo>
                <a:cubicBezTo>
                  <a:pt x="2682875" y="250190"/>
                  <a:pt x="2678430" y="233045"/>
                  <a:pt x="2691765" y="205105"/>
                </a:cubicBezTo>
                <a:cubicBezTo>
                  <a:pt x="2705100" y="177165"/>
                  <a:pt x="2719705" y="165735"/>
                  <a:pt x="2738755" y="139700"/>
                </a:cubicBezTo>
                <a:cubicBezTo>
                  <a:pt x="2757805" y="113665"/>
                  <a:pt x="2763520" y="96520"/>
                  <a:pt x="2785745" y="73660"/>
                </a:cubicBezTo>
                <a:cubicBezTo>
                  <a:pt x="2807970" y="50800"/>
                  <a:pt x="2825115" y="39370"/>
                  <a:pt x="2851150" y="26670"/>
                </a:cubicBezTo>
                <a:cubicBezTo>
                  <a:pt x="2877185" y="13970"/>
                  <a:pt x="2891155" y="14605"/>
                  <a:pt x="2917190" y="9525"/>
                </a:cubicBezTo>
                <a:cubicBezTo>
                  <a:pt x="2943225" y="4445"/>
                  <a:pt x="2970530" y="1270"/>
                  <a:pt x="2982595" y="0"/>
                </a:cubicBezTo>
              </a:path>
            </a:pathLst>
          </a:custGeom>
          <a:noFill/>
          <a:ln w="28575"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72A701-6A52-49A5-BC41-C43114F0F33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06730" y="2019301"/>
            <a:ext cx="4836146" cy="3590290"/>
          </a:xfrm>
          <a:prstGeom prst="rect">
            <a:avLst/>
          </a:prstGeom>
        </p:spPr>
      </p:pic>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ABA699-A515-4A6D-92B4-6F4A12FFCB64}"/>
              </a:ext>
            </a:extLst>
          </p:cNvPr>
          <p:cNvSpPr txBox="1"/>
          <p:nvPr/>
        </p:nvSpPr>
        <p:spPr>
          <a:xfrm>
            <a:off x="6010184" y="3482169"/>
            <a:ext cx="5675086" cy="830997"/>
          </a:xfrm>
          <a:prstGeom prst="rect">
            <a:avLst/>
          </a:prstGeom>
          <a:noFill/>
        </p:spPr>
        <p:txBody>
          <a:bodyPr wrap="square" rtlCol="0">
            <a:spAutoFit/>
          </a:bodyPr>
          <a:lstStyle/>
          <a:p>
            <a:r>
              <a:rPr lang="zh-CN" altLang="en-US" sz="4800" b="1" dirty="0">
                <a:solidFill>
                  <a:schemeClr val="bg1"/>
                </a:solidFill>
                <a:cs typeface="+mn-ea"/>
                <a:sym typeface="+mn-lt"/>
              </a:rPr>
              <a:t>安全教育主题班会</a:t>
            </a: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46D401-9FF4-46C0-BBA1-66251A180575}"/>
              </a:ext>
            </a:extLst>
          </p:cNvPr>
          <p:cNvSpPr txBox="1"/>
          <p:nvPr/>
        </p:nvSpPr>
        <p:spPr>
          <a:xfrm>
            <a:off x="6096000" y="4313166"/>
            <a:ext cx="4793143" cy="584775"/>
          </a:xfrm>
          <a:prstGeom prst="rect">
            <a:avLst/>
          </a:prstGeom>
          <a:noFill/>
        </p:spPr>
        <p:txBody>
          <a:bodyPr wrap="square" rtlCol="0">
            <a:spAutoFit/>
          </a:bodyPr>
          <a:lstStyle/>
          <a:p>
            <a:r>
              <a:rPr lang="zh-CN" altLang="en-US" sz="1600" dirty="0">
                <a:solidFill>
                  <a:schemeClr val="bg1"/>
                </a:solidFill>
                <a:cs typeface="+mn-ea"/>
                <a:sym typeface="+mn-lt"/>
              </a:rPr>
              <a:t>安全教育的最终目标是促使学生形成安全行为</a:t>
            </a:r>
            <a:r>
              <a:rPr lang="en-US" altLang="zh-CN" sz="1600" dirty="0">
                <a:solidFill>
                  <a:schemeClr val="bg1"/>
                </a:solidFill>
                <a:cs typeface="+mn-ea"/>
                <a:sym typeface="+mn-lt"/>
              </a:rPr>
              <a:t>,</a:t>
            </a:r>
            <a:r>
              <a:rPr lang="zh-CN" altLang="en-US" sz="1600" dirty="0">
                <a:solidFill>
                  <a:schemeClr val="bg1"/>
                </a:solidFill>
                <a:cs typeface="+mn-ea"/>
                <a:sym typeface="+mn-lt"/>
              </a:rPr>
              <a:t>从而在学习生活中远离安全事故</a:t>
            </a:r>
          </a:p>
        </p:txBody>
      </p:sp>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B874D5-F2F2-44FC-83F9-F4C3029F8A46}"/>
              </a:ext>
            </a:extLst>
          </p:cNvPr>
          <p:cNvSpPr txBox="1"/>
          <p:nvPr/>
        </p:nvSpPr>
        <p:spPr>
          <a:xfrm>
            <a:off x="6010184" y="1235186"/>
            <a:ext cx="3694020" cy="830997"/>
          </a:xfrm>
          <a:prstGeom prst="rect">
            <a:avLst/>
          </a:prstGeom>
          <a:noFill/>
        </p:spPr>
        <p:txBody>
          <a:bodyPr wrap="square" rtlCol="0">
            <a:spAutoFit/>
          </a:bodyPr>
          <a:lstStyle/>
          <a:p>
            <a:r>
              <a:rPr lang="en-US" altLang="zh-CN" sz="4800" cap="all" dirty="0" smtClean="0">
                <a:solidFill>
                  <a:schemeClr val="bg1"/>
                </a:solidFill>
                <a:cs typeface="+mn-ea"/>
                <a:sym typeface="+mn-lt"/>
              </a:rPr>
              <a:t>20XX</a:t>
            </a:r>
            <a:endParaRPr lang="en-US" altLang="zh-CN" sz="4800" cap="all" dirty="0">
              <a:solidFill>
                <a:schemeClr val="bg1"/>
              </a:solidFill>
              <a:uFillTx/>
              <a:cs typeface="+mn-ea"/>
              <a:sym typeface="+mn-lt"/>
            </a:endParaRP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2E842F1-4FA3-46E8-B08E-774CC023B7B9}"/>
              </a:ext>
            </a:extLst>
          </p:cNvPr>
          <p:cNvSpPr txBox="1"/>
          <p:nvPr/>
        </p:nvSpPr>
        <p:spPr>
          <a:xfrm>
            <a:off x="6010184" y="1974386"/>
            <a:ext cx="5675086" cy="1323439"/>
          </a:xfrm>
          <a:prstGeom prst="rect">
            <a:avLst/>
          </a:prstGeom>
          <a:noFill/>
        </p:spPr>
        <p:txBody>
          <a:bodyPr wrap="square" rtlCol="0">
            <a:spAutoFit/>
          </a:bodyPr>
          <a:lstStyle/>
          <a:p>
            <a:r>
              <a:rPr lang="zh-CN" altLang="en-US" sz="8000" b="1" dirty="0">
                <a:solidFill>
                  <a:schemeClr val="bg1"/>
                </a:solidFill>
                <a:cs typeface="+mn-ea"/>
                <a:sym typeface="+mn-lt"/>
              </a:rPr>
              <a:t>防踩踏</a:t>
            </a:r>
            <a:endParaRPr lang="en-US" altLang="zh-CN" sz="8000" b="1" dirty="0">
              <a:solidFill>
                <a:schemeClr val="bg1"/>
              </a:solidFill>
              <a:cs typeface="+mn-ea"/>
              <a:sym typeface="+mn-lt"/>
            </a:endParaRPr>
          </a:p>
        </p:txBody>
      </p:sp>
      <p:sp>
        <p:nvSpPr>
          <p:cNvPr id="23" name="圆角矩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04A3A5-7667-4355-A49A-44A24FACEAD4}"/>
              </a:ext>
            </a:extLst>
          </p:cNvPr>
          <p:cNvSpPr/>
          <p:nvPr/>
        </p:nvSpPr>
        <p:spPr>
          <a:xfrm>
            <a:off x="6128929" y="3367539"/>
            <a:ext cx="896725"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8255" y="-9525"/>
            <a:ext cx="12209145" cy="284289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任意多边形 19"/>
          <p:cNvSpPr/>
          <p:nvPr/>
        </p:nvSpPr>
        <p:spPr>
          <a:xfrm>
            <a:off x="5560695" y="5080"/>
            <a:ext cx="6658610" cy="2110105"/>
          </a:xfrm>
          <a:custGeom>
            <a:avLst/>
            <a:gdLst>
              <a:gd name="connisteX0" fmla="*/ 0 w 6658610"/>
              <a:gd name="connsiteY0" fmla="*/ 0 h 2110105"/>
              <a:gd name="connisteX1" fmla="*/ 27940 w 6658610"/>
              <a:gd name="connsiteY1" fmla="*/ 65405 h 2110105"/>
              <a:gd name="connisteX2" fmla="*/ 74930 w 6658610"/>
              <a:gd name="connsiteY2" fmla="*/ 140335 h 2110105"/>
              <a:gd name="connisteX3" fmla="*/ 121920 w 6658610"/>
              <a:gd name="connsiteY3" fmla="*/ 206375 h 2110105"/>
              <a:gd name="connisteX4" fmla="*/ 187325 w 6658610"/>
              <a:gd name="connsiteY4" fmla="*/ 271780 h 2110105"/>
              <a:gd name="connisteX5" fmla="*/ 253365 w 6658610"/>
              <a:gd name="connsiteY5" fmla="*/ 328295 h 2110105"/>
              <a:gd name="connisteX6" fmla="*/ 318770 w 6658610"/>
              <a:gd name="connsiteY6" fmla="*/ 384175 h 2110105"/>
              <a:gd name="connisteX7" fmla="*/ 384810 w 6658610"/>
              <a:gd name="connsiteY7" fmla="*/ 421640 h 2110105"/>
              <a:gd name="connisteX8" fmla="*/ 450215 w 6658610"/>
              <a:gd name="connsiteY8" fmla="*/ 459105 h 2110105"/>
              <a:gd name="connisteX9" fmla="*/ 515620 w 6658610"/>
              <a:gd name="connsiteY9" fmla="*/ 496570 h 2110105"/>
              <a:gd name="connisteX10" fmla="*/ 590550 w 6658610"/>
              <a:gd name="connsiteY10" fmla="*/ 543560 h 2110105"/>
              <a:gd name="connisteX11" fmla="*/ 675005 w 6658610"/>
              <a:gd name="connsiteY11" fmla="*/ 581025 h 2110105"/>
              <a:gd name="connisteX12" fmla="*/ 741045 w 6658610"/>
              <a:gd name="connsiteY12" fmla="*/ 609600 h 2110105"/>
              <a:gd name="connisteX13" fmla="*/ 843915 w 6658610"/>
              <a:gd name="connsiteY13" fmla="*/ 647065 h 2110105"/>
              <a:gd name="connisteX14" fmla="*/ 918845 w 6658610"/>
              <a:gd name="connsiteY14" fmla="*/ 694055 h 2110105"/>
              <a:gd name="connisteX15" fmla="*/ 994410 w 6658610"/>
              <a:gd name="connsiteY15" fmla="*/ 712470 h 2110105"/>
              <a:gd name="connisteX16" fmla="*/ 1087755 w 6658610"/>
              <a:gd name="connsiteY16" fmla="*/ 740410 h 2110105"/>
              <a:gd name="connisteX17" fmla="*/ 1200150 w 6658610"/>
              <a:gd name="connsiteY17" fmla="*/ 778510 h 2110105"/>
              <a:gd name="connisteX18" fmla="*/ 1322070 w 6658610"/>
              <a:gd name="connsiteY18" fmla="*/ 806450 h 2110105"/>
              <a:gd name="connisteX19" fmla="*/ 1453515 w 6658610"/>
              <a:gd name="connsiteY19" fmla="*/ 824865 h 2110105"/>
              <a:gd name="connisteX20" fmla="*/ 1594485 w 6658610"/>
              <a:gd name="connsiteY20" fmla="*/ 843915 h 2110105"/>
              <a:gd name="connisteX21" fmla="*/ 1659890 w 6658610"/>
              <a:gd name="connsiteY21" fmla="*/ 843915 h 2110105"/>
              <a:gd name="connisteX22" fmla="*/ 1791335 w 6658610"/>
              <a:gd name="connsiteY22" fmla="*/ 853440 h 2110105"/>
              <a:gd name="connisteX23" fmla="*/ 1856740 w 6658610"/>
              <a:gd name="connsiteY23" fmla="*/ 871855 h 2110105"/>
              <a:gd name="connisteX24" fmla="*/ 1950720 w 6658610"/>
              <a:gd name="connsiteY24" fmla="*/ 871855 h 2110105"/>
              <a:gd name="connisteX25" fmla="*/ 2025650 w 6658610"/>
              <a:gd name="connsiteY25" fmla="*/ 871855 h 2110105"/>
              <a:gd name="connisteX26" fmla="*/ 2100580 w 6658610"/>
              <a:gd name="connsiteY26" fmla="*/ 871855 h 2110105"/>
              <a:gd name="connisteX27" fmla="*/ 2194560 w 6658610"/>
              <a:gd name="connsiteY27" fmla="*/ 871855 h 2110105"/>
              <a:gd name="connisteX28" fmla="*/ 2279015 w 6658610"/>
              <a:gd name="connsiteY28" fmla="*/ 871855 h 2110105"/>
              <a:gd name="connisteX29" fmla="*/ 2344420 w 6658610"/>
              <a:gd name="connsiteY29" fmla="*/ 871855 h 2110105"/>
              <a:gd name="connisteX30" fmla="*/ 2438400 w 6658610"/>
              <a:gd name="connsiteY30" fmla="*/ 871855 h 2110105"/>
              <a:gd name="connisteX31" fmla="*/ 2522855 w 6658610"/>
              <a:gd name="connsiteY31" fmla="*/ 871855 h 2110105"/>
              <a:gd name="connisteX32" fmla="*/ 2616835 w 6658610"/>
              <a:gd name="connsiteY32" fmla="*/ 871855 h 2110105"/>
              <a:gd name="connisteX33" fmla="*/ 2691765 w 6658610"/>
              <a:gd name="connsiteY33" fmla="*/ 871855 h 2110105"/>
              <a:gd name="connisteX34" fmla="*/ 2785110 w 6658610"/>
              <a:gd name="connsiteY34" fmla="*/ 871855 h 2110105"/>
              <a:gd name="connisteX35" fmla="*/ 2907030 w 6658610"/>
              <a:gd name="connsiteY35" fmla="*/ 871855 h 2110105"/>
              <a:gd name="connisteX36" fmla="*/ 2973070 w 6658610"/>
              <a:gd name="connsiteY36" fmla="*/ 871855 h 2110105"/>
              <a:gd name="connisteX37" fmla="*/ 3067050 w 6658610"/>
              <a:gd name="connsiteY37" fmla="*/ 871855 h 2110105"/>
              <a:gd name="connisteX38" fmla="*/ 3141980 w 6658610"/>
              <a:gd name="connsiteY38" fmla="*/ 871855 h 2110105"/>
              <a:gd name="connisteX39" fmla="*/ 3216910 w 6658610"/>
              <a:gd name="connsiteY39" fmla="*/ 871855 h 2110105"/>
              <a:gd name="connisteX40" fmla="*/ 3282315 w 6658610"/>
              <a:gd name="connsiteY40" fmla="*/ 871855 h 2110105"/>
              <a:gd name="connisteX41" fmla="*/ 3404235 w 6658610"/>
              <a:gd name="connsiteY41" fmla="*/ 871855 h 2110105"/>
              <a:gd name="connisteX42" fmla="*/ 3479165 w 6658610"/>
              <a:gd name="connsiteY42" fmla="*/ 871855 h 2110105"/>
              <a:gd name="connisteX43" fmla="*/ 3592195 w 6658610"/>
              <a:gd name="connsiteY43" fmla="*/ 871855 h 2110105"/>
              <a:gd name="connisteX44" fmla="*/ 3695065 w 6658610"/>
              <a:gd name="connsiteY44" fmla="*/ 871855 h 2110105"/>
              <a:gd name="connisteX45" fmla="*/ 3789045 w 6658610"/>
              <a:gd name="connsiteY45" fmla="*/ 871855 h 2110105"/>
              <a:gd name="connisteX46" fmla="*/ 3901440 w 6658610"/>
              <a:gd name="connsiteY46" fmla="*/ 871855 h 2110105"/>
              <a:gd name="connisteX47" fmla="*/ 3985895 w 6658610"/>
              <a:gd name="connsiteY47" fmla="*/ 881380 h 2110105"/>
              <a:gd name="connisteX48" fmla="*/ 4070350 w 6658610"/>
              <a:gd name="connsiteY48" fmla="*/ 890905 h 2110105"/>
              <a:gd name="connisteX49" fmla="*/ 4173220 w 6658610"/>
              <a:gd name="connsiteY49" fmla="*/ 909320 h 2110105"/>
              <a:gd name="connisteX50" fmla="*/ 4239260 w 6658610"/>
              <a:gd name="connsiteY50" fmla="*/ 918845 h 2110105"/>
              <a:gd name="connisteX51" fmla="*/ 4332605 w 6658610"/>
              <a:gd name="connsiteY51" fmla="*/ 937895 h 2110105"/>
              <a:gd name="connisteX52" fmla="*/ 4445635 w 6658610"/>
              <a:gd name="connsiteY52" fmla="*/ 975360 h 2110105"/>
              <a:gd name="connisteX53" fmla="*/ 4511040 w 6658610"/>
              <a:gd name="connsiteY53" fmla="*/ 984250 h 2110105"/>
              <a:gd name="connisteX54" fmla="*/ 4632960 w 6658610"/>
              <a:gd name="connsiteY54" fmla="*/ 1022350 h 2110105"/>
              <a:gd name="connisteX55" fmla="*/ 4745355 w 6658610"/>
              <a:gd name="connsiteY55" fmla="*/ 1050290 h 2110105"/>
              <a:gd name="connisteX56" fmla="*/ 4829810 w 6658610"/>
              <a:gd name="connsiteY56" fmla="*/ 1068705 h 2110105"/>
              <a:gd name="connisteX57" fmla="*/ 4904740 w 6658610"/>
              <a:gd name="connsiteY57" fmla="*/ 1097280 h 2110105"/>
              <a:gd name="connisteX58" fmla="*/ 4989195 w 6658610"/>
              <a:gd name="connsiteY58" fmla="*/ 1115695 h 2110105"/>
              <a:gd name="connisteX59" fmla="*/ 5083175 w 6658610"/>
              <a:gd name="connsiteY59" fmla="*/ 1153160 h 2110105"/>
              <a:gd name="connisteX60" fmla="*/ 5195570 w 6658610"/>
              <a:gd name="connsiteY60" fmla="*/ 1209675 h 2110105"/>
              <a:gd name="connisteX61" fmla="*/ 5270500 w 6658610"/>
              <a:gd name="connsiteY61" fmla="*/ 1237615 h 2110105"/>
              <a:gd name="connisteX62" fmla="*/ 5336540 w 6658610"/>
              <a:gd name="connsiteY62" fmla="*/ 1256665 h 2110105"/>
              <a:gd name="connisteX63" fmla="*/ 5458460 w 6658610"/>
              <a:gd name="connsiteY63" fmla="*/ 1322070 h 2110105"/>
              <a:gd name="connisteX64" fmla="*/ 5542915 w 6658610"/>
              <a:gd name="connsiteY64" fmla="*/ 1350010 h 2110105"/>
              <a:gd name="connisteX65" fmla="*/ 5645785 w 6658610"/>
              <a:gd name="connsiteY65" fmla="*/ 1397000 h 2110105"/>
              <a:gd name="connisteX66" fmla="*/ 5730240 w 6658610"/>
              <a:gd name="connsiteY66" fmla="*/ 1425575 h 2110105"/>
              <a:gd name="connisteX67" fmla="*/ 5795645 w 6658610"/>
              <a:gd name="connsiteY67" fmla="*/ 1463040 h 2110105"/>
              <a:gd name="connisteX68" fmla="*/ 5880100 w 6658610"/>
              <a:gd name="connsiteY68" fmla="*/ 1510030 h 2110105"/>
              <a:gd name="connisteX69" fmla="*/ 5955030 w 6658610"/>
              <a:gd name="connsiteY69" fmla="*/ 1565910 h 2110105"/>
              <a:gd name="connisteX70" fmla="*/ 6039485 w 6658610"/>
              <a:gd name="connsiteY70" fmla="*/ 1612900 h 2110105"/>
              <a:gd name="connisteX71" fmla="*/ 6123940 w 6658610"/>
              <a:gd name="connsiteY71" fmla="*/ 1659890 h 2110105"/>
              <a:gd name="connisteX72" fmla="*/ 6208395 w 6658610"/>
              <a:gd name="connsiteY72" fmla="*/ 1706880 h 2110105"/>
              <a:gd name="connisteX73" fmla="*/ 6283325 w 6658610"/>
              <a:gd name="connsiteY73" fmla="*/ 1753870 h 2110105"/>
              <a:gd name="connisteX74" fmla="*/ 6367780 w 6658610"/>
              <a:gd name="connsiteY74" fmla="*/ 1800225 h 2110105"/>
              <a:gd name="connisteX75" fmla="*/ 6442710 w 6658610"/>
              <a:gd name="connsiteY75" fmla="*/ 1866265 h 2110105"/>
              <a:gd name="connisteX76" fmla="*/ 6508750 w 6658610"/>
              <a:gd name="connsiteY76" fmla="*/ 1913255 h 2110105"/>
              <a:gd name="connisteX77" fmla="*/ 6555740 w 6658610"/>
              <a:gd name="connsiteY77" fmla="*/ 1978660 h 2110105"/>
              <a:gd name="connisteX78" fmla="*/ 6630670 w 6658610"/>
              <a:gd name="connsiteY78" fmla="*/ 2044065 h 2110105"/>
              <a:gd name="connisteX79" fmla="*/ 6658610 w 6658610"/>
              <a:gd name="connsiteY79" fmla="*/ 2110105 h 211010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Lst>
            <a:rect l="l" t="t" r="r" b="b"/>
            <a:pathLst>
              <a:path w="6658609" h="2110105">
                <a:moveTo>
                  <a:pt x="0" y="0"/>
                </a:moveTo>
                <a:cubicBezTo>
                  <a:pt x="4445" y="11430"/>
                  <a:pt x="12700" y="37465"/>
                  <a:pt x="27940" y="65405"/>
                </a:cubicBezTo>
                <a:cubicBezTo>
                  <a:pt x="43180" y="93345"/>
                  <a:pt x="55880" y="112395"/>
                  <a:pt x="74930" y="140335"/>
                </a:cubicBezTo>
                <a:cubicBezTo>
                  <a:pt x="93980" y="168275"/>
                  <a:pt x="99695" y="180340"/>
                  <a:pt x="121920" y="206375"/>
                </a:cubicBezTo>
                <a:cubicBezTo>
                  <a:pt x="144145" y="232410"/>
                  <a:pt x="161290" y="247650"/>
                  <a:pt x="187325" y="271780"/>
                </a:cubicBezTo>
                <a:cubicBezTo>
                  <a:pt x="213360" y="295910"/>
                  <a:pt x="227330" y="306070"/>
                  <a:pt x="253365" y="328295"/>
                </a:cubicBezTo>
                <a:cubicBezTo>
                  <a:pt x="279400" y="350520"/>
                  <a:pt x="292735" y="365760"/>
                  <a:pt x="318770" y="384175"/>
                </a:cubicBezTo>
                <a:cubicBezTo>
                  <a:pt x="344805" y="402590"/>
                  <a:pt x="358775" y="406400"/>
                  <a:pt x="384810" y="421640"/>
                </a:cubicBezTo>
                <a:cubicBezTo>
                  <a:pt x="410845" y="436880"/>
                  <a:pt x="424180" y="443865"/>
                  <a:pt x="450215" y="459105"/>
                </a:cubicBezTo>
                <a:cubicBezTo>
                  <a:pt x="476250" y="474345"/>
                  <a:pt x="487680" y="479425"/>
                  <a:pt x="515620" y="496570"/>
                </a:cubicBezTo>
                <a:cubicBezTo>
                  <a:pt x="543560" y="513715"/>
                  <a:pt x="558800" y="526415"/>
                  <a:pt x="590550" y="543560"/>
                </a:cubicBezTo>
                <a:cubicBezTo>
                  <a:pt x="622300" y="560705"/>
                  <a:pt x="645160" y="567690"/>
                  <a:pt x="675005" y="581025"/>
                </a:cubicBezTo>
                <a:cubicBezTo>
                  <a:pt x="704850" y="594360"/>
                  <a:pt x="707390" y="596265"/>
                  <a:pt x="741045" y="609600"/>
                </a:cubicBezTo>
                <a:cubicBezTo>
                  <a:pt x="774700" y="622935"/>
                  <a:pt x="808355" y="629920"/>
                  <a:pt x="843915" y="647065"/>
                </a:cubicBezTo>
                <a:cubicBezTo>
                  <a:pt x="879475" y="664210"/>
                  <a:pt x="889000" y="680720"/>
                  <a:pt x="918845" y="694055"/>
                </a:cubicBezTo>
                <a:cubicBezTo>
                  <a:pt x="948690" y="707390"/>
                  <a:pt x="960755" y="702945"/>
                  <a:pt x="994410" y="712470"/>
                </a:cubicBezTo>
                <a:cubicBezTo>
                  <a:pt x="1028065" y="721995"/>
                  <a:pt x="1046480" y="727075"/>
                  <a:pt x="1087755" y="740410"/>
                </a:cubicBezTo>
                <a:cubicBezTo>
                  <a:pt x="1129030" y="753745"/>
                  <a:pt x="1153160" y="765175"/>
                  <a:pt x="1200150" y="778510"/>
                </a:cubicBezTo>
                <a:cubicBezTo>
                  <a:pt x="1247140" y="791845"/>
                  <a:pt x="1271270" y="796925"/>
                  <a:pt x="1322070" y="806450"/>
                </a:cubicBezTo>
                <a:cubicBezTo>
                  <a:pt x="1372870" y="815975"/>
                  <a:pt x="1398905" y="817245"/>
                  <a:pt x="1453515" y="824865"/>
                </a:cubicBezTo>
                <a:cubicBezTo>
                  <a:pt x="1508125" y="832485"/>
                  <a:pt x="1553210" y="840105"/>
                  <a:pt x="1594485" y="843915"/>
                </a:cubicBezTo>
                <a:cubicBezTo>
                  <a:pt x="1635760" y="847725"/>
                  <a:pt x="1620520" y="842010"/>
                  <a:pt x="1659890" y="843915"/>
                </a:cubicBezTo>
                <a:cubicBezTo>
                  <a:pt x="1699260" y="845820"/>
                  <a:pt x="1751965" y="847725"/>
                  <a:pt x="1791335" y="853440"/>
                </a:cubicBezTo>
                <a:cubicBezTo>
                  <a:pt x="1830705" y="859155"/>
                  <a:pt x="1824990" y="868045"/>
                  <a:pt x="1856740" y="871855"/>
                </a:cubicBezTo>
                <a:cubicBezTo>
                  <a:pt x="1888490" y="875665"/>
                  <a:pt x="1917065" y="871855"/>
                  <a:pt x="1950720" y="871855"/>
                </a:cubicBezTo>
                <a:cubicBezTo>
                  <a:pt x="1984375" y="871855"/>
                  <a:pt x="1995805" y="871855"/>
                  <a:pt x="2025650" y="871855"/>
                </a:cubicBezTo>
                <a:cubicBezTo>
                  <a:pt x="2055495" y="871855"/>
                  <a:pt x="2066925" y="871855"/>
                  <a:pt x="2100580" y="871855"/>
                </a:cubicBezTo>
                <a:cubicBezTo>
                  <a:pt x="2134235" y="871855"/>
                  <a:pt x="2159000" y="871855"/>
                  <a:pt x="2194560" y="871855"/>
                </a:cubicBezTo>
                <a:cubicBezTo>
                  <a:pt x="2230120" y="871855"/>
                  <a:pt x="2249170" y="871855"/>
                  <a:pt x="2279015" y="871855"/>
                </a:cubicBezTo>
                <a:cubicBezTo>
                  <a:pt x="2308860" y="871855"/>
                  <a:pt x="2312670" y="871855"/>
                  <a:pt x="2344420" y="871855"/>
                </a:cubicBezTo>
                <a:cubicBezTo>
                  <a:pt x="2376170" y="871855"/>
                  <a:pt x="2402840" y="871855"/>
                  <a:pt x="2438400" y="871855"/>
                </a:cubicBezTo>
                <a:cubicBezTo>
                  <a:pt x="2473960" y="871855"/>
                  <a:pt x="2487295" y="871855"/>
                  <a:pt x="2522855" y="871855"/>
                </a:cubicBezTo>
                <a:cubicBezTo>
                  <a:pt x="2558415" y="871855"/>
                  <a:pt x="2583180" y="871855"/>
                  <a:pt x="2616835" y="871855"/>
                </a:cubicBezTo>
                <a:cubicBezTo>
                  <a:pt x="2650490" y="871855"/>
                  <a:pt x="2658110" y="871855"/>
                  <a:pt x="2691765" y="871855"/>
                </a:cubicBezTo>
                <a:cubicBezTo>
                  <a:pt x="2725420" y="871855"/>
                  <a:pt x="2741930" y="871855"/>
                  <a:pt x="2785110" y="871855"/>
                </a:cubicBezTo>
                <a:cubicBezTo>
                  <a:pt x="2828290" y="871855"/>
                  <a:pt x="2869565" y="871855"/>
                  <a:pt x="2907030" y="871855"/>
                </a:cubicBezTo>
                <a:cubicBezTo>
                  <a:pt x="2944495" y="871855"/>
                  <a:pt x="2941320" y="871855"/>
                  <a:pt x="2973070" y="871855"/>
                </a:cubicBezTo>
                <a:cubicBezTo>
                  <a:pt x="3004820" y="871855"/>
                  <a:pt x="3033395" y="871855"/>
                  <a:pt x="3067050" y="871855"/>
                </a:cubicBezTo>
                <a:cubicBezTo>
                  <a:pt x="3100705" y="871855"/>
                  <a:pt x="3112135" y="871855"/>
                  <a:pt x="3141980" y="871855"/>
                </a:cubicBezTo>
                <a:cubicBezTo>
                  <a:pt x="3171825" y="871855"/>
                  <a:pt x="3188970" y="871855"/>
                  <a:pt x="3216910" y="871855"/>
                </a:cubicBezTo>
                <a:cubicBezTo>
                  <a:pt x="3244850" y="871855"/>
                  <a:pt x="3244850" y="871855"/>
                  <a:pt x="3282315" y="871855"/>
                </a:cubicBezTo>
                <a:cubicBezTo>
                  <a:pt x="3319780" y="871855"/>
                  <a:pt x="3364865" y="871855"/>
                  <a:pt x="3404235" y="871855"/>
                </a:cubicBezTo>
                <a:cubicBezTo>
                  <a:pt x="3443605" y="871855"/>
                  <a:pt x="3441700" y="871855"/>
                  <a:pt x="3479165" y="871855"/>
                </a:cubicBezTo>
                <a:cubicBezTo>
                  <a:pt x="3516630" y="871855"/>
                  <a:pt x="3549015" y="871855"/>
                  <a:pt x="3592195" y="871855"/>
                </a:cubicBezTo>
                <a:cubicBezTo>
                  <a:pt x="3635375" y="871855"/>
                  <a:pt x="3655695" y="871855"/>
                  <a:pt x="3695065" y="871855"/>
                </a:cubicBezTo>
                <a:cubicBezTo>
                  <a:pt x="3734435" y="871855"/>
                  <a:pt x="3747770" y="871855"/>
                  <a:pt x="3789045" y="871855"/>
                </a:cubicBezTo>
                <a:cubicBezTo>
                  <a:pt x="3830320" y="871855"/>
                  <a:pt x="3862070" y="869950"/>
                  <a:pt x="3901440" y="871855"/>
                </a:cubicBezTo>
                <a:cubicBezTo>
                  <a:pt x="3940810" y="873760"/>
                  <a:pt x="3952240" y="877570"/>
                  <a:pt x="3985895" y="881380"/>
                </a:cubicBezTo>
                <a:cubicBezTo>
                  <a:pt x="4019550" y="885190"/>
                  <a:pt x="4032885" y="885190"/>
                  <a:pt x="4070350" y="890905"/>
                </a:cubicBezTo>
                <a:cubicBezTo>
                  <a:pt x="4107815" y="896620"/>
                  <a:pt x="4139565" y="903605"/>
                  <a:pt x="4173220" y="909320"/>
                </a:cubicBezTo>
                <a:cubicBezTo>
                  <a:pt x="4206875" y="915035"/>
                  <a:pt x="4207510" y="913130"/>
                  <a:pt x="4239260" y="918845"/>
                </a:cubicBezTo>
                <a:cubicBezTo>
                  <a:pt x="4271010" y="924560"/>
                  <a:pt x="4291330" y="926465"/>
                  <a:pt x="4332605" y="937895"/>
                </a:cubicBezTo>
                <a:cubicBezTo>
                  <a:pt x="4373880" y="949325"/>
                  <a:pt x="4410075" y="965835"/>
                  <a:pt x="4445635" y="975360"/>
                </a:cubicBezTo>
                <a:cubicBezTo>
                  <a:pt x="4481195" y="984885"/>
                  <a:pt x="4473575" y="974725"/>
                  <a:pt x="4511040" y="984250"/>
                </a:cubicBezTo>
                <a:cubicBezTo>
                  <a:pt x="4548505" y="993775"/>
                  <a:pt x="4585970" y="1009015"/>
                  <a:pt x="4632960" y="1022350"/>
                </a:cubicBezTo>
                <a:cubicBezTo>
                  <a:pt x="4679950" y="1035685"/>
                  <a:pt x="4705985" y="1040765"/>
                  <a:pt x="4745355" y="1050290"/>
                </a:cubicBezTo>
                <a:cubicBezTo>
                  <a:pt x="4784725" y="1059815"/>
                  <a:pt x="4798060" y="1059180"/>
                  <a:pt x="4829810" y="1068705"/>
                </a:cubicBezTo>
                <a:cubicBezTo>
                  <a:pt x="4861560" y="1078230"/>
                  <a:pt x="4872990" y="1087755"/>
                  <a:pt x="4904740" y="1097280"/>
                </a:cubicBezTo>
                <a:cubicBezTo>
                  <a:pt x="4936490" y="1106805"/>
                  <a:pt x="4953635" y="1104265"/>
                  <a:pt x="4989195" y="1115695"/>
                </a:cubicBezTo>
                <a:cubicBezTo>
                  <a:pt x="5024755" y="1127125"/>
                  <a:pt x="5041900" y="1134110"/>
                  <a:pt x="5083175" y="1153160"/>
                </a:cubicBezTo>
                <a:cubicBezTo>
                  <a:pt x="5124450" y="1172210"/>
                  <a:pt x="5158105" y="1192530"/>
                  <a:pt x="5195570" y="1209675"/>
                </a:cubicBezTo>
                <a:cubicBezTo>
                  <a:pt x="5233035" y="1226820"/>
                  <a:pt x="5242560" y="1228090"/>
                  <a:pt x="5270500" y="1237615"/>
                </a:cubicBezTo>
                <a:cubicBezTo>
                  <a:pt x="5298440" y="1247140"/>
                  <a:pt x="5299075" y="1239520"/>
                  <a:pt x="5336540" y="1256665"/>
                </a:cubicBezTo>
                <a:cubicBezTo>
                  <a:pt x="5374005" y="1273810"/>
                  <a:pt x="5417185" y="1303655"/>
                  <a:pt x="5458460" y="1322070"/>
                </a:cubicBezTo>
                <a:cubicBezTo>
                  <a:pt x="5499735" y="1340485"/>
                  <a:pt x="5505450" y="1334770"/>
                  <a:pt x="5542915" y="1350010"/>
                </a:cubicBezTo>
                <a:cubicBezTo>
                  <a:pt x="5580380" y="1365250"/>
                  <a:pt x="5608320" y="1381760"/>
                  <a:pt x="5645785" y="1397000"/>
                </a:cubicBezTo>
                <a:cubicBezTo>
                  <a:pt x="5683250" y="1412240"/>
                  <a:pt x="5700395" y="1412240"/>
                  <a:pt x="5730240" y="1425575"/>
                </a:cubicBezTo>
                <a:cubicBezTo>
                  <a:pt x="5760085" y="1438910"/>
                  <a:pt x="5765800" y="1445895"/>
                  <a:pt x="5795645" y="1463040"/>
                </a:cubicBezTo>
                <a:cubicBezTo>
                  <a:pt x="5825490" y="1480185"/>
                  <a:pt x="5848350" y="1489710"/>
                  <a:pt x="5880100" y="1510030"/>
                </a:cubicBezTo>
                <a:cubicBezTo>
                  <a:pt x="5911850" y="1530350"/>
                  <a:pt x="5923280" y="1545590"/>
                  <a:pt x="5955030" y="1565910"/>
                </a:cubicBezTo>
                <a:cubicBezTo>
                  <a:pt x="5986780" y="1586230"/>
                  <a:pt x="6005830" y="1593850"/>
                  <a:pt x="6039485" y="1612900"/>
                </a:cubicBezTo>
                <a:cubicBezTo>
                  <a:pt x="6073140" y="1631950"/>
                  <a:pt x="6090285" y="1640840"/>
                  <a:pt x="6123940" y="1659890"/>
                </a:cubicBezTo>
                <a:cubicBezTo>
                  <a:pt x="6157595" y="1678940"/>
                  <a:pt x="6176645" y="1687830"/>
                  <a:pt x="6208395" y="1706880"/>
                </a:cubicBezTo>
                <a:cubicBezTo>
                  <a:pt x="6240145" y="1725930"/>
                  <a:pt x="6251575" y="1735455"/>
                  <a:pt x="6283325" y="1753870"/>
                </a:cubicBezTo>
                <a:cubicBezTo>
                  <a:pt x="6315075" y="1772285"/>
                  <a:pt x="6336030" y="1778000"/>
                  <a:pt x="6367780" y="1800225"/>
                </a:cubicBezTo>
                <a:cubicBezTo>
                  <a:pt x="6399530" y="1822450"/>
                  <a:pt x="6414770" y="1843405"/>
                  <a:pt x="6442710" y="1866265"/>
                </a:cubicBezTo>
                <a:cubicBezTo>
                  <a:pt x="6470650" y="1889125"/>
                  <a:pt x="6485890" y="1891030"/>
                  <a:pt x="6508750" y="1913255"/>
                </a:cubicBezTo>
                <a:cubicBezTo>
                  <a:pt x="6531610" y="1935480"/>
                  <a:pt x="6531610" y="1952625"/>
                  <a:pt x="6555740" y="1978660"/>
                </a:cubicBezTo>
                <a:cubicBezTo>
                  <a:pt x="6579870" y="2004695"/>
                  <a:pt x="6610350" y="2018030"/>
                  <a:pt x="6630670" y="2044065"/>
                </a:cubicBezTo>
                <a:cubicBezTo>
                  <a:pt x="6650990" y="2070100"/>
                  <a:pt x="6654800" y="2098040"/>
                  <a:pt x="6658610" y="2110105"/>
                </a:cubicBezTo>
              </a:path>
            </a:pathLst>
          </a:custGeom>
          <a:noFill/>
          <a:ln w="28575"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9AC3B0-49D7-4999-836F-BFDF7331B4BE}"/>
              </a:ext>
            </a:extLst>
          </p:cNvPr>
          <p:cNvSpPr txBox="1"/>
          <p:nvPr/>
        </p:nvSpPr>
        <p:spPr>
          <a:xfrm>
            <a:off x="6874899" y="3737147"/>
            <a:ext cx="4244787" cy="1068562"/>
          </a:xfrm>
          <a:prstGeom prst="rect">
            <a:avLst/>
          </a:prstGeom>
          <a:noFill/>
        </p:spPr>
        <p:txBody>
          <a:bodyPr wrap="square" rtlCol="0">
            <a:spAutoFit/>
          </a:bodyPr>
          <a:lstStyle/>
          <a:p>
            <a:pPr algn="just">
              <a:lnSpc>
                <a:spcPct val="150000"/>
              </a:lnSpc>
            </a:pPr>
            <a:r>
              <a:rPr lang="zh-CN" altLang="en-US" sz="4800" b="1" dirty="0">
                <a:solidFill>
                  <a:srgbClr val="5AAC7C"/>
                </a:solidFill>
                <a:cs typeface="+mn-ea"/>
                <a:sym typeface="+mn-lt"/>
              </a:rPr>
              <a:t>如何自防自救</a:t>
            </a:r>
            <a:endParaRPr lang="en-US" altLang="zh-CN" sz="4800" b="1" dirty="0">
              <a:solidFill>
                <a:srgbClr val="5AAC7C"/>
              </a:solidFill>
              <a:cs typeface="+mn-ea"/>
              <a:sym typeface="+mn-lt"/>
            </a:endParaRPr>
          </a:p>
        </p:txBody>
      </p:sp>
      <p:sp>
        <p:nvSpPr>
          <p:cNvPr id="23"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B57FBF7-5A00-40C2-BBA8-1B41E2598AC5}"/>
              </a:ext>
            </a:extLst>
          </p:cNvPr>
          <p:cNvSpPr txBox="1"/>
          <p:nvPr/>
        </p:nvSpPr>
        <p:spPr>
          <a:xfrm>
            <a:off x="1034214" y="319315"/>
            <a:ext cx="2887558" cy="2185214"/>
          </a:xfrm>
          <a:prstGeom prst="rect">
            <a:avLst/>
          </a:prstGeom>
          <a:noFill/>
        </p:spPr>
        <p:txBody>
          <a:bodyPr wrap="square" rtlCol="0">
            <a:spAutoFit/>
          </a:bodyPr>
          <a:lstStyle/>
          <a:p>
            <a:pPr algn="ctr"/>
            <a:r>
              <a:rPr lang="en-US" altLang="zh-CN" sz="9600" b="1">
                <a:solidFill>
                  <a:schemeClr val="bg1"/>
                </a:solidFill>
                <a:cs typeface="+mn-ea"/>
                <a:sym typeface="+mn-lt"/>
              </a:rPr>
              <a:t>03</a:t>
            </a:r>
          </a:p>
          <a:p>
            <a:pPr algn="ctr"/>
            <a:r>
              <a:rPr lang="en-US" altLang="zh-CN" sz="4000" b="1">
                <a:solidFill>
                  <a:schemeClr val="bg1"/>
                </a:solidFill>
                <a:cs typeface="+mn-ea"/>
                <a:sym typeface="+mn-lt"/>
              </a:rPr>
              <a:t>Part three</a:t>
            </a:r>
            <a:endParaRPr lang="zh-CN" altLang="en-US" sz="4000">
              <a:solidFill>
                <a:schemeClr val="bg1"/>
              </a:solidFill>
              <a:cs typeface="+mn-ea"/>
              <a:sym typeface="+mn-lt"/>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F275F1-F2FA-49FA-B075-EE87B627AB00}"/>
              </a:ext>
            </a:extLst>
          </p:cNvPr>
          <p:cNvCxnSpPr/>
          <p:nvPr/>
        </p:nvCxnSpPr>
        <p:spPr>
          <a:xfrm flipH="1">
            <a:off x="6264603" y="3624863"/>
            <a:ext cx="0" cy="2224475"/>
          </a:xfrm>
          <a:prstGeom prst="line">
            <a:avLst/>
          </a:prstGeom>
          <a:ln>
            <a:solidFill>
              <a:srgbClr val="5AAC7C"/>
            </a:solidFill>
          </a:ln>
        </p:spPr>
        <p:style>
          <a:lnRef idx="1">
            <a:schemeClr val="accent1"/>
          </a:lnRef>
          <a:fillRef idx="0">
            <a:schemeClr val="accent1"/>
          </a:fillRef>
          <a:effectRef idx="0">
            <a:schemeClr val="accent1"/>
          </a:effectRef>
          <a:fontRef idx="minor">
            <a:schemeClr val="tx1"/>
          </a:fontRef>
        </p:style>
      </p:cxn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8A3F92-2992-475F-8C0F-C2E1A2FBC2A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67118" y="3325213"/>
            <a:ext cx="3810000" cy="2524125"/>
          </a:xfrm>
          <a:prstGeom prst="rect">
            <a:avLst/>
          </a:prstGeom>
        </p:spPr>
      </p:pic>
    </p:spTree>
    <p:extLst>
      <p:ext uri="{BB962C8B-B14F-4D97-AF65-F5344CB8AC3E}">
        <p14:creationId xmlns:p14="http://schemas.microsoft.com/office/powerpoint/2010/main" val="2603216174"/>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5"/>
          <p:cNvSpPr/>
          <p:nvPr/>
        </p:nvSpPr>
        <p:spPr>
          <a:xfrm>
            <a:off x="673258" y="2133937"/>
            <a:ext cx="5341436" cy="35338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48" y="0"/>
                </a:lnTo>
                <a:lnTo>
                  <a:pt x="21600" y="21600"/>
                </a:lnTo>
                <a:lnTo>
                  <a:pt x="6552" y="21600"/>
                </a:lnTo>
                <a:lnTo>
                  <a:pt x="0" y="0"/>
                </a:lnTo>
                <a:close/>
              </a:path>
            </a:pathLst>
          </a:custGeom>
          <a:blipFill dpi="0" rotWithShape="1">
            <a:blip r:embed="rId3" cstate="email">
              <a:extLst>
                <a:ext uri="{28A0092B-C50C-407E-A947-70E740481C1C}">
                  <a14:useLocalDpi xmlns:a14="http://schemas.microsoft.com/office/drawing/2010/main"/>
                </a:ext>
              </a:extLst>
            </a:blip>
            <a:stretch>
              <a:fillRect/>
            </a:stretch>
          </a:blipFill>
          <a:ln w="3175">
            <a:solidFill>
              <a:srgbClr val="5AAC7C"/>
            </a:solidFill>
            <a:miter lim="400000"/>
          </a:ln>
        </p:spPr>
        <p:txBody>
          <a:bodyPr lIns="25393" tIns="25393" rIns="25393" bIns="25393" anchor="ctr"/>
          <a:lstStyle>
            <a:defPPr>
              <a:defRPr lang="id-ID"/>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defRPr sz="3200">
                <a:solidFill>
                  <a:srgbClr val="FFFFFF"/>
                </a:solidFill>
              </a:defRPr>
            </a:pPr>
            <a:endParaRPr sz="1600">
              <a:cs typeface="+mn-ea"/>
              <a:sym typeface="+mn-lt"/>
            </a:endParaRPr>
          </a:p>
        </p:txBody>
      </p:sp>
      <p:sp>
        <p:nvSpPr>
          <p:cNvPr id="69" name="41"/>
          <p:cNvSpPr/>
          <p:nvPr/>
        </p:nvSpPr>
        <p:spPr>
          <a:xfrm rot="21460556">
            <a:off x="4955544" y="2406182"/>
            <a:ext cx="1385183" cy="28817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979" y="415"/>
                </a:lnTo>
                <a:lnTo>
                  <a:pt x="21600" y="21600"/>
                </a:lnTo>
                <a:lnTo>
                  <a:pt x="19621" y="21185"/>
                </a:lnTo>
                <a:lnTo>
                  <a:pt x="0" y="0"/>
                </a:lnTo>
                <a:close/>
              </a:path>
            </a:pathLst>
          </a:custGeom>
          <a:solidFill>
            <a:schemeClr val="accent1"/>
          </a:solidFill>
          <a:ln w="12700">
            <a:miter lim="400000"/>
          </a:ln>
        </p:spPr>
        <p:txBody>
          <a:bodyPr lIns="25393" tIns="25393" rIns="25393" bIns="25393" anchor="ctr"/>
          <a:lstStyle>
            <a:defPPr>
              <a:defRPr lang="id-ID"/>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defRPr sz="8000">
                <a:solidFill>
                  <a:srgbClr val="1E1E1E"/>
                </a:solidFill>
              </a:defRPr>
            </a:pPr>
            <a:endParaRPr sz="3999">
              <a:cs typeface="+mn-ea"/>
              <a:sym typeface="+mn-lt"/>
            </a:endParaRPr>
          </a:p>
        </p:txBody>
      </p:sp>
      <p:sp>
        <p:nvSpPr>
          <p:cNvPr id="78" name="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3A31F0-85C7-4438-A879-DD48EFDC99B3}"/>
              </a:ext>
            </a:extLst>
          </p:cNvPr>
          <p:cNvSpPr/>
          <p:nvPr/>
        </p:nvSpPr>
        <p:spPr bwMode="auto">
          <a:xfrm>
            <a:off x="5943852" y="2732520"/>
            <a:ext cx="5398594" cy="40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20000"/>
              </a:lnSpc>
            </a:pPr>
            <a:r>
              <a:rPr lang="zh-CN" altLang="en-US" sz="1600" dirty="0">
                <a:cs typeface="+mn-ea"/>
                <a:sym typeface="+mn-lt"/>
              </a:rPr>
              <a:t>群体踩踏事件已经逐渐成为社会安全的一种潜在隐患。当意识到危险时，出于奔跑和逃生的人类本能，大多数人都会因为恐惧而“慌不择路”，引发拥挤甚至踩踏</a:t>
            </a:r>
            <a:endParaRPr lang="en-US" altLang="zh-CN" sz="1600" dirty="0">
              <a:solidFill>
                <a:schemeClr val="tx1">
                  <a:lumMod val="65000"/>
                  <a:lumOff val="35000"/>
                </a:schemeClr>
              </a:solidFill>
              <a:cs typeface="+mn-ea"/>
              <a:sym typeface="+mn-lt"/>
            </a:endParaRPr>
          </a:p>
        </p:txBody>
      </p:sp>
      <p:sp>
        <p:nvSpPr>
          <p:cNvPr id="79" name="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E3D321-D89E-4002-BD46-9423CD54F0B5}"/>
              </a:ext>
            </a:extLst>
          </p:cNvPr>
          <p:cNvSpPr txBox="1"/>
          <p:nvPr/>
        </p:nvSpPr>
        <p:spPr bwMode="auto">
          <a:xfrm>
            <a:off x="5912305" y="2322291"/>
            <a:ext cx="4539147" cy="44179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nchor="ctr">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pPr>
            <a:r>
              <a:rPr lang="en-US" altLang="zh-CN" sz="2800" b="1">
                <a:solidFill>
                  <a:srgbClr val="5AAC7C"/>
                </a:solidFill>
                <a:cs typeface="+mn-ea"/>
                <a:sym typeface="+mn-lt"/>
              </a:rPr>
              <a:t>01</a:t>
            </a:r>
            <a:r>
              <a:rPr lang="en-US" altLang="zh-CN" sz="2800" b="1">
                <a:solidFill>
                  <a:schemeClr val="tx1">
                    <a:lumMod val="65000"/>
                    <a:lumOff val="35000"/>
                  </a:schemeClr>
                </a:solidFill>
                <a:cs typeface="+mn-ea"/>
                <a:sym typeface="+mn-lt"/>
              </a:rPr>
              <a:t>.</a:t>
            </a:r>
          </a:p>
        </p:txBody>
      </p:sp>
      <p:cxnSp>
        <p:nvCxnSpPr>
          <p:cNvPr id="75" name="直接连接符 7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0FF592-EC86-46E1-857B-31208740E17B}"/>
              </a:ext>
            </a:extLst>
          </p:cNvPr>
          <p:cNvCxnSpPr/>
          <p:nvPr/>
        </p:nvCxnSpPr>
        <p:spPr>
          <a:xfrm>
            <a:off x="6063486" y="3667687"/>
            <a:ext cx="5723953"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F24190-0D7A-4588-9279-F44EE36F8EC2}"/>
              </a:ext>
            </a:extLst>
          </p:cNvPr>
          <p:cNvGrpSpPr/>
          <p:nvPr/>
        </p:nvGrpSpPr>
        <p:grpSpPr>
          <a:xfrm>
            <a:off x="6388845" y="3792790"/>
            <a:ext cx="5398594" cy="1061731"/>
            <a:chOff x="6170375" y="3350882"/>
            <a:chExt cx="5398594" cy="1061731"/>
          </a:xfrm>
        </p:grpSpPr>
        <p:sp>
          <p:nvSpPr>
            <p:cNvPr id="80" name="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81F799-5F3B-4739-AD2D-2EC50C8C6FF3}"/>
                </a:ext>
              </a:extLst>
            </p:cNvPr>
            <p:cNvSpPr/>
            <p:nvPr/>
          </p:nvSpPr>
          <p:spPr bwMode="auto">
            <a:xfrm>
              <a:off x="6170375" y="3738918"/>
              <a:ext cx="5398594" cy="40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20000"/>
                </a:lnSpc>
              </a:pPr>
              <a:r>
                <a:rPr lang="zh-CN" altLang="en-US" sz="1600" dirty="0">
                  <a:solidFill>
                    <a:schemeClr val="bg2">
                      <a:lumMod val="25000"/>
                    </a:schemeClr>
                  </a:solidFill>
                  <a:cs typeface="+mn-ea"/>
                  <a:sym typeface="+mn-lt"/>
                </a:rPr>
                <a:t>元旦及春节期间，当与亲朋好友外出欢聚时，请注意安全。尽量避免出入人多拥挤场所，以免发生意外。</a:t>
              </a:r>
            </a:p>
          </p:txBody>
        </p:sp>
        <p:cxnSp>
          <p:nvCxnSpPr>
            <p:cNvPr id="74" name="直接连接符 7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B88127-CA97-4700-A0EB-F58025C5C909}"/>
                </a:ext>
              </a:extLst>
            </p:cNvPr>
            <p:cNvCxnSpPr/>
            <p:nvPr/>
          </p:nvCxnSpPr>
          <p:spPr>
            <a:xfrm>
              <a:off x="6268879" y="4412613"/>
              <a:ext cx="5251453"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9F3C48-A19C-4286-AD7D-32C3E8770414}"/>
                </a:ext>
              </a:extLst>
            </p:cNvPr>
            <p:cNvSpPr txBox="1"/>
            <p:nvPr/>
          </p:nvSpPr>
          <p:spPr bwMode="auto">
            <a:xfrm>
              <a:off x="6170375" y="3350882"/>
              <a:ext cx="4539147" cy="44179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16" tIns="45708" rIns="91416" bIns="45708" anchor="ctr">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pPr>
              <a:r>
                <a:rPr lang="en-US" altLang="zh-CN" sz="2800" b="1">
                  <a:solidFill>
                    <a:srgbClr val="5AAC7C"/>
                  </a:solidFill>
                  <a:cs typeface="+mn-ea"/>
                  <a:sym typeface="+mn-lt"/>
                </a:rPr>
                <a:t>02</a:t>
              </a:r>
              <a:r>
                <a:rPr lang="en-US" altLang="zh-CN" sz="2800" b="1">
                  <a:solidFill>
                    <a:schemeClr val="bg2">
                      <a:lumMod val="25000"/>
                    </a:schemeClr>
                  </a:solidFill>
                  <a:cs typeface="+mn-ea"/>
                  <a:sym typeface="+mn-lt"/>
                </a:rPr>
                <a:t>.</a:t>
              </a:r>
            </a:p>
          </p:txBody>
        </p:sp>
      </p:grpSp>
      <p:grpSp>
        <p:nvGrpSpPr>
          <p:cNvPr id="22" name="组合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21ECDF-207D-4C08-9B74-9EF3EAAD2211}"/>
              </a:ext>
            </a:extLst>
          </p:cNvPr>
          <p:cNvGrpSpPr/>
          <p:nvPr/>
        </p:nvGrpSpPr>
        <p:grpSpPr>
          <a:xfrm>
            <a:off x="0" y="212725"/>
            <a:ext cx="2963955" cy="565150"/>
            <a:chOff x="0" y="212725"/>
            <a:chExt cx="2963955" cy="565150"/>
          </a:xfrm>
        </p:grpSpPr>
        <p:sp>
          <p:nvSpPr>
            <p:cNvPr id="23" name="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E4F4EBC-D834-43F2-AC48-5757D3DCD904}"/>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3088051-76C1-444E-80F8-6B16AABECDD1}"/>
                </a:ext>
              </a:extLst>
            </p:cNvPr>
            <p:cNvGrpSpPr/>
            <p:nvPr/>
          </p:nvGrpSpPr>
          <p:grpSpPr>
            <a:xfrm>
              <a:off x="245745" y="213360"/>
              <a:ext cx="563880" cy="563880"/>
              <a:chOff x="276225" y="213360"/>
              <a:chExt cx="563880" cy="563880"/>
            </a:xfrm>
            <a:solidFill>
              <a:schemeClr val="accent2"/>
            </a:solidFill>
          </p:grpSpPr>
          <p:sp>
            <p:nvSpPr>
              <p:cNvPr id="26" name="矩形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12209A-3FF8-4D0D-9744-B76ADDA1FA4D}"/>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7BF97A-9383-480F-9534-8D2E9F93DDB5}"/>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F897F6-F8A9-4373-91CC-B1EF4F397B0C}"/>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如何自防自救</a:t>
              </a:r>
              <a:endParaRPr lang="en-US" altLang="zh-CN" sz="2400" b="1">
                <a:solidFill>
                  <a:srgbClr val="5AAC7C"/>
                </a:solidFill>
                <a:latin typeface="+mn-lt"/>
                <a:ea typeface="+mn-ea"/>
                <a:cs typeface="+mn-ea"/>
                <a:sym typeface="+mn-lt"/>
              </a:endParaRPr>
            </a:p>
          </p:txBody>
        </p:sp>
      </p:grpSp>
      <p:pic>
        <p:nvPicPr>
          <p:cNvPr id="81" name="New picture"/>
          <p:cNvPicPr/>
          <p:nvPr/>
        </p:nvPicPr>
        <p:blipFill>
          <a:blip r:embed="rId4"/>
          <a:stretch>
            <a:fillRect/>
          </a:stretch>
        </p:blipFill>
        <p:spPr>
          <a:xfrm>
            <a:off x="12407900" y="11023600"/>
            <a:ext cx="355600" cy="266700"/>
          </a:xfrm>
          <a:prstGeom prst="cube">
            <a:avLst/>
          </a:prstGeom>
        </p:spPr>
      </p:pic>
    </p:spTree>
    <p:extLst>
      <p:ext uri="{BB962C8B-B14F-4D97-AF65-F5344CB8AC3E}">
        <p14:creationId xmlns:p14="http://schemas.microsoft.com/office/powerpoint/2010/main" val="1163353554"/>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38384" y="1753944"/>
            <a:ext cx="1176640" cy="1176640"/>
          </a:xfrm>
          <a:prstGeom prst="ellipse">
            <a:avLst/>
          </a:prstGeom>
          <a:solidFill>
            <a:schemeClr val="accent1"/>
          </a:solidFill>
          <a:ln>
            <a:noFill/>
          </a:ln>
          <a:effectLst/>
        </p:spPr>
        <p:txBody>
          <a:bodyPr vert="horz" wrap="square" lIns="0" tIns="0" rIns="0" bIns="0" numCol="1" anchor="ctr" anchorCtr="0" compatLnSpc="1"/>
          <a:lstStyle/>
          <a:p>
            <a:pPr algn="ctr">
              <a:lnSpc>
                <a:spcPct val="150000"/>
              </a:lnSpc>
            </a:pPr>
            <a:endParaRPr lang="zh-CN" altLang="en-US" sz="1400">
              <a:solidFill>
                <a:schemeClr val="bg1"/>
              </a:solidFill>
              <a:cs typeface="+mn-ea"/>
              <a:sym typeface="+mn-lt"/>
            </a:endParaRPr>
          </a:p>
        </p:txBody>
      </p:sp>
      <p:sp>
        <p:nvSpPr>
          <p:cNvPr id="4" name="椭圆 3"/>
          <p:cNvSpPr/>
          <p:nvPr/>
        </p:nvSpPr>
        <p:spPr>
          <a:xfrm>
            <a:off x="1438384" y="3605058"/>
            <a:ext cx="1176640" cy="1176640"/>
          </a:xfrm>
          <a:prstGeom prst="ellipse">
            <a:avLst/>
          </a:prstGeom>
          <a:solidFill>
            <a:schemeClr val="accent1"/>
          </a:solidFill>
          <a:ln>
            <a:noFill/>
          </a:ln>
          <a:effectLst/>
        </p:spPr>
        <p:txBody>
          <a:bodyPr vert="horz" wrap="square" lIns="0" tIns="0" rIns="0" bIns="0" numCol="1" anchor="ctr" anchorCtr="0" compatLnSpc="1"/>
          <a:lstStyle/>
          <a:p>
            <a:pPr algn="ctr">
              <a:lnSpc>
                <a:spcPct val="150000"/>
              </a:lnSpc>
            </a:pPr>
            <a:endParaRPr lang="zh-CN" altLang="en-US" sz="1400">
              <a:solidFill>
                <a:schemeClr val="bg1"/>
              </a:solidFill>
              <a:cs typeface="+mn-ea"/>
              <a:sym typeface="+mn-lt"/>
            </a:endParaRP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E37EC1-2CA1-4FA6-AB64-A256D47E68A3}"/>
              </a:ext>
            </a:extLst>
          </p:cNvPr>
          <p:cNvGrpSpPr/>
          <p:nvPr/>
        </p:nvGrpSpPr>
        <p:grpSpPr>
          <a:xfrm>
            <a:off x="2774415" y="1753944"/>
            <a:ext cx="4594574" cy="1379453"/>
            <a:chOff x="2750692" y="1597584"/>
            <a:chExt cx="4594574" cy="1379453"/>
          </a:xfrm>
        </p:grpSpPr>
        <p:sp>
          <p:nvSpPr>
            <p:cNvPr id="48" name="TextBox 53"/>
            <p:cNvSpPr txBox="1"/>
            <p:nvPr/>
          </p:nvSpPr>
          <p:spPr>
            <a:xfrm>
              <a:off x="2787760" y="2063967"/>
              <a:ext cx="4557506" cy="913070"/>
            </a:xfrm>
            <a:prstGeom prst="rect">
              <a:avLst/>
            </a:prstGeom>
            <a:noFill/>
          </p:spPr>
          <p:txBody>
            <a:bodyPr wrap="square" rtlCol="0">
              <a:spAutoFit/>
            </a:bodyPr>
            <a:lstStyle/>
            <a:p>
              <a:pPr algn="just">
                <a:lnSpc>
                  <a:spcPts val="1600"/>
                </a:lnSpc>
                <a:spcAft>
                  <a:spcPts val="800"/>
                </a:spcAft>
              </a:pPr>
              <a:r>
                <a:rPr lang="zh-CN" altLang="en-US" sz="1400" dirty="0">
                  <a:solidFill>
                    <a:schemeClr val="bg2">
                      <a:lumMod val="25000"/>
                    </a:schemeClr>
                  </a:solidFill>
                  <a:cs typeface="+mn-ea"/>
                  <a:sym typeface="+mn-lt"/>
                </a:rPr>
                <a:t>在空间有限、人群又相对集中地场所，例如旅游景点、球场、商场、狭窄的街道、室内通道或楼梯、影院、酒吧、夜总会等都隐藏着潜在的危险。当身处这样的环境中时，一定要提高安全防范意识</a:t>
              </a:r>
            </a:p>
          </p:txBody>
        </p:sp>
        <p:sp>
          <p:nvSpPr>
            <p:cNvPr id="49" name="文本框 48"/>
            <p:cNvSpPr txBox="1"/>
            <p:nvPr/>
          </p:nvSpPr>
          <p:spPr>
            <a:xfrm>
              <a:off x="2750692" y="1597584"/>
              <a:ext cx="3570208"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marL="0" marR="0" lvl="0" indent="0" algn="l" defTabSz="457200" rtl="0" eaLnBrk="1" fontAlgn="auto" latinLnBrk="0" hangingPunct="1">
                <a:lnSpc>
                  <a:spcPct val="100000"/>
                </a:lnSpc>
                <a:spcBef>
                  <a:spcPct val="0"/>
                </a:spcBef>
                <a:spcAft>
                  <a:spcPct val="0"/>
                </a:spcAft>
                <a:buClrTx/>
                <a:buSzTx/>
                <a:buFontTx/>
                <a:buNone/>
                <a:defRPr/>
              </a:pPr>
              <a:r>
                <a:rPr lang="zh-CN" altLang="en-US" sz="2400" b="1" spc="0" noProof="0">
                  <a:ln>
                    <a:noFill/>
                  </a:ln>
                  <a:solidFill>
                    <a:srgbClr val="5AAC7C"/>
                  </a:solidFill>
                  <a:effectLst/>
                  <a:uLnTx/>
                  <a:uFillTx/>
                  <a:latin typeface="+mn-lt"/>
                  <a:ea typeface="+mn-ea"/>
                  <a:cs typeface="+mn-ea"/>
                  <a:sym typeface="+mn-lt"/>
                </a:rPr>
                <a:t>自觉远离人多拥挤的地方</a:t>
              </a:r>
            </a:p>
          </p:txBody>
        </p:sp>
      </p:grpSp>
      <p:grpSp>
        <p:nvGrpSpPr>
          <p:cNvPr id="21" name="组合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81C796-0E9F-4A02-A156-D0A47153FA99}"/>
              </a:ext>
            </a:extLst>
          </p:cNvPr>
          <p:cNvGrpSpPr/>
          <p:nvPr/>
        </p:nvGrpSpPr>
        <p:grpSpPr>
          <a:xfrm>
            <a:off x="2774415" y="3605058"/>
            <a:ext cx="4594574" cy="1379453"/>
            <a:chOff x="2750692" y="1597584"/>
            <a:chExt cx="4594574" cy="1379453"/>
          </a:xfrm>
        </p:grpSpPr>
        <p:sp>
          <p:nvSpPr>
            <p:cNvPr id="22" name="TextBox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989F2-308A-4D30-977E-334074E62846}"/>
                </a:ext>
              </a:extLst>
            </p:cNvPr>
            <p:cNvSpPr txBox="1"/>
            <p:nvPr/>
          </p:nvSpPr>
          <p:spPr>
            <a:xfrm>
              <a:off x="2787760" y="2063967"/>
              <a:ext cx="4557506" cy="913070"/>
            </a:xfrm>
            <a:prstGeom prst="rect">
              <a:avLst/>
            </a:prstGeom>
            <a:noFill/>
          </p:spPr>
          <p:txBody>
            <a:bodyPr wrap="square" rtlCol="0">
              <a:spAutoFit/>
            </a:bodyPr>
            <a:lstStyle/>
            <a:p>
              <a:pPr algn="just">
                <a:lnSpc>
                  <a:spcPts val="1600"/>
                </a:lnSpc>
                <a:spcAft>
                  <a:spcPts val="800"/>
                </a:spcAft>
              </a:pPr>
              <a:r>
                <a:rPr lang="zh-CN" altLang="en-US" sz="1400" dirty="0">
                  <a:solidFill>
                    <a:schemeClr val="bg2">
                      <a:lumMod val="25000"/>
                    </a:schemeClr>
                  </a:solidFill>
                  <a:cs typeface="+mn-ea"/>
                  <a:sym typeface="+mn-lt"/>
                </a:rPr>
                <a:t>在拥挤的人群中，要时刻保持警惕，不要被好奇心驱使。当发现有人情绪不对，或人群开始骚动时，就要做好准备保护好自己。如果带着小孩 要尽量把孩子抱起来，小孩面对拥挤，及容易出危险。</a:t>
              </a: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6C7243-AECE-4626-9072-725F67331DEA}"/>
                </a:ext>
              </a:extLst>
            </p:cNvPr>
            <p:cNvSpPr txBox="1"/>
            <p:nvPr/>
          </p:nvSpPr>
          <p:spPr>
            <a:xfrm>
              <a:off x="2750692" y="1597584"/>
              <a:ext cx="4185761"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defTabSz="457200">
                <a:defRPr/>
              </a:pPr>
              <a:r>
                <a:rPr lang="zh-CN" altLang="en-US" sz="2400" b="1" spc="0">
                  <a:solidFill>
                    <a:srgbClr val="5AAC7C"/>
                  </a:solidFill>
                  <a:latin typeface="+mn-lt"/>
                  <a:ea typeface="+mn-ea"/>
                  <a:cs typeface="+mn-ea"/>
                  <a:sym typeface="+mn-lt"/>
                </a:rPr>
                <a:t>保持冷静，不要被好奇心驱使</a:t>
              </a:r>
            </a:p>
          </p:txBody>
        </p: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B09E73-AF86-4F2C-8ECA-125033621F70}"/>
              </a:ext>
            </a:extLst>
          </p:cNvPr>
          <p:cNvGrpSpPr/>
          <p:nvPr/>
        </p:nvGrpSpPr>
        <p:grpSpPr>
          <a:xfrm>
            <a:off x="0" y="212725"/>
            <a:ext cx="2963955" cy="565150"/>
            <a:chOff x="0" y="212725"/>
            <a:chExt cx="2963955" cy="565150"/>
          </a:xfrm>
        </p:grpSpPr>
        <p:sp>
          <p:nvSpPr>
            <p:cNvPr id="30" name="矩形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D312ED-621E-4BBF-98C3-D350F1E268B2}"/>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31" name="组合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32F9E2-8ED2-446F-8969-B8182FD8DAA1}"/>
                </a:ext>
              </a:extLst>
            </p:cNvPr>
            <p:cNvGrpSpPr/>
            <p:nvPr/>
          </p:nvGrpSpPr>
          <p:grpSpPr>
            <a:xfrm>
              <a:off x="245745" y="213360"/>
              <a:ext cx="563880" cy="563880"/>
              <a:chOff x="276225" y="213360"/>
              <a:chExt cx="563880" cy="563880"/>
            </a:xfrm>
            <a:solidFill>
              <a:schemeClr val="accent2"/>
            </a:solidFill>
          </p:grpSpPr>
          <p:sp>
            <p:nvSpPr>
              <p:cNvPr id="33" name="矩形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3E1AE5-87B1-42A9-8672-515CA99E250C}"/>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34" name="椭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B32BD9-00A5-4753-B782-93CC47F8D474}"/>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32" name="文本框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28EEB4-DBE3-405C-ACB4-A9E7F2D3EF63}"/>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如何自防自救</a:t>
              </a:r>
              <a:endParaRPr lang="en-US" altLang="zh-CN" sz="2400" b="1">
                <a:solidFill>
                  <a:srgbClr val="5AAC7C"/>
                </a:solidFill>
                <a:latin typeface="+mn-lt"/>
                <a:ea typeface="+mn-ea"/>
                <a:cs typeface="+mn-ea"/>
                <a:sym typeface="+mn-lt"/>
              </a:endParaRPr>
            </a:p>
          </p:txBody>
        </p:sp>
      </p:gr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DEAF70-086A-46FC-81DC-E6BF119867C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66636" y="2342264"/>
            <a:ext cx="3444572" cy="24284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38384" y="1753944"/>
            <a:ext cx="1176640" cy="1176640"/>
          </a:xfrm>
          <a:prstGeom prst="ellipse">
            <a:avLst/>
          </a:prstGeom>
          <a:solidFill>
            <a:schemeClr val="accent1"/>
          </a:solidFill>
          <a:ln>
            <a:noFill/>
          </a:ln>
          <a:effectLst/>
        </p:spPr>
        <p:txBody>
          <a:bodyPr vert="horz" wrap="square" lIns="0" tIns="0" rIns="0" bIns="0" numCol="1" anchor="ctr" anchorCtr="0" compatLnSpc="1"/>
          <a:lstStyle/>
          <a:p>
            <a:pPr marL="0" marR="0" lvl="0" indent="0" algn="ctr" defTabSz="914400" rtl="0" eaLnBrk="1" fontAlgn="auto" latinLnBrk="0" hangingPunct="1">
              <a:lnSpc>
                <a:spcPct val="15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white"/>
              </a:solidFill>
              <a:effectLst/>
              <a:uLnTx/>
              <a:uFillTx/>
              <a:latin typeface="Arial"/>
              <a:cs typeface="+mn-ea"/>
              <a:sym typeface="+mn-lt"/>
            </a:endParaRP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E37EC1-2CA1-4FA6-AB64-A256D47E68A3}"/>
              </a:ext>
            </a:extLst>
          </p:cNvPr>
          <p:cNvGrpSpPr/>
          <p:nvPr/>
        </p:nvGrpSpPr>
        <p:grpSpPr>
          <a:xfrm>
            <a:off x="2750692" y="1597584"/>
            <a:ext cx="4860344" cy="1174269"/>
            <a:chOff x="2750692" y="1597584"/>
            <a:chExt cx="4860344" cy="1174269"/>
          </a:xfrm>
        </p:grpSpPr>
        <p:sp>
          <p:nvSpPr>
            <p:cNvPr id="48" name="TextBox 53"/>
            <p:cNvSpPr txBox="1"/>
            <p:nvPr/>
          </p:nvSpPr>
          <p:spPr>
            <a:xfrm>
              <a:off x="2787760" y="2063967"/>
              <a:ext cx="4823276" cy="707886"/>
            </a:xfrm>
            <a:prstGeom prst="rect">
              <a:avLst/>
            </a:prstGeom>
            <a:noFill/>
          </p:spPr>
          <p:txBody>
            <a:bodyPr wrap="square" rtlCol="0">
              <a:spAutoFit/>
            </a:bodyPr>
            <a:lstStyle/>
            <a:p>
              <a:pPr marL="0" marR="0" lvl="0" indent="0" algn="just" defTabSz="914400" rtl="0" eaLnBrk="1" fontAlgn="auto" latinLnBrk="0" hangingPunct="1">
                <a:lnSpc>
                  <a:spcPts val="1600"/>
                </a:lnSpc>
                <a:spcBef>
                  <a:spcPct val="0"/>
                </a:spcBef>
                <a:spcAft>
                  <a:spcPts val="800"/>
                </a:spcAft>
                <a:buClrTx/>
                <a:buSzTx/>
                <a:buFontTx/>
                <a:buNone/>
                <a:defRPr/>
              </a:pPr>
              <a:r>
                <a:rPr kumimoji="0" lang="zh-CN" altLang="en-US" sz="1400" b="0" i="0" u="none" strike="noStrike" kern="1200" cap="none" spc="0" normalizeH="0" baseline="0" noProof="0" dirty="0">
                  <a:ln>
                    <a:noFill/>
                  </a:ln>
                  <a:solidFill>
                    <a:srgbClr val="E7E6E6">
                      <a:lumMod val="25000"/>
                    </a:srgbClr>
                  </a:solidFill>
                  <a:effectLst/>
                  <a:uLnTx/>
                  <a:uFillTx/>
                  <a:latin typeface="Arial"/>
                  <a:cs typeface="+mn-ea"/>
                  <a:sym typeface="+mn-lt"/>
                </a:rPr>
                <a:t>在人群中发现自己前面有人突然绊倒，要马上停下脚步，同时大声呼喊，尽快让后面的人知道发生了什么事。否则，后面的人群继续向前拥挤，是非常危险的。</a:t>
              </a:r>
            </a:p>
          </p:txBody>
        </p:sp>
        <p:sp>
          <p:nvSpPr>
            <p:cNvPr id="49" name="文本框 48"/>
            <p:cNvSpPr txBox="1"/>
            <p:nvPr/>
          </p:nvSpPr>
          <p:spPr>
            <a:xfrm>
              <a:off x="2750692" y="1597584"/>
              <a:ext cx="4185761"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defTabSz="457200">
                <a:defRPr/>
              </a:pPr>
              <a:r>
                <a:rPr lang="zh-CN" altLang="en-US" sz="2400" b="1" spc="0">
                  <a:solidFill>
                    <a:srgbClr val="5AAC7C"/>
                  </a:solidFill>
                  <a:latin typeface="+mn-lt"/>
                  <a:ea typeface="+mn-ea"/>
                  <a:cs typeface="+mn-ea"/>
                  <a:sym typeface="+mn-lt"/>
                </a:rPr>
                <a:t>大声喊出真相，减少不明恐慌</a:t>
              </a:r>
            </a:p>
          </p:txBody>
        </p:sp>
      </p:grpSp>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CFE989-2EC5-4FE9-96DD-571D958A3457}"/>
              </a:ext>
            </a:extLst>
          </p:cNvPr>
          <p:cNvGrpSpPr/>
          <p:nvPr/>
        </p:nvGrpSpPr>
        <p:grpSpPr>
          <a:xfrm>
            <a:off x="0" y="212725"/>
            <a:ext cx="2963955" cy="565150"/>
            <a:chOff x="0" y="212725"/>
            <a:chExt cx="2963955" cy="565150"/>
          </a:xfrm>
        </p:grpSpPr>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D04780-020A-4AF5-9864-C3FEF15B14D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F2A9BC-DD6E-4F8F-A22E-AD729F3CFC10}"/>
                </a:ext>
              </a:extLst>
            </p:cNvPr>
            <p:cNvGrpSpPr/>
            <p:nvPr/>
          </p:nvGrpSpPr>
          <p:grpSpPr>
            <a:xfrm>
              <a:off x="245745" y="213360"/>
              <a:ext cx="563880" cy="563880"/>
              <a:chOff x="276225" y="213360"/>
              <a:chExt cx="563880" cy="563880"/>
            </a:xfrm>
            <a:solidFill>
              <a:schemeClr val="accent2"/>
            </a:solidFill>
          </p:grpSpPr>
          <p:sp>
            <p:nvSpPr>
              <p:cNvPr id="29" name="矩形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F370F8-5289-4324-8920-87E38C023594}"/>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5129C75-1289-424B-9CAE-18AD81810C5D}"/>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8135FF-486B-4D8C-8B5A-EAF91C5DB870}"/>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5AAC7C"/>
                  </a:solidFill>
                  <a:effectLst/>
                  <a:uLnTx/>
                  <a:uFillTx/>
                  <a:latin typeface="Arial"/>
                  <a:ea typeface="+mn-ea"/>
                  <a:cs typeface="+mn-ea"/>
                  <a:sym typeface="+mn-lt"/>
                </a:rPr>
                <a:t>如何自防自救</a:t>
              </a:r>
              <a:endParaRPr kumimoji="0" lang="en-US" altLang="zh-CN" sz="2400" b="1" i="0" u="none" strike="noStrike" kern="1200" cap="none" spc="0" normalizeH="0" baseline="0" noProof="0">
                <a:ln>
                  <a:noFill/>
                </a:ln>
                <a:solidFill>
                  <a:srgbClr val="5AAC7C"/>
                </a:solidFill>
                <a:effectLst/>
                <a:uLnTx/>
                <a:uFillTx/>
                <a:latin typeface="Arial"/>
                <a:ea typeface="+mn-ea"/>
                <a:cs typeface="+mn-ea"/>
                <a:sym typeface="+mn-lt"/>
              </a:endParaRPr>
            </a:p>
          </p:txBody>
        </p:sp>
      </p:grpSp>
      <p:sp>
        <p:nvSpPr>
          <p:cNvPr id="31" name="椭圆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E2A9A6-E1DF-4903-9E94-DB327F1E3CD2}"/>
              </a:ext>
            </a:extLst>
          </p:cNvPr>
          <p:cNvSpPr/>
          <p:nvPr/>
        </p:nvSpPr>
        <p:spPr>
          <a:xfrm>
            <a:off x="1438384" y="3622112"/>
            <a:ext cx="1176640" cy="1176640"/>
          </a:xfrm>
          <a:prstGeom prst="ellipse">
            <a:avLst/>
          </a:prstGeom>
          <a:solidFill>
            <a:schemeClr val="accent1"/>
          </a:solidFill>
          <a:ln>
            <a:noFill/>
          </a:ln>
          <a:effectLst/>
        </p:spPr>
        <p:txBody>
          <a:bodyPr vert="horz" wrap="square" lIns="0" tIns="0" rIns="0" bIns="0" numCol="1" anchor="ctr" anchorCtr="0" compatLnSpc="1"/>
          <a:lstStyle/>
          <a:p>
            <a:pPr algn="ctr">
              <a:lnSpc>
                <a:spcPct val="150000"/>
              </a:lnSpc>
            </a:pPr>
            <a:endParaRPr lang="zh-CN" altLang="en-US" sz="1400">
              <a:solidFill>
                <a:schemeClr val="bg1"/>
              </a:solidFill>
              <a:cs typeface="+mn-ea"/>
              <a:sym typeface="+mn-lt"/>
            </a:endParaRPr>
          </a:p>
        </p:txBody>
      </p:sp>
      <p:grpSp>
        <p:nvGrpSpPr>
          <p:cNvPr id="32" name="组合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FDF445-8886-4D78-AAF0-64BB5CD8073A}"/>
              </a:ext>
            </a:extLst>
          </p:cNvPr>
          <p:cNvGrpSpPr/>
          <p:nvPr/>
        </p:nvGrpSpPr>
        <p:grpSpPr>
          <a:xfrm>
            <a:off x="2947151" y="3622112"/>
            <a:ext cx="4663885" cy="1379453"/>
            <a:chOff x="2750692" y="1597584"/>
            <a:chExt cx="4663885" cy="1379453"/>
          </a:xfrm>
        </p:grpSpPr>
        <p:sp>
          <p:nvSpPr>
            <p:cNvPr id="33" name="TextBox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9F70DE-D216-4AD9-9D1E-182B0DD44DDF}"/>
                </a:ext>
              </a:extLst>
            </p:cNvPr>
            <p:cNvSpPr txBox="1"/>
            <p:nvPr/>
          </p:nvSpPr>
          <p:spPr>
            <a:xfrm>
              <a:off x="2787760" y="2063967"/>
              <a:ext cx="4626817" cy="913070"/>
            </a:xfrm>
            <a:prstGeom prst="rect">
              <a:avLst/>
            </a:prstGeom>
            <a:noFill/>
          </p:spPr>
          <p:txBody>
            <a:bodyPr wrap="square" rtlCol="0">
              <a:spAutoFit/>
            </a:bodyPr>
            <a:lstStyle/>
            <a:p>
              <a:pPr algn="just">
                <a:lnSpc>
                  <a:spcPts val="1600"/>
                </a:lnSpc>
                <a:spcAft>
                  <a:spcPts val="800"/>
                </a:spcAft>
              </a:pPr>
              <a:r>
                <a:rPr lang="zh-CN" altLang="en-US" sz="1400" dirty="0">
                  <a:solidFill>
                    <a:schemeClr val="bg2">
                      <a:lumMod val="25000"/>
                    </a:schemeClr>
                  </a:solidFill>
                  <a:cs typeface="+mn-ea"/>
                  <a:sym typeface="+mn-lt"/>
                </a:rPr>
                <a:t>尽量避免到拥挤的人群中，不得时，尽量走在人流的边缘。因为踩踏事故多发生在人员最拥挤的中间部分。陷入拥挤的人流时，一定要先站稳，尽快抓住坚固可靠的东西慢慢走动或停住。千万不要被绊倒。</a:t>
              </a:r>
            </a:p>
          </p:txBody>
        </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154BCC-4407-4EBC-9B1B-5339C5D65F43}"/>
                </a:ext>
              </a:extLst>
            </p:cNvPr>
            <p:cNvSpPr txBox="1"/>
            <p:nvPr/>
          </p:nvSpPr>
          <p:spPr>
            <a:xfrm>
              <a:off x="2750692" y="1597584"/>
              <a:ext cx="2954655"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defTabSz="457200">
                <a:defRPr/>
              </a:pPr>
              <a:r>
                <a:rPr lang="zh-CN" altLang="en-US" sz="2400" b="1" spc="0">
                  <a:solidFill>
                    <a:srgbClr val="5AAC7C"/>
                  </a:solidFill>
                  <a:latin typeface="+mn-lt"/>
                  <a:ea typeface="+mn-ea"/>
                  <a:cs typeface="+mn-ea"/>
                  <a:sym typeface="+mn-lt"/>
                </a:rPr>
                <a:t>站稳走好，谨防摔倒</a:t>
              </a:r>
            </a:p>
          </p:txBody>
        </p:sp>
      </p:gr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B02A87-D7C7-4005-AE3F-6C6726BBA3E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80231" y="2114367"/>
            <a:ext cx="3591859" cy="2693894"/>
          </a:xfrm>
          <a:prstGeom prst="rect">
            <a:avLst/>
          </a:prstGeom>
        </p:spPr>
      </p:pic>
    </p:spTree>
    <p:extLst>
      <p:ext uri="{BB962C8B-B14F-4D97-AF65-F5344CB8AC3E}">
        <p14:creationId xmlns:p14="http://schemas.microsoft.com/office/powerpoint/2010/main" val="4153563086"/>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554097" y="1794711"/>
            <a:ext cx="1176640" cy="1176640"/>
          </a:xfrm>
          <a:prstGeom prst="ellipse">
            <a:avLst/>
          </a:prstGeom>
          <a:solidFill>
            <a:schemeClr val="accent1"/>
          </a:solidFill>
          <a:ln>
            <a:noFill/>
          </a:ln>
          <a:effectLst/>
        </p:spPr>
        <p:txBody>
          <a:bodyPr vert="horz" wrap="square" lIns="0" tIns="0" rIns="0" bIns="0" numCol="1" anchor="ctr" anchorCtr="0" compatLnSpc="1"/>
          <a:lstStyle/>
          <a:p>
            <a:pPr algn="ctr">
              <a:lnSpc>
                <a:spcPct val="150000"/>
              </a:lnSpc>
            </a:pPr>
            <a:endParaRPr lang="zh-CN" altLang="en-US" sz="1400">
              <a:solidFill>
                <a:schemeClr val="bg1"/>
              </a:solidFill>
              <a:cs typeface="+mn-ea"/>
              <a:sym typeface="+mn-lt"/>
            </a:endParaRPr>
          </a:p>
        </p:txBody>
      </p:sp>
      <p:sp>
        <p:nvSpPr>
          <p:cNvPr id="5" name="椭圆 4"/>
          <p:cNvSpPr/>
          <p:nvPr/>
        </p:nvSpPr>
        <p:spPr>
          <a:xfrm>
            <a:off x="1554097" y="4099748"/>
            <a:ext cx="1176640" cy="1176640"/>
          </a:xfrm>
          <a:prstGeom prst="ellipse">
            <a:avLst/>
          </a:prstGeom>
          <a:solidFill>
            <a:schemeClr val="accent1"/>
          </a:solidFill>
          <a:ln>
            <a:noFill/>
          </a:ln>
          <a:effectLst/>
        </p:spPr>
        <p:txBody>
          <a:bodyPr vert="horz" wrap="square" lIns="0" tIns="0" rIns="0" bIns="0" numCol="1" anchor="ctr" anchorCtr="0" compatLnSpc="1"/>
          <a:lstStyle/>
          <a:p>
            <a:pPr algn="ctr">
              <a:lnSpc>
                <a:spcPct val="150000"/>
              </a:lnSpc>
            </a:pPr>
            <a:endParaRPr lang="zh-CN" altLang="en-US" sz="1400">
              <a:solidFill>
                <a:schemeClr val="bg1"/>
              </a:solidFill>
              <a:cs typeface="+mn-ea"/>
              <a:sym typeface="+mn-lt"/>
            </a:endParaRPr>
          </a:p>
        </p:txBody>
      </p:sp>
      <p:grpSp>
        <p:nvGrpSpPr>
          <p:cNvPr id="21" name="组合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81C796-0E9F-4A02-A156-D0A47153FA99}"/>
              </a:ext>
            </a:extLst>
          </p:cNvPr>
          <p:cNvGrpSpPr/>
          <p:nvPr/>
        </p:nvGrpSpPr>
        <p:grpSpPr>
          <a:xfrm>
            <a:off x="3168034" y="1693304"/>
            <a:ext cx="4532648" cy="1584638"/>
            <a:chOff x="2750692" y="1597584"/>
            <a:chExt cx="4532648" cy="1584638"/>
          </a:xfrm>
        </p:grpSpPr>
        <p:sp>
          <p:nvSpPr>
            <p:cNvPr id="22" name="TextBox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D989F2-308A-4D30-977E-334074E62846}"/>
                </a:ext>
              </a:extLst>
            </p:cNvPr>
            <p:cNvSpPr txBox="1"/>
            <p:nvPr/>
          </p:nvSpPr>
          <p:spPr>
            <a:xfrm>
              <a:off x="2787759" y="2063967"/>
              <a:ext cx="4495581" cy="1118255"/>
            </a:xfrm>
            <a:prstGeom prst="rect">
              <a:avLst/>
            </a:prstGeom>
            <a:noFill/>
          </p:spPr>
          <p:txBody>
            <a:bodyPr wrap="square" rtlCol="0">
              <a:spAutoFit/>
            </a:bodyPr>
            <a:lstStyle/>
            <a:p>
              <a:pPr algn="just">
                <a:lnSpc>
                  <a:spcPts val="1600"/>
                </a:lnSpc>
                <a:spcAft>
                  <a:spcPts val="800"/>
                </a:spcAft>
              </a:pPr>
              <a:r>
                <a:rPr lang="zh-CN" altLang="en-US" sz="1400">
                  <a:solidFill>
                    <a:schemeClr val="bg2">
                      <a:lumMod val="25000"/>
                    </a:schemeClr>
                  </a:solidFill>
                  <a:cs typeface="+mn-ea"/>
                  <a:sym typeface="+mn-lt"/>
                </a:rPr>
                <a:t>已被裹在人群中时，要和大多数人的地方保持一致，不要试图用力往外挤，不要试图超过别人，这样不仅大量耗费体力，还会使场面更加拥挤混乱。用一只手紧握另一只手腕，手肘撑开，平放于胸前，微微向前弯腰，形成一定空间，以保持呼吸通畅</a:t>
              </a: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6C7243-AECE-4626-9072-725F67331DEA}"/>
                </a:ext>
              </a:extLst>
            </p:cNvPr>
            <p:cNvSpPr txBox="1"/>
            <p:nvPr/>
          </p:nvSpPr>
          <p:spPr>
            <a:xfrm>
              <a:off x="2750692" y="1597584"/>
              <a:ext cx="2339102"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defTabSz="457200">
                <a:defRPr/>
              </a:pPr>
              <a:r>
                <a:rPr lang="zh-CN" altLang="en-US" sz="2400" b="1" spc="0">
                  <a:solidFill>
                    <a:srgbClr val="5AAC7C"/>
                  </a:solidFill>
                  <a:latin typeface="+mn-lt"/>
                  <a:ea typeface="+mn-ea"/>
                  <a:cs typeface="+mn-ea"/>
                  <a:sym typeface="+mn-lt"/>
                </a:rPr>
                <a:t>勿逆行，勿推挤</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86B059-32A4-4F18-902D-8D901D58F53B}"/>
              </a:ext>
            </a:extLst>
          </p:cNvPr>
          <p:cNvGrpSpPr/>
          <p:nvPr/>
        </p:nvGrpSpPr>
        <p:grpSpPr>
          <a:xfrm>
            <a:off x="3168034" y="4203525"/>
            <a:ext cx="4532648" cy="1174269"/>
            <a:chOff x="2750692" y="1597584"/>
            <a:chExt cx="4532648" cy="1174269"/>
          </a:xfrm>
        </p:grpSpPr>
        <p:sp>
          <p:nvSpPr>
            <p:cNvPr id="26" name="TextBox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69C12E-B239-4D1E-9B40-FB7CD9FC5E36}"/>
                </a:ext>
              </a:extLst>
            </p:cNvPr>
            <p:cNvSpPr txBox="1"/>
            <p:nvPr/>
          </p:nvSpPr>
          <p:spPr>
            <a:xfrm>
              <a:off x="2787760" y="2063967"/>
              <a:ext cx="4495580" cy="707886"/>
            </a:xfrm>
            <a:prstGeom prst="rect">
              <a:avLst/>
            </a:prstGeom>
            <a:noFill/>
          </p:spPr>
          <p:txBody>
            <a:bodyPr wrap="square" rtlCol="0">
              <a:spAutoFit/>
            </a:bodyPr>
            <a:lstStyle/>
            <a:p>
              <a:pPr algn="just">
                <a:lnSpc>
                  <a:spcPts val="1600"/>
                </a:lnSpc>
                <a:spcAft>
                  <a:spcPts val="800"/>
                </a:spcAft>
              </a:pPr>
              <a:r>
                <a:rPr lang="zh-CN" altLang="en-US" sz="1400">
                  <a:solidFill>
                    <a:schemeClr val="bg2">
                      <a:lumMod val="25000"/>
                    </a:schemeClr>
                  </a:solidFill>
                  <a:cs typeface="+mn-ea"/>
                  <a:sym typeface="+mn-lt"/>
                </a:rPr>
                <a:t>一旦被挤倒。要想办法靠近墙壁面向墙壁，身体蜷成球状，双手交叉放在颈部。双臂夹在头部两侧。双膝尽量前屈，护住胸腔腹腔等重要部位</a:t>
              </a:r>
            </a:p>
          </p:txBody>
        </p:sp>
        <p:sp>
          <p:nvSpPr>
            <p:cNvPr id="27" name="文本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C4E6F0-5B55-4151-939D-D402005D6C03}"/>
                </a:ext>
              </a:extLst>
            </p:cNvPr>
            <p:cNvSpPr txBox="1"/>
            <p:nvPr/>
          </p:nvSpPr>
          <p:spPr>
            <a:xfrm>
              <a:off x="2750692" y="1597584"/>
              <a:ext cx="3262432" cy="461665"/>
            </a:xfrm>
            <a:prstGeom prst="rect">
              <a:avLst/>
            </a:prstGeom>
            <a:noFill/>
          </p:spPr>
          <p:txBody>
            <a:bodyPr wrap="none" rtlCol="0">
              <a:spAutoFit/>
            </a:bodyPr>
            <a:lstStyle>
              <a:defPPr>
                <a:defRPr lang="zh-CN"/>
              </a:defPPr>
              <a:lvl1pPr>
                <a:defRPr sz="2800" spc="2000">
                  <a:gradFill flip="none" rotWithShape="1">
                    <a:gsLst>
                      <a:gs pos="100000">
                        <a:srgbClr val="D49D57"/>
                      </a:gs>
                      <a:gs pos="30000">
                        <a:srgbClr val="F9EDD8"/>
                      </a:gs>
                      <a:gs pos="0">
                        <a:srgbClr val="F4DEBD"/>
                      </a:gs>
                    </a:gsLst>
                    <a:lin ang="5400000" scaled="1"/>
                  </a:gradFill>
                  <a:latin typeface="微软雅黑" panose="020B0503020204020204" charset="-122"/>
                  <a:ea typeface="微软雅黑" panose="020B0503020204020204" charset="-122"/>
                </a:defRPr>
              </a:lvl1pPr>
            </a:lstStyle>
            <a:p>
              <a:pPr defTabSz="457200">
                <a:defRPr/>
              </a:pPr>
              <a:r>
                <a:rPr lang="zh-CN" altLang="en-US" sz="2400" b="1" spc="0">
                  <a:solidFill>
                    <a:srgbClr val="5AAC7C"/>
                  </a:solidFill>
                  <a:latin typeface="+mn-lt"/>
                  <a:ea typeface="+mn-ea"/>
                  <a:cs typeface="+mn-ea"/>
                  <a:sym typeface="+mn-lt"/>
                </a:rPr>
                <a:t>万一被挤倒，记住这些</a:t>
              </a:r>
            </a:p>
          </p:txBody>
        </p:sp>
      </p:grpSp>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CFE989-2EC5-4FE9-96DD-571D958A3457}"/>
              </a:ext>
            </a:extLst>
          </p:cNvPr>
          <p:cNvGrpSpPr/>
          <p:nvPr/>
        </p:nvGrpSpPr>
        <p:grpSpPr>
          <a:xfrm>
            <a:off x="0" y="212725"/>
            <a:ext cx="2963955" cy="565150"/>
            <a:chOff x="0" y="212725"/>
            <a:chExt cx="2963955" cy="565150"/>
          </a:xfrm>
        </p:grpSpPr>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D04780-020A-4AF5-9864-C3FEF15B14D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F2A9BC-DD6E-4F8F-A22E-AD729F3CFC10}"/>
                </a:ext>
              </a:extLst>
            </p:cNvPr>
            <p:cNvGrpSpPr/>
            <p:nvPr/>
          </p:nvGrpSpPr>
          <p:grpSpPr>
            <a:xfrm>
              <a:off x="245745" y="213360"/>
              <a:ext cx="563880" cy="563880"/>
              <a:chOff x="276225" y="213360"/>
              <a:chExt cx="563880" cy="563880"/>
            </a:xfrm>
            <a:solidFill>
              <a:schemeClr val="accent2"/>
            </a:solidFill>
          </p:grpSpPr>
          <p:sp>
            <p:nvSpPr>
              <p:cNvPr id="29" name="矩形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F370F8-5289-4324-8920-87E38C023594}"/>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5129C75-1289-424B-9CAE-18AD81810C5D}"/>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8135FF-486B-4D8C-8B5A-EAF91C5DB870}"/>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如何自防自救</a:t>
              </a:r>
              <a:endParaRPr lang="en-US" altLang="zh-CN" sz="2400" b="1">
                <a:solidFill>
                  <a:srgbClr val="5AAC7C"/>
                </a:solidFill>
                <a:latin typeface="+mn-lt"/>
                <a:ea typeface="+mn-ea"/>
                <a:cs typeface="+mn-ea"/>
                <a:sym typeface="+mn-lt"/>
              </a:endParaRPr>
            </a:p>
          </p:txBody>
        </p:sp>
      </p:gr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B5A977-593E-4E59-A12B-6D832223264B}"/>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081879" y="2101388"/>
            <a:ext cx="3810000" cy="3175000"/>
          </a:xfrm>
          <a:prstGeom prst="rect">
            <a:avLst/>
          </a:prstGeom>
        </p:spPr>
      </p:pic>
    </p:spTree>
    <p:extLst>
      <p:ext uri="{BB962C8B-B14F-4D97-AF65-F5344CB8AC3E}">
        <p14:creationId xmlns:p14="http://schemas.microsoft.com/office/powerpoint/2010/main" val="1033446604"/>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D52935-A208-4701-B1DD-9966437F0BF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519661" y="1756834"/>
            <a:ext cx="3152677" cy="3814234"/>
          </a:xfrm>
          <a:prstGeom prst="rect">
            <a:avLst/>
          </a:prstGeom>
          <a:ln>
            <a:solidFill>
              <a:srgbClr val="5AAC7C"/>
            </a:solidFill>
          </a:ln>
        </p:spPr>
      </p:pic>
      <p:sp>
        <p:nvSpPr>
          <p:cNvPr id="4" name="Rectangle 3"/>
          <p:cNvSpPr/>
          <p:nvPr/>
        </p:nvSpPr>
        <p:spPr>
          <a:xfrm>
            <a:off x="896935" y="1745557"/>
            <a:ext cx="3180969" cy="3797046"/>
          </a:xfrm>
          <a:prstGeom prst="rect">
            <a:avLst/>
          </a:prstGeom>
          <a:noFill/>
          <a:ln w="12700" cap="flat" cmpd="sng" algn="ctr">
            <a:solidFill>
              <a:schemeClr val="accent1">
                <a:shade val="50000"/>
              </a:schemeClr>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0" cap="none" spc="0" normalizeH="0" baseline="0" noProof="0">
              <a:ln>
                <a:noFill/>
              </a:ln>
              <a:solidFill>
                <a:srgbClr val="FFFFFF"/>
              </a:solidFill>
              <a:effectLst/>
              <a:uLnTx/>
              <a:uFillTx/>
              <a:cs typeface="+mn-ea"/>
              <a:sym typeface="+mn-lt"/>
            </a:endParaRPr>
          </a:p>
        </p:txBody>
      </p:sp>
      <p:sp>
        <p:nvSpPr>
          <p:cNvPr id="6" name="Rectangle 5"/>
          <p:cNvSpPr/>
          <p:nvPr/>
        </p:nvSpPr>
        <p:spPr>
          <a:xfrm>
            <a:off x="8090091" y="1745557"/>
            <a:ext cx="3180969" cy="3797046"/>
          </a:xfrm>
          <a:prstGeom prst="rect">
            <a:avLst/>
          </a:prstGeom>
          <a:noFill/>
          <a:ln w="12700" cap="flat" cmpd="sng" algn="ctr">
            <a:solidFill>
              <a:schemeClr val="accent1">
                <a:shade val="50000"/>
              </a:schemeClr>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0" cap="none" spc="0" normalizeH="0" baseline="0" noProof="0">
              <a:ln>
                <a:noFill/>
              </a:ln>
              <a:solidFill>
                <a:srgbClr val="FFFFFF"/>
              </a:solidFill>
              <a:effectLst/>
              <a:uLnTx/>
              <a:uFillTx/>
              <a:cs typeface="+mn-ea"/>
              <a:sym typeface="+mn-lt"/>
            </a:endParaRPr>
          </a:p>
        </p:txBody>
      </p:sp>
      <p:sp>
        <p:nvSpPr>
          <p:cNvPr id="9" name="TextBox 11"/>
          <p:cNvSpPr txBox="1"/>
          <p:nvPr/>
        </p:nvSpPr>
        <p:spPr>
          <a:xfrm>
            <a:off x="1079472" y="2559480"/>
            <a:ext cx="2955967" cy="163121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300" normalizeH="0" baseline="0" noProof="0" dirty="0">
                <a:ln>
                  <a:noFill/>
                </a:ln>
                <a:solidFill>
                  <a:srgbClr val="000000"/>
                </a:solidFill>
                <a:effectLst/>
                <a:uLnTx/>
                <a:uFillTx/>
                <a:cs typeface="+mn-ea"/>
                <a:sym typeface="+mn-lt"/>
              </a:rPr>
              <a:t>左手握拳，右手握住左手手腕做到双手双肩平行。稍微弯下腰，双肘在胸前形成牢固的三角保护区</a:t>
            </a:r>
            <a:endParaRPr kumimoji="0" lang="en-US" sz="2000" b="0" i="0" u="none" strike="noStrike" kern="1200" cap="none" spc="300" normalizeH="0" baseline="0" noProof="0" dirty="0">
              <a:ln>
                <a:noFill/>
              </a:ln>
              <a:solidFill>
                <a:srgbClr val="000000"/>
              </a:solidFill>
              <a:effectLst/>
              <a:uLnTx/>
              <a:uFillTx/>
              <a:cs typeface="+mn-ea"/>
              <a:sym typeface="+mn-lt"/>
            </a:endParaRPr>
          </a:p>
        </p:txBody>
      </p:sp>
      <p:sp>
        <p:nvSpPr>
          <p:cNvPr id="11" name="TextBox 14"/>
          <p:cNvSpPr txBox="1"/>
          <p:nvPr/>
        </p:nvSpPr>
        <p:spPr>
          <a:xfrm>
            <a:off x="8127999" y="2251703"/>
            <a:ext cx="3105152" cy="2246769"/>
          </a:xfrm>
          <a:prstGeom prst="rect">
            <a:avLst/>
          </a:prstGeom>
          <a:noFill/>
        </p:spPr>
        <p:txBody>
          <a:bodyPr wrap="square" rtlCol="0">
            <a:spAutoFit/>
          </a:bodyPr>
          <a:lstStyle/>
          <a:p>
            <a:pPr lvl="0" algn="ctr">
              <a:defRPr/>
            </a:pPr>
            <a:r>
              <a:rPr lang="zh-CN" altLang="zh-CN" sz="2000">
                <a:solidFill>
                  <a:schemeClr val="bg2">
                    <a:lumMod val="25000"/>
                  </a:schemeClr>
                </a:solidFill>
                <a:cs typeface="+mn-ea"/>
                <a:sym typeface="+mn-lt"/>
              </a:rPr>
              <a:t>若在逃生的途中被推倒在地，失去平衡的话，要设法靠近墙壁，身体蜷成球状，面向墙壁，双手紧扣置于颈后，这样手指、背部和双腿可能受伤，但保护了最脆弱的部位</a:t>
            </a:r>
            <a:endParaRPr kumimoji="0" lang="en-US" sz="2000" i="0" u="none" strike="noStrike" kern="1200" cap="none" spc="300" normalizeH="0" baseline="0" noProof="0">
              <a:ln>
                <a:noFill/>
              </a:ln>
              <a:solidFill>
                <a:schemeClr val="bg2">
                  <a:lumMod val="25000"/>
                </a:schemeClr>
              </a:solidFill>
              <a:effectLst/>
              <a:uLnTx/>
              <a:uFillTx/>
              <a:cs typeface="+mn-ea"/>
              <a:sym typeface="+mn-lt"/>
            </a:endParaRPr>
          </a:p>
        </p:txBody>
      </p:sp>
      <p:sp>
        <p:nvSpPr>
          <p:cNvPr id="13" name="Rectangle 18"/>
          <p:cNvSpPr/>
          <p:nvPr/>
        </p:nvSpPr>
        <p:spPr>
          <a:xfrm>
            <a:off x="1464090" y="4452408"/>
            <a:ext cx="1975132" cy="888115"/>
          </a:xfrm>
          <a:prstGeom prst="rect">
            <a:avLst/>
          </a:prstGeom>
          <a:solidFill>
            <a:schemeClr val="accent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0" cap="none" spc="0" normalizeH="0" baseline="0" noProof="0">
              <a:ln>
                <a:noFill/>
              </a:ln>
              <a:solidFill>
                <a:schemeClr val="bg1"/>
              </a:solidFill>
              <a:effectLst/>
              <a:uLnTx/>
              <a:uFillTx/>
              <a:cs typeface="+mn-ea"/>
              <a:sym typeface="+mn-lt"/>
            </a:endParaRPr>
          </a:p>
        </p:txBody>
      </p:sp>
      <p:sp>
        <p:nvSpPr>
          <p:cNvPr id="14" name="Rectangle 20"/>
          <p:cNvSpPr/>
          <p:nvPr/>
        </p:nvSpPr>
        <p:spPr>
          <a:xfrm>
            <a:off x="8728360" y="4654488"/>
            <a:ext cx="1975132" cy="754914"/>
          </a:xfrm>
          <a:prstGeom prst="rect">
            <a:avLst/>
          </a:prstGeom>
          <a:solidFill>
            <a:schemeClr val="accent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0" cap="none" spc="0" normalizeH="0" baseline="0" noProof="0">
              <a:ln>
                <a:noFill/>
              </a:ln>
              <a:solidFill>
                <a:srgbClr val="FFFFFF"/>
              </a:solidFill>
              <a:effectLst/>
              <a:uLnTx/>
              <a:uFillTx/>
              <a:cs typeface="+mn-ea"/>
              <a:sym typeface="+mn-lt"/>
            </a:endParaRPr>
          </a:p>
        </p:txBody>
      </p:sp>
      <p:sp>
        <p:nvSpPr>
          <p:cNvPr id="15" name="TextBox 21"/>
          <p:cNvSpPr txBox="1"/>
          <p:nvPr/>
        </p:nvSpPr>
        <p:spPr>
          <a:xfrm>
            <a:off x="1554011" y="4542312"/>
            <a:ext cx="1708440" cy="707886"/>
          </a:xfrm>
          <a:prstGeom prst="rect">
            <a:avLst/>
          </a:prstGeom>
          <a:noFill/>
        </p:spPr>
        <p:txBody>
          <a:bodyPr wrap="square" rtlCol="0">
            <a:spAutoFit/>
          </a:bodyPr>
          <a:lstStyle/>
          <a:p>
            <a:pPr lvl="0" algn="ctr">
              <a:defRPr/>
            </a:pPr>
            <a:r>
              <a:rPr lang="zh-CN" altLang="en-US" sz="2000" b="1">
                <a:solidFill>
                  <a:schemeClr val="bg1"/>
                </a:solidFill>
                <a:cs typeface="+mn-ea"/>
                <a:sym typeface="+mn-lt"/>
              </a:rPr>
              <a:t>拥挤人群中的自我保护动作</a:t>
            </a:r>
            <a:endParaRPr kumimoji="0" lang="en-US" sz="2000" b="1" i="0" u="none" strike="noStrike" kern="1200" cap="none" spc="300" normalizeH="0" baseline="0" noProof="0">
              <a:ln>
                <a:noFill/>
              </a:ln>
              <a:solidFill>
                <a:schemeClr val="bg1"/>
              </a:solidFill>
              <a:effectLst/>
              <a:uLnTx/>
              <a:uFillTx/>
              <a:cs typeface="+mn-ea"/>
              <a:sym typeface="+mn-lt"/>
            </a:endParaRPr>
          </a:p>
        </p:txBody>
      </p:sp>
      <p:sp>
        <p:nvSpPr>
          <p:cNvPr id="16" name="TextBox 22"/>
          <p:cNvSpPr txBox="1"/>
          <p:nvPr/>
        </p:nvSpPr>
        <p:spPr>
          <a:xfrm>
            <a:off x="8861097" y="4701516"/>
            <a:ext cx="1708440" cy="707886"/>
          </a:xfrm>
          <a:prstGeom prst="rect">
            <a:avLst/>
          </a:prstGeom>
          <a:noFill/>
        </p:spPr>
        <p:txBody>
          <a:bodyPr wrap="square" rtlCol="0">
            <a:spAutoFit/>
          </a:bodyPr>
          <a:lstStyle/>
          <a:p>
            <a:pPr lvl="0" algn="ctr">
              <a:defRPr/>
            </a:pPr>
            <a:r>
              <a:rPr lang="zh-CN" altLang="en-US" sz="2000" b="1">
                <a:solidFill>
                  <a:schemeClr val="bg1"/>
                </a:solidFill>
                <a:cs typeface="+mn-ea"/>
                <a:sym typeface="+mn-lt"/>
              </a:rPr>
              <a:t>不慎倒地时的自我保护动作</a:t>
            </a:r>
            <a:endParaRPr kumimoji="0" lang="en-US" sz="2000" b="1" i="0" u="none" strike="noStrike" kern="1200" cap="none" spc="300" normalizeH="0" baseline="0" noProof="0">
              <a:ln>
                <a:noFill/>
              </a:ln>
              <a:solidFill>
                <a:schemeClr val="bg1"/>
              </a:solidFill>
              <a:effectLst/>
              <a:uLnTx/>
              <a:uFillTx/>
              <a:cs typeface="+mn-ea"/>
              <a:sym typeface="+mn-lt"/>
            </a:endParaRPr>
          </a:p>
        </p:txBody>
      </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FE9A06-592C-4F69-B487-938603A4C7E1}"/>
              </a:ext>
            </a:extLst>
          </p:cNvPr>
          <p:cNvGrpSpPr/>
          <p:nvPr/>
        </p:nvGrpSpPr>
        <p:grpSpPr>
          <a:xfrm>
            <a:off x="0" y="212725"/>
            <a:ext cx="2963955" cy="565150"/>
            <a:chOff x="0" y="212725"/>
            <a:chExt cx="2963955" cy="565150"/>
          </a:xfrm>
        </p:grpSpPr>
        <p:sp>
          <p:nvSpPr>
            <p:cNvPr id="26" name="矩形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9615C4-3063-430A-8183-8E7D86C869E7}"/>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27" name="组合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A1E8E56-D74F-4438-A9D4-BB010866988E}"/>
                </a:ext>
              </a:extLst>
            </p:cNvPr>
            <p:cNvGrpSpPr/>
            <p:nvPr/>
          </p:nvGrpSpPr>
          <p:grpSpPr>
            <a:xfrm>
              <a:off x="245745" y="213360"/>
              <a:ext cx="563880" cy="563880"/>
              <a:chOff x="276225" y="213360"/>
              <a:chExt cx="563880" cy="563880"/>
            </a:xfrm>
            <a:solidFill>
              <a:schemeClr val="accent2"/>
            </a:solidFill>
          </p:grpSpPr>
          <p:sp>
            <p:nvSpPr>
              <p:cNvPr id="29" name="矩形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202E63-84CF-4416-B0F3-194678326472}"/>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380803-7FF8-4E3D-99A3-2081394C9210}"/>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00710E-B88F-4DAE-BD10-0D21337CC5E8}"/>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如何自防自救</a:t>
              </a:r>
              <a:endParaRPr lang="en-US" altLang="zh-CN" sz="2400" b="1">
                <a:solidFill>
                  <a:srgbClr val="5AAC7C"/>
                </a:solidFill>
                <a:latin typeface="+mn-lt"/>
                <a:ea typeface="+mn-ea"/>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4064001" y="-17145"/>
            <a:ext cx="8136890" cy="688276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任意多边形 13"/>
          <p:cNvSpPr/>
          <p:nvPr/>
        </p:nvSpPr>
        <p:spPr>
          <a:xfrm>
            <a:off x="7029451" y="0"/>
            <a:ext cx="4839970" cy="6854190"/>
          </a:xfrm>
          <a:custGeom>
            <a:avLst/>
            <a:gdLst>
              <a:gd name="connisteX0" fmla="*/ 0 w 4840181"/>
              <a:gd name="connsiteY0" fmla="*/ 6854190 h 6854190"/>
              <a:gd name="connisteX1" fmla="*/ 75565 w 4840181"/>
              <a:gd name="connsiteY1" fmla="*/ 6779260 h 6854190"/>
              <a:gd name="connisteX2" fmla="*/ 178435 w 4840181"/>
              <a:gd name="connsiteY2" fmla="*/ 6713855 h 6854190"/>
              <a:gd name="connisteX3" fmla="*/ 272415 w 4840181"/>
              <a:gd name="connsiteY3" fmla="*/ 6666865 h 6854190"/>
              <a:gd name="connisteX4" fmla="*/ 394335 w 4840181"/>
              <a:gd name="connsiteY4" fmla="*/ 6591935 h 6854190"/>
              <a:gd name="connisteX5" fmla="*/ 487680 w 4840181"/>
              <a:gd name="connsiteY5" fmla="*/ 6554470 h 6854190"/>
              <a:gd name="connisteX6" fmla="*/ 572135 w 4840181"/>
              <a:gd name="connsiteY6" fmla="*/ 6488430 h 6854190"/>
              <a:gd name="connisteX7" fmla="*/ 656590 w 4840181"/>
              <a:gd name="connsiteY7" fmla="*/ 6450965 h 6854190"/>
              <a:gd name="connisteX8" fmla="*/ 750570 w 4840181"/>
              <a:gd name="connsiteY8" fmla="*/ 6404610 h 6854190"/>
              <a:gd name="connisteX9" fmla="*/ 862965 w 4840181"/>
              <a:gd name="connsiteY9" fmla="*/ 6357620 h 6854190"/>
              <a:gd name="connisteX10" fmla="*/ 956945 w 4840181"/>
              <a:gd name="connsiteY10" fmla="*/ 6310630 h 6854190"/>
              <a:gd name="connisteX11" fmla="*/ 1059815 w 4840181"/>
              <a:gd name="connsiteY11" fmla="*/ 6273165 h 6854190"/>
              <a:gd name="connisteX12" fmla="*/ 1144270 w 4840181"/>
              <a:gd name="connsiteY12" fmla="*/ 6244590 h 6854190"/>
              <a:gd name="connisteX13" fmla="*/ 1228725 w 4840181"/>
              <a:gd name="connsiteY13" fmla="*/ 6216650 h 6854190"/>
              <a:gd name="connisteX14" fmla="*/ 1313180 w 4840181"/>
              <a:gd name="connsiteY14" fmla="*/ 6188710 h 6854190"/>
              <a:gd name="connisteX15" fmla="*/ 1407160 w 4840181"/>
              <a:gd name="connsiteY15" fmla="*/ 6179185 h 6854190"/>
              <a:gd name="connisteX16" fmla="*/ 1510030 w 4840181"/>
              <a:gd name="connsiteY16" fmla="*/ 6169660 h 6854190"/>
              <a:gd name="connisteX17" fmla="*/ 1622425 w 4840181"/>
              <a:gd name="connsiteY17" fmla="*/ 6151245 h 6854190"/>
              <a:gd name="connisteX18" fmla="*/ 1716405 w 4840181"/>
              <a:gd name="connsiteY18" fmla="*/ 6141720 h 6854190"/>
              <a:gd name="connisteX19" fmla="*/ 1782445 w 4840181"/>
              <a:gd name="connsiteY19" fmla="*/ 6141720 h 6854190"/>
              <a:gd name="connisteX20" fmla="*/ 1875790 w 4840181"/>
              <a:gd name="connsiteY20" fmla="*/ 6113780 h 6854190"/>
              <a:gd name="connisteX21" fmla="*/ 1988185 w 4840181"/>
              <a:gd name="connsiteY21" fmla="*/ 6104255 h 6854190"/>
              <a:gd name="connisteX22" fmla="*/ 2054225 w 4840181"/>
              <a:gd name="connsiteY22" fmla="*/ 6094730 h 6854190"/>
              <a:gd name="connisteX23" fmla="*/ 2166620 w 4840181"/>
              <a:gd name="connsiteY23" fmla="*/ 6085205 h 6854190"/>
              <a:gd name="connisteX24" fmla="*/ 2241550 w 4840181"/>
              <a:gd name="connsiteY24" fmla="*/ 6066790 h 6854190"/>
              <a:gd name="connisteX25" fmla="*/ 2307590 w 4840181"/>
              <a:gd name="connsiteY25" fmla="*/ 6057265 h 6854190"/>
              <a:gd name="connisteX26" fmla="*/ 2372995 w 4840181"/>
              <a:gd name="connsiteY26" fmla="*/ 6047740 h 6854190"/>
              <a:gd name="connisteX27" fmla="*/ 2513965 w 4840181"/>
              <a:gd name="connsiteY27" fmla="*/ 6047740 h 6854190"/>
              <a:gd name="connisteX28" fmla="*/ 2588895 w 4840181"/>
              <a:gd name="connsiteY28" fmla="*/ 6047740 h 6854190"/>
              <a:gd name="connisteX29" fmla="*/ 2719705 w 4840181"/>
              <a:gd name="connsiteY29" fmla="*/ 6047740 h 6854190"/>
              <a:gd name="connisteX30" fmla="*/ 2841625 w 4840181"/>
              <a:gd name="connsiteY30" fmla="*/ 6047740 h 6854190"/>
              <a:gd name="connisteX31" fmla="*/ 2954655 w 4840181"/>
              <a:gd name="connsiteY31" fmla="*/ 6047740 h 6854190"/>
              <a:gd name="connisteX32" fmla="*/ 3020060 w 4840181"/>
              <a:gd name="connsiteY32" fmla="*/ 6047740 h 6854190"/>
              <a:gd name="connisteX33" fmla="*/ 3104515 w 4840181"/>
              <a:gd name="connsiteY33" fmla="*/ 6047740 h 6854190"/>
              <a:gd name="connisteX34" fmla="*/ 3188970 w 4840181"/>
              <a:gd name="connsiteY34" fmla="*/ 6038850 h 6854190"/>
              <a:gd name="connisteX35" fmla="*/ 3254375 w 4840181"/>
              <a:gd name="connsiteY35" fmla="*/ 6010275 h 6854190"/>
              <a:gd name="connisteX36" fmla="*/ 3338830 w 4840181"/>
              <a:gd name="connsiteY36" fmla="*/ 6000750 h 6854190"/>
              <a:gd name="connisteX37" fmla="*/ 3460750 w 4840181"/>
              <a:gd name="connsiteY37" fmla="*/ 5963285 h 6854190"/>
              <a:gd name="connisteX38" fmla="*/ 3526790 w 4840181"/>
              <a:gd name="connsiteY38" fmla="*/ 5954395 h 6854190"/>
              <a:gd name="connisteX39" fmla="*/ 3601720 w 4840181"/>
              <a:gd name="connsiteY39" fmla="*/ 5907405 h 6854190"/>
              <a:gd name="connisteX40" fmla="*/ 3676650 w 4840181"/>
              <a:gd name="connsiteY40" fmla="*/ 5878830 h 6854190"/>
              <a:gd name="connisteX41" fmla="*/ 3770630 w 4840181"/>
              <a:gd name="connsiteY41" fmla="*/ 5850890 h 6854190"/>
              <a:gd name="connisteX42" fmla="*/ 3873500 w 4840181"/>
              <a:gd name="connsiteY42" fmla="*/ 5803900 h 6854190"/>
              <a:gd name="connisteX43" fmla="*/ 3957955 w 4840181"/>
              <a:gd name="connsiteY43" fmla="*/ 5766435 h 6854190"/>
              <a:gd name="connisteX44" fmla="*/ 4051935 w 4840181"/>
              <a:gd name="connsiteY44" fmla="*/ 5701030 h 6854190"/>
              <a:gd name="connisteX45" fmla="*/ 4136390 w 4840181"/>
              <a:gd name="connsiteY45" fmla="*/ 5634990 h 6854190"/>
              <a:gd name="connisteX46" fmla="*/ 4201795 w 4840181"/>
              <a:gd name="connsiteY46" fmla="*/ 5588635 h 6854190"/>
              <a:gd name="connisteX47" fmla="*/ 4248785 w 4840181"/>
              <a:gd name="connsiteY47" fmla="*/ 5522595 h 6854190"/>
              <a:gd name="connisteX48" fmla="*/ 4314190 w 4840181"/>
              <a:gd name="connsiteY48" fmla="*/ 5410200 h 6854190"/>
              <a:gd name="connisteX49" fmla="*/ 4361180 w 4840181"/>
              <a:gd name="connsiteY49" fmla="*/ 5344795 h 6854190"/>
              <a:gd name="connisteX50" fmla="*/ 4445635 w 4840181"/>
              <a:gd name="connsiteY50" fmla="*/ 5222875 h 6854190"/>
              <a:gd name="connisteX51" fmla="*/ 4492625 w 4840181"/>
              <a:gd name="connsiteY51" fmla="*/ 5156835 h 6854190"/>
              <a:gd name="connisteX52" fmla="*/ 4558030 w 4840181"/>
              <a:gd name="connsiteY52" fmla="*/ 5063490 h 6854190"/>
              <a:gd name="connisteX53" fmla="*/ 4586605 w 4840181"/>
              <a:gd name="connsiteY53" fmla="*/ 4997450 h 6854190"/>
              <a:gd name="connisteX54" fmla="*/ 4642485 w 4840181"/>
              <a:gd name="connsiteY54" fmla="*/ 4875530 h 6854190"/>
              <a:gd name="connisteX55" fmla="*/ 4689475 w 4840181"/>
              <a:gd name="connsiteY55" fmla="*/ 4744085 h 6854190"/>
              <a:gd name="connisteX56" fmla="*/ 4736465 w 4840181"/>
              <a:gd name="connsiteY56" fmla="*/ 4613275 h 6854190"/>
              <a:gd name="connisteX57" fmla="*/ 4764405 w 4840181"/>
              <a:gd name="connsiteY57" fmla="*/ 4491355 h 6854190"/>
              <a:gd name="connisteX58" fmla="*/ 4801870 w 4840181"/>
              <a:gd name="connsiteY58" fmla="*/ 4359910 h 6854190"/>
              <a:gd name="connisteX59" fmla="*/ 4830445 w 4840181"/>
              <a:gd name="connsiteY59" fmla="*/ 4237990 h 6854190"/>
              <a:gd name="connisteX60" fmla="*/ 4839335 w 4840181"/>
              <a:gd name="connsiteY60" fmla="*/ 4144010 h 6854190"/>
              <a:gd name="connisteX61" fmla="*/ 4839335 w 4840181"/>
              <a:gd name="connsiteY61" fmla="*/ 4078605 h 6854190"/>
              <a:gd name="connisteX62" fmla="*/ 4839335 w 4840181"/>
              <a:gd name="connsiteY62" fmla="*/ 3984625 h 6854190"/>
              <a:gd name="connisteX63" fmla="*/ 4839335 w 4840181"/>
              <a:gd name="connsiteY63" fmla="*/ 3881755 h 6854190"/>
              <a:gd name="connisteX64" fmla="*/ 4839335 w 4840181"/>
              <a:gd name="connsiteY64" fmla="*/ 3787775 h 6854190"/>
              <a:gd name="connisteX65" fmla="*/ 4839335 w 4840181"/>
              <a:gd name="connsiteY65" fmla="*/ 3712845 h 6854190"/>
              <a:gd name="connisteX66" fmla="*/ 4839335 w 4840181"/>
              <a:gd name="connsiteY66" fmla="*/ 3581400 h 6854190"/>
              <a:gd name="connisteX67" fmla="*/ 4839335 w 4840181"/>
              <a:gd name="connsiteY67" fmla="*/ 3469005 h 6854190"/>
              <a:gd name="connisteX68" fmla="*/ 4830445 w 4840181"/>
              <a:gd name="connsiteY68" fmla="*/ 3328035 h 6854190"/>
              <a:gd name="connisteX69" fmla="*/ 4811395 w 4840181"/>
              <a:gd name="connsiteY69" fmla="*/ 3253105 h 6854190"/>
              <a:gd name="connisteX70" fmla="*/ 4783455 w 4840181"/>
              <a:gd name="connsiteY70" fmla="*/ 3150235 h 6854190"/>
              <a:gd name="connisteX71" fmla="*/ 4745990 w 4840181"/>
              <a:gd name="connsiteY71" fmla="*/ 3065780 h 6854190"/>
              <a:gd name="connisteX72" fmla="*/ 4717415 w 4840181"/>
              <a:gd name="connsiteY72" fmla="*/ 2981325 h 6854190"/>
              <a:gd name="connisteX73" fmla="*/ 4679950 w 4840181"/>
              <a:gd name="connsiteY73" fmla="*/ 2896870 h 6854190"/>
              <a:gd name="connisteX74" fmla="*/ 4661535 w 4840181"/>
              <a:gd name="connsiteY74" fmla="*/ 2821940 h 6854190"/>
              <a:gd name="connisteX75" fmla="*/ 4632960 w 4840181"/>
              <a:gd name="connsiteY75" fmla="*/ 2747010 h 6854190"/>
              <a:gd name="connisteX76" fmla="*/ 4577080 w 4840181"/>
              <a:gd name="connsiteY76" fmla="*/ 2653030 h 6854190"/>
              <a:gd name="connisteX77" fmla="*/ 4539615 w 4840181"/>
              <a:gd name="connsiteY77" fmla="*/ 2578100 h 6854190"/>
              <a:gd name="connisteX78" fmla="*/ 4492625 w 4840181"/>
              <a:gd name="connsiteY78" fmla="*/ 2512060 h 6854190"/>
              <a:gd name="connisteX79" fmla="*/ 4426585 w 4840181"/>
              <a:gd name="connsiteY79" fmla="*/ 2446655 h 6854190"/>
              <a:gd name="connisteX80" fmla="*/ 4361180 w 4840181"/>
              <a:gd name="connsiteY80" fmla="*/ 2371725 h 6854190"/>
              <a:gd name="connisteX81" fmla="*/ 4276725 w 4840181"/>
              <a:gd name="connsiteY81" fmla="*/ 2305685 h 6854190"/>
              <a:gd name="connisteX82" fmla="*/ 4182745 w 4840181"/>
              <a:gd name="connsiteY82" fmla="*/ 2240280 h 6854190"/>
              <a:gd name="connisteX83" fmla="*/ 4079875 w 4840181"/>
              <a:gd name="connsiteY83" fmla="*/ 2174875 h 6854190"/>
              <a:gd name="connisteX84" fmla="*/ 3977005 w 4840181"/>
              <a:gd name="connsiteY84" fmla="*/ 2118360 h 6854190"/>
              <a:gd name="connisteX85" fmla="*/ 3901440 w 4840181"/>
              <a:gd name="connsiteY85" fmla="*/ 2071370 h 6854190"/>
              <a:gd name="connisteX86" fmla="*/ 3816985 w 4840181"/>
              <a:gd name="connsiteY86" fmla="*/ 2033905 h 6854190"/>
              <a:gd name="connisteX87" fmla="*/ 3733165 w 4840181"/>
              <a:gd name="connsiteY87" fmla="*/ 1996440 h 6854190"/>
              <a:gd name="connisteX88" fmla="*/ 3648710 w 4840181"/>
              <a:gd name="connsiteY88" fmla="*/ 1958975 h 6854190"/>
              <a:gd name="connisteX89" fmla="*/ 3535680 w 4840181"/>
              <a:gd name="connsiteY89" fmla="*/ 1911985 h 6854190"/>
              <a:gd name="connisteX90" fmla="*/ 3413760 w 4840181"/>
              <a:gd name="connsiteY90" fmla="*/ 1855470 h 6854190"/>
              <a:gd name="connisteX91" fmla="*/ 3310890 w 4840181"/>
              <a:gd name="connsiteY91" fmla="*/ 1809115 h 6854190"/>
              <a:gd name="connisteX92" fmla="*/ 3226435 w 4840181"/>
              <a:gd name="connsiteY92" fmla="*/ 1771650 h 6854190"/>
              <a:gd name="connisteX93" fmla="*/ 3151505 w 4840181"/>
              <a:gd name="connsiteY93" fmla="*/ 1733550 h 6854190"/>
              <a:gd name="connisteX94" fmla="*/ 3085465 w 4840181"/>
              <a:gd name="connsiteY94" fmla="*/ 1677670 h 6854190"/>
              <a:gd name="connisteX95" fmla="*/ 3010535 w 4840181"/>
              <a:gd name="connsiteY95" fmla="*/ 1611630 h 6854190"/>
              <a:gd name="connisteX96" fmla="*/ 2945130 w 4840181"/>
              <a:gd name="connsiteY96" fmla="*/ 1527810 h 6854190"/>
              <a:gd name="connisteX97" fmla="*/ 2879725 w 4840181"/>
              <a:gd name="connsiteY97" fmla="*/ 1471295 h 6854190"/>
              <a:gd name="connisteX98" fmla="*/ 2823210 w 4840181"/>
              <a:gd name="connsiteY98" fmla="*/ 1405890 h 6854190"/>
              <a:gd name="connisteX99" fmla="*/ 2785745 w 4840181"/>
              <a:gd name="connsiteY99" fmla="*/ 1339850 h 6854190"/>
              <a:gd name="connisteX100" fmla="*/ 2757805 w 4840181"/>
              <a:gd name="connsiteY100" fmla="*/ 1274445 h 6854190"/>
              <a:gd name="connisteX101" fmla="*/ 2719705 w 4840181"/>
              <a:gd name="connsiteY101" fmla="*/ 1180465 h 6854190"/>
              <a:gd name="connisteX102" fmla="*/ 2701290 w 4840181"/>
              <a:gd name="connsiteY102" fmla="*/ 1096010 h 6854190"/>
              <a:gd name="connisteX103" fmla="*/ 2682240 w 4840181"/>
              <a:gd name="connsiteY103" fmla="*/ 1030605 h 6854190"/>
              <a:gd name="connisteX104" fmla="*/ 2654300 w 4840181"/>
              <a:gd name="connsiteY104" fmla="*/ 927100 h 6854190"/>
              <a:gd name="connisteX105" fmla="*/ 2654300 w 4840181"/>
              <a:gd name="connsiteY105" fmla="*/ 852170 h 6854190"/>
              <a:gd name="connisteX106" fmla="*/ 2626360 w 4840181"/>
              <a:gd name="connsiteY106" fmla="*/ 767715 h 6854190"/>
              <a:gd name="connisteX107" fmla="*/ 2626360 w 4840181"/>
              <a:gd name="connsiteY107" fmla="*/ 655320 h 6854190"/>
              <a:gd name="connisteX108" fmla="*/ 2626360 w 4840181"/>
              <a:gd name="connsiteY108" fmla="*/ 580390 h 6854190"/>
              <a:gd name="connisteX109" fmla="*/ 2626360 w 4840181"/>
              <a:gd name="connsiteY109" fmla="*/ 514350 h 6854190"/>
              <a:gd name="connisteX110" fmla="*/ 2626360 w 4840181"/>
              <a:gd name="connsiteY110" fmla="*/ 430530 h 6854190"/>
              <a:gd name="connisteX111" fmla="*/ 2644775 w 4840181"/>
              <a:gd name="connsiteY111" fmla="*/ 354965 h 6854190"/>
              <a:gd name="connisteX112" fmla="*/ 2673350 w 4840181"/>
              <a:gd name="connsiteY112" fmla="*/ 280035 h 6854190"/>
              <a:gd name="connisteX113" fmla="*/ 2691765 w 4840181"/>
              <a:gd name="connsiteY113" fmla="*/ 205105 h 6854190"/>
              <a:gd name="connisteX114" fmla="*/ 2738755 w 4840181"/>
              <a:gd name="connsiteY114" fmla="*/ 139700 h 6854190"/>
              <a:gd name="connisteX115" fmla="*/ 2785745 w 4840181"/>
              <a:gd name="connsiteY115" fmla="*/ 73660 h 6854190"/>
              <a:gd name="connisteX116" fmla="*/ 2851150 w 4840181"/>
              <a:gd name="connsiteY116" fmla="*/ 26670 h 6854190"/>
              <a:gd name="connisteX117" fmla="*/ 2917190 w 4840181"/>
              <a:gd name="connsiteY117" fmla="*/ 9525 h 6854190"/>
              <a:gd name="connisteX118" fmla="*/ 2982595 w 4840181"/>
              <a:gd name="connsiteY118" fmla="*/ 0 h 685419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 ang="0">
                <a:pos x="connisteX80" y="connsiteY80"/>
              </a:cxn>
              <a:cxn ang="0">
                <a:pos x="connisteX81" y="connsiteY81"/>
              </a:cxn>
              <a:cxn ang="0">
                <a:pos x="connisteX82" y="connsiteY82"/>
              </a:cxn>
              <a:cxn ang="0">
                <a:pos x="connisteX83" y="connsiteY83"/>
              </a:cxn>
              <a:cxn ang="0">
                <a:pos x="connisteX84" y="connsiteY84"/>
              </a:cxn>
              <a:cxn ang="0">
                <a:pos x="connisteX85" y="connsiteY85"/>
              </a:cxn>
              <a:cxn ang="0">
                <a:pos x="connisteX86" y="connsiteY86"/>
              </a:cxn>
              <a:cxn ang="0">
                <a:pos x="connisteX87" y="connsiteY87"/>
              </a:cxn>
              <a:cxn ang="0">
                <a:pos x="connisteX88" y="connsiteY88"/>
              </a:cxn>
              <a:cxn ang="0">
                <a:pos x="connisteX89" y="connsiteY89"/>
              </a:cxn>
              <a:cxn ang="0">
                <a:pos x="connisteX90" y="connsiteY90"/>
              </a:cxn>
              <a:cxn ang="0">
                <a:pos x="connisteX91" y="connsiteY91"/>
              </a:cxn>
              <a:cxn ang="0">
                <a:pos x="connisteX92" y="connsiteY92"/>
              </a:cxn>
              <a:cxn ang="0">
                <a:pos x="connisteX93" y="connsiteY93"/>
              </a:cxn>
              <a:cxn ang="0">
                <a:pos x="connisteX94" y="connsiteY94"/>
              </a:cxn>
              <a:cxn ang="0">
                <a:pos x="connisteX95" y="connsiteY95"/>
              </a:cxn>
              <a:cxn ang="0">
                <a:pos x="connisteX96" y="connsiteY96"/>
              </a:cxn>
              <a:cxn ang="0">
                <a:pos x="connisteX97" y="connsiteY97"/>
              </a:cxn>
              <a:cxn ang="0">
                <a:pos x="connisteX98" y="connsiteY98"/>
              </a:cxn>
              <a:cxn ang="0">
                <a:pos x="connisteX99" y="connsiteY99"/>
              </a:cxn>
              <a:cxn ang="0">
                <a:pos x="connisteX100" y="connsiteY100"/>
              </a:cxn>
              <a:cxn ang="0">
                <a:pos x="connisteX101" y="connsiteY101"/>
              </a:cxn>
              <a:cxn ang="0">
                <a:pos x="connisteX102" y="connsiteY102"/>
              </a:cxn>
              <a:cxn ang="0">
                <a:pos x="connisteX103" y="connsiteY103"/>
              </a:cxn>
              <a:cxn ang="0">
                <a:pos x="connisteX104" y="connsiteY104"/>
              </a:cxn>
              <a:cxn ang="0">
                <a:pos x="connisteX105" y="connsiteY105"/>
              </a:cxn>
              <a:cxn ang="0">
                <a:pos x="connisteX106" y="connsiteY106"/>
              </a:cxn>
              <a:cxn ang="0">
                <a:pos x="connisteX107" y="connsiteY107"/>
              </a:cxn>
              <a:cxn ang="0">
                <a:pos x="connisteX108" y="connsiteY108"/>
              </a:cxn>
              <a:cxn ang="0">
                <a:pos x="connisteX109" y="connsiteY109"/>
              </a:cxn>
              <a:cxn ang="0">
                <a:pos x="connisteX110" y="connsiteY110"/>
              </a:cxn>
              <a:cxn ang="0">
                <a:pos x="connisteX111" y="connsiteY111"/>
              </a:cxn>
              <a:cxn ang="0">
                <a:pos x="connisteX112" y="connsiteY112"/>
              </a:cxn>
              <a:cxn ang="0">
                <a:pos x="connisteX113" y="connsiteY113"/>
              </a:cxn>
              <a:cxn ang="0">
                <a:pos x="connisteX114" y="connsiteY114"/>
              </a:cxn>
              <a:cxn ang="0">
                <a:pos x="connisteX115" y="connsiteY115"/>
              </a:cxn>
              <a:cxn ang="0">
                <a:pos x="connisteX116" y="connsiteY116"/>
              </a:cxn>
              <a:cxn ang="0">
                <a:pos x="connisteX117" y="connsiteY117"/>
              </a:cxn>
              <a:cxn ang="0">
                <a:pos x="connisteX118" y="connsiteY118"/>
              </a:cxn>
            </a:cxnLst>
            <a:rect l="l" t="t" r="r" b="b"/>
            <a:pathLst>
              <a:path w="4840182" h="6854190">
                <a:moveTo>
                  <a:pt x="0" y="6854190"/>
                </a:moveTo>
                <a:cubicBezTo>
                  <a:pt x="13335" y="6840220"/>
                  <a:pt x="40005" y="6807200"/>
                  <a:pt x="75565" y="6779260"/>
                </a:cubicBezTo>
                <a:cubicBezTo>
                  <a:pt x="111125" y="6751320"/>
                  <a:pt x="139065" y="6736080"/>
                  <a:pt x="178435" y="6713855"/>
                </a:cubicBezTo>
                <a:cubicBezTo>
                  <a:pt x="217805" y="6691630"/>
                  <a:pt x="229235" y="6690995"/>
                  <a:pt x="272415" y="6666865"/>
                </a:cubicBezTo>
                <a:cubicBezTo>
                  <a:pt x="315595" y="6642735"/>
                  <a:pt x="351155" y="6614160"/>
                  <a:pt x="394335" y="6591935"/>
                </a:cubicBezTo>
                <a:cubicBezTo>
                  <a:pt x="437515" y="6569710"/>
                  <a:pt x="452120" y="6575425"/>
                  <a:pt x="487680" y="6554470"/>
                </a:cubicBezTo>
                <a:cubicBezTo>
                  <a:pt x="523240" y="6533515"/>
                  <a:pt x="538480" y="6509385"/>
                  <a:pt x="572135" y="6488430"/>
                </a:cubicBezTo>
                <a:cubicBezTo>
                  <a:pt x="605790" y="6467475"/>
                  <a:pt x="621030" y="6467475"/>
                  <a:pt x="656590" y="6450965"/>
                </a:cubicBezTo>
                <a:cubicBezTo>
                  <a:pt x="692150" y="6434455"/>
                  <a:pt x="709295" y="6423025"/>
                  <a:pt x="750570" y="6404610"/>
                </a:cubicBezTo>
                <a:cubicBezTo>
                  <a:pt x="791845" y="6386195"/>
                  <a:pt x="821690" y="6376670"/>
                  <a:pt x="862965" y="6357620"/>
                </a:cubicBezTo>
                <a:cubicBezTo>
                  <a:pt x="904240" y="6338570"/>
                  <a:pt x="917575" y="6327775"/>
                  <a:pt x="956945" y="6310630"/>
                </a:cubicBezTo>
                <a:cubicBezTo>
                  <a:pt x="996315" y="6293485"/>
                  <a:pt x="1022350" y="6286500"/>
                  <a:pt x="1059815" y="6273165"/>
                </a:cubicBezTo>
                <a:cubicBezTo>
                  <a:pt x="1097280" y="6259830"/>
                  <a:pt x="1110615" y="6256020"/>
                  <a:pt x="1144270" y="6244590"/>
                </a:cubicBezTo>
                <a:cubicBezTo>
                  <a:pt x="1177925" y="6233160"/>
                  <a:pt x="1195070" y="6228080"/>
                  <a:pt x="1228725" y="6216650"/>
                </a:cubicBezTo>
                <a:cubicBezTo>
                  <a:pt x="1262380" y="6205220"/>
                  <a:pt x="1277620" y="6196330"/>
                  <a:pt x="1313180" y="6188710"/>
                </a:cubicBezTo>
                <a:cubicBezTo>
                  <a:pt x="1348740" y="6181090"/>
                  <a:pt x="1367790" y="6182995"/>
                  <a:pt x="1407160" y="6179185"/>
                </a:cubicBezTo>
                <a:cubicBezTo>
                  <a:pt x="1446530" y="6175375"/>
                  <a:pt x="1466850" y="6175375"/>
                  <a:pt x="1510030" y="6169660"/>
                </a:cubicBezTo>
                <a:cubicBezTo>
                  <a:pt x="1553210" y="6163945"/>
                  <a:pt x="1581150" y="6156960"/>
                  <a:pt x="1622425" y="6151245"/>
                </a:cubicBezTo>
                <a:cubicBezTo>
                  <a:pt x="1663700" y="6145530"/>
                  <a:pt x="1684655" y="6143625"/>
                  <a:pt x="1716405" y="6141720"/>
                </a:cubicBezTo>
                <a:cubicBezTo>
                  <a:pt x="1748155" y="6139815"/>
                  <a:pt x="1750695" y="6147435"/>
                  <a:pt x="1782445" y="6141720"/>
                </a:cubicBezTo>
                <a:cubicBezTo>
                  <a:pt x="1814195" y="6136005"/>
                  <a:pt x="1834515" y="6121400"/>
                  <a:pt x="1875790" y="6113780"/>
                </a:cubicBezTo>
                <a:cubicBezTo>
                  <a:pt x="1917065" y="6106160"/>
                  <a:pt x="1952625" y="6108065"/>
                  <a:pt x="1988185" y="6104255"/>
                </a:cubicBezTo>
                <a:cubicBezTo>
                  <a:pt x="2023745" y="6100445"/>
                  <a:pt x="2018665" y="6098540"/>
                  <a:pt x="2054225" y="6094730"/>
                </a:cubicBezTo>
                <a:cubicBezTo>
                  <a:pt x="2089785" y="6090920"/>
                  <a:pt x="2129155" y="6090920"/>
                  <a:pt x="2166620" y="6085205"/>
                </a:cubicBezTo>
                <a:cubicBezTo>
                  <a:pt x="2204085" y="6079490"/>
                  <a:pt x="2213610" y="6072505"/>
                  <a:pt x="2241550" y="6066790"/>
                </a:cubicBezTo>
                <a:cubicBezTo>
                  <a:pt x="2269490" y="6061075"/>
                  <a:pt x="2281555" y="6061075"/>
                  <a:pt x="2307590" y="6057265"/>
                </a:cubicBezTo>
                <a:cubicBezTo>
                  <a:pt x="2333625" y="6053455"/>
                  <a:pt x="2331720" y="6049645"/>
                  <a:pt x="2372995" y="6047740"/>
                </a:cubicBezTo>
                <a:cubicBezTo>
                  <a:pt x="2414270" y="6045835"/>
                  <a:pt x="2470785" y="6047740"/>
                  <a:pt x="2513965" y="6047740"/>
                </a:cubicBezTo>
                <a:cubicBezTo>
                  <a:pt x="2557145" y="6047740"/>
                  <a:pt x="2547620" y="6047740"/>
                  <a:pt x="2588895" y="6047740"/>
                </a:cubicBezTo>
                <a:cubicBezTo>
                  <a:pt x="2630170" y="6047740"/>
                  <a:pt x="2668905" y="6047740"/>
                  <a:pt x="2719705" y="6047740"/>
                </a:cubicBezTo>
                <a:cubicBezTo>
                  <a:pt x="2770505" y="6047740"/>
                  <a:pt x="2794635" y="6047740"/>
                  <a:pt x="2841625" y="6047740"/>
                </a:cubicBezTo>
                <a:cubicBezTo>
                  <a:pt x="2888615" y="6047740"/>
                  <a:pt x="2919095" y="6047740"/>
                  <a:pt x="2954655" y="6047740"/>
                </a:cubicBezTo>
                <a:cubicBezTo>
                  <a:pt x="2990215" y="6047740"/>
                  <a:pt x="2990215" y="6047740"/>
                  <a:pt x="3020060" y="6047740"/>
                </a:cubicBezTo>
                <a:cubicBezTo>
                  <a:pt x="3049905" y="6047740"/>
                  <a:pt x="3070860" y="6049645"/>
                  <a:pt x="3104515" y="6047740"/>
                </a:cubicBezTo>
                <a:cubicBezTo>
                  <a:pt x="3138170" y="6045835"/>
                  <a:pt x="3159125" y="6046470"/>
                  <a:pt x="3188970" y="6038850"/>
                </a:cubicBezTo>
                <a:cubicBezTo>
                  <a:pt x="3218815" y="6031230"/>
                  <a:pt x="3224530" y="6017895"/>
                  <a:pt x="3254375" y="6010275"/>
                </a:cubicBezTo>
                <a:cubicBezTo>
                  <a:pt x="3284220" y="6002655"/>
                  <a:pt x="3297555" y="6010275"/>
                  <a:pt x="3338830" y="6000750"/>
                </a:cubicBezTo>
                <a:cubicBezTo>
                  <a:pt x="3380105" y="5991225"/>
                  <a:pt x="3423285" y="5972810"/>
                  <a:pt x="3460750" y="5963285"/>
                </a:cubicBezTo>
                <a:cubicBezTo>
                  <a:pt x="3498215" y="5953760"/>
                  <a:pt x="3498850" y="5965825"/>
                  <a:pt x="3526790" y="5954395"/>
                </a:cubicBezTo>
                <a:cubicBezTo>
                  <a:pt x="3554730" y="5942965"/>
                  <a:pt x="3571875" y="5922645"/>
                  <a:pt x="3601720" y="5907405"/>
                </a:cubicBezTo>
                <a:cubicBezTo>
                  <a:pt x="3631565" y="5892165"/>
                  <a:pt x="3642995" y="5890260"/>
                  <a:pt x="3676650" y="5878830"/>
                </a:cubicBezTo>
                <a:cubicBezTo>
                  <a:pt x="3710305" y="5867400"/>
                  <a:pt x="3731260" y="5866130"/>
                  <a:pt x="3770630" y="5850890"/>
                </a:cubicBezTo>
                <a:cubicBezTo>
                  <a:pt x="3810000" y="5835650"/>
                  <a:pt x="3836035" y="5821045"/>
                  <a:pt x="3873500" y="5803900"/>
                </a:cubicBezTo>
                <a:cubicBezTo>
                  <a:pt x="3910965" y="5786755"/>
                  <a:pt x="3922395" y="5786755"/>
                  <a:pt x="3957955" y="5766435"/>
                </a:cubicBezTo>
                <a:cubicBezTo>
                  <a:pt x="3993515" y="5746115"/>
                  <a:pt x="4016375" y="5727065"/>
                  <a:pt x="4051935" y="5701030"/>
                </a:cubicBezTo>
                <a:cubicBezTo>
                  <a:pt x="4087495" y="5674995"/>
                  <a:pt x="4106545" y="5657215"/>
                  <a:pt x="4136390" y="5634990"/>
                </a:cubicBezTo>
                <a:cubicBezTo>
                  <a:pt x="4166235" y="5612765"/>
                  <a:pt x="4179570" y="5610860"/>
                  <a:pt x="4201795" y="5588635"/>
                </a:cubicBezTo>
                <a:cubicBezTo>
                  <a:pt x="4224020" y="5566410"/>
                  <a:pt x="4226560" y="5558155"/>
                  <a:pt x="4248785" y="5522595"/>
                </a:cubicBezTo>
                <a:cubicBezTo>
                  <a:pt x="4271010" y="5487035"/>
                  <a:pt x="4291965" y="5445760"/>
                  <a:pt x="4314190" y="5410200"/>
                </a:cubicBezTo>
                <a:cubicBezTo>
                  <a:pt x="4336415" y="5374640"/>
                  <a:pt x="4335145" y="5382260"/>
                  <a:pt x="4361180" y="5344795"/>
                </a:cubicBezTo>
                <a:cubicBezTo>
                  <a:pt x="4387215" y="5307330"/>
                  <a:pt x="4419600" y="5260340"/>
                  <a:pt x="4445635" y="5222875"/>
                </a:cubicBezTo>
                <a:cubicBezTo>
                  <a:pt x="4471670" y="5185410"/>
                  <a:pt x="4470400" y="5188585"/>
                  <a:pt x="4492625" y="5156835"/>
                </a:cubicBezTo>
                <a:cubicBezTo>
                  <a:pt x="4514850" y="5125085"/>
                  <a:pt x="4538980" y="5095240"/>
                  <a:pt x="4558030" y="5063490"/>
                </a:cubicBezTo>
                <a:cubicBezTo>
                  <a:pt x="4577080" y="5031740"/>
                  <a:pt x="4569460" y="5034915"/>
                  <a:pt x="4586605" y="4997450"/>
                </a:cubicBezTo>
                <a:cubicBezTo>
                  <a:pt x="4603750" y="4959985"/>
                  <a:pt x="4622165" y="4926330"/>
                  <a:pt x="4642485" y="4875530"/>
                </a:cubicBezTo>
                <a:cubicBezTo>
                  <a:pt x="4662805" y="4824730"/>
                  <a:pt x="4670425" y="4796790"/>
                  <a:pt x="4689475" y="4744085"/>
                </a:cubicBezTo>
                <a:cubicBezTo>
                  <a:pt x="4708525" y="4691380"/>
                  <a:pt x="4721225" y="4664075"/>
                  <a:pt x="4736465" y="4613275"/>
                </a:cubicBezTo>
                <a:cubicBezTo>
                  <a:pt x="4751705" y="4562475"/>
                  <a:pt x="4751070" y="4542155"/>
                  <a:pt x="4764405" y="4491355"/>
                </a:cubicBezTo>
                <a:cubicBezTo>
                  <a:pt x="4777740" y="4440555"/>
                  <a:pt x="4788535" y="4410710"/>
                  <a:pt x="4801870" y="4359910"/>
                </a:cubicBezTo>
                <a:cubicBezTo>
                  <a:pt x="4815205" y="4309110"/>
                  <a:pt x="4822825" y="4281170"/>
                  <a:pt x="4830445" y="4237990"/>
                </a:cubicBezTo>
                <a:cubicBezTo>
                  <a:pt x="4838065" y="4194810"/>
                  <a:pt x="4837430" y="4175760"/>
                  <a:pt x="4839335" y="4144010"/>
                </a:cubicBezTo>
                <a:cubicBezTo>
                  <a:pt x="4841240" y="4112260"/>
                  <a:pt x="4839335" y="4110355"/>
                  <a:pt x="4839335" y="4078605"/>
                </a:cubicBezTo>
                <a:cubicBezTo>
                  <a:pt x="4839335" y="4046855"/>
                  <a:pt x="4839335" y="4023995"/>
                  <a:pt x="4839335" y="3984625"/>
                </a:cubicBezTo>
                <a:cubicBezTo>
                  <a:pt x="4839335" y="3945255"/>
                  <a:pt x="4839335" y="3921125"/>
                  <a:pt x="4839335" y="3881755"/>
                </a:cubicBezTo>
                <a:cubicBezTo>
                  <a:pt x="4839335" y="3842385"/>
                  <a:pt x="4839335" y="3821430"/>
                  <a:pt x="4839335" y="3787775"/>
                </a:cubicBezTo>
                <a:cubicBezTo>
                  <a:pt x="4839335" y="3754120"/>
                  <a:pt x="4839335" y="3754120"/>
                  <a:pt x="4839335" y="3712845"/>
                </a:cubicBezTo>
                <a:cubicBezTo>
                  <a:pt x="4839335" y="3671570"/>
                  <a:pt x="4839335" y="3630295"/>
                  <a:pt x="4839335" y="3581400"/>
                </a:cubicBezTo>
                <a:cubicBezTo>
                  <a:pt x="4839335" y="3532505"/>
                  <a:pt x="4841240" y="3519805"/>
                  <a:pt x="4839335" y="3469005"/>
                </a:cubicBezTo>
                <a:cubicBezTo>
                  <a:pt x="4837430" y="3418205"/>
                  <a:pt x="4836160" y="3371215"/>
                  <a:pt x="4830445" y="3328035"/>
                </a:cubicBezTo>
                <a:cubicBezTo>
                  <a:pt x="4824730" y="3284855"/>
                  <a:pt x="4820920" y="3288665"/>
                  <a:pt x="4811395" y="3253105"/>
                </a:cubicBezTo>
                <a:cubicBezTo>
                  <a:pt x="4801870" y="3217545"/>
                  <a:pt x="4796790" y="3187700"/>
                  <a:pt x="4783455" y="3150235"/>
                </a:cubicBezTo>
                <a:cubicBezTo>
                  <a:pt x="4770120" y="3112770"/>
                  <a:pt x="4759325" y="3099435"/>
                  <a:pt x="4745990" y="3065780"/>
                </a:cubicBezTo>
                <a:cubicBezTo>
                  <a:pt x="4732655" y="3032125"/>
                  <a:pt x="4730750" y="3014980"/>
                  <a:pt x="4717415" y="2981325"/>
                </a:cubicBezTo>
                <a:cubicBezTo>
                  <a:pt x="4704080" y="2947670"/>
                  <a:pt x="4691380" y="2928620"/>
                  <a:pt x="4679950" y="2896870"/>
                </a:cubicBezTo>
                <a:cubicBezTo>
                  <a:pt x="4668520" y="2865120"/>
                  <a:pt x="4671060" y="2851785"/>
                  <a:pt x="4661535" y="2821940"/>
                </a:cubicBezTo>
                <a:cubicBezTo>
                  <a:pt x="4652010" y="2792095"/>
                  <a:pt x="4650105" y="2780665"/>
                  <a:pt x="4632960" y="2747010"/>
                </a:cubicBezTo>
                <a:cubicBezTo>
                  <a:pt x="4615815" y="2713355"/>
                  <a:pt x="4595495" y="2686685"/>
                  <a:pt x="4577080" y="2653030"/>
                </a:cubicBezTo>
                <a:cubicBezTo>
                  <a:pt x="4558665" y="2619375"/>
                  <a:pt x="4556760" y="2606040"/>
                  <a:pt x="4539615" y="2578100"/>
                </a:cubicBezTo>
                <a:cubicBezTo>
                  <a:pt x="4522470" y="2550160"/>
                  <a:pt x="4515485" y="2538095"/>
                  <a:pt x="4492625" y="2512060"/>
                </a:cubicBezTo>
                <a:cubicBezTo>
                  <a:pt x="4469765" y="2486025"/>
                  <a:pt x="4452620" y="2474595"/>
                  <a:pt x="4426585" y="2446655"/>
                </a:cubicBezTo>
                <a:cubicBezTo>
                  <a:pt x="4400550" y="2418715"/>
                  <a:pt x="4391025" y="2399665"/>
                  <a:pt x="4361180" y="2371725"/>
                </a:cubicBezTo>
                <a:cubicBezTo>
                  <a:pt x="4331335" y="2343785"/>
                  <a:pt x="4312285" y="2331720"/>
                  <a:pt x="4276725" y="2305685"/>
                </a:cubicBezTo>
                <a:cubicBezTo>
                  <a:pt x="4241165" y="2279650"/>
                  <a:pt x="4222115" y="2266315"/>
                  <a:pt x="4182745" y="2240280"/>
                </a:cubicBezTo>
                <a:cubicBezTo>
                  <a:pt x="4143375" y="2214245"/>
                  <a:pt x="4121150" y="2199005"/>
                  <a:pt x="4079875" y="2174875"/>
                </a:cubicBezTo>
                <a:cubicBezTo>
                  <a:pt x="4038600" y="2150745"/>
                  <a:pt x="4012565" y="2139315"/>
                  <a:pt x="3977005" y="2118360"/>
                </a:cubicBezTo>
                <a:cubicBezTo>
                  <a:pt x="3941445" y="2097405"/>
                  <a:pt x="3933190" y="2088515"/>
                  <a:pt x="3901440" y="2071370"/>
                </a:cubicBezTo>
                <a:cubicBezTo>
                  <a:pt x="3869690" y="2054225"/>
                  <a:pt x="3850640" y="2049145"/>
                  <a:pt x="3816985" y="2033905"/>
                </a:cubicBezTo>
                <a:cubicBezTo>
                  <a:pt x="3783330" y="2018665"/>
                  <a:pt x="3766820" y="2011680"/>
                  <a:pt x="3733165" y="1996440"/>
                </a:cubicBezTo>
                <a:cubicBezTo>
                  <a:pt x="3699510" y="1981200"/>
                  <a:pt x="3688080" y="1976120"/>
                  <a:pt x="3648710" y="1958975"/>
                </a:cubicBezTo>
                <a:cubicBezTo>
                  <a:pt x="3609340" y="1941830"/>
                  <a:pt x="3582670" y="1932940"/>
                  <a:pt x="3535680" y="1911985"/>
                </a:cubicBezTo>
                <a:cubicBezTo>
                  <a:pt x="3488690" y="1891030"/>
                  <a:pt x="3458845" y="1875790"/>
                  <a:pt x="3413760" y="1855470"/>
                </a:cubicBezTo>
                <a:cubicBezTo>
                  <a:pt x="3368675" y="1835150"/>
                  <a:pt x="3348355" y="1825625"/>
                  <a:pt x="3310890" y="1809115"/>
                </a:cubicBezTo>
                <a:cubicBezTo>
                  <a:pt x="3273425" y="1792605"/>
                  <a:pt x="3258185" y="1786890"/>
                  <a:pt x="3226435" y="1771650"/>
                </a:cubicBezTo>
                <a:cubicBezTo>
                  <a:pt x="3194685" y="1756410"/>
                  <a:pt x="3179445" y="1752600"/>
                  <a:pt x="3151505" y="1733550"/>
                </a:cubicBezTo>
                <a:cubicBezTo>
                  <a:pt x="3123565" y="1714500"/>
                  <a:pt x="3113405" y="1701800"/>
                  <a:pt x="3085465" y="1677670"/>
                </a:cubicBezTo>
                <a:cubicBezTo>
                  <a:pt x="3057525" y="1653540"/>
                  <a:pt x="3038475" y="1641475"/>
                  <a:pt x="3010535" y="1611630"/>
                </a:cubicBezTo>
                <a:cubicBezTo>
                  <a:pt x="2982595" y="1581785"/>
                  <a:pt x="2971165" y="1555750"/>
                  <a:pt x="2945130" y="1527810"/>
                </a:cubicBezTo>
                <a:cubicBezTo>
                  <a:pt x="2919095" y="1499870"/>
                  <a:pt x="2903855" y="1495425"/>
                  <a:pt x="2879725" y="1471295"/>
                </a:cubicBezTo>
                <a:cubicBezTo>
                  <a:pt x="2855595" y="1447165"/>
                  <a:pt x="2842260" y="1431925"/>
                  <a:pt x="2823210" y="1405890"/>
                </a:cubicBezTo>
                <a:cubicBezTo>
                  <a:pt x="2804160" y="1379855"/>
                  <a:pt x="2799080" y="1365885"/>
                  <a:pt x="2785745" y="1339850"/>
                </a:cubicBezTo>
                <a:cubicBezTo>
                  <a:pt x="2772410" y="1313815"/>
                  <a:pt x="2771140" y="1306195"/>
                  <a:pt x="2757805" y="1274445"/>
                </a:cubicBezTo>
                <a:cubicBezTo>
                  <a:pt x="2744470" y="1242695"/>
                  <a:pt x="2731135" y="1216025"/>
                  <a:pt x="2719705" y="1180465"/>
                </a:cubicBezTo>
                <a:cubicBezTo>
                  <a:pt x="2708275" y="1144905"/>
                  <a:pt x="2708910" y="1125855"/>
                  <a:pt x="2701290" y="1096010"/>
                </a:cubicBezTo>
                <a:cubicBezTo>
                  <a:pt x="2693670" y="1066165"/>
                  <a:pt x="2691765" y="1064260"/>
                  <a:pt x="2682240" y="1030605"/>
                </a:cubicBezTo>
                <a:cubicBezTo>
                  <a:pt x="2672715" y="996950"/>
                  <a:pt x="2660015" y="962660"/>
                  <a:pt x="2654300" y="927100"/>
                </a:cubicBezTo>
                <a:cubicBezTo>
                  <a:pt x="2648585" y="891540"/>
                  <a:pt x="2660015" y="883920"/>
                  <a:pt x="2654300" y="852170"/>
                </a:cubicBezTo>
                <a:cubicBezTo>
                  <a:pt x="2648585" y="820420"/>
                  <a:pt x="2632075" y="807085"/>
                  <a:pt x="2626360" y="767715"/>
                </a:cubicBezTo>
                <a:cubicBezTo>
                  <a:pt x="2620645" y="728345"/>
                  <a:pt x="2626360" y="692785"/>
                  <a:pt x="2626360" y="655320"/>
                </a:cubicBezTo>
                <a:cubicBezTo>
                  <a:pt x="2626360" y="617855"/>
                  <a:pt x="2626360" y="608330"/>
                  <a:pt x="2626360" y="580390"/>
                </a:cubicBezTo>
                <a:cubicBezTo>
                  <a:pt x="2626360" y="552450"/>
                  <a:pt x="2626360" y="544195"/>
                  <a:pt x="2626360" y="514350"/>
                </a:cubicBezTo>
                <a:cubicBezTo>
                  <a:pt x="2626360" y="484505"/>
                  <a:pt x="2622550" y="462280"/>
                  <a:pt x="2626360" y="430530"/>
                </a:cubicBezTo>
                <a:cubicBezTo>
                  <a:pt x="2630170" y="398780"/>
                  <a:pt x="2635250" y="384810"/>
                  <a:pt x="2644775" y="354965"/>
                </a:cubicBezTo>
                <a:cubicBezTo>
                  <a:pt x="2654300" y="325120"/>
                  <a:pt x="2663825" y="309880"/>
                  <a:pt x="2673350" y="280035"/>
                </a:cubicBezTo>
                <a:cubicBezTo>
                  <a:pt x="2682875" y="250190"/>
                  <a:pt x="2678430" y="233045"/>
                  <a:pt x="2691765" y="205105"/>
                </a:cubicBezTo>
                <a:cubicBezTo>
                  <a:pt x="2705100" y="177165"/>
                  <a:pt x="2719705" y="165735"/>
                  <a:pt x="2738755" y="139700"/>
                </a:cubicBezTo>
                <a:cubicBezTo>
                  <a:pt x="2757805" y="113665"/>
                  <a:pt x="2763520" y="96520"/>
                  <a:pt x="2785745" y="73660"/>
                </a:cubicBezTo>
                <a:cubicBezTo>
                  <a:pt x="2807970" y="50800"/>
                  <a:pt x="2825115" y="39370"/>
                  <a:pt x="2851150" y="26670"/>
                </a:cubicBezTo>
                <a:cubicBezTo>
                  <a:pt x="2877185" y="13970"/>
                  <a:pt x="2891155" y="14605"/>
                  <a:pt x="2917190" y="9525"/>
                </a:cubicBezTo>
                <a:cubicBezTo>
                  <a:pt x="2943225" y="4445"/>
                  <a:pt x="2970530" y="1270"/>
                  <a:pt x="2982595" y="0"/>
                </a:cubicBezTo>
              </a:path>
            </a:pathLst>
          </a:custGeom>
          <a:noFill/>
          <a:ln w="28575"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72A701-6A52-49A5-BC41-C43114F0F33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06730" y="2019301"/>
            <a:ext cx="4836146" cy="3590290"/>
          </a:xfrm>
          <a:prstGeom prst="rect">
            <a:avLst/>
          </a:prstGeom>
        </p:spPr>
      </p:pic>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46D401-9FF4-46C0-BBA1-66251A180575}"/>
              </a:ext>
            </a:extLst>
          </p:cNvPr>
          <p:cNvSpPr txBox="1"/>
          <p:nvPr/>
        </p:nvSpPr>
        <p:spPr>
          <a:xfrm>
            <a:off x="6096000" y="4391049"/>
            <a:ext cx="4793143" cy="584775"/>
          </a:xfrm>
          <a:prstGeom prst="rect">
            <a:avLst/>
          </a:prstGeom>
          <a:noFill/>
        </p:spPr>
        <p:txBody>
          <a:bodyPr wrap="square" rtlCol="0">
            <a:spAutoFit/>
          </a:bodyPr>
          <a:lstStyle/>
          <a:p>
            <a:r>
              <a:rPr lang="zh-CN" altLang="en-US" sz="1600" dirty="0">
                <a:solidFill>
                  <a:schemeClr val="bg1"/>
                </a:solidFill>
                <a:cs typeface="+mn-ea"/>
                <a:sym typeface="+mn-lt"/>
              </a:rPr>
              <a:t>安全教育的最终目标是促使学生形成安全行为</a:t>
            </a:r>
            <a:r>
              <a:rPr lang="en-US" altLang="zh-CN" sz="1600" dirty="0">
                <a:solidFill>
                  <a:schemeClr val="bg1"/>
                </a:solidFill>
                <a:cs typeface="+mn-ea"/>
                <a:sym typeface="+mn-lt"/>
              </a:rPr>
              <a:t>,</a:t>
            </a:r>
            <a:r>
              <a:rPr lang="zh-CN" altLang="en-US" sz="1600" dirty="0">
                <a:solidFill>
                  <a:schemeClr val="bg1"/>
                </a:solidFill>
                <a:cs typeface="+mn-ea"/>
                <a:sym typeface="+mn-lt"/>
              </a:rPr>
              <a:t>从而在学习生活中远离安全事故</a:t>
            </a:r>
          </a:p>
        </p:txBody>
      </p:sp>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B874D5-F2F2-44FC-83F9-F4C3029F8A46}"/>
              </a:ext>
            </a:extLst>
          </p:cNvPr>
          <p:cNvSpPr txBox="1"/>
          <p:nvPr/>
        </p:nvSpPr>
        <p:spPr>
          <a:xfrm>
            <a:off x="6096000" y="2019301"/>
            <a:ext cx="3694020" cy="830997"/>
          </a:xfrm>
          <a:prstGeom prst="rect">
            <a:avLst/>
          </a:prstGeom>
          <a:noFill/>
        </p:spPr>
        <p:txBody>
          <a:bodyPr wrap="square" rtlCol="0">
            <a:spAutoFit/>
          </a:bodyPr>
          <a:lstStyle/>
          <a:p>
            <a:r>
              <a:rPr lang="en-US" altLang="zh-CN" sz="4800" cap="all">
                <a:solidFill>
                  <a:schemeClr val="bg1"/>
                </a:solidFill>
                <a:cs typeface="+mn-ea"/>
                <a:sym typeface="+mn-lt"/>
              </a:rPr>
              <a:t>20XX</a:t>
            </a:r>
            <a:endParaRPr lang="en-US" altLang="zh-CN" sz="4800" cap="all">
              <a:solidFill>
                <a:schemeClr val="bg1"/>
              </a:solidFill>
              <a:uFillTx/>
              <a:cs typeface="+mn-ea"/>
              <a:sym typeface="+mn-lt"/>
            </a:endParaRP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2E842F1-4FA3-46E8-B08E-774CC023B7B9}"/>
              </a:ext>
            </a:extLst>
          </p:cNvPr>
          <p:cNvSpPr txBox="1"/>
          <p:nvPr/>
        </p:nvSpPr>
        <p:spPr>
          <a:xfrm>
            <a:off x="6096000" y="2758501"/>
            <a:ext cx="5675086" cy="1323439"/>
          </a:xfrm>
          <a:prstGeom prst="rect">
            <a:avLst/>
          </a:prstGeom>
          <a:noFill/>
        </p:spPr>
        <p:txBody>
          <a:bodyPr wrap="square" rtlCol="0">
            <a:spAutoFit/>
          </a:bodyPr>
          <a:lstStyle/>
          <a:p>
            <a:r>
              <a:rPr lang="zh-CN" altLang="en-US" sz="8000" b="1">
                <a:solidFill>
                  <a:schemeClr val="bg1"/>
                </a:solidFill>
                <a:cs typeface="+mn-ea"/>
                <a:sym typeface="+mn-lt"/>
              </a:rPr>
              <a:t>谢谢大家</a:t>
            </a:r>
            <a:endParaRPr lang="en-US" altLang="zh-CN" sz="8000" b="1">
              <a:solidFill>
                <a:schemeClr val="bg1"/>
              </a:solidFill>
              <a:cs typeface="+mn-ea"/>
              <a:sym typeface="+mn-lt"/>
            </a:endParaRPr>
          </a:p>
        </p:txBody>
      </p:sp>
      <p:sp>
        <p:nvSpPr>
          <p:cNvPr id="23" name="圆角矩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04A3A5-7667-4355-A49A-44A24FACEAD4}"/>
              </a:ext>
            </a:extLst>
          </p:cNvPr>
          <p:cNvSpPr/>
          <p:nvPr/>
        </p:nvSpPr>
        <p:spPr>
          <a:xfrm>
            <a:off x="6214745" y="4151654"/>
            <a:ext cx="896725"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solidFill>
                <a:schemeClr val="bg1"/>
              </a:solidFill>
              <a:cs typeface="+mn-ea"/>
              <a:sym typeface="+mn-lt"/>
            </a:endParaRPr>
          </a:p>
        </p:txBody>
      </p:sp>
    </p:spTree>
    <p:extLst>
      <p:ext uri="{BB962C8B-B14F-4D97-AF65-F5344CB8AC3E}">
        <p14:creationId xmlns:p14="http://schemas.microsoft.com/office/powerpoint/2010/main" val="1391494143"/>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9420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8255" y="4501515"/>
            <a:ext cx="12209145" cy="236410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10"/>
          <p:cNvSpPr/>
          <p:nvPr/>
        </p:nvSpPr>
        <p:spPr>
          <a:xfrm>
            <a:off x="-2540" y="5168265"/>
            <a:ext cx="12725400" cy="967740"/>
          </a:xfrm>
          <a:custGeom>
            <a:avLst/>
            <a:gdLst>
              <a:gd name="connisteX0" fmla="*/ 0 w 12725400"/>
              <a:gd name="connsiteY0" fmla="*/ 572135 h 967528"/>
              <a:gd name="connisteX1" fmla="*/ 73660 w 12725400"/>
              <a:gd name="connsiteY1" fmla="*/ 497205 h 967528"/>
              <a:gd name="connisteX2" fmla="*/ 167640 w 12725400"/>
              <a:gd name="connsiteY2" fmla="*/ 431165 h 967528"/>
              <a:gd name="connisteX3" fmla="*/ 252095 w 12725400"/>
              <a:gd name="connsiteY3" fmla="*/ 412750 h 967528"/>
              <a:gd name="connisteX4" fmla="*/ 317500 w 12725400"/>
              <a:gd name="connsiteY4" fmla="*/ 365760 h 967528"/>
              <a:gd name="connisteX5" fmla="*/ 401955 w 12725400"/>
              <a:gd name="connsiteY5" fmla="*/ 337820 h 967528"/>
              <a:gd name="connisteX6" fmla="*/ 504825 w 12725400"/>
              <a:gd name="connsiteY6" fmla="*/ 318770 h 967528"/>
              <a:gd name="connisteX7" fmla="*/ 608330 w 12725400"/>
              <a:gd name="connsiteY7" fmla="*/ 290830 h 967528"/>
              <a:gd name="connisteX8" fmla="*/ 711200 w 12725400"/>
              <a:gd name="connsiteY8" fmla="*/ 262255 h 967528"/>
              <a:gd name="connisteX9" fmla="*/ 833120 w 12725400"/>
              <a:gd name="connsiteY9" fmla="*/ 224790 h 967528"/>
              <a:gd name="connisteX10" fmla="*/ 945515 w 12725400"/>
              <a:gd name="connsiteY10" fmla="*/ 215900 h 967528"/>
              <a:gd name="connisteX11" fmla="*/ 1076960 w 12725400"/>
              <a:gd name="connsiteY11" fmla="*/ 177800 h 967528"/>
              <a:gd name="connisteX12" fmla="*/ 1189355 w 12725400"/>
              <a:gd name="connsiteY12" fmla="*/ 168910 h 967528"/>
              <a:gd name="connisteX13" fmla="*/ 1292860 w 12725400"/>
              <a:gd name="connsiteY13" fmla="*/ 159385 h 967528"/>
              <a:gd name="connisteX14" fmla="*/ 1395730 w 12725400"/>
              <a:gd name="connsiteY14" fmla="*/ 149860 h 967528"/>
              <a:gd name="connisteX15" fmla="*/ 1471295 w 12725400"/>
              <a:gd name="connsiteY15" fmla="*/ 131445 h 967528"/>
              <a:gd name="connisteX16" fmla="*/ 1555115 w 12725400"/>
              <a:gd name="connsiteY16" fmla="*/ 121920 h 967528"/>
              <a:gd name="connisteX17" fmla="*/ 1649095 w 12725400"/>
              <a:gd name="connsiteY17" fmla="*/ 112395 h 967528"/>
              <a:gd name="connisteX18" fmla="*/ 1715135 w 12725400"/>
              <a:gd name="connsiteY18" fmla="*/ 102870 h 967528"/>
              <a:gd name="connisteX19" fmla="*/ 1808480 w 12725400"/>
              <a:gd name="connsiteY19" fmla="*/ 84455 h 967528"/>
              <a:gd name="connisteX20" fmla="*/ 1911985 w 12725400"/>
              <a:gd name="connsiteY20" fmla="*/ 65405 h 967528"/>
              <a:gd name="connisteX21" fmla="*/ 1996440 w 12725400"/>
              <a:gd name="connsiteY21" fmla="*/ 65405 h 967528"/>
              <a:gd name="connisteX22" fmla="*/ 2099310 w 12725400"/>
              <a:gd name="connsiteY22" fmla="*/ 65405 h 967528"/>
              <a:gd name="connisteX23" fmla="*/ 2211705 w 12725400"/>
              <a:gd name="connsiteY23" fmla="*/ 65405 h 967528"/>
              <a:gd name="connisteX24" fmla="*/ 2315210 w 12725400"/>
              <a:gd name="connsiteY24" fmla="*/ 65405 h 967528"/>
              <a:gd name="connisteX25" fmla="*/ 2437130 w 12725400"/>
              <a:gd name="connsiteY25" fmla="*/ 65405 h 967528"/>
              <a:gd name="connisteX26" fmla="*/ 2549525 w 12725400"/>
              <a:gd name="connsiteY26" fmla="*/ 65405 h 967528"/>
              <a:gd name="connisteX27" fmla="*/ 2661920 w 12725400"/>
              <a:gd name="connsiteY27" fmla="*/ 65405 h 967528"/>
              <a:gd name="connisteX28" fmla="*/ 2736850 w 12725400"/>
              <a:gd name="connsiteY28" fmla="*/ 65405 h 967528"/>
              <a:gd name="connisteX29" fmla="*/ 2849880 w 12725400"/>
              <a:gd name="connsiteY29" fmla="*/ 65405 h 967528"/>
              <a:gd name="connisteX30" fmla="*/ 2952750 w 12725400"/>
              <a:gd name="connsiteY30" fmla="*/ 65405 h 967528"/>
              <a:gd name="connisteX31" fmla="*/ 3056255 w 12725400"/>
              <a:gd name="connsiteY31" fmla="*/ 65405 h 967528"/>
              <a:gd name="connisteX32" fmla="*/ 3159125 w 12725400"/>
              <a:gd name="connsiteY32" fmla="*/ 65405 h 967528"/>
              <a:gd name="connisteX33" fmla="*/ 3253105 w 12725400"/>
              <a:gd name="connsiteY33" fmla="*/ 65405 h 967528"/>
              <a:gd name="connisteX34" fmla="*/ 3337560 w 12725400"/>
              <a:gd name="connsiteY34" fmla="*/ 65405 h 967528"/>
              <a:gd name="connisteX35" fmla="*/ 3430905 w 12725400"/>
              <a:gd name="connsiteY35" fmla="*/ 65405 h 967528"/>
              <a:gd name="connisteX36" fmla="*/ 3496945 w 12725400"/>
              <a:gd name="connsiteY36" fmla="*/ 65405 h 967528"/>
              <a:gd name="connisteX37" fmla="*/ 3571875 w 12725400"/>
              <a:gd name="connsiteY37" fmla="*/ 65405 h 967528"/>
              <a:gd name="connisteX38" fmla="*/ 3646805 w 12725400"/>
              <a:gd name="connsiteY38" fmla="*/ 65405 h 967528"/>
              <a:gd name="connisteX39" fmla="*/ 3712210 w 12725400"/>
              <a:gd name="connsiteY39" fmla="*/ 65405 h 967528"/>
              <a:gd name="connisteX40" fmla="*/ 3778250 w 12725400"/>
              <a:gd name="connsiteY40" fmla="*/ 74930 h 967528"/>
              <a:gd name="connisteX41" fmla="*/ 3843655 w 12725400"/>
              <a:gd name="connsiteY41" fmla="*/ 84455 h 967528"/>
              <a:gd name="connisteX42" fmla="*/ 3909695 w 12725400"/>
              <a:gd name="connsiteY42" fmla="*/ 121920 h 967528"/>
              <a:gd name="connisteX43" fmla="*/ 3984625 w 12725400"/>
              <a:gd name="connsiteY43" fmla="*/ 140335 h 967528"/>
              <a:gd name="connisteX44" fmla="*/ 4069080 w 12725400"/>
              <a:gd name="connsiteY44" fmla="*/ 149860 h 967528"/>
              <a:gd name="connisteX45" fmla="*/ 4162425 w 12725400"/>
              <a:gd name="connsiteY45" fmla="*/ 177800 h 967528"/>
              <a:gd name="connisteX46" fmla="*/ 4284345 w 12725400"/>
              <a:gd name="connsiteY46" fmla="*/ 224790 h 967528"/>
              <a:gd name="connisteX47" fmla="*/ 4378325 w 12725400"/>
              <a:gd name="connsiteY47" fmla="*/ 243840 h 967528"/>
              <a:gd name="connisteX48" fmla="*/ 4481195 w 12725400"/>
              <a:gd name="connsiteY48" fmla="*/ 271780 h 967528"/>
              <a:gd name="connisteX49" fmla="*/ 4594225 w 12725400"/>
              <a:gd name="connsiteY49" fmla="*/ 309245 h 967528"/>
              <a:gd name="connisteX50" fmla="*/ 4697095 w 12725400"/>
              <a:gd name="connsiteY50" fmla="*/ 337820 h 967528"/>
              <a:gd name="connisteX51" fmla="*/ 4791075 w 12725400"/>
              <a:gd name="connsiteY51" fmla="*/ 356235 h 967528"/>
              <a:gd name="connisteX52" fmla="*/ 4893945 w 12725400"/>
              <a:gd name="connsiteY52" fmla="*/ 384175 h 967528"/>
              <a:gd name="connisteX53" fmla="*/ 5034915 w 12725400"/>
              <a:gd name="connsiteY53" fmla="*/ 431165 h 967528"/>
              <a:gd name="connisteX54" fmla="*/ 5109845 w 12725400"/>
              <a:gd name="connsiteY54" fmla="*/ 450215 h 967528"/>
              <a:gd name="connisteX55" fmla="*/ 5212715 w 12725400"/>
              <a:gd name="connsiteY55" fmla="*/ 487680 h 967528"/>
              <a:gd name="connisteX56" fmla="*/ 5316220 w 12725400"/>
              <a:gd name="connsiteY56" fmla="*/ 497205 h 967528"/>
              <a:gd name="connisteX57" fmla="*/ 5419090 w 12725400"/>
              <a:gd name="connsiteY57" fmla="*/ 515620 h 967528"/>
              <a:gd name="connisteX58" fmla="*/ 5532120 w 12725400"/>
              <a:gd name="connsiteY58" fmla="*/ 534670 h 967528"/>
              <a:gd name="connisteX59" fmla="*/ 5644515 w 12725400"/>
              <a:gd name="connsiteY59" fmla="*/ 543560 h 967528"/>
              <a:gd name="connisteX60" fmla="*/ 5747385 w 12725400"/>
              <a:gd name="connsiteY60" fmla="*/ 581660 h 967528"/>
              <a:gd name="connisteX61" fmla="*/ 5850890 w 12725400"/>
              <a:gd name="connsiteY61" fmla="*/ 609600 h 967528"/>
              <a:gd name="connisteX62" fmla="*/ 5972810 w 12725400"/>
              <a:gd name="connsiteY62" fmla="*/ 656590 h 967528"/>
              <a:gd name="connisteX63" fmla="*/ 6085205 w 12725400"/>
              <a:gd name="connsiteY63" fmla="*/ 675005 h 967528"/>
              <a:gd name="connisteX64" fmla="*/ 6188075 w 12725400"/>
              <a:gd name="connsiteY64" fmla="*/ 703580 h 967528"/>
              <a:gd name="connisteX65" fmla="*/ 6282055 w 12725400"/>
              <a:gd name="connsiteY65" fmla="*/ 721995 h 967528"/>
              <a:gd name="connisteX66" fmla="*/ 6385560 w 12725400"/>
              <a:gd name="connsiteY66" fmla="*/ 759460 h 967528"/>
              <a:gd name="connisteX67" fmla="*/ 6507480 w 12725400"/>
              <a:gd name="connsiteY67" fmla="*/ 768985 h 967528"/>
              <a:gd name="connisteX68" fmla="*/ 6610350 w 12725400"/>
              <a:gd name="connsiteY68" fmla="*/ 778510 h 967528"/>
              <a:gd name="connisteX69" fmla="*/ 6713855 w 12725400"/>
              <a:gd name="connsiteY69" fmla="*/ 796925 h 967528"/>
              <a:gd name="connisteX70" fmla="*/ 6788785 w 12725400"/>
              <a:gd name="connsiteY70" fmla="*/ 815975 h 967528"/>
              <a:gd name="connisteX71" fmla="*/ 6873240 w 12725400"/>
              <a:gd name="connsiteY71" fmla="*/ 815975 h 967528"/>
              <a:gd name="connisteX72" fmla="*/ 6957695 w 12725400"/>
              <a:gd name="connsiteY72" fmla="*/ 825500 h 967528"/>
              <a:gd name="connisteX73" fmla="*/ 7041515 w 12725400"/>
              <a:gd name="connsiteY73" fmla="*/ 871855 h 967528"/>
              <a:gd name="connisteX74" fmla="*/ 7135495 w 12725400"/>
              <a:gd name="connsiteY74" fmla="*/ 881380 h 967528"/>
              <a:gd name="connisteX75" fmla="*/ 7210425 w 12725400"/>
              <a:gd name="connsiteY75" fmla="*/ 900430 h 967528"/>
              <a:gd name="connisteX76" fmla="*/ 7276465 w 12725400"/>
              <a:gd name="connsiteY76" fmla="*/ 900430 h 967528"/>
              <a:gd name="connisteX77" fmla="*/ 7369810 w 12725400"/>
              <a:gd name="connsiteY77" fmla="*/ 909320 h 967528"/>
              <a:gd name="connisteX78" fmla="*/ 7473315 w 12725400"/>
              <a:gd name="connsiteY78" fmla="*/ 928370 h 967528"/>
              <a:gd name="connisteX79" fmla="*/ 7548245 w 12725400"/>
              <a:gd name="connsiteY79" fmla="*/ 928370 h 967528"/>
              <a:gd name="connisteX80" fmla="*/ 7642225 w 12725400"/>
              <a:gd name="connsiteY80" fmla="*/ 928370 h 967528"/>
              <a:gd name="connisteX81" fmla="*/ 7745095 w 12725400"/>
              <a:gd name="connsiteY81" fmla="*/ 947420 h 967528"/>
              <a:gd name="connisteX82" fmla="*/ 7867015 w 12725400"/>
              <a:gd name="connsiteY82" fmla="*/ 947420 h 967528"/>
              <a:gd name="connisteX83" fmla="*/ 7998460 w 12725400"/>
              <a:gd name="connsiteY83" fmla="*/ 947420 h 967528"/>
              <a:gd name="connisteX84" fmla="*/ 8138795 w 12725400"/>
              <a:gd name="connsiteY84" fmla="*/ 947420 h 967528"/>
              <a:gd name="connisteX85" fmla="*/ 8260715 w 12725400"/>
              <a:gd name="connsiteY85" fmla="*/ 947420 h 967528"/>
              <a:gd name="connisteX86" fmla="*/ 8420735 w 12725400"/>
              <a:gd name="connsiteY86" fmla="*/ 965835 h 967528"/>
              <a:gd name="connisteX87" fmla="*/ 8580120 w 12725400"/>
              <a:gd name="connsiteY87" fmla="*/ 965835 h 967528"/>
              <a:gd name="connisteX88" fmla="*/ 8720455 w 12725400"/>
              <a:gd name="connsiteY88" fmla="*/ 965835 h 967528"/>
              <a:gd name="connisteX89" fmla="*/ 8870315 w 12725400"/>
              <a:gd name="connsiteY89" fmla="*/ 965835 h 967528"/>
              <a:gd name="connisteX90" fmla="*/ 9058275 w 12725400"/>
              <a:gd name="connsiteY90" fmla="*/ 965835 h 967528"/>
              <a:gd name="connisteX91" fmla="*/ 9198610 w 12725400"/>
              <a:gd name="connsiteY91" fmla="*/ 965835 h 967528"/>
              <a:gd name="connisteX92" fmla="*/ 9349105 w 12725400"/>
              <a:gd name="connsiteY92" fmla="*/ 965835 h 967528"/>
              <a:gd name="connisteX93" fmla="*/ 9508490 w 12725400"/>
              <a:gd name="connsiteY93" fmla="*/ 965835 h 967528"/>
              <a:gd name="connisteX94" fmla="*/ 9667875 w 12725400"/>
              <a:gd name="connsiteY94" fmla="*/ 965835 h 967528"/>
              <a:gd name="connisteX95" fmla="*/ 9883775 w 12725400"/>
              <a:gd name="connsiteY95" fmla="*/ 956310 h 967528"/>
              <a:gd name="connisteX96" fmla="*/ 10014585 w 12725400"/>
              <a:gd name="connsiteY96" fmla="*/ 937895 h 967528"/>
              <a:gd name="connisteX97" fmla="*/ 10155555 w 12725400"/>
              <a:gd name="connsiteY97" fmla="*/ 928370 h 967528"/>
              <a:gd name="connisteX98" fmla="*/ 10314940 w 12725400"/>
              <a:gd name="connsiteY98" fmla="*/ 900430 h 967528"/>
              <a:gd name="connisteX99" fmla="*/ 10446385 w 12725400"/>
              <a:gd name="connsiteY99" fmla="*/ 881380 h 967528"/>
              <a:gd name="connisteX100" fmla="*/ 10596245 w 12725400"/>
              <a:gd name="connsiteY100" fmla="*/ 843915 h 967528"/>
              <a:gd name="connisteX101" fmla="*/ 10699115 w 12725400"/>
              <a:gd name="connsiteY101" fmla="*/ 825500 h 967528"/>
              <a:gd name="connisteX102" fmla="*/ 10802620 w 12725400"/>
              <a:gd name="connsiteY102" fmla="*/ 787400 h 967528"/>
              <a:gd name="connisteX103" fmla="*/ 10934065 w 12725400"/>
              <a:gd name="connsiteY103" fmla="*/ 749935 h 967528"/>
              <a:gd name="connisteX104" fmla="*/ 11064875 w 12725400"/>
              <a:gd name="connsiteY104" fmla="*/ 721995 h 967528"/>
              <a:gd name="connisteX105" fmla="*/ 11168380 w 12725400"/>
              <a:gd name="connsiteY105" fmla="*/ 675005 h 967528"/>
              <a:gd name="connisteX106" fmla="*/ 11290300 w 12725400"/>
              <a:gd name="connsiteY106" fmla="*/ 656590 h 967528"/>
              <a:gd name="connisteX107" fmla="*/ 11402695 w 12725400"/>
              <a:gd name="connsiteY107" fmla="*/ 609600 h 967528"/>
              <a:gd name="connisteX108" fmla="*/ 11506200 w 12725400"/>
              <a:gd name="connsiteY108" fmla="*/ 581660 h 967528"/>
              <a:gd name="connisteX109" fmla="*/ 11637010 w 12725400"/>
              <a:gd name="connsiteY109" fmla="*/ 553085 h 967528"/>
              <a:gd name="connisteX110" fmla="*/ 11768455 w 12725400"/>
              <a:gd name="connsiteY110" fmla="*/ 506095 h 967528"/>
              <a:gd name="connisteX111" fmla="*/ 11862435 w 12725400"/>
              <a:gd name="connsiteY111" fmla="*/ 459740 h 967528"/>
              <a:gd name="connisteX112" fmla="*/ 11956415 w 12725400"/>
              <a:gd name="connsiteY112" fmla="*/ 421640 h 967528"/>
              <a:gd name="connisteX113" fmla="*/ 12078335 w 12725400"/>
              <a:gd name="connsiteY113" fmla="*/ 375285 h 967528"/>
              <a:gd name="connisteX114" fmla="*/ 12171680 w 12725400"/>
              <a:gd name="connsiteY114" fmla="*/ 337820 h 967528"/>
              <a:gd name="connisteX115" fmla="*/ 12256135 w 12725400"/>
              <a:gd name="connsiteY115" fmla="*/ 299720 h 967528"/>
              <a:gd name="connisteX116" fmla="*/ 12331065 w 12725400"/>
              <a:gd name="connsiteY116" fmla="*/ 253365 h 967528"/>
              <a:gd name="connisteX117" fmla="*/ 12415520 w 12725400"/>
              <a:gd name="connsiteY117" fmla="*/ 206375 h 967528"/>
              <a:gd name="connisteX118" fmla="*/ 12546965 w 12725400"/>
              <a:gd name="connsiteY118" fmla="*/ 121920 h 967528"/>
              <a:gd name="connisteX119" fmla="*/ 12659360 w 12725400"/>
              <a:gd name="connsiteY119" fmla="*/ 37465 h 967528"/>
              <a:gd name="connisteX120" fmla="*/ 12725400 w 12725400"/>
              <a:gd name="connsiteY120" fmla="*/ 0 h 967528"/>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 ang="0">
                <a:pos x="connisteX80" y="connsiteY80"/>
              </a:cxn>
              <a:cxn ang="0">
                <a:pos x="connisteX81" y="connsiteY81"/>
              </a:cxn>
              <a:cxn ang="0">
                <a:pos x="connisteX82" y="connsiteY82"/>
              </a:cxn>
              <a:cxn ang="0">
                <a:pos x="connisteX83" y="connsiteY83"/>
              </a:cxn>
              <a:cxn ang="0">
                <a:pos x="connisteX84" y="connsiteY84"/>
              </a:cxn>
              <a:cxn ang="0">
                <a:pos x="connisteX85" y="connsiteY85"/>
              </a:cxn>
              <a:cxn ang="0">
                <a:pos x="connisteX86" y="connsiteY86"/>
              </a:cxn>
              <a:cxn ang="0">
                <a:pos x="connisteX87" y="connsiteY87"/>
              </a:cxn>
              <a:cxn ang="0">
                <a:pos x="connisteX88" y="connsiteY88"/>
              </a:cxn>
              <a:cxn ang="0">
                <a:pos x="connisteX89" y="connsiteY89"/>
              </a:cxn>
              <a:cxn ang="0">
                <a:pos x="connisteX90" y="connsiteY90"/>
              </a:cxn>
              <a:cxn ang="0">
                <a:pos x="connisteX91" y="connsiteY91"/>
              </a:cxn>
              <a:cxn ang="0">
                <a:pos x="connisteX92" y="connsiteY92"/>
              </a:cxn>
              <a:cxn ang="0">
                <a:pos x="connisteX93" y="connsiteY93"/>
              </a:cxn>
              <a:cxn ang="0">
                <a:pos x="connisteX94" y="connsiteY94"/>
              </a:cxn>
              <a:cxn ang="0">
                <a:pos x="connisteX95" y="connsiteY95"/>
              </a:cxn>
              <a:cxn ang="0">
                <a:pos x="connisteX96" y="connsiteY96"/>
              </a:cxn>
              <a:cxn ang="0">
                <a:pos x="connisteX97" y="connsiteY97"/>
              </a:cxn>
              <a:cxn ang="0">
                <a:pos x="connisteX98" y="connsiteY98"/>
              </a:cxn>
              <a:cxn ang="0">
                <a:pos x="connisteX99" y="connsiteY99"/>
              </a:cxn>
              <a:cxn ang="0">
                <a:pos x="connisteX100" y="connsiteY100"/>
              </a:cxn>
              <a:cxn ang="0">
                <a:pos x="connisteX101" y="connsiteY101"/>
              </a:cxn>
              <a:cxn ang="0">
                <a:pos x="connisteX102" y="connsiteY102"/>
              </a:cxn>
              <a:cxn ang="0">
                <a:pos x="connisteX103" y="connsiteY103"/>
              </a:cxn>
              <a:cxn ang="0">
                <a:pos x="connisteX104" y="connsiteY104"/>
              </a:cxn>
              <a:cxn ang="0">
                <a:pos x="connisteX105" y="connsiteY105"/>
              </a:cxn>
              <a:cxn ang="0">
                <a:pos x="connisteX106" y="connsiteY106"/>
              </a:cxn>
              <a:cxn ang="0">
                <a:pos x="connisteX107" y="connsiteY107"/>
              </a:cxn>
              <a:cxn ang="0">
                <a:pos x="connisteX108" y="connsiteY108"/>
              </a:cxn>
              <a:cxn ang="0">
                <a:pos x="connisteX109" y="connsiteY109"/>
              </a:cxn>
              <a:cxn ang="0">
                <a:pos x="connisteX110" y="connsiteY110"/>
              </a:cxn>
              <a:cxn ang="0">
                <a:pos x="connisteX111" y="connsiteY111"/>
              </a:cxn>
              <a:cxn ang="0">
                <a:pos x="connisteX112" y="connsiteY112"/>
              </a:cxn>
              <a:cxn ang="0">
                <a:pos x="connisteX113" y="connsiteY113"/>
              </a:cxn>
              <a:cxn ang="0">
                <a:pos x="connisteX114" y="connsiteY114"/>
              </a:cxn>
              <a:cxn ang="0">
                <a:pos x="connisteX115" y="connsiteY115"/>
              </a:cxn>
              <a:cxn ang="0">
                <a:pos x="connisteX116" y="connsiteY116"/>
              </a:cxn>
              <a:cxn ang="0">
                <a:pos x="connisteX117" y="connsiteY117"/>
              </a:cxn>
              <a:cxn ang="0">
                <a:pos x="connisteX118" y="connsiteY118"/>
              </a:cxn>
              <a:cxn ang="0">
                <a:pos x="connisteX119" y="connsiteY119"/>
              </a:cxn>
              <a:cxn ang="0">
                <a:pos x="connisteX120" y="connsiteY120"/>
              </a:cxn>
            </a:cxnLst>
            <a:rect l="l" t="t" r="r" b="b"/>
            <a:pathLst>
              <a:path w="12725400" h="967528">
                <a:moveTo>
                  <a:pt x="0" y="572135"/>
                </a:moveTo>
                <a:cubicBezTo>
                  <a:pt x="12700" y="558165"/>
                  <a:pt x="40005" y="525145"/>
                  <a:pt x="73660" y="497205"/>
                </a:cubicBezTo>
                <a:cubicBezTo>
                  <a:pt x="107315" y="469265"/>
                  <a:pt x="132080" y="448310"/>
                  <a:pt x="167640" y="431165"/>
                </a:cubicBezTo>
                <a:cubicBezTo>
                  <a:pt x="203200" y="414020"/>
                  <a:pt x="222250" y="426085"/>
                  <a:pt x="252095" y="412750"/>
                </a:cubicBezTo>
                <a:cubicBezTo>
                  <a:pt x="281940" y="399415"/>
                  <a:pt x="287655" y="381000"/>
                  <a:pt x="317500" y="365760"/>
                </a:cubicBezTo>
                <a:cubicBezTo>
                  <a:pt x="347345" y="350520"/>
                  <a:pt x="364490" y="347345"/>
                  <a:pt x="401955" y="337820"/>
                </a:cubicBezTo>
                <a:cubicBezTo>
                  <a:pt x="439420" y="328295"/>
                  <a:pt x="463550" y="328295"/>
                  <a:pt x="504825" y="318770"/>
                </a:cubicBezTo>
                <a:cubicBezTo>
                  <a:pt x="546100" y="309245"/>
                  <a:pt x="567055" y="302260"/>
                  <a:pt x="608330" y="290830"/>
                </a:cubicBezTo>
                <a:cubicBezTo>
                  <a:pt x="649605" y="279400"/>
                  <a:pt x="666115" y="275590"/>
                  <a:pt x="711200" y="262255"/>
                </a:cubicBezTo>
                <a:cubicBezTo>
                  <a:pt x="756285" y="248920"/>
                  <a:pt x="786130" y="234315"/>
                  <a:pt x="833120" y="224790"/>
                </a:cubicBezTo>
                <a:cubicBezTo>
                  <a:pt x="880110" y="215265"/>
                  <a:pt x="896620" y="225425"/>
                  <a:pt x="945515" y="215900"/>
                </a:cubicBezTo>
                <a:cubicBezTo>
                  <a:pt x="994410" y="206375"/>
                  <a:pt x="1028065" y="187325"/>
                  <a:pt x="1076960" y="177800"/>
                </a:cubicBezTo>
                <a:cubicBezTo>
                  <a:pt x="1125855" y="168275"/>
                  <a:pt x="1146175" y="172720"/>
                  <a:pt x="1189355" y="168910"/>
                </a:cubicBezTo>
                <a:cubicBezTo>
                  <a:pt x="1232535" y="165100"/>
                  <a:pt x="1251585" y="163195"/>
                  <a:pt x="1292860" y="159385"/>
                </a:cubicBezTo>
                <a:cubicBezTo>
                  <a:pt x="1334135" y="155575"/>
                  <a:pt x="1360170" y="155575"/>
                  <a:pt x="1395730" y="149860"/>
                </a:cubicBezTo>
                <a:cubicBezTo>
                  <a:pt x="1431290" y="144145"/>
                  <a:pt x="1439545" y="137160"/>
                  <a:pt x="1471295" y="131445"/>
                </a:cubicBezTo>
                <a:cubicBezTo>
                  <a:pt x="1503045" y="125730"/>
                  <a:pt x="1519555" y="125730"/>
                  <a:pt x="1555115" y="121920"/>
                </a:cubicBezTo>
                <a:cubicBezTo>
                  <a:pt x="1590675" y="118110"/>
                  <a:pt x="1617345" y="116205"/>
                  <a:pt x="1649095" y="112395"/>
                </a:cubicBezTo>
                <a:cubicBezTo>
                  <a:pt x="1680845" y="108585"/>
                  <a:pt x="1683385" y="108585"/>
                  <a:pt x="1715135" y="102870"/>
                </a:cubicBezTo>
                <a:cubicBezTo>
                  <a:pt x="1746885" y="97155"/>
                  <a:pt x="1769110" y="92075"/>
                  <a:pt x="1808480" y="84455"/>
                </a:cubicBezTo>
                <a:cubicBezTo>
                  <a:pt x="1847850" y="76835"/>
                  <a:pt x="1874520" y="69215"/>
                  <a:pt x="1911985" y="65405"/>
                </a:cubicBezTo>
                <a:cubicBezTo>
                  <a:pt x="1949450" y="61595"/>
                  <a:pt x="1958975" y="65405"/>
                  <a:pt x="1996440" y="65405"/>
                </a:cubicBezTo>
                <a:cubicBezTo>
                  <a:pt x="2033905" y="65405"/>
                  <a:pt x="2056130" y="65405"/>
                  <a:pt x="2099310" y="65405"/>
                </a:cubicBezTo>
                <a:cubicBezTo>
                  <a:pt x="2142490" y="65405"/>
                  <a:pt x="2168525" y="65405"/>
                  <a:pt x="2211705" y="65405"/>
                </a:cubicBezTo>
                <a:cubicBezTo>
                  <a:pt x="2254885" y="65405"/>
                  <a:pt x="2270125" y="65405"/>
                  <a:pt x="2315210" y="65405"/>
                </a:cubicBezTo>
                <a:cubicBezTo>
                  <a:pt x="2360295" y="65405"/>
                  <a:pt x="2390140" y="65405"/>
                  <a:pt x="2437130" y="65405"/>
                </a:cubicBezTo>
                <a:cubicBezTo>
                  <a:pt x="2484120" y="65405"/>
                  <a:pt x="2504440" y="65405"/>
                  <a:pt x="2549525" y="65405"/>
                </a:cubicBezTo>
                <a:cubicBezTo>
                  <a:pt x="2594610" y="65405"/>
                  <a:pt x="2624455" y="65405"/>
                  <a:pt x="2661920" y="65405"/>
                </a:cubicBezTo>
                <a:cubicBezTo>
                  <a:pt x="2699385" y="65405"/>
                  <a:pt x="2699385" y="65405"/>
                  <a:pt x="2736850" y="65405"/>
                </a:cubicBezTo>
                <a:cubicBezTo>
                  <a:pt x="2774315" y="65405"/>
                  <a:pt x="2806700" y="65405"/>
                  <a:pt x="2849880" y="65405"/>
                </a:cubicBezTo>
                <a:cubicBezTo>
                  <a:pt x="2893060" y="65405"/>
                  <a:pt x="2911475" y="65405"/>
                  <a:pt x="2952750" y="65405"/>
                </a:cubicBezTo>
                <a:cubicBezTo>
                  <a:pt x="2994025" y="65405"/>
                  <a:pt x="3014980" y="65405"/>
                  <a:pt x="3056255" y="65405"/>
                </a:cubicBezTo>
                <a:cubicBezTo>
                  <a:pt x="3097530" y="65405"/>
                  <a:pt x="3119755" y="65405"/>
                  <a:pt x="3159125" y="65405"/>
                </a:cubicBezTo>
                <a:cubicBezTo>
                  <a:pt x="3198495" y="65405"/>
                  <a:pt x="3217545" y="65405"/>
                  <a:pt x="3253105" y="65405"/>
                </a:cubicBezTo>
                <a:cubicBezTo>
                  <a:pt x="3288665" y="65405"/>
                  <a:pt x="3302000" y="65405"/>
                  <a:pt x="3337560" y="65405"/>
                </a:cubicBezTo>
                <a:cubicBezTo>
                  <a:pt x="3373120" y="65405"/>
                  <a:pt x="3399155" y="65405"/>
                  <a:pt x="3430905" y="65405"/>
                </a:cubicBezTo>
                <a:cubicBezTo>
                  <a:pt x="3462655" y="65405"/>
                  <a:pt x="3469005" y="65405"/>
                  <a:pt x="3496945" y="65405"/>
                </a:cubicBezTo>
                <a:cubicBezTo>
                  <a:pt x="3524885" y="65405"/>
                  <a:pt x="3542030" y="65405"/>
                  <a:pt x="3571875" y="65405"/>
                </a:cubicBezTo>
                <a:cubicBezTo>
                  <a:pt x="3601720" y="65405"/>
                  <a:pt x="3618865" y="65405"/>
                  <a:pt x="3646805" y="65405"/>
                </a:cubicBezTo>
                <a:cubicBezTo>
                  <a:pt x="3674745" y="65405"/>
                  <a:pt x="3686175" y="63500"/>
                  <a:pt x="3712210" y="65405"/>
                </a:cubicBezTo>
                <a:cubicBezTo>
                  <a:pt x="3738245" y="67310"/>
                  <a:pt x="3752215" y="71120"/>
                  <a:pt x="3778250" y="74930"/>
                </a:cubicBezTo>
                <a:cubicBezTo>
                  <a:pt x="3804285" y="78740"/>
                  <a:pt x="3817620" y="74930"/>
                  <a:pt x="3843655" y="84455"/>
                </a:cubicBezTo>
                <a:cubicBezTo>
                  <a:pt x="3869690" y="93980"/>
                  <a:pt x="3881755" y="110490"/>
                  <a:pt x="3909695" y="121920"/>
                </a:cubicBezTo>
                <a:cubicBezTo>
                  <a:pt x="3937635" y="133350"/>
                  <a:pt x="3952875" y="134620"/>
                  <a:pt x="3984625" y="140335"/>
                </a:cubicBezTo>
                <a:cubicBezTo>
                  <a:pt x="4016375" y="146050"/>
                  <a:pt x="4033520" y="142240"/>
                  <a:pt x="4069080" y="149860"/>
                </a:cubicBezTo>
                <a:cubicBezTo>
                  <a:pt x="4104640" y="157480"/>
                  <a:pt x="4119245" y="162560"/>
                  <a:pt x="4162425" y="177800"/>
                </a:cubicBezTo>
                <a:cubicBezTo>
                  <a:pt x="4205605" y="193040"/>
                  <a:pt x="4241165" y="211455"/>
                  <a:pt x="4284345" y="224790"/>
                </a:cubicBezTo>
                <a:cubicBezTo>
                  <a:pt x="4327525" y="238125"/>
                  <a:pt x="4338955" y="234315"/>
                  <a:pt x="4378325" y="243840"/>
                </a:cubicBezTo>
                <a:cubicBezTo>
                  <a:pt x="4417695" y="253365"/>
                  <a:pt x="4438015" y="258445"/>
                  <a:pt x="4481195" y="271780"/>
                </a:cubicBezTo>
                <a:cubicBezTo>
                  <a:pt x="4524375" y="285115"/>
                  <a:pt x="4551045" y="295910"/>
                  <a:pt x="4594225" y="309245"/>
                </a:cubicBezTo>
                <a:cubicBezTo>
                  <a:pt x="4637405" y="322580"/>
                  <a:pt x="4657725" y="328295"/>
                  <a:pt x="4697095" y="337820"/>
                </a:cubicBezTo>
                <a:cubicBezTo>
                  <a:pt x="4736465" y="347345"/>
                  <a:pt x="4751705" y="346710"/>
                  <a:pt x="4791075" y="356235"/>
                </a:cubicBezTo>
                <a:cubicBezTo>
                  <a:pt x="4830445" y="365760"/>
                  <a:pt x="4845050" y="368935"/>
                  <a:pt x="4893945" y="384175"/>
                </a:cubicBezTo>
                <a:cubicBezTo>
                  <a:pt x="4942840" y="399415"/>
                  <a:pt x="4991735" y="417830"/>
                  <a:pt x="5034915" y="431165"/>
                </a:cubicBezTo>
                <a:cubicBezTo>
                  <a:pt x="5078095" y="444500"/>
                  <a:pt x="5074285" y="438785"/>
                  <a:pt x="5109845" y="450215"/>
                </a:cubicBezTo>
                <a:cubicBezTo>
                  <a:pt x="5145405" y="461645"/>
                  <a:pt x="5171440" y="478155"/>
                  <a:pt x="5212715" y="487680"/>
                </a:cubicBezTo>
                <a:cubicBezTo>
                  <a:pt x="5253990" y="497205"/>
                  <a:pt x="5274945" y="491490"/>
                  <a:pt x="5316220" y="497205"/>
                </a:cubicBezTo>
                <a:cubicBezTo>
                  <a:pt x="5357495" y="502920"/>
                  <a:pt x="5375910" y="508000"/>
                  <a:pt x="5419090" y="515620"/>
                </a:cubicBezTo>
                <a:cubicBezTo>
                  <a:pt x="5462270" y="523240"/>
                  <a:pt x="5487035" y="528955"/>
                  <a:pt x="5532120" y="534670"/>
                </a:cubicBezTo>
                <a:cubicBezTo>
                  <a:pt x="5577205" y="540385"/>
                  <a:pt x="5601335" y="534035"/>
                  <a:pt x="5644515" y="543560"/>
                </a:cubicBezTo>
                <a:cubicBezTo>
                  <a:pt x="5687695" y="553085"/>
                  <a:pt x="5706110" y="568325"/>
                  <a:pt x="5747385" y="581660"/>
                </a:cubicBezTo>
                <a:cubicBezTo>
                  <a:pt x="5788660" y="594995"/>
                  <a:pt x="5805805" y="594360"/>
                  <a:pt x="5850890" y="609600"/>
                </a:cubicBezTo>
                <a:cubicBezTo>
                  <a:pt x="5895975" y="624840"/>
                  <a:pt x="5925820" y="643255"/>
                  <a:pt x="5972810" y="656590"/>
                </a:cubicBezTo>
                <a:cubicBezTo>
                  <a:pt x="6019800" y="669925"/>
                  <a:pt x="6042025" y="665480"/>
                  <a:pt x="6085205" y="675005"/>
                </a:cubicBezTo>
                <a:cubicBezTo>
                  <a:pt x="6128385" y="684530"/>
                  <a:pt x="6148705" y="694055"/>
                  <a:pt x="6188075" y="703580"/>
                </a:cubicBezTo>
                <a:cubicBezTo>
                  <a:pt x="6227445" y="713105"/>
                  <a:pt x="6242685" y="710565"/>
                  <a:pt x="6282055" y="721995"/>
                </a:cubicBezTo>
                <a:cubicBezTo>
                  <a:pt x="6321425" y="733425"/>
                  <a:pt x="6340475" y="749935"/>
                  <a:pt x="6385560" y="759460"/>
                </a:cubicBezTo>
                <a:cubicBezTo>
                  <a:pt x="6430645" y="768985"/>
                  <a:pt x="6462395" y="765175"/>
                  <a:pt x="6507480" y="768985"/>
                </a:cubicBezTo>
                <a:cubicBezTo>
                  <a:pt x="6552565" y="772795"/>
                  <a:pt x="6569075" y="772795"/>
                  <a:pt x="6610350" y="778510"/>
                </a:cubicBezTo>
                <a:cubicBezTo>
                  <a:pt x="6651625" y="784225"/>
                  <a:pt x="6678295" y="789305"/>
                  <a:pt x="6713855" y="796925"/>
                </a:cubicBezTo>
                <a:cubicBezTo>
                  <a:pt x="6749415" y="804545"/>
                  <a:pt x="6757035" y="812165"/>
                  <a:pt x="6788785" y="815975"/>
                </a:cubicBezTo>
                <a:cubicBezTo>
                  <a:pt x="6820535" y="819785"/>
                  <a:pt x="6839585" y="814070"/>
                  <a:pt x="6873240" y="815975"/>
                </a:cubicBezTo>
                <a:cubicBezTo>
                  <a:pt x="6906895" y="817880"/>
                  <a:pt x="6924040" y="814070"/>
                  <a:pt x="6957695" y="825500"/>
                </a:cubicBezTo>
                <a:cubicBezTo>
                  <a:pt x="6991350" y="836930"/>
                  <a:pt x="7005955" y="860425"/>
                  <a:pt x="7041515" y="871855"/>
                </a:cubicBezTo>
                <a:cubicBezTo>
                  <a:pt x="7077075" y="883285"/>
                  <a:pt x="7101840" y="875665"/>
                  <a:pt x="7135495" y="881380"/>
                </a:cubicBezTo>
                <a:cubicBezTo>
                  <a:pt x="7169150" y="887095"/>
                  <a:pt x="7182485" y="896620"/>
                  <a:pt x="7210425" y="900430"/>
                </a:cubicBezTo>
                <a:cubicBezTo>
                  <a:pt x="7238365" y="904240"/>
                  <a:pt x="7244715" y="898525"/>
                  <a:pt x="7276465" y="900430"/>
                </a:cubicBezTo>
                <a:cubicBezTo>
                  <a:pt x="7308215" y="902335"/>
                  <a:pt x="7330440" y="903605"/>
                  <a:pt x="7369810" y="909320"/>
                </a:cubicBezTo>
                <a:cubicBezTo>
                  <a:pt x="7409180" y="915035"/>
                  <a:pt x="7437755" y="924560"/>
                  <a:pt x="7473315" y="928370"/>
                </a:cubicBezTo>
                <a:cubicBezTo>
                  <a:pt x="7508875" y="932180"/>
                  <a:pt x="7514590" y="928370"/>
                  <a:pt x="7548245" y="928370"/>
                </a:cubicBezTo>
                <a:cubicBezTo>
                  <a:pt x="7581900" y="928370"/>
                  <a:pt x="7602855" y="924560"/>
                  <a:pt x="7642225" y="928370"/>
                </a:cubicBezTo>
                <a:cubicBezTo>
                  <a:pt x="7681595" y="932180"/>
                  <a:pt x="7700010" y="943610"/>
                  <a:pt x="7745095" y="947420"/>
                </a:cubicBezTo>
                <a:cubicBezTo>
                  <a:pt x="7790180" y="951230"/>
                  <a:pt x="7816215" y="947420"/>
                  <a:pt x="7867015" y="947420"/>
                </a:cubicBezTo>
                <a:cubicBezTo>
                  <a:pt x="7917815" y="947420"/>
                  <a:pt x="7943850" y="947420"/>
                  <a:pt x="7998460" y="947420"/>
                </a:cubicBezTo>
                <a:cubicBezTo>
                  <a:pt x="8053070" y="947420"/>
                  <a:pt x="8086090" y="947420"/>
                  <a:pt x="8138795" y="947420"/>
                </a:cubicBezTo>
                <a:cubicBezTo>
                  <a:pt x="8191500" y="947420"/>
                  <a:pt x="8204200" y="943610"/>
                  <a:pt x="8260715" y="947420"/>
                </a:cubicBezTo>
                <a:cubicBezTo>
                  <a:pt x="8317230" y="951230"/>
                  <a:pt x="8356600" y="962025"/>
                  <a:pt x="8420735" y="965835"/>
                </a:cubicBezTo>
                <a:cubicBezTo>
                  <a:pt x="8484870" y="969645"/>
                  <a:pt x="8520430" y="965835"/>
                  <a:pt x="8580120" y="965835"/>
                </a:cubicBezTo>
                <a:cubicBezTo>
                  <a:pt x="8639810" y="965835"/>
                  <a:pt x="8662670" y="965835"/>
                  <a:pt x="8720455" y="965835"/>
                </a:cubicBezTo>
                <a:cubicBezTo>
                  <a:pt x="8778240" y="965835"/>
                  <a:pt x="8803005" y="965835"/>
                  <a:pt x="8870315" y="965835"/>
                </a:cubicBezTo>
                <a:cubicBezTo>
                  <a:pt x="8937625" y="965835"/>
                  <a:pt x="8992870" y="965835"/>
                  <a:pt x="9058275" y="965835"/>
                </a:cubicBezTo>
                <a:cubicBezTo>
                  <a:pt x="9123680" y="965835"/>
                  <a:pt x="9140190" y="965835"/>
                  <a:pt x="9198610" y="965835"/>
                </a:cubicBezTo>
                <a:cubicBezTo>
                  <a:pt x="9257030" y="965835"/>
                  <a:pt x="9286875" y="965835"/>
                  <a:pt x="9349105" y="965835"/>
                </a:cubicBezTo>
                <a:cubicBezTo>
                  <a:pt x="9411335" y="965835"/>
                  <a:pt x="9444990" y="965835"/>
                  <a:pt x="9508490" y="965835"/>
                </a:cubicBezTo>
                <a:cubicBezTo>
                  <a:pt x="9571990" y="965835"/>
                  <a:pt x="9592945" y="967740"/>
                  <a:pt x="9667875" y="965835"/>
                </a:cubicBezTo>
                <a:cubicBezTo>
                  <a:pt x="9742805" y="963930"/>
                  <a:pt x="9814560" y="962025"/>
                  <a:pt x="9883775" y="956310"/>
                </a:cubicBezTo>
                <a:cubicBezTo>
                  <a:pt x="9952990" y="950595"/>
                  <a:pt x="9959975" y="943610"/>
                  <a:pt x="10014585" y="937895"/>
                </a:cubicBezTo>
                <a:cubicBezTo>
                  <a:pt x="10069195" y="932180"/>
                  <a:pt x="10095230" y="935990"/>
                  <a:pt x="10155555" y="928370"/>
                </a:cubicBezTo>
                <a:cubicBezTo>
                  <a:pt x="10215880" y="920750"/>
                  <a:pt x="10256520" y="909955"/>
                  <a:pt x="10314940" y="900430"/>
                </a:cubicBezTo>
                <a:cubicBezTo>
                  <a:pt x="10373360" y="890905"/>
                  <a:pt x="10389870" y="892810"/>
                  <a:pt x="10446385" y="881380"/>
                </a:cubicBezTo>
                <a:cubicBezTo>
                  <a:pt x="10502900" y="869950"/>
                  <a:pt x="10545445" y="855345"/>
                  <a:pt x="10596245" y="843915"/>
                </a:cubicBezTo>
                <a:cubicBezTo>
                  <a:pt x="10647045" y="832485"/>
                  <a:pt x="10657840" y="836930"/>
                  <a:pt x="10699115" y="825500"/>
                </a:cubicBezTo>
                <a:cubicBezTo>
                  <a:pt x="10740390" y="814070"/>
                  <a:pt x="10755630" y="802640"/>
                  <a:pt x="10802620" y="787400"/>
                </a:cubicBezTo>
                <a:cubicBezTo>
                  <a:pt x="10849610" y="772160"/>
                  <a:pt x="10881360" y="763270"/>
                  <a:pt x="10934065" y="749935"/>
                </a:cubicBezTo>
                <a:cubicBezTo>
                  <a:pt x="10986770" y="736600"/>
                  <a:pt x="11017885" y="737235"/>
                  <a:pt x="11064875" y="721995"/>
                </a:cubicBezTo>
                <a:cubicBezTo>
                  <a:pt x="11111865" y="706755"/>
                  <a:pt x="11123295" y="688340"/>
                  <a:pt x="11168380" y="675005"/>
                </a:cubicBezTo>
                <a:cubicBezTo>
                  <a:pt x="11213465" y="661670"/>
                  <a:pt x="11243310" y="669925"/>
                  <a:pt x="11290300" y="656590"/>
                </a:cubicBezTo>
                <a:cubicBezTo>
                  <a:pt x="11337290" y="643255"/>
                  <a:pt x="11359515" y="624840"/>
                  <a:pt x="11402695" y="609600"/>
                </a:cubicBezTo>
                <a:cubicBezTo>
                  <a:pt x="11445875" y="594360"/>
                  <a:pt x="11459210" y="593090"/>
                  <a:pt x="11506200" y="581660"/>
                </a:cubicBezTo>
                <a:cubicBezTo>
                  <a:pt x="11553190" y="570230"/>
                  <a:pt x="11584305" y="568325"/>
                  <a:pt x="11637010" y="553085"/>
                </a:cubicBezTo>
                <a:cubicBezTo>
                  <a:pt x="11689715" y="537845"/>
                  <a:pt x="11723370" y="524510"/>
                  <a:pt x="11768455" y="506095"/>
                </a:cubicBezTo>
                <a:cubicBezTo>
                  <a:pt x="11813540" y="487680"/>
                  <a:pt x="11824970" y="476885"/>
                  <a:pt x="11862435" y="459740"/>
                </a:cubicBezTo>
                <a:cubicBezTo>
                  <a:pt x="11899900" y="442595"/>
                  <a:pt x="11913235" y="438785"/>
                  <a:pt x="11956415" y="421640"/>
                </a:cubicBezTo>
                <a:cubicBezTo>
                  <a:pt x="11999595" y="404495"/>
                  <a:pt x="12035155" y="391795"/>
                  <a:pt x="12078335" y="375285"/>
                </a:cubicBezTo>
                <a:cubicBezTo>
                  <a:pt x="12121515" y="358775"/>
                  <a:pt x="12136120" y="353060"/>
                  <a:pt x="12171680" y="337820"/>
                </a:cubicBezTo>
                <a:cubicBezTo>
                  <a:pt x="12207240" y="322580"/>
                  <a:pt x="12224385" y="316865"/>
                  <a:pt x="12256135" y="299720"/>
                </a:cubicBezTo>
                <a:cubicBezTo>
                  <a:pt x="12287885" y="282575"/>
                  <a:pt x="12299315" y="271780"/>
                  <a:pt x="12331065" y="253365"/>
                </a:cubicBezTo>
                <a:cubicBezTo>
                  <a:pt x="12362815" y="234950"/>
                  <a:pt x="12372340" y="232410"/>
                  <a:pt x="12415520" y="206375"/>
                </a:cubicBezTo>
                <a:cubicBezTo>
                  <a:pt x="12458700" y="180340"/>
                  <a:pt x="12498070" y="155575"/>
                  <a:pt x="12546965" y="121920"/>
                </a:cubicBezTo>
                <a:cubicBezTo>
                  <a:pt x="12595860" y="88265"/>
                  <a:pt x="12623800" y="61595"/>
                  <a:pt x="12659360" y="37465"/>
                </a:cubicBezTo>
                <a:cubicBezTo>
                  <a:pt x="12694920" y="13335"/>
                  <a:pt x="12714605" y="5715"/>
                  <a:pt x="12725400" y="0"/>
                </a:cubicBezTo>
              </a:path>
            </a:pathLst>
          </a:custGeom>
          <a:noFill/>
          <a:ln w="28575" cap="rnd"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ED1D5F-BD0E-4BBC-B246-59CC99929F5E}"/>
              </a:ext>
            </a:extLst>
          </p:cNvPr>
          <p:cNvGrpSpPr/>
          <p:nvPr/>
        </p:nvGrpSpPr>
        <p:grpSpPr>
          <a:xfrm>
            <a:off x="1500927" y="728416"/>
            <a:ext cx="4859233" cy="1015663"/>
            <a:chOff x="6469167" y="1000220"/>
            <a:chExt cx="4859233" cy="1015663"/>
          </a:xfrm>
        </p:grpSpPr>
        <p:sp>
          <p:nvSpPr>
            <p:cNvPr id="20"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5011AD6-3FDB-4CFB-8DAA-32FE84814FF0}"/>
                </a:ext>
              </a:extLst>
            </p:cNvPr>
            <p:cNvSpPr txBox="1"/>
            <p:nvPr/>
          </p:nvSpPr>
          <p:spPr>
            <a:xfrm>
              <a:off x="7961550" y="1184300"/>
              <a:ext cx="3366850" cy="580415"/>
            </a:xfrm>
            <a:prstGeom prst="rect">
              <a:avLst/>
            </a:prstGeom>
            <a:noFill/>
          </p:spPr>
          <p:txBody>
            <a:bodyPr wrap="square" rtlCol="0">
              <a:spAutoFit/>
            </a:bodyPr>
            <a:lstStyle/>
            <a:p>
              <a:pPr>
                <a:lnSpc>
                  <a:spcPct val="150000"/>
                </a:lnSpc>
                <a:defRPr/>
              </a:pPr>
              <a:r>
                <a:rPr lang="zh-CN" altLang="en-US" sz="2400" b="1">
                  <a:solidFill>
                    <a:srgbClr val="5AAC7C"/>
                  </a:solidFill>
                  <a:cs typeface="+mn-ea"/>
                  <a:sym typeface="+mn-lt"/>
                </a:rPr>
                <a:t>踩踏事件回顾</a:t>
              </a:r>
              <a:endParaRPr lang="en-US" altLang="zh-CN" sz="2400" b="1">
                <a:solidFill>
                  <a:srgbClr val="5AAC7C"/>
                </a:solidFill>
                <a:cs typeface="+mn-ea"/>
                <a:sym typeface="+mn-lt"/>
              </a:endParaRPr>
            </a:p>
          </p:txBody>
        </p:sp>
        <p:sp>
          <p:nvSpPr>
            <p:cNvPr id="21"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E69FCA-B490-4E6F-B014-5236C6475AD0}"/>
                </a:ext>
              </a:extLst>
            </p:cNvPr>
            <p:cNvSpPr/>
            <p:nvPr/>
          </p:nvSpPr>
          <p:spPr>
            <a:xfrm>
              <a:off x="6469167" y="1000220"/>
              <a:ext cx="1188245" cy="1015663"/>
            </a:xfrm>
            <a:prstGeom prst="rect">
              <a:avLst/>
            </a:prstGeom>
          </p:spPr>
          <p:txBody>
            <a:bodyPr wrap="square">
              <a:spAutoFit/>
            </a:bodyPr>
            <a:lstStyle/>
            <a:p>
              <a:pPr algn="ctr"/>
              <a:r>
                <a:rPr lang="en-US" altLang="zh-CN" sz="6000" b="1">
                  <a:solidFill>
                    <a:srgbClr val="5AAC7C"/>
                  </a:solidFill>
                  <a:cs typeface="+mn-ea"/>
                  <a:sym typeface="+mn-lt"/>
                </a:rPr>
                <a:t>01</a:t>
              </a:r>
              <a:endParaRPr lang="en-US" sz="6000">
                <a:solidFill>
                  <a:srgbClr val="5AAC7C"/>
                </a:solidFill>
                <a:cs typeface="+mn-ea"/>
                <a:sym typeface="+mn-lt"/>
              </a:endParaRP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DFC2DF8-3524-41DA-9162-F54AFAD15E66}"/>
              </a:ext>
            </a:extLst>
          </p:cNvPr>
          <p:cNvGrpSpPr/>
          <p:nvPr/>
        </p:nvGrpSpPr>
        <p:grpSpPr>
          <a:xfrm>
            <a:off x="1500927" y="2636044"/>
            <a:ext cx="4859233" cy="1015663"/>
            <a:chOff x="6469167" y="1000220"/>
            <a:chExt cx="4859233" cy="1015663"/>
          </a:xfrm>
        </p:grpSpPr>
        <p:sp>
          <p:nvSpPr>
            <p:cNvPr id="26"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492CCB-0375-4173-B84D-343088BE5B94}"/>
                </a:ext>
              </a:extLst>
            </p:cNvPr>
            <p:cNvSpPr txBox="1"/>
            <p:nvPr/>
          </p:nvSpPr>
          <p:spPr>
            <a:xfrm>
              <a:off x="7961550" y="1192611"/>
              <a:ext cx="3366850" cy="580415"/>
            </a:xfrm>
            <a:prstGeom prst="rect">
              <a:avLst/>
            </a:prstGeom>
            <a:noFill/>
          </p:spPr>
          <p:txBody>
            <a:bodyPr wrap="square" rtlCol="0">
              <a:spAutoFit/>
            </a:bodyPr>
            <a:lstStyle/>
            <a:p>
              <a:pPr>
                <a:lnSpc>
                  <a:spcPct val="150000"/>
                </a:lnSpc>
                <a:defRPr/>
              </a:pPr>
              <a:r>
                <a:rPr lang="zh-CN" altLang="en-US" sz="2400" b="1">
                  <a:solidFill>
                    <a:srgbClr val="5AAC7C"/>
                  </a:solidFill>
                  <a:cs typeface="+mn-ea"/>
                  <a:sym typeface="+mn-lt"/>
                </a:rPr>
                <a:t>如何自防自救</a:t>
              </a:r>
              <a:endParaRPr lang="en-US" altLang="zh-CN" sz="2400" b="1">
                <a:solidFill>
                  <a:srgbClr val="5AAC7C"/>
                </a:solidFill>
                <a:cs typeface="+mn-ea"/>
                <a:sym typeface="+mn-lt"/>
              </a:endParaRPr>
            </a:p>
          </p:txBody>
        </p:sp>
        <p:sp>
          <p:nvSpPr>
            <p:cNvPr id="27"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6D1D3C-24C3-40E3-93CC-651CB78634A5}"/>
                </a:ext>
              </a:extLst>
            </p:cNvPr>
            <p:cNvSpPr/>
            <p:nvPr/>
          </p:nvSpPr>
          <p:spPr>
            <a:xfrm>
              <a:off x="6469167" y="1000220"/>
              <a:ext cx="1188245" cy="1015663"/>
            </a:xfrm>
            <a:prstGeom prst="rect">
              <a:avLst/>
            </a:prstGeom>
          </p:spPr>
          <p:txBody>
            <a:bodyPr wrap="square">
              <a:spAutoFit/>
            </a:bodyPr>
            <a:lstStyle/>
            <a:p>
              <a:pPr algn="ctr"/>
              <a:r>
                <a:rPr lang="en-US" altLang="zh-CN" sz="6000" b="1">
                  <a:solidFill>
                    <a:srgbClr val="5AAC7C"/>
                  </a:solidFill>
                  <a:cs typeface="+mn-ea"/>
                  <a:sym typeface="+mn-lt"/>
                </a:rPr>
                <a:t>03</a:t>
              </a:r>
              <a:endParaRPr lang="en-US" sz="6000">
                <a:solidFill>
                  <a:srgbClr val="5AAC7C"/>
                </a:solidFill>
                <a:cs typeface="+mn-ea"/>
                <a:sym typeface="+mn-lt"/>
              </a:endParaRPr>
            </a:p>
          </p:txBody>
        </p:sp>
      </p:grpSp>
      <p:sp>
        <p:nvSpPr>
          <p:cNvPr id="31"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DAB106-BBAE-4BCF-84C5-61A2FE552B9C}"/>
              </a:ext>
            </a:extLst>
          </p:cNvPr>
          <p:cNvSpPr/>
          <p:nvPr/>
        </p:nvSpPr>
        <p:spPr>
          <a:xfrm>
            <a:off x="7079821" y="4727725"/>
            <a:ext cx="3608673" cy="1107996"/>
          </a:xfrm>
          <a:prstGeom prst="rect">
            <a:avLst/>
          </a:prstGeom>
        </p:spPr>
        <p:txBody>
          <a:bodyPr wrap="square">
            <a:spAutoFit/>
          </a:bodyPr>
          <a:lstStyle/>
          <a:p>
            <a:pPr algn="ctr"/>
            <a:r>
              <a:rPr lang="zh-CN" altLang="en-US" sz="6600" b="1">
                <a:solidFill>
                  <a:schemeClr val="bg1"/>
                </a:solidFill>
                <a:cs typeface="+mn-ea"/>
                <a:sym typeface="+mn-lt"/>
              </a:rPr>
              <a:t>目录</a:t>
            </a:r>
            <a:endParaRPr lang="en-US" altLang="zh-CN" sz="6600" b="1">
              <a:solidFill>
                <a:schemeClr val="bg1"/>
              </a:solidFill>
              <a:cs typeface="+mn-ea"/>
              <a:sym typeface="+mn-lt"/>
            </a:endParaRPr>
          </a:p>
        </p:txBody>
      </p:sp>
      <p:pic>
        <p:nvPicPr>
          <p:cNvPr id="32" name="图片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127F36-76E5-4A10-B226-6A95E10314E1}"/>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350417" y="757819"/>
            <a:ext cx="3067480" cy="3756449"/>
          </a:xfrm>
          <a:prstGeom prst="rect">
            <a:avLst/>
          </a:prstGeom>
        </p:spPr>
      </p:pic>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855F4A-7334-426D-8267-FFBE3A641346}"/>
              </a:ext>
            </a:extLst>
          </p:cNvPr>
          <p:cNvGrpSpPr/>
          <p:nvPr/>
        </p:nvGrpSpPr>
        <p:grpSpPr>
          <a:xfrm>
            <a:off x="1500927" y="1682230"/>
            <a:ext cx="4859233" cy="1015663"/>
            <a:chOff x="6469167" y="1000220"/>
            <a:chExt cx="4859233" cy="1015663"/>
          </a:xfrm>
        </p:grpSpPr>
        <p:sp>
          <p:nvSpPr>
            <p:cNvPr id="13"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34E3CEA-E7E0-437F-9331-3EE4C5756CF4}"/>
                </a:ext>
              </a:extLst>
            </p:cNvPr>
            <p:cNvSpPr txBox="1"/>
            <p:nvPr/>
          </p:nvSpPr>
          <p:spPr>
            <a:xfrm>
              <a:off x="7961550" y="1184300"/>
              <a:ext cx="3366850" cy="580415"/>
            </a:xfrm>
            <a:prstGeom prst="rect">
              <a:avLst/>
            </a:prstGeom>
            <a:noFill/>
          </p:spPr>
          <p:txBody>
            <a:bodyPr wrap="square" rtlCol="0">
              <a:spAutoFit/>
            </a:bodyPr>
            <a:lstStyle/>
            <a:p>
              <a:pPr>
                <a:lnSpc>
                  <a:spcPct val="150000"/>
                </a:lnSpc>
                <a:defRPr/>
              </a:pPr>
              <a:r>
                <a:rPr lang="zh-CN" altLang="en-US" sz="2400" b="1">
                  <a:solidFill>
                    <a:srgbClr val="5AAC7C"/>
                  </a:solidFill>
                  <a:cs typeface="+mn-ea"/>
                  <a:sym typeface="+mn-lt"/>
                </a:rPr>
                <a:t>踩踏事件原因总结</a:t>
              </a:r>
              <a:endParaRPr lang="en-US" altLang="zh-CN" sz="2400" b="1">
                <a:solidFill>
                  <a:srgbClr val="5AAC7C"/>
                </a:solidFill>
                <a:cs typeface="+mn-ea"/>
                <a:sym typeface="+mn-lt"/>
              </a:endParaRPr>
            </a:p>
          </p:txBody>
        </p:sp>
        <p:sp>
          <p:nvSpPr>
            <p:cNvPr id="14" name="郑少PPT">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69F0BE-818D-4E81-BA8F-0FF1557D6D32}"/>
                </a:ext>
              </a:extLst>
            </p:cNvPr>
            <p:cNvSpPr/>
            <p:nvPr/>
          </p:nvSpPr>
          <p:spPr>
            <a:xfrm>
              <a:off x="6469167" y="1000220"/>
              <a:ext cx="1188245" cy="1015663"/>
            </a:xfrm>
            <a:prstGeom prst="rect">
              <a:avLst/>
            </a:prstGeom>
          </p:spPr>
          <p:txBody>
            <a:bodyPr wrap="square">
              <a:spAutoFit/>
            </a:bodyPr>
            <a:lstStyle/>
            <a:p>
              <a:pPr algn="ctr"/>
              <a:r>
                <a:rPr lang="en-US" altLang="zh-CN" sz="6000" b="1">
                  <a:solidFill>
                    <a:srgbClr val="5AAC7C"/>
                  </a:solidFill>
                  <a:cs typeface="+mn-ea"/>
                  <a:sym typeface="+mn-lt"/>
                </a:rPr>
                <a:t>02</a:t>
              </a:r>
              <a:endParaRPr lang="en-US" sz="6000">
                <a:solidFill>
                  <a:srgbClr val="5AAC7C"/>
                </a:solidFill>
                <a:cs typeface="+mn-ea"/>
                <a:sym typeface="+mn-lt"/>
              </a:endParaRPr>
            </a:p>
          </p:txBody>
        </p:sp>
      </p:grpSp>
      <p:sp>
        <p:nvSpPr>
          <p:cNvPr id="2" name="文本框 1"/>
          <p:cNvSpPr txBox="1"/>
          <p:nvPr/>
        </p:nvSpPr>
        <p:spPr>
          <a:xfrm>
            <a:off x="3116062" y="213064"/>
            <a:ext cx="1393794"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8255" y="-9525"/>
            <a:ext cx="12209145" cy="284289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任意多边形 19"/>
          <p:cNvSpPr/>
          <p:nvPr/>
        </p:nvSpPr>
        <p:spPr>
          <a:xfrm>
            <a:off x="5560695" y="5080"/>
            <a:ext cx="6658610" cy="2110105"/>
          </a:xfrm>
          <a:custGeom>
            <a:avLst/>
            <a:gdLst>
              <a:gd name="connisteX0" fmla="*/ 0 w 6658610"/>
              <a:gd name="connsiteY0" fmla="*/ 0 h 2110105"/>
              <a:gd name="connisteX1" fmla="*/ 27940 w 6658610"/>
              <a:gd name="connsiteY1" fmla="*/ 65405 h 2110105"/>
              <a:gd name="connisteX2" fmla="*/ 74930 w 6658610"/>
              <a:gd name="connsiteY2" fmla="*/ 140335 h 2110105"/>
              <a:gd name="connisteX3" fmla="*/ 121920 w 6658610"/>
              <a:gd name="connsiteY3" fmla="*/ 206375 h 2110105"/>
              <a:gd name="connisteX4" fmla="*/ 187325 w 6658610"/>
              <a:gd name="connsiteY4" fmla="*/ 271780 h 2110105"/>
              <a:gd name="connisteX5" fmla="*/ 253365 w 6658610"/>
              <a:gd name="connsiteY5" fmla="*/ 328295 h 2110105"/>
              <a:gd name="connisteX6" fmla="*/ 318770 w 6658610"/>
              <a:gd name="connsiteY6" fmla="*/ 384175 h 2110105"/>
              <a:gd name="connisteX7" fmla="*/ 384810 w 6658610"/>
              <a:gd name="connsiteY7" fmla="*/ 421640 h 2110105"/>
              <a:gd name="connisteX8" fmla="*/ 450215 w 6658610"/>
              <a:gd name="connsiteY8" fmla="*/ 459105 h 2110105"/>
              <a:gd name="connisteX9" fmla="*/ 515620 w 6658610"/>
              <a:gd name="connsiteY9" fmla="*/ 496570 h 2110105"/>
              <a:gd name="connisteX10" fmla="*/ 590550 w 6658610"/>
              <a:gd name="connsiteY10" fmla="*/ 543560 h 2110105"/>
              <a:gd name="connisteX11" fmla="*/ 675005 w 6658610"/>
              <a:gd name="connsiteY11" fmla="*/ 581025 h 2110105"/>
              <a:gd name="connisteX12" fmla="*/ 741045 w 6658610"/>
              <a:gd name="connsiteY12" fmla="*/ 609600 h 2110105"/>
              <a:gd name="connisteX13" fmla="*/ 843915 w 6658610"/>
              <a:gd name="connsiteY13" fmla="*/ 647065 h 2110105"/>
              <a:gd name="connisteX14" fmla="*/ 918845 w 6658610"/>
              <a:gd name="connsiteY14" fmla="*/ 694055 h 2110105"/>
              <a:gd name="connisteX15" fmla="*/ 994410 w 6658610"/>
              <a:gd name="connsiteY15" fmla="*/ 712470 h 2110105"/>
              <a:gd name="connisteX16" fmla="*/ 1087755 w 6658610"/>
              <a:gd name="connsiteY16" fmla="*/ 740410 h 2110105"/>
              <a:gd name="connisteX17" fmla="*/ 1200150 w 6658610"/>
              <a:gd name="connsiteY17" fmla="*/ 778510 h 2110105"/>
              <a:gd name="connisteX18" fmla="*/ 1322070 w 6658610"/>
              <a:gd name="connsiteY18" fmla="*/ 806450 h 2110105"/>
              <a:gd name="connisteX19" fmla="*/ 1453515 w 6658610"/>
              <a:gd name="connsiteY19" fmla="*/ 824865 h 2110105"/>
              <a:gd name="connisteX20" fmla="*/ 1594485 w 6658610"/>
              <a:gd name="connsiteY20" fmla="*/ 843915 h 2110105"/>
              <a:gd name="connisteX21" fmla="*/ 1659890 w 6658610"/>
              <a:gd name="connsiteY21" fmla="*/ 843915 h 2110105"/>
              <a:gd name="connisteX22" fmla="*/ 1791335 w 6658610"/>
              <a:gd name="connsiteY22" fmla="*/ 853440 h 2110105"/>
              <a:gd name="connisteX23" fmla="*/ 1856740 w 6658610"/>
              <a:gd name="connsiteY23" fmla="*/ 871855 h 2110105"/>
              <a:gd name="connisteX24" fmla="*/ 1950720 w 6658610"/>
              <a:gd name="connsiteY24" fmla="*/ 871855 h 2110105"/>
              <a:gd name="connisteX25" fmla="*/ 2025650 w 6658610"/>
              <a:gd name="connsiteY25" fmla="*/ 871855 h 2110105"/>
              <a:gd name="connisteX26" fmla="*/ 2100580 w 6658610"/>
              <a:gd name="connsiteY26" fmla="*/ 871855 h 2110105"/>
              <a:gd name="connisteX27" fmla="*/ 2194560 w 6658610"/>
              <a:gd name="connsiteY27" fmla="*/ 871855 h 2110105"/>
              <a:gd name="connisteX28" fmla="*/ 2279015 w 6658610"/>
              <a:gd name="connsiteY28" fmla="*/ 871855 h 2110105"/>
              <a:gd name="connisteX29" fmla="*/ 2344420 w 6658610"/>
              <a:gd name="connsiteY29" fmla="*/ 871855 h 2110105"/>
              <a:gd name="connisteX30" fmla="*/ 2438400 w 6658610"/>
              <a:gd name="connsiteY30" fmla="*/ 871855 h 2110105"/>
              <a:gd name="connisteX31" fmla="*/ 2522855 w 6658610"/>
              <a:gd name="connsiteY31" fmla="*/ 871855 h 2110105"/>
              <a:gd name="connisteX32" fmla="*/ 2616835 w 6658610"/>
              <a:gd name="connsiteY32" fmla="*/ 871855 h 2110105"/>
              <a:gd name="connisteX33" fmla="*/ 2691765 w 6658610"/>
              <a:gd name="connsiteY33" fmla="*/ 871855 h 2110105"/>
              <a:gd name="connisteX34" fmla="*/ 2785110 w 6658610"/>
              <a:gd name="connsiteY34" fmla="*/ 871855 h 2110105"/>
              <a:gd name="connisteX35" fmla="*/ 2907030 w 6658610"/>
              <a:gd name="connsiteY35" fmla="*/ 871855 h 2110105"/>
              <a:gd name="connisteX36" fmla="*/ 2973070 w 6658610"/>
              <a:gd name="connsiteY36" fmla="*/ 871855 h 2110105"/>
              <a:gd name="connisteX37" fmla="*/ 3067050 w 6658610"/>
              <a:gd name="connsiteY37" fmla="*/ 871855 h 2110105"/>
              <a:gd name="connisteX38" fmla="*/ 3141980 w 6658610"/>
              <a:gd name="connsiteY38" fmla="*/ 871855 h 2110105"/>
              <a:gd name="connisteX39" fmla="*/ 3216910 w 6658610"/>
              <a:gd name="connsiteY39" fmla="*/ 871855 h 2110105"/>
              <a:gd name="connisteX40" fmla="*/ 3282315 w 6658610"/>
              <a:gd name="connsiteY40" fmla="*/ 871855 h 2110105"/>
              <a:gd name="connisteX41" fmla="*/ 3404235 w 6658610"/>
              <a:gd name="connsiteY41" fmla="*/ 871855 h 2110105"/>
              <a:gd name="connisteX42" fmla="*/ 3479165 w 6658610"/>
              <a:gd name="connsiteY42" fmla="*/ 871855 h 2110105"/>
              <a:gd name="connisteX43" fmla="*/ 3592195 w 6658610"/>
              <a:gd name="connsiteY43" fmla="*/ 871855 h 2110105"/>
              <a:gd name="connisteX44" fmla="*/ 3695065 w 6658610"/>
              <a:gd name="connsiteY44" fmla="*/ 871855 h 2110105"/>
              <a:gd name="connisteX45" fmla="*/ 3789045 w 6658610"/>
              <a:gd name="connsiteY45" fmla="*/ 871855 h 2110105"/>
              <a:gd name="connisteX46" fmla="*/ 3901440 w 6658610"/>
              <a:gd name="connsiteY46" fmla="*/ 871855 h 2110105"/>
              <a:gd name="connisteX47" fmla="*/ 3985895 w 6658610"/>
              <a:gd name="connsiteY47" fmla="*/ 881380 h 2110105"/>
              <a:gd name="connisteX48" fmla="*/ 4070350 w 6658610"/>
              <a:gd name="connsiteY48" fmla="*/ 890905 h 2110105"/>
              <a:gd name="connisteX49" fmla="*/ 4173220 w 6658610"/>
              <a:gd name="connsiteY49" fmla="*/ 909320 h 2110105"/>
              <a:gd name="connisteX50" fmla="*/ 4239260 w 6658610"/>
              <a:gd name="connsiteY50" fmla="*/ 918845 h 2110105"/>
              <a:gd name="connisteX51" fmla="*/ 4332605 w 6658610"/>
              <a:gd name="connsiteY51" fmla="*/ 937895 h 2110105"/>
              <a:gd name="connisteX52" fmla="*/ 4445635 w 6658610"/>
              <a:gd name="connsiteY52" fmla="*/ 975360 h 2110105"/>
              <a:gd name="connisteX53" fmla="*/ 4511040 w 6658610"/>
              <a:gd name="connsiteY53" fmla="*/ 984250 h 2110105"/>
              <a:gd name="connisteX54" fmla="*/ 4632960 w 6658610"/>
              <a:gd name="connsiteY54" fmla="*/ 1022350 h 2110105"/>
              <a:gd name="connisteX55" fmla="*/ 4745355 w 6658610"/>
              <a:gd name="connsiteY55" fmla="*/ 1050290 h 2110105"/>
              <a:gd name="connisteX56" fmla="*/ 4829810 w 6658610"/>
              <a:gd name="connsiteY56" fmla="*/ 1068705 h 2110105"/>
              <a:gd name="connisteX57" fmla="*/ 4904740 w 6658610"/>
              <a:gd name="connsiteY57" fmla="*/ 1097280 h 2110105"/>
              <a:gd name="connisteX58" fmla="*/ 4989195 w 6658610"/>
              <a:gd name="connsiteY58" fmla="*/ 1115695 h 2110105"/>
              <a:gd name="connisteX59" fmla="*/ 5083175 w 6658610"/>
              <a:gd name="connsiteY59" fmla="*/ 1153160 h 2110105"/>
              <a:gd name="connisteX60" fmla="*/ 5195570 w 6658610"/>
              <a:gd name="connsiteY60" fmla="*/ 1209675 h 2110105"/>
              <a:gd name="connisteX61" fmla="*/ 5270500 w 6658610"/>
              <a:gd name="connsiteY61" fmla="*/ 1237615 h 2110105"/>
              <a:gd name="connisteX62" fmla="*/ 5336540 w 6658610"/>
              <a:gd name="connsiteY62" fmla="*/ 1256665 h 2110105"/>
              <a:gd name="connisteX63" fmla="*/ 5458460 w 6658610"/>
              <a:gd name="connsiteY63" fmla="*/ 1322070 h 2110105"/>
              <a:gd name="connisteX64" fmla="*/ 5542915 w 6658610"/>
              <a:gd name="connsiteY64" fmla="*/ 1350010 h 2110105"/>
              <a:gd name="connisteX65" fmla="*/ 5645785 w 6658610"/>
              <a:gd name="connsiteY65" fmla="*/ 1397000 h 2110105"/>
              <a:gd name="connisteX66" fmla="*/ 5730240 w 6658610"/>
              <a:gd name="connsiteY66" fmla="*/ 1425575 h 2110105"/>
              <a:gd name="connisteX67" fmla="*/ 5795645 w 6658610"/>
              <a:gd name="connsiteY67" fmla="*/ 1463040 h 2110105"/>
              <a:gd name="connisteX68" fmla="*/ 5880100 w 6658610"/>
              <a:gd name="connsiteY68" fmla="*/ 1510030 h 2110105"/>
              <a:gd name="connisteX69" fmla="*/ 5955030 w 6658610"/>
              <a:gd name="connsiteY69" fmla="*/ 1565910 h 2110105"/>
              <a:gd name="connisteX70" fmla="*/ 6039485 w 6658610"/>
              <a:gd name="connsiteY70" fmla="*/ 1612900 h 2110105"/>
              <a:gd name="connisteX71" fmla="*/ 6123940 w 6658610"/>
              <a:gd name="connsiteY71" fmla="*/ 1659890 h 2110105"/>
              <a:gd name="connisteX72" fmla="*/ 6208395 w 6658610"/>
              <a:gd name="connsiteY72" fmla="*/ 1706880 h 2110105"/>
              <a:gd name="connisteX73" fmla="*/ 6283325 w 6658610"/>
              <a:gd name="connsiteY73" fmla="*/ 1753870 h 2110105"/>
              <a:gd name="connisteX74" fmla="*/ 6367780 w 6658610"/>
              <a:gd name="connsiteY74" fmla="*/ 1800225 h 2110105"/>
              <a:gd name="connisteX75" fmla="*/ 6442710 w 6658610"/>
              <a:gd name="connsiteY75" fmla="*/ 1866265 h 2110105"/>
              <a:gd name="connisteX76" fmla="*/ 6508750 w 6658610"/>
              <a:gd name="connsiteY76" fmla="*/ 1913255 h 2110105"/>
              <a:gd name="connisteX77" fmla="*/ 6555740 w 6658610"/>
              <a:gd name="connsiteY77" fmla="*/ 1978660 h 2110105"/>
              <a:gd name="connisteX78" fmla="*/ 6630670 w 6658610"/>
              <a:gd name="connsiteY78" fmla="*/ 2044065 h 2110105"/>
              <a:gd name="connisteX79" fmla="*/ 6658610 w 6658610"/>
              <a:gd name="connsiteY79" fmla="*/ 2110105 h 211010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Lst>
            <a:rect l="l" t="t" r="r" b="b"/>
            <a:pathLst>
              <a:path w="6658609" h="2110105">
                <a:moveTo>
                  <a:pt x="0" y="0"/>
                </a:moveTo>
                <a:cubicBezTo>
                  <a:pt x="4445" y="11430"/>
                  <a:pt x="12700" y="37465"/>
                  <a:pt x="27940" y="65405"/>
                </a:cubicBezTo>
                <a:cubicBezTo>
                  <a:pt x="43180" y="93345"/>
                  <a:pt x="55880" y="112395"/>
                  <a:pt x="74930" y="140335"/>
                </a:cubicBezTo>
                <a:cubicBezTo>
                  <a:pt x="93980" y="168275"/>
                  <a:pt x="99695" y="180340"/>
                  <a:pt x="121920" y="206375"/>
                </a:cubicBezTo>
                <a:cubicBezTo>
                  <a:pt x="144145" y="232410"/>
                  <a:pt x="161290" y="247650"/>
                  <a:pt x="187325" y="271780"/>
                </a:cubicBezTo>
                <a:cubicBezTo>
                  <a:pt x="213360" y="295910"/>
                  <a:pt x="227330" y="306070"/>
                  <a:pt x="253365" y="328295"/>
                </a:cubicBezTo>
                <a:cubicBezTo>
                  <a:pt x="279400" y="350520"/>
                  <a:pt x="292735" y="365760"/>
                  <a:pt x="318770" y="384175"/>
                </a:cubicBezTo>
                <a:cubicBezTo>
                  <a:pt x="344805" y="402590"/>
                  <a:pt x="358775" y="406400"/>
                  <a:pt x="384810" y="421640"/>
                </a:cubicBezTo>
                <a:cubicBezTo>
                  <a:pt x="410845" y="436880"/>
                  <a:pt x="424180" y="443865"/>
                  <a:pt x="450215" y="459105"/>
                </a:cubicBezTo>
                <a:cubicBezTo>
                  <a:pt x="476250" y="474345"/>
                  <a:pt x="487680" y="479425"/>
                  <a:pt x="515620" y="496570"/>
                </a:cubicBezTo>
                <a:cubicBezTo>
                  <a:pt x="543560" y="513715"/>
                  <a:pt x="558800" y="526415"/>
                  <a:pt x="590550" y="543560"/>
                </a:cubicBezTo>
                <a:cubicBezTo>
                  <a:pt x="622300" y="560705"/>
                  <a:pt x="645160" y="567690"/>
                  <a:pt x="675005" y="581025"/>
                </a:cubicBezTo>
                <a:cubicBezTo>
                  <a:pt x="704850" y="594360"/>
                  <a:pt x="707390" y="596265"/>
                  <a:pt x="741045" y="609600"/>
                </a:cubicBezTo>
                <a:cubicBezTo>
                  <a:pt x="774700" y="622935"/>
                  <a:pt x="808355" y="629920"/>
                  <a:pt x="843915" y="647065"/>
                </a:cubicBezTo>
                <a:cubicBezTo>
                  <a:pt x="879475" y="664210"/>
                  <a:pt x="889000" y="680720"/>
                  <a:pt x="918845" y="694055"/>
                </a:cubicBezTo>
                <a:cubicBezTo>
                  <a:pt x="948690" y="707390"/>
                  <a:pt x="960755" y="702945"/>
                  <a:pt x="994410" y="712470"/>
                </a:cubicBezTo>
                <a:cubicBezTo>
                  <a:pt x="1028065" y="721995"/>
                  <a:pt x="1046480" y="727075"/>
                  <a:pt x="1087755" y="740410"/>
                </a:cubicBezTo>
                <a:cubicBezTo>
                  <a:pt x="1129030" y="753745"/>
                  <a:pt x="1153160" y="765175"/>
                  <a:pt x="1200150" y="778510"/>
                </a:cubicBezTo>
                <a:cubicBezTo>
                  <a:pt x="1247140" y="791845"/>
                  <a:pt x="1271270" y="796925"/>
                  <a:pt x="1322070" y="806450"/>
                </a:cubicBezTo>
                <a:cubicBezTo>
                  <a:pt x="1372870" y="815975"/>
                  <a:pt x="1398905" y="817245"/>
                  <a:pt x="1453515" y="824865"/>
                </a:cubicBezTo>
                <a:cubicBezTo>
                  <a:pt x="1508125" y="832485"/>
                  <a:pt x="1553210" y="840105"/>
                  <a:pt x="1594485" y="843915"/>
                </a:cubicBezTo>
                <a:cubicBezTo>
                  <a:pt x="1635760" y="847725"/>
                  <a:pt x="1620520" y="842010"/>
                  <a:pt x="1659890" y="843915"/>
                </a:cubicBezTo>
                <a:cubicBezTo>
                  <a:pt x="1699260" y="845820"/>
                  <a:pt x="1751965" y="847725"/>
                  <a:pt x="1791335" y="853440"/>
                </a:cubicBezTo>
                <a:cubicBezTo>
                  <a:pt x="1830705" y="859155"/>
                  <a:pt x="1824990" y="868045"/>
                  <a:pt x="1856740" y="871855"/>
                </a:cubicBezTo>
                <a:cubicBezTo>
                  <a:pt x="1888490" y="875665"/>
                  <a:pt x="1917065" y="871855"/>
                  <a:pt x="1950720" y="871855"/>
                </a:cubicBezTo>
                <a:cubicBezTo>
                  <a:pt x="1984375" y="871855"/>
                  <a:pt x="1995805" y="871855"/>
                  <a:pt x="2025650" y="871855"/>
                </a:cubicBezTo>
                <a:cubicBezTo>
                  <a:pt x="2055495" y="871855"/>
                  <a:pt x="2066925" y="871855"/>
                  <a:pt x="2100580" y="871855"/>
                </a:cubicBezTo>
                <a:cubicBezTo>
                  <a:pt x="2134235" y="871855"/>
                  <a:pt x="2159000" y="871855"/>
                  <a:pt x="2194560" y="871855"/>
                </a:cubicBezTo>
                <a:cubicBezTo>
                  <a:pt x="2230120" y="871855"/>
                  <a:pt x="2249170" y="871855"/>
                  <a:pt x="2279015" y="871855"/>
                </a:cubicBezTo>
                <a:cubicBezTo>
                  <a:pt x="2308860" y="871855"/>
                  <a:pt x="2312670" y="871855"/>
                  <a:pt x="2344420" y="871855"/>
                </a:cubicBezTo>
                <a:cubicBezTo>
                  <a:pt x="2376170" y="871855"/>
                  <a:pt x="2402840" y="871855"/>
                  <a:pt x="2438400" y="871855"/>
                </a:cubicBezTo>
                <a:cubicBezTo>
                  <a:pt x="2473960" y="871855"/>
                  <a:pt x="2487295" y="871855"/>
                  <a:pt x="2522855" y="871855"/>
                </a:cubicBezTo>
                <a:cubicBezTo>
                  <a:pt x="2558415" y="871855"/>
                  <a:pt x="2583180" y="871855"/>
                  <a:pt x="2616835" y="871855"/>
                </a:cubicBezTo>
                <a:cubicBezTo>
                  <a:pt x="2650490" y="871855"/>
                  <a:pt x="2658110" y="871855"/>
                  <a:pt x="2691765" y="871855"/>
                </a:cubicBezTo>
                <a:cubicBezTo>
                  <a:pt x="2725420" y="871855"/>
                  <a:pt x="2741930" y="871855"/>
                  <a:pt x="2785110" y="871855"/>
                </a:cubicBezTo>
                <a:cubicBezTo>
                  <a:pt x="2828290" y="871855"/>
                  <a:pt x="2869565" y="871855"/>
                  <a:pt x="2907030" y="871855"/>
                </a:cubicBezTo>
                <a:cubicBezTo>
                  <a:pt x="2944495" y="871855"/>
                  <a:pt x="2941320" y="871855"/>
                  <a:pt x="2973070" y="871855"/>
                </a:cubicBezTo>
                <a:cubicBezTo>
                  <a:pt x="3004820" y="871855"/>
                  <a:pt x="3033395" y="871855"/>
                  <a:pt x="3067050" y="871855"/>
                </a:cubicBezTo>
                <a:cubicBezTo>
                  <a:pt x="3100705" y="871855"/>
                  <a:pt x="3112135" y="871855"/>
                  <a:pt x="3141980" y="871855"/>
                </a:cubicBezTo>
                <a:cubicBezTo>
                  <a:pt x="3171825" y="871855"/>
                  <a:pt x="3188970" y="871855"/>
                  <a:pt x="3216910" y="871855"/>
                </a:cubicBezTo>
                <a:cubicBezTo>
                  <a:pt x="3244850" y="871855"/>
                  <a:pt x="3244850" y="871855"/>
                  <a:pt x="3282315" y="871855"/>
                </a:cubicBezTo>
                <a:cubicBezTo>
                  <a:pt x="3319780" y="871855"/>
                  <a:pt x="3364865" y="871855"/>
                  <a:pt x="3404235" y="871855"/>
                </a:cubicBezTo>
                <a:cubicBezTo>
                  <a:pt x="3443605" y="871855"/>
                  <a:pt x="3441700" y="871855"/>
                  <a:pt x="3479165" y="871855"/>
                </a:cubicBezTo>
                <a:cubicBezTo>
                  <a:pt x="3516630" y="871855"/>
                  <a:pt x="3549015" y="871855"/>
                  <a:pt x="3592195" y="871855"/>
                </a:cubicBezTo>
                <a:cubicBezTo>
                  <a:pt x="3635375" y="871855"/>
                  <a:pt x="3655695" y="871855"/>
                  <a:pt x="3695065" y="871855"/>
                </a:cubicBezTo>
                <a:cubicBezTo>
                  <a:pt x="3734435" y="871855"/>
                  <a:pt x="3747770" y="871855"/>
                  <a:pt x="3789045" y="871855"/>
                </a:cubicBezTo>
                <a:cubicBezTo>
                  <a:pt x="3830320" y="871855"/>
                  <a:pt x="3862070" y="869950"/>
                  <a:pt x="3901440" y="871855"/>
                </a:cubicBezTo>
                <a:cubicBezTo>
                  <a:pt x="3940810" y="873760"/>
                  <a:pt x="3952240" y="877570"/>
                  <a:pt x="3985895" y="881380"/>
                </a:cubicBezTo>
                <a:cubicBezTo>
                  <a:pt x="4019550" y="885190"/>
                  <a:pt x="4032885" y="885190"/>
                  <a:pt x="4070350" y="890905"/>
                </a:cubicBezTo>
                <a:cubicBezTo>
                  <a:pt x="4107815" y="896620"/>
                  <a:pt x="4139565" y="903605"/>
                  <a:pt x="4173220" y="909320"/>
                </a:cubicBezTo>
                <a:cubicBezTo>
                  <a:pt x="4206875" y="915035"/>
                  <a:pt x="4207510" y="913130"/>
                  <a:pt x="4239260" y="918845"/>
                </a:cubicBezTo>
                <a:cubicBezTo>
                  <a:pt x="4271010" y="924560"/>
                  <a:pt x="4291330" y="926465"/>
                  <a:pt x="4332605" y="937895"/>
                </a:cubicBezTo>
                <a:cubicBezTo>
                  <a:pt x="4373880" y="949325"/>
                  <a:pt x="4410075" y="965835"/>
                  <a:pt x="4445635" y="975360"/>
                </a:cubicBezTo>
                <a:cubicBezTo>
                  <a:pt x="4481195" y="984885"/>
                  <a:pt x="4473575" y="974725"/>
                  <a:pt x="4511040" y="984250"/>
                </a:cubicBezTo>
                <a:cubicBezTo>
                  <a:pt x="4548505" y="993775"/>
                  <a:pt x="4585970" y="1009015"/>
                  <a:pt x="4632960" y="1022350"/>
                </a:cubicBezTo>
                <a:cubicBezTo>
                  <a:pt x="4679950" y="1035685"/>
                  <a:pt x="4705985" y="1040765"/>
                  <a:pt x="4745355" y="1050290"/>
                </a:cubicBezTo>
                <a:cubicBezTo>
                  <a:pt x="4784725" y="1059815"/>
                  <a:pt x="4798060" y="1059180"/>
                  <a:pt x="4829810" y="1068705"/>
                </a:cubicBezTo>
                <a:cubicBezTo>
                  <a:pt x="4861560" y="1078230"/>
                  <a:pt x="4872990" y="1087755"/>
                  <a:pt x="4904740" y="1097280"/>
                </a:cubicBezTo>
                <a:cubicBezTo>
                  <a:pt x="4936490" y="1106805"/>
                  <a:pt x="4953635" y="1104265"/>
                  <a:pt x="4989195" y="1115695"/>
                </a:cubicBezTo>
                <a:cubicBezTo>
                  <a:pt x="5024755" y="1127125"/>
                  <a:pt x="5041900" y="1134110"/>
                  <a:pt x="5083175" y="1153160"/>
                </a:cubicBezTo>
                <a:cubicBezTo>
                  <a:pt x="5124450" y="1172210"/>
                  <a:pt x="5158105" y="1192530"/>
                  <a:pt x="5195570" y="1209675"/>
                </a:cubicBezTo>
                <a:cubicBezTo>
                  <a:pt x="5233035" y="1226820"/>
                  <a:pt x="5242560" y="1228090"/>
                  <a:pt x="5270500" y="1237615"/>
                </a:cubicBezTo>
                <a:cubicBezTo>
                  <a:pt x="5298440" y="1247140"/>
                  <a:pt x="5299075" y="1239520"/>
                  <a:pt x="5336540" y="1256665"/>
                </a:cubicBezTo>
                <a:cubicBezTo>
                  <a:pt x="5374005" y="1273810"/>
                  <a:pt x="5417185" y="1303655"/>
                  <a:pt x="5458460" y="1322070"/>
                </a:cubicBezTo>
                <a:cubicBezTo>
                  <a:pt x="5499735" y="1340485"/>
                  <a:pt x="5505450" y="1334770"/>
                  <a:pt x="5542915" y="1350010"/>
                </a:cubicBezTo>
                <a:cubicBezTo>
                  <a:pt x="5580380" y="1365250"/>
                  <a:pt x="5608320" y="1381760"/>
                  <a:pt x="5645785" y="1397000"/>
                </a:cubicBezTo>
                <a:cubicBezTo>
                  <a:pt x="5683250" y="1412240"/>
                  <a:pt x="5700395" y="1412240"/>
                  <a:pt x="5730240" y="1425575"/>
                </a:cubicBezTo>
                <a:cubicBezTo>
                  <a:pt x="5760085" y="1438910"/>
                  <a:pt x="5765800" y="1445895"/>
                  <a:pt x="5795645" y="1463040"/>
                </a:cubicBezTo>
                <a:cubicBezTo>
                  <a:pt x="5825490" y="1480185"/>
                  <a:pt x="5848350" y="1489710"/>
                  <a:pt x="5880100" y="1510030"/>
                </a:cubicBezTo>
                <a:cubicBezTo>
                  <a:pt x="5911850" y="1530350"/>
                  <a:pt x="5923280" y="1545590"/>
                  <a:pt x="5955030" y="1565910"/>
                </a:cubicBezTo>
                <a:cubicBezTo>
                  <a:pt x="5986780" y="1586230"/>
                  <a:pt x="6005830" y="1593850"/>
                  <a:pt x="6039485" y="1612900"/>
                </a:cubicBezTo>
                <a:cubicBezTo>
                  <a:pt x="6073140" y="1631950"/>
                  <a:pt x="6090285" y="1640840"/>
                  <a:pt x="6123940" y="1659890"/>
                </a:cubicBezTo>
                <a:cubicBezTo>
                  <a:pt x="6157595" y="1678940"/>
                  <a:pt x="6176645" y="1687830"/>
                  <a:pt x="6208395" y="1706880"/>
                </a:cubicBezTo>
                <a:cubicBezTo>
                  <a:pt x="6240145" y="1725930"/>
                  <a:pt x="6251575" y="1735455"/>
                  <a:pt x="6283325" y="1753870"/>
                </a:cubicBezTo>
                <a:cubicBezTo>
                  <a:pt x="6315075" y="1772285"/>
                  <a:pt x="6336030" y="1778000"/>
                  <a:pt x="6367780" y="1800225"/>
                </a:cubicBezTo>
                <a:cubicBezTo>
                  <a:pt x="6399530" y="1822450"/>
                  <a:pt x="6414770" y="1843405"/>
                  <a:pt x="6442710" y="1866265"/>
                </a:cubicBezTo>
                <a:cubicBezTo>
                  <a:pt x="6470650" y="1889125"/>
                  <a:pt x="6485890" y="1891030"/>
                  <a:pt x="6508750" y="1913255"/>
                </a:cubicBezTo>
                <a:cubicBezTo>
                  <a:pt x="6531610" y="1935480"/>
                  <a:pt x="6531610" y="1952625"/>
                  <a:pt x="6555740" y="1978660"/>
                </a:cubicBezTo>
                <a:cubicBezTo>
                  <a:pt x="6579870" y="2004695"/>
                  <a:pt x="6610350" y="2018030"/>
                  <a:pt x="6630670" y="2044065"/>
                </a:cubicBezTo>
                <a:cubicBezTo>
                  <a:pt x="6650990" y="2070100"/>
                  <a:pt x="6654800" y="2098040"/>
                  <a:pt x="6658610" y="2110105"/>
                </a:cubicBezTo>
              </a:path>
            </a:pathLst>
          </a:custGeom>
          <a:noFill/>
          <a:ln w="28575"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1" name="图片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F6C540-9338-48A8-BEA5-761DF2AD19B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13060" y="3429000"/>
            <a:ext cx="5546395" cy="2977515"/>
          </a:xfrm>
          <a:prstGeom prst="rect">
            <a:avLst/>
          </a:prstGeom>
        </p:spPr>
      </p:pic>
      <p:sp>
        <p:nvSpPr>
          <p:cNvPr id="22"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9AC3B0-49D7-4999-836F-BFDF7331B4BE}"/>
              </a:ext>
            </a:extLst>
          </p:cNvPr>
          <p:cNvSpPr txBox="1"/>
          <p:nvPr/>
        </p:nvSpPr>
        <p:spPr>
          <a:xfrm>
            <a:off x="6874899" y="4131594"/>
            <a:ext cx="4244787" cy="1068562"/>
          </a:xfrm>
          <a:prstGeom prst="rect">
            <a:avLst/>
          </a:prstGeom>
          <a:noFill/>
        </p:spPr>
        <p:txBody>
          <a:bodyPr wrap="square" rtlCol="0">
            <a:spAutoFit/>
          </a:bodyPr>
          <a:lstStyle/>
          <a:p>
            <a:pPr algn="just">
              <a:lnSpc>
                <a:spcPct val="150000"/>
              </a:lnSpc>
            </a:pPr>
            <a:r>
              <a:rPr lang="zh-CN" altLang="en-US" sz="4800" b="1" dirty="0">
                <a:solidFill>
                  <a:srgbClr val="5AAC7C"/>
                </a:solidFill>
                <a:cs typeface="+mn-ea"/>
                <a:sym typeface="+mn-lt"/>
              </a:rPr>
              <a:t>踩踏事件回顾</a:t>
            </a:r>
            <a:endParaRPr lang="en-US" altLang="zh-CN" sz="4800" b="1" dirty="0">
              <a:solidFill>
                <a:srgbClr val="5AAC7C"/>
              </a:solidFill>
              <a:cs typeface="+mn-ea"/>
              <a:sym typeface="+mn-lt"/>
            </a:endParaRPr>
          </a:p>
        </p:txBody>
      </p:sp>
      <p:sp>
        <p:nvSpPr>
          <p:cNvPr id="23"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B57FBF7-5A00-40C2-BBA8-1B41E2598AC5}"/>
              </a:ext>
            </a:extLst>
          </p:cNvPr>
          <p:cNvSpPr txBox="1"/>
          <p:nvPr/>
        </p:nvSpPr>
        <p:spPr>
          <a:xfrm>
            <a:off x="1034214" y="319315"/>
            <a:ext cx="2887558" cy="2185214"/>
          </a:xfrm>
          <a:prstGeom prst="rect">
            <a:avLst/>
          </a:prstGeom>
          <a:noFill/>
        </p:spPr>
        <p:txBody>
          <a:bodyPr wrap="square" rtlCol="0">
            <a:spAutoFit/>
          </a:bodyPr>
          <a:lstStyle/>
          <a:p>
            <a:pPr algn="ctr"/>
            <a:r>
              <a:rPr lang="en-US" altLang="zh-CN" sz="9600" b="1">
                <a:solidFill>
                  <a:schemeClr val="bg1"/>
                </a:solidFill>
                <a:cs typeface="+mn-ea"/>
                <a:sym typeface="+mn-lt"/>
              </a:rPr>
              <a:t>01</a:t>
            </a:r>
          </a:p>
          <a:p>
            <a:pPr algn="ctr"/>
            <a:r>
              <a:rPr lang="en-US" altLang="zh-CN" sz="4000" b="1">
                <a:solidFill>
                  <a:schemeClr val="bg1"/>
                </a:solidFill>
                <a:cs typeface="+mn-ea"/>
                <a:sym typeface="+mn-lt"/>
              </a:rPr>
              <a:t>Part one</a:t>
            </a:r>
            <a:endParaRPr lang="zh-CN" altLang="en-US" sz="4000">
              <a:solidFill>
                <a:schemeClr val="bg1"/>
              </a:solidFill>
              <a:cs typeface="+mn-ea"/>
              <a:sym typeface="+mn-lt"/>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F275F1-F2FA-49FA-B075-EE87B627AB00}"/>
              </a:ext>
            </a:extLst>
          </p:cNvPr>
          <p:cNvCxnSpPr/>
          <p:nvPr/>
        </p:nvCxnSpPr>
        <p:spPr>
          <a:xfrm flipH="1">
            <a:off x="6264603" y="3624863"/>
            <a:ext cx="0" cy="2224475"/>
          </a:xfrm>
          <a:prstGeom prst="line">
            <a:avLst/>
          </a:prstGeom>
          <a:ln>
            <a:solidFill>
              <a:srgbClr val="5AAC7C"/>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ED4D09-07E6-48D1-94FD-11731B64D27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693962" y="4063620"/>
            <a:ext cx="4592538" cy="220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100258_1">
            <a:hlinkClick r:id="rId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1D5180-FCF2-444C-AC76-E8B190E2E151}"/>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t="2345" b="33630"/>
          <a:stretch>
            <a:fillRect/>
          </a:stretch>
        </p:blipFill>
        <p:spPr bwMode="auto">
          <a:xfrm>
            <a:off x="1681262" y="1690160"/>
            <a:ext cx="4592538" cy="2206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文本框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A7330D-DFEF-4DCB-A89C-0CBC7BB8F3F6}"/>
              </a:ext>
            </a:extLst>
          </p:cNvPr>
          <p:cNvSpPr txBox="1"/>
          <p:nvPr/>
        </p:nvSpPr>
        <p:spPr>
          <a:xfrm>
            <a:off x="6427611" y="1855838"/>
            <a:ext cx="4697588" cy="707886"/>
          </a:xfrm>
          <a:prstGeom prst="rect">
            <a:avLst/>
          </a:prstGeom>
          <a:noFill/>
          <a:effectLst/>
        </p:spPr>
        <p:txBody>
          <a:bodyPr wrap="square" rtlCol="0">
            <a:spAutoFit/>
          </a:bodyPr>
          <a:lstStyle/>
          <a:p>
            <a:pPr lvl="0">
              <a:defRPr/>
            </a:pPr>
            <a:r>
              <a:rPr lang="zh-CN" altLang="en-US" sz="2000" b="1">
                <a:cs typeface="+mn-ea"/>
                <a:sym typeface="+mn-lt"/>
              </a:rPr>
              <a:t>伊拉克首都巴格达</a:t>
            </a:r>
            <a:r>
              <a:rPr lang="zh-CN" altLang="en-US" sz="2000" b="1">
                <a:solidFill>
                  <a:srgbClr val="5AAC7C"/>
                </a:solidFill>
                <a:cs typeface="+mn-ea"/>
                <a:sym typeface="+mn-lt"/>
              </a:rPr>
              <a:t>灾难性踩踏事件</a:t>
            </a:r>
            <a:r>
              <a:rPr lang="zh-CN" altLang="en-US" sz="2000" b="1">
                <a:cs typeface="+mn-ea"/>
                <a:sym typeface="+mn-lt"/>
              </a:rPr>
              <a:t>,踩踏事件共造成</a:t>
            </a:r>
            <a:r>
              <a:rPr lang="zh-CN" altLang="en-US" sz="2000" b="1">
                <a:solidFill>
                  <a:srgbClr val="5AAC7C"/>
                </a:solidFill>
                <a:cs typeface="+mn-ea"/>
                <a:sym typeface="+mn-lt"/>
              </a:rPr>
              <a:t>953人死亡，815人受伤</a:t>
            </a:r>
            <a:endParaRPr kumimoji="0" lang="en-US" altLang="zh-CN" sz="2000" b="0" i="0" u="none" strike="noStrike" kern="1200" cap="none" spc="0" normalizeH="0" baseline="0" noProof="0">
              <a:ln>
                <a:noFill/>
              </a:ln>
              <a:solidFill>
                <a:srgbClr val="5AAC7C"/>
              </a:solidFill>
              <a:effectLst/>
              <a:uLnTx/>
              <a:uFillTx/>
              <a:cs typeface="+mn-ea"/>
              <a:sym typeface="+mn-lt"/>
            </a:endParaRPr>
          </a:p>
        </p:txBody>
      </p:sp>
      <p:sp>
        <p:nvSpPr>
          <p:cNvPr id="6" name="Rectangle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B18527-C8EC-4F38-A933-14DB54F12B4D}"/>
              </a:ext>
            </a:extLst>
          </p:cNvPr>
          <p:cNvSpPr txBox="1">
            <a:spLocks noChangeArrowheads="1"/>
          </p:cNvSpPr>
          <p:nvPr/>
        </p:nvSpPr>
        <p:spPr>
          <a:xfrm>
            <a:off x="1655862" y="989240"/>
            <a:ext cx="6216650" cy="8683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zh-CN" sz="3200" b="1">
                <a:solidFill>
                  <a:srgbClr val="5AAC7C"/>
                </a:solidFill>
                <a:latin typeface="+mn-lt"/>
                <a:ea typeface="+mn-ea"/>
                <a:cs typeface="+mn-ea"/>
                <a:sym typeface="+mn-lt"/>
              </a:rPr>
              <a:t>一、国外踩踏事故：</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A296705-3B37-46A7-9A34-10E8572A7CFD}"/>
              </a:ext>
            </a:extLst>
          </p:cNvPr>
          <p:cNvSpPr txBox="1"/>
          <p:nvPr/>
        </p:nvSpPr>
        <p:spPr>
          <a:xfrm>
            <a:off x="6427612" y="2856180"/>
            <a:ext cx="4820669" cy="1323439"/>
          </a:xfrm>
          <a:prstGeom prst="rect">
            <a:avLst/>
          </a:prstGeom>
          <a:noFill/>
        </p:spPr>
        <p:txBody>
          <a:bodyPr wrap="square" rtlCol="0">
            <a:spAutoFit/>
          </a:bodyPr>
          <a:lstStyle/>
          <a:p>
            <a:r>
              <a:rPr lang="zh-CN" altLang="en-US" sz="2000" b="1">
                <a:cs typeface="+mn-ea"/>
                <a:sym typeface="+mn-lt"/>
              </a:rPr>
              <a:t>起因是当时突然有人谎称有自杀式炸弹袭击，桥上数千人顿时一片混乱。</a:t>
            </a:r>
            <a:r>
              <a:rPr lang="zh-CN" altLang="en-US" sz="2000" b="1">
                <a:solidFill>
                  <a:srgbClr val="5AAC7C"/>
                </a:solidFill>
                <a:cs typeface="+mn-ea"/>
                <a:sym typeface="+mn-lt"/>
                <a:hlinkClick r:id="rId6">
                  <a:extLst>
                    <a:ext uri="{A12FA001-AC4F-418D-AE19-62706E023703}">
                      <ahyp:hlinkClr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hyp="http://schemas.microsoft.com/office/drawing/2018/hyperlinkcolor" val="tx"/>
                    </a:ext>
                  </a:extLst>
                </a:hlinkClick>
              </a:rPr>
              <a:t>一句谎言，一次虚惊，一项阴谋酿成人间悲剧</a:t>
            </a:r>
          </a:p>
          <a:p>
            <a:endParaRPr lang="zh-CN" altLang="en-US" sz="2000">
              <a:cs typeface="+mn-ea"/>
              <a:sym typeface="+mn-lt"/>
            </a:endParaRPr>
          </a:p>
        </p:txBody>
      </p:sp>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3AA867-09E1-4315-B98E-77327849F55E}"/>
              </a:ext>
            </a:extLst>
          </p:cNvPr>
          <p:cNvSpPr/>
          <p:nvPr/>
        </p:nvSpPr>
        <p:spPr>
          <a:xfrm>
            <a:off x="1671774" y="2644520"/>
            <a:ext cx="1744525" cy="655320"/>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7A5ED0-36F0-4AD6-9693-4AA026E3A48E}"/>
              </a:ext>
            </a:extLst>
          </p:cNvPr>
          <p:cNvSpPr txBox="1"/>
          <p:nvPr/>
        </p:nvSpPr>
        <p:spPr>
          <a:xfrm>
            <a:off x="6427611" y="4883974"/>
            <a:ext cx="4820669" cy="923330"/>
          </a:xfrm>
          <a:prstGeom prst="rect">
            <a:avLst/>
          </a:prstGeom>
          <a:noFill/>
        </p:spPr>
        <p:txBody>
          <a:bodyPr wrap="square" rtlCol="0">
            <a:spAutoFit/>
          </a:bodyPr>
          <a:lstStyle/>
          <a:p>
            <a:r>
              <a:rPr lang="zh-CN" altLang="en-US" b="1">
                <a:cs typeface="+mn-ea"/>
                <a:sym typeface="+mn-lt"/>
              </a:rPr>
              <a:t>2010年11月22日晚，柬埔寨首都金边钻石岛送水节活动上发生踩踏事件，已造成</a:t>
            </a:r>
            <a:r>
              <a:rPr lang="zh-CN" altLang="en-US" b="1">
                <a:solidFill>
                  <a:srgbClr val="5AAC7C"/>
                </a:solidFill>
                <a:cs typeface="+mn-ea"/>
                <a:sym typeface="+mn-lt"/>
              </a:rPr>
              <a:t>349人死亡 ，410人受伤。</a:t>
            </a:r>
            <a:endParaRPr lang="zh-CN" altLang="en-US">
              <a:solidFill>
                <a:srgbClr val="5AAC7C"/>
              </a:solidFill>
              <a:cs typeface="+mn-ea"/>
              <a:sym typeface="+mn-lt"/>
            </a:endParaRPr>
          </a:p>
        </p:txBody>
      </p:sp>
      <p:sp>
        <p:nvSpPr>
          <p:cNvPr id="12" name="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52A4C7-B495-4706-9448-A4A9F0233C4C}"/>
              </a:ext>
            </a:extLst>
          </p:cNvPr>
          <p:cNvSpPr/>
          <p:nvPr/>
        </p:nvSpPr>
        <p:spPr>
          <a:xfrm>
            <a:off x="1671773" y="4888923"/>
            <a:ext cx="1744525" cy="655320"/>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31105B-E78B-415C-B5D2-9EE5EEF4CFF0}"/>
              </a:ext>
            </a:extLst>
          </p:cNvPr>
          <p:cNvSpPr txBox="1"/>
          <p:nvPr/>
        </p:nvSpPr>
        <p:spPr>
          <a:xfrm>
            <a:off x="1693962" y="2679792"/>
            <a:ext cx="1415772" cy="584775"/>
          </a:xfrm>
          <a:prstGeom prst="rect">
            <a:avLst/>
          </a:prstGeom>
          <a:noFill/>
        </p:spPr>
        <p:txBody>
          <a:bodyPr wrap="none" rtlCol="0">
            <a:spAutoFit/>
          </a:bodyPr>
          <a:lstStyle/>
          <a:p>
            <a:r>
              <a:rPr lang="zh-CN" altLang="en-US" sz="3200" b="1">
                <a:solidFill>
                  <a:schemeClr val="bg1"/>
                </a:solidFill>
                <a:cs typeface="+mn-ea"/>
                <a:sym typeface="+mn-lt"/>
              </a:rPr>
              <a:t>巴格达</a:t>
            </a: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07062C-DA0D-41FD-B8CC-2E0F9464E6A4}"/>
              </a:ext>
            </a:extLst>
          </p:cNvPr>
          <p:cNvSpPr txBox="1"/>
          <p:nvPr/>
        </p:nvSpPr>
        <p:spPr>
          <a:xfrm>
            <a:off x="1713892" y="4914415"/>
            <a:ext cx="1415772" cy="584775"/>
          </a:xfrm>
          <a:prstGeom prst="rect">
            <a:avLst/>
          </a:prstGeom>
          <a:noFill/>
        </p:spPr>
        <p:txBody>
          <a:bodyPr wrap="none" rtlCol="0">
            <a:spAutoFit/>
          </a:bodyPr>
          <a:lstStyle/>
          <a:p>
            <a:r>
              <a:rPr lang="zh-CN" altLang="en-US" sz="3200" b="1">
                <a:solidFill>
                  <a:schemeClr val="bg1"/>
                </a:solidFill>
                <a:cs typeface="+mn-ea"/>
                <a:sym typeface="+mn-lt"/>
              </a:rPr>
              <a:t>柬埔寨</a:t>
            </a:r>
          </a:p>
        </p:txBody>
      </p:sp>
      <p:grpSp>
        <p:nvGrpSpPr>
          <p:cNvPr id="16" name="组合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F0E146F-1C78-469F-8CD7-28334A373FDE}"/>
              </a:ext>
            </a:extLst>
          </p:cNvPr>
          <p:cNvGrpSpPr/>
          <p:nvPr/>
        </p:nvGrpSpPr>
        <p:grpSpPr>
          <a:xfrm>
            <a:off x="0" y="212725"/>
            <a:ext cx="2963955" cy="565150"/>
            <a:chOff x="0" y="212725"/>
            <a:chExt cx="2963955" cy="565150"/>
          </a:xfrm>
        </p:grpSpPr>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EA735B-6D7A-4E47-A9DE-9C6FBA10682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531D30-0FB9-4430-8203-1BDE0A8BF587}"/>
                </a:ext>
              </a:extLst>
            </p:cNvPr>
            <p:cNvGrpSpPr/>
            <p:nvPr/>
          </p:nvGrpSpPr>
          <p:grpSpPr>
            <a:xfrm>
              <a:off x="245745" y="213360"/>
              <a:ext cx="563880" cy="563880"/>
              <a:chOff x="276225" y="213360"/>
              <a:chExt cx="563880" cy="563880"/>
            </a:xfrm>
            <a:solidFill>
              <a:schemeClr val="accent2"/>
            </a:solidFill>
          </p:grpSpPr>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C76A13-5F4A-43FE-A4C9-65D042582B84}"/>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21" name="椭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A7C541-E63D-45E9-8A17-503EA0BFB654}"/>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2E257E4-E368-4FE0-A977-AD2CA8B79B7B}"/>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dirty="0">
                  <a:solidFill>
                    <a:srgbClr val="5AAC7C"/>
                  </a:solidFill>
                  <a:latin typeface="+mn-lt"/>
                  <a:ea typeface="+mn-ea"/>
                  <a:cs typeface="+mn-ea"/>
                  <a:sym typeface="+mn-lt"/>
                </a:rPr>
                <a:t>踩踏事件回顾</a:t>
              </a:r>
              <a:endParaRPr lang="en-US" altLang="zh-CN" sz="2400" b="1" dirty="0">
                <a:solidFill>
                  <a:srgbClr val="5AAC7C"/>
                </a:solidFill>
                <a:latin typeface="+mn-lt"/>
                <a:ea typeface="+mn-ea"/>
                <a:cs typeface="+mn-ea"/>
                <a:sym typeface="+mn-lt"/>
              </a:endParaRPr>
            </a:p>
          </p:txBody>
        </p:sp>
      </p:grpSp>
    </p:spTree>
    <p:extLst>
      <p:ext uri="{BB962C8B-B14F-4D97-AF65-F5344CB8AC3E}">
        <p14:creationId xmlns:p14="http://schemas.microsoft.com/office/powerpoint/2010/main" val="3713827515"/>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F182A3-8EBB-45D9-BDF7-55C069BC2292}"/>
              </a:ext>
            </a:extLst>
          </p:cNvPr>
          <p:cNvGrpSpPr/>
          <p:nvPr/>
        </p:nvGrpSpPr>
        <p:grpSpPr>
          <a:xfrm>
            <a:off x="1600677" y="2073333"/>
            <a:ext cx="9020768" cy="3558961"/>
            <a:chOff x="1600677" y="2073333"/>
            <a:chExt cx="9020768" cy="3558961"/>
          </a:xfrm>
        </p:grpSpPr>
        <p:sp>
          <p:nvSpPr>
            <p:cNvPr id="11" name="矩形 10"/>
            <p:cNvSpPr/>
            <p:nvPr/>
          </p:nvSpPr>
          <p:spPr>
            <a:xfrm>
              <a:off x="1600677" y="2073333"/>
              <a:ext cx="3846285" cy="23803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sp>
          <p:nvSpPr>
            <p:cNvPr id="83" name="矩形 82"/>
            <p:cNvSpPr/>
            <p:nvPr/>
          </p:nvSpPr>
          <p:spPr>
            <a:xfrm>
              <a:off x="6775160" y="3251951"/>
              <a:ext cx="3846285" cy="23803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gr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0FE79E-F2C7-42AC-8B68-B3BA3046163F}"/>
              </a:ext>
            </a:extLst>
          </p:cNvPr>
          <p:cNvGrpSpPr/>
          <p:nvPr/>
        </p:nvGrpSpPr>
        <p:grpSpPr>
          <a:xfrm>
            <a:off x="1528105" y="1839309"/>
            <a:ext cx="9165912" cy="4027009"/>
            <a:chOff x="1528105" y="1839309"/>
            <a:chExt cx="9165912" cy="4027009"/>
          </a:xfrm>
        </p:grpSpPr>
        <p:grpSp>
          <p:nvGrpSpPr>
            <p:cNvPr id="3" name="组合 2"/>
            <p:cNvGrpSpPr/>
            <p:nvPr/>
          </p:nvGrpSpPr>
          <p:grpSpPr>
            <a:xfrm>
              <a:off x="1528105" y="1839309"/>
              <a:ext cx="3991429" cy="2848391"/>
              <a:chOff x="1528105" y="2426049"/>
              <a:chExt cx="3991429" cy="2848391"/>
            </a:xfrm>
          </p:grpSpPr>
          <p:sp>
            <p:nvSpPr>
              <p:cNvPr id="80" name="任意多边形 79"/>
              <p:cNvSpPr/>
              <p:nvPr/>
            </p:nvSpPr>
            <p:spPr>
              <a:xfrm>
                <a:off x="1528105" y="2426049"/>
                <a:ext cx="220521" cy="2848391"/>
              </a:xfrm>
              <a:custGeom>
                <a:avLst/>
                <a:gdLst>
                  <a:gd name="connsiteX0" fmla="*/ 0 w 290286"/>
                  <a:gd name="connsiteY0" fmla="*/ 0 h 3749518"/>
                  <a:gd name="connsiteX1" fmla="*/ 127658 w 290286"/>
                  <a:gd name="connsiteY1" fmla="*/ 0 h 3749518"/>
                  <a:gd name="connsiteX2" fmla="*/ 290286 w 290286"/>
                  <a:gd name="connsiteY2" fmla="*/ 162628 h 3749518"/>
                  <a:gd name="connsiteX3" fmla="*/ 290286 w 290286"/>
                  <a:gd name="connsiteY3" fmla="*/ 663696 h 3749518"/>
                  <a:gd name="connsiteX4" fmla="*/ 145143 w 290286"/>
                  <a:gd name="connsiteY4" fmla="*/ 719660 h 3749518"/>
                  <a:gd name="connsiteX5" fmla="*/ 145143 w 290286"/>
                  <a:gd name="connsiteY5" fmla="*/ 3029858 h 3749518"/>
                  <a:gd name="connsiteX6" fmla="*/ 290286 w 290286"/>
                  <a:gd name="connsiteY6" fmla="*/ 3085824 h 3749518"/>
                  <a:gd name="connsiteX7" fmla="*/ 290286 w 290286"/>
                  <a:gd name="connsiteY7" fmla="*/ 3596867 h 3749518"/>
                  <a:gd name="connsiteX8" fmla="*/ 137635 w 290286"/>
                  <a:gd name="connsiteY8" fmla="*/ 3749518 h 3749518"/>
                  <a:gd name="connsiteX9" fmla="*/ 0 w 290286"/>
                  <a:gd name="connsiteY9" fmla="*/ 3749518 h 3749518"/>
                  <a:gd name="connsiteX10" fmla="*/ 0 w 290286"/>
                  <a:gd name="connsiteY10" fmla="*/ 2394891 h 3749518"/>
                  <a:gd name="connsiteX11" fmla="*/ 51197 w 290286"/>
                  <a:gd name="connsiteY11" fmla="*/ 2365668 h 3749518"/>
                  <a:gd name="connsiteX12" fmla="*/ 51197 w 290286"/>
                  <a:gd name="connsiteY12" fmla="*/ 1383852 h 3749518"/>
                  <a:gd name="connsiteX13" fmla="*/ 0 w 290286"/>
                  <a:gd name="connsiteY13" fmla="*/ 1354629 h 374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0286" h="3749518">
                    <a:moveTo>
                      <a:pt x="0" y="0"/>
                    </a:moveTo>
                    <a:lnTo>
                      <a:pt x="127658" y="0"/>
                    </a:lnTo>
                    <a:lnTo>
                      <a:pt x="290286" y="162628"/>
                    </a:lnTo>
                    <a:lnTo>
                      <a:pt x="290286" y="663696"/>
                    </a:lnTo>
                    <a:lnTo>
                      <a:pt x="145143" y="719660"/>
                    </a:lnTo>
                    <a:lnTo>
                      <a:pt x="145143" y="3029858"/>
                    </a:lnTo>
                    <a:lnTo>
                      <a:pt x="290286" y="3085824"/>
                    </a:lnTo>
                    <a:lnTo>
                      <a:pt x="290286" y="3596867"/>
                    </a:lnTo>
                    <a:lnTo>
                      <a:pt x="137635" y="3749518"/>
                    </a:lnTo>
                    <a:lnTo>
                      <a:pt x="0" y="3749518"/>
                    </a:lnTo>
                    <a:lnTo>
                      <a:pt x="0" y="2394891"/>
                    </a:lnTo>
                    <a:lnTo>
                      <a:pt x="51197" y="2365668"/>
                    </a:lnTo>
                    <a:lnTo>
                      <a:pt x="51197" y="1383852"/>
                    </a:lnTo>
                    <a:lnTo>
                      <a:pt x="0" y="1354629"/>
                    </a:lnTo>
                    <a:close/>
                  </a:path>
                </a:pathLst>
              </a:custGeom>
              <a:solidFill>
                <a:schemeClr val="accent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sp>
            <p:nvSpPr>
              <p:cNvPr id="81" name="任意多边形 80"/>
              <p:cNvSpPr/>
              <p:nvPr/>
            </p:nvSpPr>
            <p:spPr>
              <a:xfrm flipH="1">
                <a:off x="5299013" y="2426049"/>
                <a:ext cx="220521" cy="2848391"/>
              </a:xfrm>
              <a:custGeom>
                <a:avLst/>
                <a:gdLst>
                  <a:gd name="connsiteX0" fmla="*/ 0 w 290286"/>
                  <a:gd name="connsiteY0" fmla="*/ 0 h 3749518"/>
                  <a:gd name="connsiteX1" fmla="*/ 127658 w 290286"/>
                  <a:gd name="connsiteY1" fmla="*/ 0 h 3749518"/>
                  <a:gd name="connsiteX2" fmla="*/ 290286 w 290286"/>
                  <a:gd name="connsiteY2" fmla="*/ 162628 h 3749518"/>
                  <a:gd name="connsiteX3" fmla="*/ 290286 w 290286"/>
                  <a:gd name="connsiteY3" fmla="*/ 663696 h 3749518"/>
                  <a:gd name="connsiteX4" fmla="*/ 145143 w 290286"/>
                  <a:gd name="connsiteY4" fmla="*/ 719660 h 3749518"/>
                  <a:gd name="connsiteX5" fmla="*/ 145143 w 290286"/>
                  <a:gd name="connsiteY5" fmla="*/ 3029858 h 3749518"/>
                  <a:gd name="connsiteX6" fmla="*/ 290286 w 290286"/>
                  <a:gd name="connsiteY6" fmla="*/ 3085824 h 3749518"/>
                  <a:gd name="connsiteX7" fmla="*/ 290286 w 290286"/>
                  <a:gd name="connsiteY7" fmla="*/ 3596867 h 3749518"/>
                  <a:gd name="connsiteX8" fmla="*/ 137635 w 290286"/>
                  <a:gd name="connsiteY8" fmla="*/ 3749518 h 3749518"/>
                  <a:gd name="connsiteX9" fmla="*/ 0 w 290286"/>
                  <a:gd name="connsiteY9" fmla="*/ 3749518 h 3749518"/>
                  <a:gd name="connsiteX10" fmla="*/ 0 w 290286"/>
                  <a:gd name="connsiteY10" fmla="*/ 2394891 h 3749518"/>
                  <a:gd name="connsiteX11" fmla="*/ 51197 w 290286"/>
                  <a:gd name="connsiteY11" fmla="*/ 2365668 h 3749518"/>
                  <a:gd name="connsiteX12" fmla="*/ 51197 w 290286"/>
                  <a:gd name="connsiteY12" fmla="*/ 1383852 h 3749518"/>
                  <a:gd name="connsiteX13" fmla="*/ 0 w 290286"/>
                  <a:gd name="connsiteY13" fmla="*/ 1354629 h 374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0286" h="3749518">
                    <a:moveTo>
                      <a:pt x="0" y="0"/>
                    </a:moveTo>
                    <a:lnTo>
                      <a:pt x="127658" y="0"/>
                    </a:lnTo>
                    <a:lnTo>
                      <a:pt x="290286" y="162628"/>
                    </a:lnTo>
                    <a:lnTo>
                      <a:pt x="290286" y="663696"/>
                    </a:lnTo>
                    <a:lnTo>
                      <a:pt x="145143" y="719660"/>
                    </a:lnTo>
                    <a:lnTo>
                      <a:pt x="145143" y="3029858"/>
                    </a:lnTo>
                    <a:lnTo>
                      <a:pt x="290286" y="3085824"/>
                    </a:lnTo>
                    <a:lnTo>
                      <a:pt x="290286" y="3596867"/>
                    </a:lnTo>
                    <a:lnTo>
                      <a:pt x="137635" y="3749518"/>
                    </a:lnTo>
                    <a:lnTo>
                      <a:pt x="0" y="3749518"/>
                    </a:lnTo>
                    <a:lnTo>
                      <a:pt x="0" y="2394891"/>
                    </a:lnTo>
                    <a:lnTo>
                      <a:pt x="51197" y="2365668"/>
                    </a:lnTo>
                    <a:lnTo>
                      <a:pt x="51197" y="1383852"/>
                    </a:lnTo>
                    <a:lnTo>
                      <a:pt x="0" y="1354629"/>
                    </a:lnTo>
                    <a:close/>
                  </a:path>
                </a:pathLst>
              </a:custGeom>
              <a:solidFill>
                <a:schemeClr val="accent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grpSp>
        <p:grpSp>
          <p:nvGrpSpPr>
            <p:cNvPr id="4" name="组合 3"/>
            <p:cNvGrpSpPr/>
            <p:nvPr/>
          </p:nvGrpSpPr>
          <p:grpSpPr>
            <a:xfrm>
              <a:off x="6702588" y="3017927"/>
              <a:ext cx="3991429" cy="2848391"/>
              <a:chOff x="6702588" y="3017927"/>
              <a:chExt cx="3991429" cy="2848391"/>
            </a:xfrm>
          </p:grpSpPr>
          <p:sp>
            <p:nvSpPr>
              <p:cNvPr id="85" name="任意多边形 84"/>
              <p:cNvSpPr/>
              <p:nvPr/>
            </p:nvSpPr>
            <p:spPr>
              <a:xfrm>
                <a:off x="6702588" y="3017927"/>
                <a:ext cx="220521" cy="2848391"/>
              </a:xfrm>
              <a:custGeom>
                <a:avLst/>
                <a:gdLst>
                  <a:gd name="connsiteX0" fmla="*/ 0 w 290286"/>
                  <a:gd name="connsiteY0" fmla="*/ 0 h 3749518"/>
                  <a:gd name="connsiteX1" fmla="*/ 127658 w 290286"/>
                  <a:gd name="connsiteY1" fmla="*/ 0 h 3749518"/>
                  <a:gd name="connsiteX2" fmla="*/ 290286 w 290286"/>
                  <a:gd name="connsiteY2" fmla="*/ 162628 h 3749518"/>
                  <a:gd name="connsiteX3" fmla="*/ 290286 w 290286"/>
                  <a:gd name="connsiteY3" fmla="*/ 663696 h 3749518"/>
                  <a:gd name="connsiteX4" fmla="*/ 145143 w 290286"/>
                  <a:gd name="connsiteY4" fmla="*/ 719660 h 3749518"/>
                  <a:gd name="connsiteX5" fmla="*/ 145143 w 290286"/>
                  <a:gd name="connsiteY5" fmla="*/ 3029858 h 3749518"/>
                  <a:gd name="connsiteX6" fmla="*/ 290286 w 290286"/>
                  <a:gd name="connsiteY6" fmla="*/ 3085824 h 3749518"/>
                  <a:gd name="connsiteX7" fmla="*/ 290286 w 290286"/>
                  <a:gd name="connsiteY7" fmla="*/ 3596867 h 3749518"/>
                  <a:gd name="connsiteX8" fmla="*/ 137635 w 290286"/>
                  <a:gd name="connsiteY8" fmla="*/ 3749518 h 3749518"/>
                  <a:gd name="connsiteX9" fmla="*/ 0 w 290286"/>
                  <a:gd name="connsiteY9" fmla="*/ 3749518 h 3749518"/>
                  <a:gd name="connsiteX10" fmla="*/ 0 w 290286"/>
                  <a:gd name="connsiteY10" fmla="*/ 2394891 h 3749518"/>
                  <a:gd name="connsiteX11" fmla="*/ 51197 w 290286"/>
                  <a:gd name="connsiteY11" fmla="*/ 2365668 h 3749518"/>
                  <a:gd name="connsiteX12" fmla="*/ 51197 w 290286"/>
                  <a:gd name="connsiteY12" fmla="*/ 1383852 h 3749518"/>
                  <a:gd name="connsiteX13" fmla="*/ 0 w 290286"/>
                  <a:gd name="connsiteY13" fmla="*/ 1354629 h 374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0286" h="3749518">
                    <a:moveTo>
                      <a:pt x="0" y="0"/>
                    </a:moveTo>
                    <a:lnTo>
                      <a:pt x="127658" y="0"/>
                    </a:lnTo>
                    <a:lnTo>
                      <a:pt x="290286" y="162628"/>
                    </a:lnTo>
                    <a:lnTo>
                      <a:pt x="290286" y="663696"/>
                    </a:lnTo>
                    <a:lnTo>
                      <a:pt x="145143" y="719660"/>
                    </a:lnTo>
                    <a:lnTo>
                      <a:pt x="145143" y="3029858"/>
                    </a:lnTo>
                    <a:lnTo>
                      <a:pt x="290286" y="3085824"/>
                    </a:lnTo>
                    <a:lnTo>
                      <a:pt x="290286" y="3596867"/>
                    </a:lnTo>
                    <a:lnTo>
                      <a:pt x="137635" y="3749518"/>
                    </a:lnTo>
                    <a:lnTo>
                      <a:pt x="0" y="3749518"/>
                    </a:lnTo>
                    <a:lnTo>
                      <a:pt x="0" y="2394891"/>
                    </a:lnTo>
                    <a:lnTo>
                      <a:pt x="51197" y="2365668"/>
                    </a:lnTo>
                    <a:lnTo>
                      <a:pt x="51197" y="1383852"/>
                    </a:lnTo>
                    <a:lnTo>
                      <a:pt x="0" y="1354629"/>
                    </a:lnTo>
                    <a:close/>
                  </a:path>
                </a:pathLst>
              </a:custGeom>
              <a:solidFill>
                <a:schemeClr val="accent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sp>
            <p:nvSpPr>
              <p:cNvPr id="86" name="任意多边形 85"/>
              <p:cNvSpPr/>
              <p:nvPr/>
            </p:nvSpPr>
            <p:spPr>
              <a:xfrm flipH="1">
                <a:off x="10473496" y="3017927"/>
                <a:ext cx="220521" cy="2848391"/>
              </a:xfrm>
              <a:custGeom>
                <a:avLst/>
                <a:gdLst>
                  <a:gd name="connsiteX0" fmla="*/ 0 w 290286"/>
                  <a:gd name="connsiteY0" fmla="*/ 0 h 3749518"/>
                  <a:gd name="connsiteX1" fmla="*/ 127658 w 290286"/>
                  <a:gd name="connsiteY1" fmla="*/ 0 h 3749518"/>
                  <a:gd name="connsiteX2" fmla="*/ 290286 w 290286"/>
                  <a:gd name="connsiteY2" fmla="*/ 162628 h 3749518"/>
                  <a:gd name="connsiteX3" fmla="*/ 290286 w 290286"/>
                  <a:gd name="connsiteY3" fmla="*/ 663696 h 3749518"/>
                  <a:gd name="connsiteX4" fmla="*/ 145143 w 290286"/>
                  <a:gd name="connsiteY4" fmla="*/ 719660 h 3749518"/>
                  <a:gd name="connsiteX5" fmla="*/ 145143 w 290286"/>
                  <a:gd name="connsiteY5" fmla="*/ 3029858 h 3749518"/>
                  <a:gd name="connsiteX6" fmla="*/ 290286 w 290286"/>
                  <a:gd name="connsiteY6" fmla="*/ 3085824 h 3749518"/>
                  <a:gd name="connsiteX7" fmla="*/ 290286 w 290286"/>
                  <a:gd name="connsiteY7" fmla="*/ 3596867 h 3749518"/>
                  <a:gd name="connsiteX8" fmla="*/ 137635 w 290286"/>
                  <a:gd name="connsiteY8" fmla="*/ 3749518 h 3749518"/>
                  <a:gd name="connsiteX9" fmla="*/ 0 w 290286"/>
                  <a:gd name="connsiteY9" fmla="*/ 3749518 h 3749518"/>
                  <a:gd name="connsiteX10" fmla="*/ 0 w 290286"/>
                  <a:gd name="connsiteY10" fmla="*/ 2394891 h 3749518"/>
                  <a:gd name="connsiteX11" fmla="*/ 51197 w 290286"/>
                  <a:gd name="connsiteY11" fmla="*/ 2365668 h 3749518"/>
                  <a:gd name="connsiteX12" fmla="*/ 51197 w 290286"/>
                  <a:gd name="connsiteY12" fmla="*/ 1383852 h 3749518"/>
                  <a:gd name="connsiteX13" fmla="*/ 0 w 290286"/>
                  <a:gd name="connsiteY13" fmla="*/ 1354629 h 374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0286" h="3749518">
                    <a:moveTo>
                      <a:pt x="0" y="0"/>
                    </a:moveTo>
                    <a:lnTo>
                      <a:pt x="127658" y="0"/>
                    </a:lnTo>
                    <a:lnTo>
                      <a:pt x="290286" y="162628"/>
                    </a:lnTo>
                    <a:lnTo>
                      <a:pt x="290286" y="663696"/>
                    </a:lnTo>
                    <a:lnTo>
                      <a:pt x="145143" y="719660"/>
                    </a:lnTo>
                    <a:lnTo>
                      <a:pt x="145143" y="3029858"/>
                    </a:lnTo>
                    <a:lnTo>
                      <a:pt x="290286" y="3085824"/>
                    </a:lnTo>
                    <a:lnTo>
                      <a:pt x="290286" y="3596867"/>
                    </a:lnTo>
                    <a:lnTo>
                      <a:pt x="137635" y="3749518"/>
                    </a:lnTo>
                    <a:lnTo>
                      <a:pt x="0" y="3749518"/>
                    </a:lnTo>
                    <a:lnTo>
                      <a:pt x="0" y="2394891"/>
                    </a:lnTo>
                    <a:lnTo>
                      <a:pt x="51197" y="2365668"/>
                    </a:lnTo>
                    <a:lnTo>
                      <a:pt x="51197" y="1383852"/>
                    </a:lnTo>
                    <a:lnTo>
                      <a:pt x="0" y="1354629"/>
                    </a:lnTo>
                    <a:close/>
                  </a:path>
                </a:pathLst>
              </a:custGeom>
              <a:solidFill>
                <a:schemeClr val="accent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accent1"/>
                  </a:solidFill>
                  <a:effectLst/>
                  <a:uLnTx/>
                  <a:uFillTx/>
                  <a:cs typeface="+mn-ea"/>
                  <a:sym typeface="+mn-lt"/>
                </a:endParaRPr>
              </a:p>
            </p:txBody>
          </p:sp>
        </p:grpSp>
      </p:grpSp>
      <p:sp>
        <p:nvSpPr>
          <p:cNvPr id="33" name="文本框 32"/>
          <p:cNvSpPr txBox="1"/>
          <p:nvPr/>
        </p:nvSpPr>
        <p:spPr>
          <a:xfrm>
            <a:off x="1497983" y="4687700"/>
            <a:ext cx="3998259" cy="1415772"/>
          </a:xfrm>
          <a:prstGeom prst="rect">
            <a:avLst/>
          </a:prstGeom>
          <a:noFill/>
        </p:spPr>
        <p:txBody>
          <a:bodyPr wrap="square" rtlCol="0">
            <a:spAutoFit/>
          </a:bodyPr>
          <a:lstStyle/>
          <a:p>
            <a:r>
              <a:rPr lang="en-US" altLang="zh-CN" sz="3200" b="1">
                <a:cs typeface="+mn-ea"/>
                <a:sym typeface="+mn-lt"/>
              </a:rPr>
              <a:t>1</a:t>
            </a:r>
            <a:r>
              <a:rPr lang="zh-CN" altLang="en-US" sz="3200" b="1">
                <a:cs typeface="+mn-ea"/>
                <a:sym typeface="+mn-lt"/>
              </a:rPr>
              <a:t>、</a:t>
            </a:r>
            <a:r>
              <a:rPr lang="zh-CN" altLang="en-US" b="1">
                <a:solidFill>
                  <a:srgbClr val="5AAC7C"/>
                </a:solidFill>
                <a:cs typeface="+mn-ea"/>
                <a:sym typeface="+mn-lt"/>
              </a:rPr>
              <a:t>北京市密云县</a:t>
            </a:r>
            <a:r>
              <a:rPr lang="zh-CN" altLang="en-US" b="1">
                <a:cs typeface="+mn-ea"/>
                <a:sym typeface="+mn-lt"/>
              </a:rPr>
              <a:t>在举办迎春灯展过程中，由于领导和管理责任不落实，导致彩虹桥上拥挤、踩踏。</a:t>
            </a:r>
            <a:r>
              <a:rPr lang="zh-CN" altLang="en-US" b="1">
                <a:solidFill>
                  <a:srgbClr val="5AAC7C"/>
                </a:solidFill>
                <a:cs typeface="+mn-ea"/>
                <a:sym typeface="+mn-lt"/>
              </a:rPr>
              <a:t>造成37人死亡、37人受伤的特大伤亡事故。</a:t>
            </a:r>
          </a:p>
        </p:txBody>
      </p:sp>
      <p:sp>
        <p:nvSpPr>
          <p:cNvPr id="5" name="文本框 4"/>
          <p:cNvSpPr txBox="1"/>
          <p:nvPr/>
        </p:nvSpPr>
        <p:spPr>
          <a:xfrm>
            <a:off x="6495760" y="1442168"/>
            <a:ext cx="4604040" cy="1692771"/>
          </a:xfrm>
          <a:prstGeom prst="rect">
            <a:avLst/>
          </a:prstGeom>
          <a:noFill/>
        </p:spPr>
        <p:txBody>
          <a:bodyPr wrap="square" rtlCol="0">
            <a:spAutoFit/>
          </a:bodyPr>
          <a:lstStyle/>
          <a:p>
            <a:pPr algn="ctr">
              <a:defRPr/>
            </a:pPr>
            <a:r>
              <a:rPr lang="en-US" altLang="zh-CN" sz="3200" b="1">
                <a:cs typeface="+mn-ea"/>
                <a:sym typeface="+mn-lt"/>
              </a:rPr>
              <a:t>2</a:t>
            </a:r>
            <a:r>
              <a:rPr lang="zh-CN" altLang="en-US" b="1">
                <a:cs typeface="+mn-ea"/>
                <a:sym typeface="+mn-lt"/>
              </a:rPr>
              <a:t>、</a:t>
            </a:r>
            <a:r>
              <a:rPr lang="en-US" altLang="zh-CN" b="1">
                <a:solidFill>
                  <a:srgbClr val="5AAC7C"/>
                </a:solidFill>
                <a:cs typeface="+mn-ea"/>
                <a:sym typeface="+mn-lt"/>
              </a:rPr>
              <a:t>2014</a:t>
            </a:r>
            <a:r>
              <a:rPr lang="zh-CN" altLang="en-US" b="1">
                <a:solidFill>
                  <a:srgbClr val="5AAC7C"/>
                </a:solidFill>
                <a:cs typeface="+mn-ea"/>
                <a:sym typeface="+mn-lt"/>
              </a:rPr>
              <a:t>年12月31日晚</a:t>
            </a:r>
            <a:r>
              <a:rPr lang="en-US" altLang="zh-CN" b="1">
                <a:solidFill>
                  <a:srgbClr val="5AAC7C"/>
                </a:solidFill>
                <a:cs typeface="+mn-ea"/>
                <a:sym typeface="+mn-lt"/>
              </a:rPr>
              <a:t>23</a:t>
            </a:r>
            <a:r>
              <a:rPr lang="zh-CN" altLang="en-US" b="1">
                <a:solidFill>
                  <a:srgbClr val="5AAC7C"/>
                </a:solidFill>
                <a:cs typeface="+mn-ea"/>
                <a:sym typeface="+mn-lt"/>
              </a:rPr>
              <a:t>点</a:t>
            </a:r>
            <a:r>
              <a:rPr lang="en-US" altLang="zh-CN" b="1">
                <a:solidFill>
                  <a:srgbClr val="5AAC7C"/>
                </a:solidFill>
                <a:cs typeface="+mn-ea"/>
                <a:sym typeface="+mn-lt"/>
              </a:rPr>
              <a:t>35</a:t>
            </a:r>
            <a:r>
              <a:rPr lang="zh-CN" altLang="en-US" b="1">
                <a:solidFill>
                  <a:srgbClr val="5AAC7C"/>
                </a:solidFill>
                <a:cs typeface="+mn-ea"/>
                <a:sym typeface="+mn-lt"/>
              </a:rPr>
              <a:t>分时</a:t>
            </a:r>
            <a:r>
              <a:rPr lang="zh-CN" altLang="en-US">
                <a:cs typeface="+mn-ea"/>
                <a:sym typeface="+mn-lt"/>
              </a:rPr>
              <a:t>，上海市黄埔区外滩在群众自发进行的迎新年活动中发生拥挤踩踏事件。</a:t>
            </a:r>
            <a:r>
              <a:rPr lang="zh-CN" altLang="en-US">
                <a:solidFill>
                  <a:srgbClr val="5AAC7C"/>
                </a:solidFill>
                <a:cs typeface="+mn-ea"/>
                <a:sym typeface="+mn-lt"/>
              </a:rPr>
              <a:t>截至目前，事件已造成</a:t>
            </a:r>
            <a:r>
              <a:rPr lang="en-US" altLang="zh-CN">
                <a:solidFill>
                  <a:srgbClr val="5AAC7C"/>
                </a:solidFill>
                <a:cs typeface="+mn-ea"/>
                <a:sym typeface="+mn-lt"/>
              </a:rPr>
              <a:t>36</a:t>
            </a:r>
            <a:r>
              <a:rPr lang="zh-CN" altLang="en-US">
                <a:solidFill>
                  <a:srgbClr val="5AAC7C"/>
                </a:solidFill>
                <a:cs typeface="+mn-ea"/>
                <a:sym typeface="+mn-lt"/>
              </a:rPr>
              <a:t>人死亡，</a:t>
            </a:r>
            <a:r>
              <a:rPr lang="en-US" altLang="zh-CN">
                <a:solidFill>
                  <a:srgbClr val="5AAC7C"/>
                </a:solidFill>
                <a:cs typeface="+mn-ea"/>
                <a:sym typeface="+mn-lt"/>
              </a:rPr>
              <a:t>4</a:t>
            </a:r>
            <a:r>
              <a:rPr lang="zh-CN" altLang="en-US">
                <a:solidFill>
                  <a:srgbClr val="5AAC7C"/>
                </a:solidFill>
                <a:cs typeface="+mn-ea"/>
                <a:sym typeface="+mn-lt"/>
              </a:rPr>
              <a:t>7人受伤，</a:t>
            </a:r>
            <a:r>
              <a:rPr lang="zh-CN" altLang="en-US" u="sng">
                <a:solidFill>
                  <a:srgbClr val="5AAC7C"/>
                </a:solidFill>
                <a:cs typeface="+mn-ea"/>
                <a:sym typeface="+mn-lt"/>
              </a:rPr>
              <a:t>伤者多是学生</a:t>
            </a:r>
            <a:r>
              <a:rPr lang="zh-CN" altLang="en-US">
                <a:solidFill>
                  <a:srgbClr val="5AAC7C"/>
                </a:solidFill>
                <a:cs typeface="+mn-ea"/>
                <a:sym typeface="+mn-lt"/>
              </a:rPr>
              <a:t>。 </a:t>
            </a:r>
          </a:p>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accent1"/>
              </a:solidFill>
              <a:effectLst/>
              <a:uLnTx/>
              <a:uFillTx/>
              <a:cs typeface="+mn-ea"/>
              <a:sym typeface="+mn-lt"/>
            </a:endParaRPr>
          </a:p>
        </p:txBody>
      </p:sp>
      <p:sp>
        <p:nvSpPr>
          <p:cNvPr id="16" name="Rectangle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ABF3B7-02D4-4CAE-B708-5284AE6C28C8}"/>
              </a:ext>
            </a:extLst>
          </p:cNvPr>
          <p:cNvSpPr txBox="1">
            <a:spLocks noChangeArrowheads="1"/>
          </p:cNvSpPr>
          <p:nvPr/>
        </p:nvSpPr>
        <p:spPr>
          <a:xfrm>
            <a:off x="1821198" y="1352738"/>
            <a:ext cx="6215062" cy="868363"/>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zh-CN" sz="4800" b="1">
                <a:solidFill>
                  <a:srgbClr val="5AAC7C"/>
                </a:solidFill>
                <a:latin typeface="+mn-lt"/>
                <a:ea typeface="+mn-ea"/>
                <a:cs typeface="+mn-ea"/>
                <a:sym typeface="+mn-lt"/>
              </a:rPr>
              <a:t>二、国内踩踏事故</a:t>
            </a:r>
            <a:r>
              <a:rPr lang="zh-CN" altLang="zh-CN" sz="4800" b="1">
                <a:latin typeface="+mn-lt"/>
                <a:ea typeface="+mn-ea"/>
                <a:cs typeface="+mn-ea"/>
                <a:sym typeface="+mn-lt"/>
              </a:rPr>
              <a:t/>
            </a:r>
            <a:br>
              <a:rPr lang="zh-CN" altLang="zh-CN" sz="4800" b="1">
                <a:latin typeface="+mn-lt"/>
                <a:ea typeface="+mn-ea"/>
                <a:cs typeface="+mn-ea"/>
                <a:sym typeface="+mn-lt"/>
              </a:rPr>
            </a:br>
            <a:endParaRPr lang="zh-CN" altLang="zh-CN" sz="4800" b="1">
              <a:latin typeface="+mn-lt"/>
              <a:ea typeface="+mn-ea"/>
              <a:cs typeface="+mn-ea"/>
              <a:sym typeface="+mn-lt"/>
            </a:endParaRPr>
          </a:p>
        </p:txBody>
      </p:sp>
      <p:pic>
        <p:nvPicPr>
          <p:cNvPr id="17" name="Picture 3" descr="1603341">
            <a:hlinkClick r:id="rId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876A08-0258-4940-A623-5DA380EBB3A4}"/>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48849" y="2073333"/>
            <a:ext cx="3786752" cy="2380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 name="Picture 4" descr="f9dcd100baa1cd116663e981ba12c8fcc2ce2dbd">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5BDF0D-876C-4992-9615-A0174D2FF55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768424" y="3263503"/>
            <a:ext cx="3861476" cy="2368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408C04-91CA-45C5-B60F-32E9ACB5D543}"/>
              </a:ext>
            </a:extLst>
          </p:cNvPr>
          <p:cNvGrpSpPr/>
          <p:nvPr/>
        </p:nvGrpSpPr>
        <p:grpSpPr>
          <a:xfrm>
            <a:off x="1584732" y="2941696"/>
            <a:ext cx="1744525" cy="655320"/>
            <a:chOff x="1584732" y="2941696"/>
            <a:chExt cx="1744525" cy="655320"/>
          </a:xfrm>
        </p:grpSpPr>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CE5E93-F2E8-48CD-808B-6B10B3A7E7FD}"/>
                </a:ext>
              </a:extLst>
            </p:cNvPr>
            <p:cNvSpPr/>
            <p:nvPr/>
          </p:nvSpPr>
          <p:spPr>
            <a:xfrm>
              <a:off x="1584732" y="2941696"/>
              <a:ext cx="1744525" cy="655320"/>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BC6DDF7-1B78-46CD-B396-FFBE845A8434}"/>
                </a:ext>
              </a:extLst>
            </p:cNvPr>
            <p:cNvSpPr txBox="1"/>
            <p:nvPr/>
          </p:nvSpPr>
          <p:spPr>
            <a:xfrm>
              <a:off x="1606920" y="2976968"/>
              <a:ext cx="1005403" cy="584775"/>
            </a:xfrm>
            <a:prstGeom prst="rect">
              <a:avLst/>
            </a:prstGeom>
            <a:noFill/>
          </p:spPr>
          <p:txBody>
            <a:bodyPr wrap="none" rtlCol="0">
              <a:spAutoFit/>
            </a:bodyPr>
            <a:lstStyle/>
            <a:p>
              <a:r>
                <a:rPr lang="zh-CN" altLang="en-US" sz="3200" b="1">
                  <a:solidFill>
                    <a:schemeClr val="bg1"/>
                  </a:solidFill>
                  <a:cs typeface="+mn-ea"/>
                  <a:sym typeface="+mn-lt"/>
                </a:rPr>
                <a:t>北京</a:t>
              </a:r>
            </a:p>
          </p:txBody>
        </p:sp>
      </p:grpSp>
      <p:grpSp>
        <p:nvGrpSpPr>
          <p:cNvPr id="22" name="组合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4AA28D-4518-4BB1-852B-00C21FD1C698}"/>
              </a:ext>
            </a:extLst>
          </p:cNvPr>
          <p:cNvGrpSpPr/>
          <p:nvPr/>
        </p:nvGrpSpPr>
        <p:grpSpPr>
          <a:xfrm>
            <a:off x="6766705" y="4126016"/>
            <a:ext cx="1744525" cy="655320"/>
            <a:chOff x="1584732" y="2941696"/>
            <a:chExt cx="1744525" cy="655320"/>
          </a:xfrm>
        </p:grpSpPr>
        <p:sp>
          <p:nvSpPr>
            <p:cNvPr id="23" name="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EBE165D-C8D4-4A7A-9294-4BD6EF542FC9}"/>
                </a:ext>
              </a:extLst>
            </p:cNvPr>
            <p:cNvSpPr/>
            <p:nvPr/>
          </p:nvSpPr>
          <p:spPr>
            <a:xfrm>
              <a:off x="1584732" y="2941696"/>
              <a:ext cx="1744525" cy="655320"/>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A05EA4F-8C71-4061-B3C9-563106CE3F3A}"/>
                </a:ext>
              </a:extLst>
            </p:cNvPr>
            <p:cNvSpPr txBox="1"/>
            <p:nvPr/>
          </p:nvSpPr>
          <p:spPr>
            <a:xfrm>
              <a:off x="1606920" y="2976968"/>
              <a:ext cx="1005403" cy="584775"/>
            </a:xfrm>
            <a:prstGeom prst="rect">
              <a:avLst/>
            </a:prstGeom>
            <a:noFill/>
          </p:spPr>
          <p:txBody>
            <a:bodyPr wrap="none" rtlCol="0">
              <a:spAutoFit/>
            </a:bodyPr>
            <a:lstStyle/>
            <a:p>
              <a:r>
                <a:rPr lang="zh-CN" altLang="en-US" sz="3200" b="1">
                  <a:solidFill>
                    <a:schemeClr val="bg1"/>
                  </a:solidFill>
                  <a:cs typeface="+mn-ea"/>
                  <a:sym typeface="+mn-lt"/>
                </a:rPr>
                <a:t>上海</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E6936B-6BE0-4CEB-8712-8E2FEC38B124}"/>
              </a:ext>
            </a:extLst>
          </p:cNvPr>
          <p:cNvGrpSpPr/>
          <p:nvPr/>
        </p:nvGrpSpPr>
        <p:grpSpPr>
          <a:xfrm>
            <a:off x="0" y="212725"/>
            <a:ext cx="2963955" cy="565150"/>
            <a:chOff x="0" y="212725"/>
            <a:chExt cx="2963955" cy="565150"/>
          </a:xfrm>
        </p:grpSpPr>
        <p:sp>
          <p:nvSpPr>
            <p:cNvPr id="26" name="矩形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24F817-E50B-433E-82CD-83BE8112BF53}"/>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27" name="组合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0741EA-3E92-494D-A483-E8AFE5B6A1A9}"/>
                </a:ext>
              </a:extLst>
            </p:cNvPr>
            <p:cNvGrpSpPr/>
            <p:nvPr/>
          </p:nvGrpSpPr>
          <p:grpSpPr>
            <a:xfrm>
              <a:off x="245745" y="213360"/>
              <a:ext cx="563880" cy="563880"/>
              <a:chOff x="276225" y="213360"/>
              <a:chExt cx="563880" cy="563880"/>
            </a:xfrm>
            <a:solidFill>
              <a:schemeClr val="accent2"/>
            </a:solidFill>
          </p:grpSpPr>
          <p:sp>
            <p:nvSpPr>
              <p:cNvPr id="29" name="矩形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A377D69-729C-4401-B0DB-234264D50368}"/>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29B022-F466-4B11-AE51-7835E6407217}"/>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6B9C98-9F2F-4835-832F-7485E10739A4}"/>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踩踏事件回顾</a:t>
              </a:r>
              <a:endParaRPr lang="en-US" altLang="zh-CN" sz="2400" b="1">
                <a:solidFill>
                  <a:srgbClr val="5AAC7C"/>
                </a:solidFill>
                <a:latin typeface="+mn-lt"/>
                <a:ea typeface="+mn-ea"/>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2"/>
          <p:cNvSpPr/>
          <p:nvPr/>
        </p:nvSpPr>
        <p:spPr bwMode="auto">
          <a:xfrm>
            <a:off x="7132815" y="5240638"/>
            <a:ext cx="550039" cy="634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1"/>
          </a:solidFill>
          <a:ln>
            <a:noFill/>
          </a:ln>
          <a:effec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00000"/>
              </a:lnSpc>
            </a:pPr>
            <a:r>
              <a:rPr lang="es-ES" altLang="zh-CN" sz="1600" b="0">
                <a:solidFill>
                  <a:schemeClr val="tx1">
                    <a:lumMod val="65000"/>
                    <a:lumOff val="35000"/>
                  </a:schemeClr>
                </a:solidFill>
                <a:latin typeface="+mn-lt"/>
                <a:ea typeface="+mn-ea"/>
                <a:cs typeface="+mn-ea"/>
                <a:sym typeface="+mn-lt"/>
              </a:rPr>
              <a:t> </a:t>
            </a:r>
            <a:endParaRPr lang="es-ES" altLang="zh-CN" sz="1200">
              <a:solidFill>
                <a:schemeClr val="tx1">
                  <a:lumMod val="65000"/>
                  <a:lumOff val="35000"/>
                </a:schemeClr>
              </a:solidFill>
              <a:latin typeface="+mn-lt"/>
              <a:ea typeface="+mn-ea"/>
              <a:cs typeface="+mn-ea"/>
              <a:sym typeface="+mn-lt"/>
            </a:endParaRPr>
          </a:p>
        </p:txBody>
      </p:sp>
      <p:sp>
        <p:nvSpPr>
          <p:cNvPr id="41" name="AutoShape 4"/>
          <p:cNvSpPr/>
          <p:nvPr/>
        </p:nvSpPr>
        <p:spPr bwMode="auto">
          <a:xfrm>
            <a:off x="4517551" y="3226159"/>
            <a:ext cx="550039" cy="634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1"/>
          </a:solidFill>
          <a:ln>
            <a:noFill/>
          </a:ln>
          <a:effectLst/>
        </p:spPr>
        <p:txBody>
          <a:bodyPr lIns="0" tIns="0" rIns="0" bIns="0" anchor="ctr"/>
          <a:lstStyle/>
          <a:p>
            <a:pPr>
              <a:lnSpc>
                <a:spcPct val="100000"/>
              </a:lnSpc>
              <a:defRPr/>
            </a:pPr>
            <a:endParaRPr lang="es-ES" sz="1600">
              <a:solidFill>
                <a:schemeClr val="tx1">
                  <a:lumMod val="65000"/>
                  <a:lumOff val="35000"/>
                </a:schemeClr>
              </a:solidFill>
              <a:cs typeface="+mn-ea"/>
              <a:sym typeface="+mn-lt"/>
            </a:endParaRPr>
          </a:p>
        </p:txBody>
      </p:sp>
      <p:sp>
        <p:nvSpPr>
          <p:cNvPr id="42" name="AutoShape 6"/>
          <p:cNvSpPr/>
          <p:nvPr/>
        </p:nvSpPr>
        <p:spPr bwMode="auto">
          <a:xfrm>
            <a:off x="7120115" y="3750812"/>
            <a:ext cx="550039" cy="634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1"/>
          </a:solidFill>
          <a:ln>
            <a:noFill/>
          </a:ln>
          <a:effectLst/>
        </p:spPr>
        <p:txBody>
          <a:bodyPr lIns="0" tIns="0" rIns="0" bIns="0" anchor="ctr"/>
          <a:lstStyle/>
          <a:p>
            <a:pPr>
              <a:lnSpc>
                <a:spcPct val="100000"/>
              </a:lnSpc>
              <a:defRPr/>
            </a:pPr>
            <a:endParaRPr lang="es-ES" sz="1600">
              <a:solidFill>
                <a:schemeClr val="tx1">
                  <a:lumMod val="65000"/>
                  <a:lumOff val="35000"/>
                </a:schemeClr>
              </a:solidFill>
              <a:cs typeface="+mn-ea"/>
              <a:sym typeface="+mn-lt"/>
            </a:endParaRPr>
          </a:p>
        </p:txBody>
      </p:sp>
      <p:sp>
        <p:nvSpPr>
          <p:cNvPr id="43" name="AutoShape 8"/>
          <p:cNvSpPr/>
          <p:nvPr/>
        </p:nvSpPr>
        <p:spPr bwMode="auto">
          <a:xfrm>
            <a:off x="4504852" y="1905397"/>
            <a:ext cx="550039" cy="63498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0800" y="0"/>
                </a:moveTo>
                <a:lnTo>
                  <a:pt x="21599" y="5400"/>
                </a:lnTo>
                <a:lnTo>
                  <a:pt x="21599" y="16200"/>
                </a:lnTo>
                <a:lnTo>
                  <a:pt x="10799" y="21599"/>
                </a:lnTo>
                <a:lnTo>
                  <a:pt x="0" y="16199"/>
                </a:lnTo>
                <a:lnTo>
                  <a:pt x="0" y="5400"/>
                </a:lnTo>
                <a:lnTo>
                  <a:pt x="10800" y="0"/>
                </a:lnTo>
                <a:close/>
              </a:path>
            </a:pathLst>
          </a:custGeom>
          <a:solidFill>
            <a:schemeClr val="accent1"/>
          </a:solidFill>
          <a:ln>
            <a:noFill/>
          </a:ln>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00000"/>
              </a:lnSpc>
            </a:pPr>
            <a:r>
              <a:rPr lang="es-ES" altLang="zh-CN" sz="1600" b="0">
                <a:solidFill>
                  <a:schemeClr val="tx1">
                    <a:lumMod val="65000"/>
                    <a:lumOff val="35000"/>
                  </a:schemeClr>
                </a:solidFill>
                <a:latin typeface="+mn-lt"/>
                <a:ea typeface="+mn-ea"/>
                <a:cs typeface="+mn-ea"/>
                <a:sym typeface="+mn-lt"/>
              </a:rPr>
              <a:t> </a:t>
            </a:r>
            <a:endParaRPr lang="es-ES" altLang="zh-CN" sz="1200">
              <a:solidFill>
                <a:schemeClr val="tx1">
                  <a:lumMod val="65000"/>
                  <a:lumOff val="35000"/>
                </a:schemeClr>
              </a:solidFill>
              <a:latin typeface="+mn-lt"/>
              <a:ea typeface="+mn-ea"/>
              <a:cs typeface="+mn-ea"/>
              <a:sym typeface="+mn-lt"/>
            </a:endParaRPr>
          </a:p>
        </p:txBody>
      </p:sp>
      <p:sp>
        <p:nvSpPr>
          <p:cNvPr id="44" name="AutoShape 10"/>
          <p:cNvSpPr/>
          <p:nvPr/>
        </p:nvSpPr>
        <p:spPr bwMode="auto">
          <a:xfrm>
            <a:off x="4537394" y="4705666"/>
            <a:ext cx="550039" cy="634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1"/>
          </a:solidFill>
          <a:ln>
            <a:noFill/>
          </a:ln>
          <a:effectLst/>
        </p:spPr>
        <p:txBody>
          <a:bodyPr lIns="0" tIns="0" rIns="0" bIns="0" anchor="ctr"/>
          <a:lstStyle/>
          <a:p>
            <a:pPr>
              <a:lnSpc>
                <a:spcPct val="100000"/>
              </a:lnSpc>
              <a:defRPr/>
            </a:pPr>
            <a:endParaRPr lang="es-ES" sz="1600">
              <a:solidFill>
                <a:schemeClr val="tx1">
                  <a:lumMod val="65000"/>
                  <a:lumOff val="35000"/>
                </a:schemeClr>
              </a:solidFill>
              <a:cs typeface="+mn-ea"/>
              <a:sym typeface="+mn-lt"/>
            </a:endParaRPr>
          </a:p>
        </p:txBody>
      </p:sp>
      <p:sp>
        <p:nvSpPr>
          <p:cNvPr id="59" name="AutoShape 12"/>
          <p:cNvSpPr/>
          <p:nvPr/>
        </p:nvSpPr>
        <p:spPr bwMode="auto">
          <a:xfrm>
            <a:off x="7115352" y="2430050"/>
            <a:ext cx="550039" cy="63498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21599" y="5400"/>
                </a:lnTo>
                <a:lnTo>
                  <a:pt x="21599" y="16200"/>
                </a:lnTo>
                <a:lnTo>
                  <a:pt x="10799" y="21599"/>
                </a:lnTo>
                <a:lnTo>
                  <a:pt x="0" y="16199"/>
                </a:lnTo>
                <a:lnTo>
                  <a:pt x="0" y="5400"/>
                </a:lnTo>
                <a:lnTo>
                  <a:pt x="10800" y="0"/>
                </a:lnTo>
                <a:close/>
              </a:path>
            </a:pathLst>
          </a:custGeom>
          <a:solidFill>
            <a:schemeClr val="accent1"/>
          </a:solidFill>
          <a:ln>
            <a:noFill/>
          </a:ln>
        </p:spPr>
        <p:txBody>
          <a:bodyPr lIns="0" tIns="0" rIns="0" bIns="0" anchor="ctr"/>
          <a:lstStyle/>
          <a:p>
            <a:endParaRPr lang="zh-CN" altLang="en-US" sz="1799">
              <a:solidFill>
                <a:schemeClr val="tx1">
                  <a:lumMod val="65000"/>
                  <a:lumOff val="35000"/>
                </a:schemeClr>
              </a:solidFill>
              <a:cs typeface="+mn-ea"/>
              <a:sym typeface="+mn-lt"/>
            </a:endParaRPr>
          </a:p>
        </p:txBody>
      </p:sp>
      <p:sp>
        <p:nvSpPr>
          <p:cNvPr id="60" name="Line 16"/>
          <p:cNvSpPr>
            <a:spLocks noChangeShapeType="1"/>
          </p:cNvSpPr>
          <p:nvPr/>
        </p:nvSpPr>
        <p:spPr bwMode="auto">
          <a:xfrm>
            <a:off x="5324751" y="5050937"/>
            <a:ext cx="1570745" cy="469887"/>
          </a:xfrm>
          <a:prstGeom prst="line">
            <a:avLst/>
          </a:prstGeom>
          <a:noFill/>
          <a:ln w="101600" cap="flat" cmpd="sng">
            <a:solidFill>
              <a:schemeClr val="accent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228545">
              <a:defRPr/>
            </a:pPr>
            <a:endParaRPr lang="es-ES" sz="600">
              <a:solidFill>
                <a:schemeClr val="tx1">
                  <a:lumMod val="65000"/>
                  <a:lumOff val="35000"/>
                </a:schemeClr>
              </a:solidFill>
              <a:cs typeface="+mn-ea"/>
              <a:sym typeface="+mn-lt"/>
            </a:endParaRPr>
          </a:p>
        </p:txBody>
      </p:sp>
      <p:sp>
        <p:nvSpPr>
          <p:cNvPr id="61" name="Line 17"/>
          <p:cNvSpPr>
            <a:spLocks noChangeShapeType="1"/>
          </p:cNvSpPr>
          <p:nvPr/>
        </p:nvSpPr>
        <p:spPr bwMode="auto">
          <a:xfrm flipV="1">
            <a:off x="5327133" y="4073065"/>
            <a:ext cx="1538996" cy="964379"/>
          </a:xfrm>
          <a:prstGeom prst="line">
            <a:avLst/>
          </a:prstGeom>
          <a:noFill/>
          <a:ln w="101600" cap="flat" cmpd="sng">
            <a:solidFill>
              <a:schemeClr val="accent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228545">
              <a:defRPr/>
            </a:pPr>
            <a:endParaRPr lang="es-ES" sz="600">
              <a:solidFill>
                <a:schemeClr val="tx1">
                  <a:lumMod val="65000"/>
                  <a:lumOff val="35000"/>
                </a:schemeClr>
              </a:solidFill>
              <a:cs typeface="+mn-ea"/>
              <a:sym typeface="+mn-lt"/>
            </a:endParaRPr>
          </a:p>
        </p:txBody>
      </p:sp>
      <p:sp>
        <p:nvSpPr>
          <p:cNvPr id="62" name="Line 18"/>
          <p:cNvSpPr>
            <a:spLocks noChangeShapeType="1"/>
          </p:cNvSpPr>
          <p:nvPr/>
        </p:nvSpPr>
        <p:spPr bwMode="auto">
          <a:xfrm>
            <a:off x="5323163" y="3551587"/>
            <a:ext cx="1541379" cy="519097"/>
          </a:xfrm>
          <a:prstGeom prst="line">
            <a:avLst/>
          </a:prstGeom>
          <a:noFill/>
          <a:ln w="101600" cap="flat" cmpd="sng">
            <a:solidFill>
              <a:schemeClr val="accent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228545">
              <a:defRPr/>
            </a:pPr>
            <a:endParaRPr lang="es-ES" sz="600">
              <a:solidFill>
                <a:schemeClr val="tx1">
                  <a:lumMod val="65000"/>
                  <a:lumOff val="35000"/>
                </a:schemeClr>
              </a:solidFill>
              <a:cs typeface="+mn-ea"/>
              <a:sym typeface="+mn-lt"/>
            </a:endParaRPr>
          </a:p>
        </p:txBody>
      </p:sp>
      <p:sp>
        <p:nvSpPr>
          <p:cNvPr id="63" name="Line 19"/>
          <p:cNvSpPr>
            <a:spLocks noChangeShapeType="1"/>
          </p:cNvSpPr>
          <p:nvPr/>
        </p:nvSpPr>
        <p:spPr bwMode="auto">
          <a:xfrm flipV="1">
            <a:off x="5326339" y="2766590"/>
            <a:ext cx="1508041" cy="788171"/>
          </a:xfrm>
          <a:prstGeom prst="line">
            <a:avLst/>
          </a:prstGeom>
          <a:noFill/>
          <a:ln w="101600" cap="flat" cmpd="sng">
            <a:solidFill>
              <a:schemeClr val="accent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228545">
              <a:defRPr/>
            </a:pPr>
            <a:endParaRPr lang="es-ES" sz="600">
              <a:solidFill>
                <a:schemeClr val="tx1">
                  <a:lumMod val="65000"/>
                  <a:lumOff val="35000"/>
                </a:schemeClr>
              </a:solidFill>
              <a:cs typeface="+mn-ea"/>
              <a:sym typeface="+mn-lt"/>
            </a:endParaRPr>
          </a:p>
        </p:txBody>
      </p:sp>
      <p:sp>
        <p:nvSpPr>
          <p:cNvPr id="64" name="Line 20"/>
          <p:cNvSpPr>
            <a:spLocks noChangeShapeType="1"/>
          </p:cNvSpPr>
          <p:nvPr/>
        </p:nvSpPr>
        <p:spPr bwMode="auto">
          <a:xfrm>
            <a:off x="5338244" y="2221301"/>
            <a:ext cx="1492962" cy="533384"/>
          </a:xfrm>
          <a:prstGeom prst="line">
            <a:avLst/>
          </a:prstGeom>
          <a:noFill/>
          <a:ln w="101600" cap="flat" cmpd="sng">
            <a:solidFill>
              <a:schemeClr val="accent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228545">
              <a:defRPr/>
            </a:pPr>
            <a:endParaRPr lang="es-ES" sz="600">
              <a:solidFill>
                <a:schemeClr val="tx1">
                  <a:lumMod val="65000"/>
                  <a:lumOff val="35000"/>
                </a:schemeClr>
              </a:solidFill>
              <a:cs typeface="+mn-ea"/>
              <a:sym typeface="+mn-lt"/>
            </a:endParaRPr>
          </a:p>
        </p:txBody>
      </p:sp>
      <p:sp>
        <p:nvSpPr>
          <p:cNvPr id="65" name="AutoShape 21"/>
          <p:cNvSpPr/>
          <p:nvPr/>
        </p:nvSpPr>
        <p:spPr bwMode="auto">
          <a:xfrm>
            <a:off x="6722468" y="2642769"/>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66" name="AutoShape 22"/>
          <p:cNvSpPr/>
          <p:nvPr/>
        </p:nvSpPr>
        <p:spPr bwMode="auto">
          <a:xfrm>
            <a:off x="6755803" y="3954800"/>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67" name="AutoShape 23"/>
          <p:cNvSpPr/>
          <p:nvPr/>
        </p:nvSpPr>
        <p:spPr bwMode="auto">
          <a:xfrm>
            <a:off x="6798663" y="5427957"/>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68" name="AutoShape 24"/>
          <p:cNvSpPr/>
          <p:nvPr/>
        </p:nvSpPr>
        <p:spPr bwMode="auto">
          <a:xfrm>
            <a:off x="5246174" y="2109385"/>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algn="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69" name="AutoShape 25"/>
          <p:cNvSpPr/>
          <p:nvPr/>
        </p:nvSpPr>
        <p:spPr bwMode="auto">
          <a:xfrm>
            <a:off x="5228712" y="3430147"/>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algn="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70" name="AutoShape 26"/>
          <p:cNvSpPr/>
          <p:nvPr/>
        </p:nvSpPr>
        <p:spPr bwMode="auto">
          <a:xfrm>
            <a:off x="5220775" y="4919973"/>
            <a:ext cx="215889" cy="2158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ln>
          <a:effectLst/>
        </p:spPr>
        <p:txBody>
          <a:bodyPr lIns="0" tIns="0" rIns="0" bIns="0" anchor="ctr"/>
          <a:lstStyle/>
          <a:p>
            <a:pPr algn="r" defTabSz="292029">
              <a:defRPr/>
            </a:pPr>
            <a:endParaRPr lang="es-ES" sz="1999">
              <a:solidFill>
                <a:schemeClr val="tx1">
                  <a:lumMod val="65000"/>
                  <a:lumOff val="35000"/>
                </a:schemeClr>
              </a:solidFill>
              <a:effectLst>
                <a:outerShdw blurRad="38100" dist="38100" dir="2700000" algn="tl">
                  <a:srgbClr val="000000"/>
                </a:outerShdw>
              </a:effectLst>
              <a:cs typeface="+mn-ea"/>
              <a:sym typeface="+mn-lt"/>
            </a:endParaRPr>
          </a:p>
        </p:txBody>
      </p:sp>
      <p:sp>
        <p:nvSpPr>
          <p:cNvPr id="72" name="TextBox 24"/>
          <p:cNvSpPr txBox="1"/>
          <p:nvPr/>
        </p:nvSpPr>
        <p:spPr>
          <a:xfrm>
            <a:off x="587473" y="1793109"/>
            <a:ext cx="3695367" cy="887754"/>
          </a:xfrm>
          <a:prstGeom prst="rect">
            <a:avLst/>
          </a:prstGeom>
          <a:noFill/>
        </p:spPr>
        <p:txBody>
          <a:bodyPr wrap="square" lIns="86688" tIns="43344" rIns="86688" bIns="43344" rtlCol="0">
            <a:spAutoFit/>
          </a:bodyPr>
          <a:lstStyle/>
          <a:p>
            <a:pPr algn="r"/>
            <a:r>
              <a:rPr lang="zh-CN" altLang="zh-CN" sz="1600" b="1">
                <a:cs typeface="+mn-ea"/>
                <a:sym typeface="+mn-lt"/>
              </a:rPr>
              <a:t>2005年10月，新疆阿克苏市农一师第二中学附小发生踩踏事故：</a:t>
            </a:r>
            <a:r>
              <a:rPr lang="zh-CN" altLang="zh-CN" b="1">
                <a:solidFill>
                  <a:srgbClr val="5AAC7C"/>
                </a:solidFill>
                <a:cs typeface="+mn-ea"/>
                <a:sym typeface="+mn-lt"/>
              </a:rPr>
              <a:t>13</a:t>
            </a:r>
            <a:r>
              <a:rPr lang="zh-CN" altLang="zh-CN" sz="1600" b="1">
                <a:solidFill>
                  <a:srgbClr val="5AAC7C"/>
                </a:solidFill>
                <a:cs typeface="+mn-ea"/>
                <a:sym typeface="+mn-lt"/>
              </a:rPr>
              <a:t>名小学生受伤，其中</a:t>
            </a:r>
            <a:r>
              <a:rPr lang="zh-CN" altLang="zh-CN" b="1">
                <a:solidFill>
                  <a:srgbClr val="5AAC7C"/>
                </a:solidFill>
                <a:cs typeface="+mn-ea"/>
                <a:sym typeface="+mn-lt"/>
              </a:rPr>
              <a:t>1</a:t>
            </a:r>
            <a:r>
              <a:rPr lang="zh-CN" altLang="zh-CN" sz="1600" b="1">
                <a:solidFill>
                  <a:srgbClr val="5AAC7C"/>
                </a:solidFill>
                <a:cs typeface="+mn-ea"/>
                <a:sym typeface="+mn-lt"/>
              </a:rPr>
              <a:t>名身亡</a:t>
            </a:r>
            <a:endParaRPr lang="zh-CN" altLang="en-US" sz="1600">
              <a:solidFill>
                <a:srgbClr val="5AAC7C"/>
              </a:solidFill>
              <a:cs typeface="+mn-ea"/>
              <a:sym typeface="+mn-lt"/>
            </a:endParaRPr>
          </a:p>
        </p:txBody>
      </p:sp>
      <p:sp>
        <p:nvSpPr>
          <p:cNvPr id="74" name="TextBox 24"/>
          <p:cNvSpPr txBox="1"/>
          <p:nvPr/>
        </p:nvSpPr>
        <p:spPr>
          <a:xfrm>
            <a:off x="587473" y="3160675"/>
            <a:ext cx="3804475" cy="887754"/>
          </a:xfrm>
          <a:prstGeom prst="rect">
            <a:avLst/>
          </a:prstGeom>
          <a:noFill/>
        </p:spPr>
        <p:txBody>
          <a:bodyPr wrap="square" lIns="86688" tIns="43344" rIns="86688" bIns="43344" rtlCol="0">
            <a:spAutoFit/>
          </a:bodyPr>
          <a:lstStyle/>
          <a:p>
            <a:pPr algn="r"/>
            <a:r>
              <a:rPr lang="zh-CN" altLang="zh-CN" sz="1600" b="1">
                <a:cs typeface="+mn-ea"/>
                <a:sym typeface="+mn-lt"/>
              </a:rPr>
              <a:t>2006年11月，江西都昌县土塘中学因学生系鞋带引发一起踩踏事件，</a:t>
            </a:r>
            <a:r>
              <a:rPr lang="zh-CN" altLang="zh-CN" sz="1600" b="1">
                <a:solidFill>
                  <a:srgbClr val="5AAC7C"/>
                </a:solidFill>
                <a:cs typeface="+mn-ea"/>
                <a:sym typeface="+mn-lt"/>
              </a:rPr>
              <a:t>造成</a:t>
            </a:r>
            <a:r>
              <a:rPr lang="zh-CN" altLang="zh-CN" b="1">
                <a:solidFill>
                  <a:srgbClr val="5AAC7C"/>
                </a:solidFill>
                <a:cs typeface="+mn-ea"/>
                <a:sym typeface="+mn-lt"/>
              </a:rPr>
              <a:t>6</a:t>
            </a:r>
            <a:r>
              <a:rPr lang="zh-CN" altLang="zh-CN" sz="1600" b="1">
                <a:solidFill>
                  <a:srgbClr val="5AAC7C"/>
                </a:solidFill>
                <a:cs typeface="+mn-ea"/>
                <a:sym typeface="+mn-lt"/>
              </a:rPr>
              <a:t>人死亡，</a:t>
            </a:r>
            <a:r>
              <a:rPr lang="zh-CN" altLang="zh-CN" b="1">
                <a:solidFill>
                  <a:srgbClr val="5AAC7C"/>
                </a:solidFill>
                <a:cs typeface="+mn-ea"/>
                <a:sym typeface="+mn-lt"/>
              </a:rPr>
              <a:t>39</a:t>
            </a:r>
            <a:r>
              <a:rPr lang="zh-CN" altLang="zh-CN" sz="1600" b="1">
                <a:solidFill>
                  <a:srgbClr val="5AAC7C"/>
                </a:solidFill>
                <a:cs typeface="+mn-ea"/>
                <a:sym typeface="+mn-lt"/>
              </a:rPr>
              <a:t>名学生受伤</a:t>
            </a:r>
          </a:p>
        </p:txBody>
      </p:sp>
      <p:sp>
        <p:nvSpPr>
          <p:cNvPr id="76" name="TextBox 24"/>
          <p:cNvSpPr txBox="1"/>
          <p:nvPr/>
        </p:nvSpPr>
        <p:spPr>
          <a:xfrm>
            <a:off x="587474" y="4770824"/>
            <a:ext cx="3883250" cy="887754"/>
          </a:xfrm>
          <a:prstGeom prst="rect">
            <a:avLst/>
          </a:prstGeom>
          <a:noFill/>
        </p:spPr>
        <p:txBody>
          <a:bodyPr wrap="square" lIns="86688" tIns="43344" rIns="86688" bIns="43344" rtlCol="0">
            <a:spAutoFit/>
          </a:bodyPr>
          <a:lstStyle/>
          <a:p>
            <a:pPr algn="r"/>
            <a:r>
              <a:rPr lang="zh-CN" altLang="zh-CN" sz="1600" b="1">
                <a:cs typeface="+mn-ea"/>
                <a:sym typeface="+mn-lt"/>
              </a:rPr>
              <a:t>2007年8月，云南曲靖市马龙县一所小学发生踩踏事件：</a:t>
            </a:r>
            <a:r>
              <a:rPr lang="zh-CN" altLang="zh-CN" b="1">
                <a:solidFill>
                  <a:srgbClr val="5AAC7C"/>
                </a:solidFill>
                <a:cs typeface="+mn-ea"/>
                <a:sym typeface="+mn-lt"/>
              </a:rPr>
              <a:t>17</a:t>
            </a:r>
            <a:r>
              <a:rPr lang="zh-CN" altLang="zh-CN" sz="1600" b="1">
                <a:solidFill>
                  <a:srgbClr val="5AAC7C"/>
                </a:solidFill>
                <a:cs typeface="+mn-ea"/>
                <a:sym typeface="+mn-lt"/>
              </a:rPr>
              <a:t>名小学生不同程度受伤，其中</a:t>
            </a:r>
            <a:r>
              <a:rPr lang="zh-CN" altLang="zh-CN" b="1">
                <a:solidFill>
                  <a:srgbClr val="5AAC7C"/>
                </a:solidFill>
                <a:cs typeface="+mn-ea"/>
                <a:sym typeface="+mn-lt"/>
              </a:rPr>
              <a:t>2</a:t>
            </a:r>
            <a:r>
              <a:rPr lang="zh-CN" altLang="zh-CN" sz="1600" b="1">
                <a:solidFill>
                  <a:srgbClr val="5AAC7C"/>
                </a:solidFill>
                <a:cs typeface="+mn-ea"/>
                <a:sym typeface="+mn-lt"/>
              </a:rPr>
              <a:t>名学生伤势比较严重</a:t>
            </a:r>
          </a:p>
        </p:txBody>
      </p:sp>
      <p:sp>
        <p:nvSpPr>
          <p:cNvPr id="31" name="Rectangle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95F132-D411-4BCE-9B90-0A1A980AFD15}"/>
              </a:ext>
            </a:extLst>
          </p:cNvPr>
          <p:cNvSpPr txBox="1">
            <a:spLocks noChangeArrowheads="1"/>
          </p:cNvSpPr>
          <p:nvPr/>
        </p:nvSpPr>
        <p:spPr>
          <a:xfrm>
            <a:off x="4282840" y="1004517"/>
            <a:ext cx="6215062" cy="8667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b="1">
                <a:solidFill>
                  <a:schemeClr val="hlink"/>
                </a:solidFill>
                <a:latin typeface="+mn-lt"/>
                <a:ea typeface="+mn-ea"/>
                <a:cs typeface="+mn-ea"/>
                <a:sym typeface="+mn-lt"/>
              </a:rPr>
              <a:t>三 .学校踩踏事故</a:t>
            </a:r>
          </a:p>
        </p:txBody>
      </p:sp>
      <p:sp>
        <p:nvSpPr>
          <p:cNvPr id="32" name="TextBox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75179A-694F-483B-8C26-BBF312991D69}"/>
              </a:ext>
            </a:extLst>
          </p:cNvPr>
          <p:cNvSpPr txBox="1"/>
          <p:nvPr/>
        </p:nvSpPr>
        <p:spPr>
          <a:xfrm>
            <a:off x="7886610" y="2221301"/>
            <a:ext cx="3695367" cy="887754"/>
          </a:xfrm>
          <a:prstGeom prst="rect">
            <a:avLst/>
          </a:prstGeom>
          <a:noFill/>
        </p:spPr>
        <p:txBody>
          <a:bodyPr wrap="square" lIns="86688" tIns="43344" rIns="86688" bIns="43344" rtlCol="0">
            <a:spAutoFit/>
          </a:bodyPr>
          <a:lstStyle/>
          <a:p>
            <a:r>
              <a:rPr lang="zh-CN" altLang="zh-CN" sz="1600" b="1">
                <a:cs typeface="+mn-ea"/>
                <a:sym typeface="+mn-lt"/>
              </a:rPr>
              <a:t>2009年10月，四川省通江县广纳镇中心小学发生学生踩踏事故：</a:t>
            </a:r>
            <a:r>
              <a:rPr lang="zh-CN" altLang="zh-CN" b="1">
                <a:solidFill>
                  <a:srgbClr val="5AAC7C"/>
                </a:solidFill>
                <a:cs typeface="+mn-ea"/>
                <a:sym typeface="+mn-lt"/>
              </a:rPr>
              <a:t>8</a:t>
            </a:r>
            <a:r>
              <a:rPr lang="zh-CN" altLang="zh-CN" sz="1600" b="1">
                <a:solidFill>
                  <a:srgbClr val="5AAC7C"/>
                </a:solidFill>
                <a:cs typeface="+mn-ea"/>
                <a:sym typeface="+mn-lt"/>
              </a:rPr>
              <a:t>名学生死亡，</a:t>
            </a:r>
            <a:r>
              <a:rPr lang="zh-CN" altLang="zh-CN" b="1">
                <a:solidFill>
                  <a:srgbClr val="5AAC7C"/>
                </a:solidFill>
                <a:cs typeface="+mn-ea"/>
                <a:sym typeface="+mn-lt"/>
              </a:rPr>
              <a:t>27</a:t>
            </a:r>
            <a:r>
              <a:rPr lang="zh-CN" altLang="zh-CN" sz="1600" b="1">
                <a:solidFill>
                  <a:srgbClr val="5AAC7C"/>
                </a:solidFill>
                <a:cs typeface="+mn-ea"/>
                <a:sym typeface="+mn-lt"/>
              </a:rPr>
              <a:t>名学生受伤，其中</a:t>
            </a:r>
            <a:r>
              <a:rPr lang="zh-CN" altLang="zh-CN" b="1">
                <a:solidFill>
                  <a:srgbClr val="5AAC7C"/>
                </a:solidFill>
                <a:cs typeface="+mn-ea"/>
                <a:sym typeface="+mn-lt"/>
              </a:rPr>
              <a:t>7</a:t>
            </a:r>
            <a:r>
              <a:rPr lang="zh-CN" altLang="zh-CN" sz="1600" b="1">
                <a:solidFill>
                  <a:srgbClr val="5AAC7C"/>
                </a:solidFill>
                <a:cs typeface="+mn-ea"/>
                <a:sym typeface="+mn-lt"/>
              </a:rPr>
              <a:t>人重伤</a:t>
            </a:r>
            <a:endParaRPr lang="zh-CN" altLang="zh-CN" sz="1600" b="1">
              <a:solidFill>
                <a:srgbClr val="5AAC7C"/>
              </a:solidFill>
              <a:effectLst>
                <a:outerShdw blurRad="38100" dist="38100" dir="2700000" algn="tl">
                  <a:srgbClr val="C0C0C0"/>
                </a:outerShdw>
              </a:effectLst>
              <a:cs typeface="+mn-ea"/>
              <a:sym typeface="+mn-lt"/>
            </a:endParaRPr>
          </a:p>
        </p:txBody>
      </p:sp>
      <p:sp>
        <p:nvSpPr>
          <p:cNvPr id="33" name="TextBox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5CDF17-B16D-41A4-A57B-6070972CF36D}"/>
              </a:ext>
            </a:extLst>
          </p:cNvPr>
          <p:cNvSpPr txBox="1"/>
          <p:nvPr/>
        </p:nvSpPr>
        <p:spPr>
          <a:xfrm>
            <a:off x="7886610" y="3588867"/>
            <a:ext cx="3804475" cy="826198"/>
          </a:xfrm>
          <a:prstGeom prst="rect">
            <a:avLst/>
          </a:prstGeom>
          <a:noFill/>
        </p:spPr>
        <p:txBody>
          <a:bodyPr wrap="square" lIns="86688" tIns="43344" rIns="86688" bIns="43344" rtlCol="0">
            <a:spAutoFit/>
          </a:bodyPr>
          <a:lstStyle/>
          <a:p>
            <a:r>
              <a:rPr lang="zh-CN" altLang="en-US" sz="1600" b="1">
                <a:cs typeface="+mn-ea"/>
                <a:sym typeface="+mn-lt"/>
              </a:rPr>
              <a:t>5、2009年12月，湖南省湘乡市一私立学校育才 中学发生踩踏事故：</a:t>
            </a:r>
            <a:r>
              <a:rPr lang="zh-CN" altLang="en-US" sz="1600" b="1">
                <a:solidFill>
                  <a:srgbClr val="5AAC7C"/>
                </a:solidFill>
                <a:cs typeface="+mn-ea"/>
                <a:sym typeface="+mn-lt"/>
              </a:rPr>
              <a:t>8人罹难，26人受伤</a:t>
            </a:r>
            <a:endParaRPr lang="zh-CN" altLang="zh-CN" sz="1600" b="1">
              <a:solidFill>
                <a:srgbClr val="5AAC7C"/>
              </a:solidFill>
              <a:cs typeface="+mn-ea"/>
              <a:sym typeface="+mn-lt"/>
            </a:endParaRPr>
          </a:p>
        </p:txBody>
      </p:sp>
      <p:sp>
        <p:nvSpPr>
          <p:cNvPr id="34" name="TextBox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5E84E5-8C26-4A7C-8493-06AB8FD2663E}"/>
              </a:ext>
            </a:extLst>
          </p:cNvPr>
          <p:cNvSpPr txBox="1"/>
          <p:nvPr/>
        </p:nvSpPr>
        <p:spPr>
          <a:xfrm>
            <a:off x="7886611" y="5199016"/>
            <a:ext cx="3883250" cy="579977"/>
          </a:xfrm>
          <a:prstGeom prst="rect">
            <a:avLst/>
          </a:prstGeom>
          <a:noFill/>
        </p:spPr>
        <p:txBody>
          <a:bodyPr wrap="square" lIns="86688" tIns="43344" rIns="86688" bIns="43344" rtlCol="0">
            <a:spAutoFit/>
          </a:bodyPr>
          <a:lstStyle/>
          <a:p>
            <a:r>
              <a:rPr lang="zh-CN" altLang="en-US" sz="1600" b="1">
                <a:cs typeface="+mn-ea"/>
                <a:sym typeface="+mn-lt"/>
              </a:rPr>
              <a:t>6、2011年11月，新疆阿克苏市第五小学发生踩踏事故：</a:t>
            </a:r>
            <a:r>
              <a:rPr lang="zh-CN" altLang="en-US" sz="1600" b="1">
                <a:solidFill>
                  <a:srgbClr val="5AAC7C"/>
                </a:solidFill>
                <a:cs typeface="+mn-ea"/>
                <a:sym typeface="+mn-lt"/>
              </a:rPr>
              <a:t>6人重伤，34人为轻伤。</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A9DBE0-EF9E-4AFE-8A4E-5C43DCA97012}"/>
              </a:ext>
            </a:extLst>
          </p:cNvPr>
          <p:cNvSpPr txBox="1"/>
          <p:nvPr/>
        </p:nvSpPr>
        <p:spPr>
          <a:xfrm>
            <a:off x="4504059" y="1986499"/>
            <a:ext cx="527709" cy="461665"/>
          </a:xfrm>
          <a:prstGeom prst="rect">
            <a:avLst/>
          </a:prstGeom>
          <a:noFill/>
        </p:spPr>
        <p:txBody>
          <a:bodyPr wrap="none" rtlCol="0">
            <a:spAutoFit/>
          </a:bodyPr>
          <a:lstStyle/>
          <a:p>
            <a:r>
              <a:rPr lang="en-US" altLang="zh-CN" sz="2400">
                <a:solidFill>
                  <a:schemeClr val="bg1"/>
                </a:solidFill>
                <a:cs typeface="+mn-ea"/>
                <a:sym typeface="+mn-lt"/>
              </a:rPr>
              <a:t>01</a:t>
            </a:r>
            <a:endParaRPr lang="zh-CN" altLang="en-US" sz="2400">
              <a:solidFill>
                <a:schemeClr val="bg1"/>
              </a:solidFill>
              <a:cs typeface="+mn-ea"/>
              <a:sym typeface="+mn-lt"/>
            </a:endParaRPr>
          </a:p>
        </p:txBody>
      </p:sp>
      <p:sp>
        <p:nvSpPr>
          <p:cNvPr id="36" name="文本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BB62FFE-0DEE-4BEA-BA09-FBCED0B935BB}"/>
              </a:ext>
            </a:extLst>
          </p:cNvPr>
          <p:cNvSpPr txBox="1"/>
          <p:nvPr/>
        </p:nvSpPr>
        <p:spPr>
          <a:xfrm>
            <a:off x="4504059" y="3307261"/>
            <a:ext cx="527709" cy="461665"/>
          </a:xfrm>
          <a:prstGeom prst="rect">
            <a:avLst/>
          </a:prstGeom>
          <a:noFill/>
        </p:spPr>
        <p:txBody>
          <a:bodyPr wrap="none" rtlCol="0">
            <a:spAutoFit/>
          </a:bodyPr>
          <a:lstStyle/>
          <a:p>
            <a:r>
              <a:rPr lang="en-US" altLang="zh-CN" sz="2400">
                <a:solidFill>
                  <a:schemeClr val="bg1"/>
                </a:solidFill>
                <a:cs typeface="+mn-ea"/>
                <a:sym typeface="+mn-lt"/>
              </a:rPr>
              <a:t>02</a:t>
            </a:r>
            <a:endParaRPr lang="zh-CN" altLang="en-US" sz="2400">
              <a:solidFill>
                <a:schemeClr val="bg1"/>
              </a:solidFill>
              <a:cs typeface="+mn-ea"/>
              <a:sym typeface="+mn-lt"/>
            </a:endParaRPr>
          </a:p>
        </p:txBody>
      </p:sp>
      <p:sp>
        <p:nvSpPr>
          <p:cNvPr id="37" name="文本框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981AC5-B61E-4474-96EF-648ECEE4AED0}"/>
              </a:ext>
            </a:extLst>
          </p:cNvPr>
          <p:cNvSpPr txBox="1"/>
          <p:nvPr/>
        </p:nvSpPr>
        <p:spPr>
          <a:xfrm>
            <a:off x="4579250" y="4781465"/>
            <a:ext cx="527709" cy="461665"/>
          </a:xfrm>
          <a:prstGeom prst="rect">
            <a:avLst/>
          </a:prstGeom>
          <a:noFill/>
        </p:spPr>
        <p:txBody>
          <a:bodyPr wrap="none" rtlCol="0">
            <a:spAutoFit/>
          </a:bodyPr>
          <a:lstStyle/>
          <a:p>
            <a:r>
              <a:rPr lang="en-US" altLang="zh-CN" sz="2400">
                <a:solidFill>
                  <a:schemeClr val="bg1"/>
                </a:solidFill>
                <a:cs typeface="+mn-ea"/>
                <a:sym typeface="+mn-lt"/>
              </a:rPr>
              <a:t>03</a:t>
            </a:r>
            <a:endParaRPr lang="zh-CN" altLang="en-US" sz="2400">
              <a:solidFill>
                <a:schemeClr val="bg1"/>
              </a:solidFill>
              <a:cs typeface="+mn-ea"/>
              <a:sym typeface="+mn-lt"/>
            </a:endParaRPr>
          </a:p>
        </p:txBody>
      </p:sp>
      <p:sp>
        <p:nvSpPr>
          <p:cNvPr id="38" name="文本框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432354-087F-4706-A1DD-B74780D589A0}"/>
              </a:ext>
            </a:extLst>
          </p:cNvPr>
          <p:cNvSpPr txBox="1"/>
          <p:nvPr/>
        </p:nvSpPr>
        <p:spPr>
          <a:xfrm>
            <a:off x="7136134" y="2495303"/>
            <a:ext cx="527709" cy="461665"/>
          </a:xfrm>
          <a:prstGeom prst="rect">
            <a:avLst/>
          </a:prstGeom>
          <a:noFill/>
        </p:spPr>
        <p:txBody>
          <a:bodyPr wrap="none" rtlCol="0">
            <a:spAutoFit/>
          </a:bodyPr>
          <a:lstStyle/>
          <a:p>
            <a:r>
              <a:rPr lang="en-US" altLang="zh-CN" sz="2400">
                <a:solidFill>
                  <a:schemeClr val="bg1"/>
                </a:solidFill>
                <a:cs typeface="+mn-ea"/>
                <a:sym typeface="+mn-lt"/>
              </a:rPr>
              <a:t>04</a:t>
            </a:r>
            <a:endParaRPr lang="zh-CN" altLang="en-US" sz="2400">
              <a:solidFill>
                <a:schemeClr val="bg1"/>
              </a:solidFill>
              <a:cs typeface="+mn-ea"/>
              <a:sym typeface="+mn-lt"/>
            </a:endParaRPr>
          </a:p>
        </p:txBody>
      </p:sp>
      <p:sp>
        <p:nvSpPr>
          <p:cNvPr id="39" name="文本框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734E45-7114-42E3-8265-4BAE94BA6891}"/>
              </a:ext>
            </a:extLst>
          </p:cNvPr>
          <p:cNvSpPr txBox="1"/>
          <p:nvPr/>
        </p:nvSpPr>
        <p:spPr>
          <a:xfrm>
            <a:off x="7156918" y="3816065"/>
            <a:ext cx="527709" cy="461665"/>
          </a:xfrm>
          <a:prstGeom prst="rect">
            <a:avLst/>
          </a:prstGeom>
          <a:noFill/>
        </p:spPr>
        <p:txBody>
          <a:bodyPr wrap="none" rtlCol="0">
            <a:spAutoFit/>
          </a:bodyPr>
          <a:lstStyle/>
          <a:p>
            <a:r>
              <a:rPr lang="en-US" altLang="zh-CN" sz="2400">
                <a:solidFill>
                  <a:schemeClr val="bg1"/>
                </a:solidFill>
                <a:cs typeface="+mn-ea"/>
                <a:sym typeface="+mn-lt"/>
              </a:rPr>
              <a:t>05</a:t>
            </a:r>
            <a:endParaRPr lang="zh-CN" altLang="en-US" sz="2400">
              <a:solidFill>
                <a:schemeClr val="bg1"/>
              </a:solidFill>
              <a:cs typeface="+mn-ea"/>
              <a:sym typeface="+mn-lt"/>
            </a:endParaRPr>
          </a:p>
        </p:txBody>
      </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0FAB71-3823-4C4A-A90C-108DDCBA4297}"/>
              </a:ext>
            </a:extLst>
          </p:cNvPr>
          <p:cNvSpPr txBox="1"/>
          <p:nvPr/>
        </p:nvSpPr>
        <p:spPr>
          <a:xfrm>
            <a:off x="7151509" y="5317328"/>
            <a:ext cx="527709" cy="461665"/>
          </a:xfrm>
          <a:prstGeom prst="rect">
            <a:avLst/>
          </a:prstGeom>
          <a:noFill/>
        </p:spPr>
        <p:txBody>
          <a:bodyPr wrap="none" rtlCol="0">
            <a:spAutoFit/>
          </a:bodyPr>
          <a:lstStyle/>
          <a:p>
            <a:r>
              <a:rPr lang="en-US" altLang="zh-CN" sz="2400">
                <a:solidFill>
                  <a:schemeClr val="bg1"/>
                </a:solidFill>
                <a:cs typeface="+mn-ea"/>
                <a:sym typeface="+mn-lt"/>
              </a:rPr>
              <a:t>06</a:t>
            </a:r>
            <a:endParaRPr lang="zh-CN" altLang="en-US" sz="2400">
              <a:solidFill>
                <a:schemeClr val="bg1"/>
              </a:solidFill>
              <a:cs typeface="+mn-ea"/>
              <a:sym typeface="+mn-lt"/>
            </a:endParaRPr>
          </a:p>
        </p:txBody>
      </p:sp>
      <p:grpSp>
        <p:nvGrpSpPr>
          <p:cNvPr id="46" name="组合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376DC7-6394-4DE6-BD3C-309494BD207F}"/>
              </a:ext>
            </a:extLst>
          </p:cNvPr>
          <p:cNvGrpSpPr/>
          <p:nvPr/>
        </p:nvGrpSpPr>
        <p:grpSpPr>
          <a:xfrm>
            <a:off x="0" y="212725"/>
            <a:ext cx="2963955" cy="565150"/>
            <a:chOff x="0" y="212725"/>
            <a:chExt cx="2963955" cy="565150"/>
          </a:xfrm>
        </p:grpSpPr>
        <p:sp>
          <p:nvSpPr>
            <p:cNvPr id="47" name="矩形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1E14C2-B546-47BF-8C0A-9CD872AAC7B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nvGrpSpPr>
            <p:cNvPr id="48" name="组合 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A1BAD7-B9AB-4117-880A-58323BFF9570}"/>
                </a:ext>
              </a:extLst>
            </p:cNvPr>
            <p:cNvGrpSpPr/>
            <p:nvPr/>
          </p:nvGrpSpPr>
          <p:grpSpPr>
            <a:xfrm>
              <a:off x="245745" y="213360"/>
              <a:ext cx="563880" cy="563880"/>
              <a:chOff x="276225" y="213360"/>
              <a:chExt cx="563880" cy="563880"/>
            </a:xfrm>
            <a:solidFill>
              <a:schemeClr val="accent2"/>
            </a:solidFill>
          </p:grpSpPr>
          <p:sp>
            <p:nvSpPr>
              <p:cNvPr id="50" name="矩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89FCE1-B8CC-48D9-BB35-DFC2D16F8077}"/>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sp>
            <p:nvSpPr>
              <p:cNvPr id="51" name="椭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6CFECA-33D1-427A-9DAA-759419468484}"/>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zh-CN" altLang="en-US">
                  <a:solidFill>
                    <a:schemeClr val="bg1"/>
                  </a:solidFill>
                  <a:cs typeface="+mn-ea"/>
                  <a:sym typeface="+mn-lt"/>
                </a:endParaRPr>
              </a:p>
            </p:txBody>
          </p:sp>
        </p:grpSp>
        <p:sp>
          <p:nvSpPr>
            <p:cNvPr id="49" name="文本框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0301F2-F6C9-45A7-86E5-4BCFCF460E74}"/>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400" b="1">
                  <a:solidFill>
                    <a:srgbClr val="5AAC7C"/>
                  </a:solidFill>
                  <a:latin typeface="+mn-lt"/>
                  <a:ea typeface="+mn-ea"/>
                  <a:cs typeface="+mn-ea"/>
                  <a:sym typeface="+mn-lt"/>
                </a:rPr>
                <a:t>踩踏事件回顾</a:t>
              </a:r>
              <a:endParaRPr lang="en-US" altLang="zh-CN" sz="2400" b="1">
                <a:solidFill>
                  <a:srgbClr val="5AAC7C"/>
                </a:solidFill>
                <a:latin typeface="+mn-lt"/>
                <a:ea typeface="+mn-ea"/>
                <a:cs typeface="+mn-ea"/>
                <a:sym typeface="+mn-lt"/>
              </a:endParaRPr>
            </a:p>
          </p:txBody>
        </p:sp>
      </p:grpSp>
    </p:spTree>
    <p:extLst>
      <p:ext uri="{BB962C8B-B14F-4D97-AF65-F5344CB8AC3E}">
        <p14:creationId xmlns:p14="http://schemas.microsoft.com/office/powerpoint/2010/main" val="1242722937"/>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8255" y="-9525"/>
            <a:ext cx="12209145" cy="2842895"/>
          </a:xfrm>
          <a:prstGeom prst="rect">
            <a:avLst/>
          </a:prstGeom>
          <a:solidFill>
            <a:srgbClr val="5AA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sp>
        <p:nvSpPr>
          <p:cNvPr id="20" name="任意多边形 19"/>
          <p:cNvSpPr/>
          <p:nvPr/>
        </p:nvSpPr>
        <p:spPr>
          <a:xfrm>
            <a:off x="5560695" y="5080"/>
            <a:ext cx="6658610" cy="2110105"/>
          </a:xfrm>
          <a:custGeom>
            <a:avLst/>
            <a:gdLst>
              <a:gd name="connisteX0" fmla="*/ 0 w 6658610"/>
              <a:gd name="connsiteY0" fmla="*/ 0 h 2110105"/>
              <a:gd name="connisteX1" fmla="*/ 27940 w 6658610"/>
              <a:gd name="connsiteY1" fmla="*/ 65405 h 2110105"/>
              <a:gd name="connisteX2" fmla="*/ 74930 w 6658610"/>
              <a:gd name="connsiteY2" fmla="*/ 140335 h 2110105"/>
              <a:gd name="connisteX3" fmla="*/ 121920 w 6658610"/>
              <a:gd name="connsiteY3" fmla="*/ 206375 h 2110105"/>
              <a:gd name="connisteX4" fmla="*/ 187325 w 6658610"/>
              <a:gd name="connsiteY4" fmla="*/ 271780 h 2110105"/>
              <a:gd name="connisteX5" fmla="*/ 253365 w 6658610"/>
              <a:gd name="connsiteY5" fmla="*/ 328295 h 2110105"/>
              <a:gd name="connisteX6" fmla="*/ 318770 w 6658610"/>
              <a:gd name="connsiteY6" fmla="*/ 384175 h 2110105"/>
              <a:gd name="connisteX7" fmla="*/ 384810 w 6658610"/>
              <a:gd name="connsiteY7" fmla="*/ 421640 h 2110105"/>
              <a:gd name="connisteX8" fmla="*/ 450215 w 6658610"/>
              <a:gd name="connsiteY8" fmla="*/ 459105 h 2110105"/>
              <a:gd name="connisteX9" fmla="*/ 515620 w 6658610"/>
              <a:gd name="connsiteY9" fmla="*/ 496570 h 2110105"/>
              <a:gd name="connisteX10" fmla="*/ 590550 w 6658610"/>
              <a:gd name="connsiteY10" fmla="*/ 543560 h 2110105"/>
              <a:gd name="connisteX11" fmla="*/ 675005 w 6658610"/>
              <a:gd name="connsiteY11" fmla="*/ 581025 h 2110105"/>
              <a:gd name="connisteX12" fmla="*/ 741045 w 6658610"/>
              <a:gd name="connsiteY12" fmla="*/ 609600 h 2110105"/>
              <a:gd name="connisteX13" fmla="*/ 843915 w 6658610"/>
              <a:gd name="connsiteY13" fmla="*/ 647065 h 2110105"/>
              <a:gd name="connisteX14" fmla="*/ 918845 w 6658610"/>
              <a:gd name="connsiteY14" fmla="*/ 694055 h 2110105"/>
              <a:gd name="connisteX15" fmla="*/ 994410 w 6658610"/>
              <a:gd name="connsiteY15" fmla="*/ 712470 h 2110105"/>
              <a:gd name="connisteX16" fmla="*/ 1087755 w 6658610"/>
              <a:gd name="connsiteY16" fmla="*/ 740410 h 2110105"/>
              <a:gd name="connisteX17" fmla="*/ 1200150 w 6658610"/>
              <a:gd name="connsiteY17" fmla="*/ 778510 h 2110105"/>
              <a:gd name="connisteX18" fmla="*/ 1322070 w 6658610"/>
              <a:gd name="connsiteY18" fmla="*/ 806450 h 2110105"/>
              <a:gd name="connisteX19" fmla="*/ 1453515 w 6658610"/>
              <a:gd name="connsiteY19" fmla="*/ 824865 h 2110105"/>
              <a:gd name="connisteX20" fmla="*/ 1594485 w 6658610"/>
              <a:gd name="connsiteY20" fmla="*/ 843915 h 2110105"/>
              <a:gd name="connisteX21" fmla="*/ 1659890 w 6658610"/>
              <a:gd name="connsiteY21" fmla="*/ 843915 h 2110105"/>
              <a:gd name="connisteX22" fmla="*/ 1791335 w 6658610"/>
              <a:gd name="connsiteY22" fmla="*/ 853440 h 2110105"/>
              <a:gd name="connisteX23" fmla="*/ 1856740 w 6658610"/>
              <a:gd name="connsiteY23" fmla="*/ 871855 h 2110105"/>
              <a:gd name="connisteX24" fmla="*/ 1950720 w 6658610"/>
              <a:gd name="connsiteY24" fmla="*/ 871855 h 2110105"/>
              <a:gd name="connisteX25" fmla="*/ 2025650 w 6658610"/>
              <a:gd name="connsiteY25" fmla="*/ 871855 h 2110105"/>
              <a:gd name="connisteX26" fmla="*/ 2100580 w 6658610"/>
              <a:gd name="connsiteY26" fmla="*/ 871855 h 2110105"/>
              <a:gd name="connisteX27" fmla="*/ 2194560 w 6658610"/>
              <a:gd name="connsiteY27" fmla="*/ 871855 h 2110105"/>
              <a:gd name="connisteX28" fmla="*/ 2279015 w 6658610"/>
              <a:gd name="connsiteY28" fmla="*/ 871855 h 2110105"/>
              <a:gd name="connisteX29" fmla="*/ 2344420 w 6658610"/>
              <a:gd name="connsiteY29" fmla="*/ 871855 h 2110105"/>
              <a:gd name="connisteX30" fmla="*/ 2438400 w 6658610"/>
              <a:gd name="connsiteY30" fmla="*/ 871855 h 2110105"/>
              <a:gd name="connisteX31" fmla="*/ 2522855 w 6658610"/>
              <a:gd name="connsiteY31" fmla="*/ 871855 h 2110105"/>
              <a:gd name="connisteX32" fmla="*/ 2616835 w 6658610"/>
              <a:gd name="connsiteY32" fmla="*/ 871855 h 2110105"/>
              <a:gd name="connisteX33" fmla="*/ 2691765 w 6658610"/>
              <a:gd name="connsiteY33" fmla="*/ 871855 h 2110105"/>
              <a:gd name="connisteX34" fmla="*/ 2785110 w 6658610"/>
              <a:gd name="connsiteY34" fmla="*/ 871855 h 2110105"/>
              <a:gd name="connisteX35" fmla="*/ 2907030 w 6658610"/>
              <a:gd name="connsiteY35" fmla="*/ 871855 h 2110105"/>
              <a:gd name="connisteX36" fmla="*/ 2973070 w 6658610"/>
              <a:gd name="connsiteY36" fmla="*/ 871855 h 2110105"/>
              <a:gd name="connisteX37" fmla="*/ 3067050 w 6658610"/>
              <a:gd name="connsiteY37" fmla="*/ 871855 h 2110105"/>
              <a:gd name="connisteX38" fmla="*/ 3141980 w 6658610"/>
              <a:gd name="connsiteY38" fmla="*/ 871855 h 2110105"/>
              <a:gd name="connisteX39" fmla="*/ 3216910 w 6658610"/>
              <a:gd name="connsiteY39" fmla="*/ 871855 h 2110105"/>
              <a:gd name="connisteX40" fmla="*/ 3282315 w 6658610"/>
              <a:gd name="connsiteY40" fmla="*/ 871855 h 2110105"/>
              <a:gd name="connisteX41" fmla="*/ 3404235 w 6658610"/>
              <a:gd name="connsiteY41" fmla="*/ 871855 h 2110105"/>
              <a:gd name="connisteX42" fmla="*/ 3479165 w 6658610"/>
              <a:gd name="connsiteY42" fmla="*/ 871855 h 2110105"/>
              <a:gd name="connisteX43" fmla="*/ 3592195 w 6658610"/>
              <a:gd name="connsiteY43" fmla="*/ 871855 h 2110105"/>
              <a:gd name="connisteX44" fmla="*/ 3695065 w 6658610"/>
              <a:gd name="connsiteY44" fmla="*/ 871855 h 2110105"/>
              <a:gd name="connisteX45" fmla="*/ 3789045 w 6658610"/>
              <a:gd name="connsiteY45" fmla="*/ 871855 h 2110105"/>
              <a:gd name="connisteX46" fmla="*/ 3901440 w 6658610"/>
              <a:gd name="connsiteY46" fmla="*/ 871855 h 2110105"/>
              <a:gd name="connisteX47" fmla="*/ 3985895 w 6658610"/>
              <a:gd name="connsiteY47" fmla="*/ 881380 h 2110105"/>
              <a:gd name="connisteX48" fmla="*/ 4070350 w 6658610"/>
              <a:gd name="connsiteY48" fmla="*/ 890905 h 2110105"/>
              <a:gd name="connisteX49" fmla="*/ 4173220 w 6658610"/>
              <a:gd name="connsiteY49" fmla="*/ 909320 h 2110105"/>
              <a:gd name="connisteX50" fmla="*/ 4239260 w 6658610"/>
              <a:gd name="connsiteY50" fmla="*/ 918845 h 2110105"/>
              <a:gd name="connisteX51" fmla="*/ 4332605 w 6658610"/>
              <a:gd name="connsiteY51" fmla="*/ 937895 h 2110105"/>
              <a:gd name="connisteX52" fmla="*/ 4445635 w 6658610"/>
              <a:gd name="connsiteY52" fmla="*/ 975360 h 2110105"/>
              <a:gd name="connisteX53" fmla="*/ 4511040 w 6658610"/>
              <a:gd name="connsiteY53" fmla="*/ 984250 h 2110105"/>
              <a:gd name="connisteX54" fmla="*/ 4632960 w 6658610"/>
              <a:gd name="connsiteY54" fmla="*/ 1022350 h 2110105"/>
              <a:gd name="connisteX55" fmla="*/ 4745355 w 6658610"/>
              <a:gd name="connsiteY55" fmla="*/ 1050290 h 2110105"/>
              <a:gd name="connisteX56" fmla="*/ 4829810 w 6658610"/>
              <a:gd name="connsiteY56" fmla="*/ 1068705 h 2110105"/>
              <a:gd name="connisteX57" fmla="*/ 4904740 w 6658610"/>
              <a:gd name="connsiteY57" fmla="*/ 1097280 h 2110105"/>
              <a:gd name="connisteX58" fmla="*/ 4989195 w 6658610"/>
              <a:gd name="connsiteY58" fmla="*/ 1115695 h 2110105"/>
              <a:gd name="connisteX59" fmla="*/ 5083175 w 6658610"/>
              <a:gd name="connsiteY59" fmla="*/ 1153160 h 2110105"/>
              <a:gd name="connisteX60" fmla="*/ 5195570 w 6658610"/>
              <a:gd name="connsiteY60" fmla="*/ 1209675 h 2110105"/>
              <a:gd name="connisteX61" fmla="*/ 5270500 w 6658610"/>
              <a:gd name="connsiteY61" fmla="*/ 1237615 h 2110105"/>
              <a:gd name="connisteX62" fmla="*/ 5336540 w 6658610"/>
              <a:gd name="connsiteY62" fmla="*/ 1256665 h 2110105"/>
              <a:gd name="connisteX63" fmla="*/ 5458460 w 6658610"/>
              <a:gd name="connsiteY63" fmla="*/ 1322070 h 2110105"/>
              <a:gd name="connisteX64" fmla="*/ 5542915 w 6658610"/>
              <a:gd name="connsiteY64" fmla="*/ 1350010 h 2110105"/>
              <a:gd name="connisteX65" fmla="*/ 5645785 w 6658610"/>
              <a:gd name="connsiteY65" fmla="*/ 1397000 h 2110105"/>
              <a:gd name="connisteX66" fmla="*/ 5730240 w 6658610"/>
              <a:gd name="connsiteY66" fmla="*/ 1425575 h 2110105"/>
              <a:gd name="connisteX67" fmla="*/ 5795645 w 6658610"/>
              <a:gd name="connsiteY67" fmla="*/ 1463040 h 2110105"/>
              <a:gd name="connisteX68" fmla="*/ 5880100 w 6658610"/>
              <a:gd name="connsiteY68" fmla="*/ 1510030 h 2110105"/>
              <a:gd name="connisteX69" fmla="*/ 5955030 w 6658610"/>
              <a:gd name="connsiteY69" fmla="*/ 1565910 h 2110105"/>
              <a:gd name="connisteX70" fmla="*/ 6039485 w 6658610"/>
              <a:gd name="connsiteY70" fmla="*/ 1612900 h 2110105"/>
              <a:gd name="connisteX71" fmla="*/ 6123940 w 6658610"/>
              <a:gd name="connsiteY71" fmla="*/ 1659890 h 2110105"/>
              <a:gd name="connisteX72" fmla="*/ 6208395 w 6658610"/>
              <a:gd name="connsiteY72" fmla="*/ 1706880 h 2110105"/>
              <a:gd name="connisteX73" fmla="*/ 6283325 w 6658610"/>
              <a:gd name="connsiteY73" fmla="*/ 1753870 h 2110105"/>
              <a:gd name="connisteX74" fmla="*/ 6367780 w 6658610"/>
              <a:gd name="connsiteY74" fmla="*/ 1800225 h 2110105"/>
              <a:gd name="connisteX75" fmla="*/ 6442710 w 6658610"/>
              <a:gd name="connsiteY75" fmla="*/ 1866265 h 2110105"/>
              <a:gd name="connisteX76" fmla="*/ 6508750 w 6658610"/>
              <a:gd name="connsiteY76" fmla="*/ 1913255 h 2110105"/>
              <a:gd name="connisteX77" fmla="*/ 6555740 w 6658610"/>
              <a:gd name="connsiteY77" fmla="*/ 1978660 h 2110105"/>
              <a:gd name="connisteX78" fmla="*/ 6630670 w 6658610"/>
              <a:gd name="connsiteY78" fmla="*/ 2044065 h 2110105"/>
              <a:gd name="connisteX79" fmla="*/ 6658610 w 6658610"/>
              <a:gd name="connsiteY79" fmla="*/ 2110105 h 211010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 ang="0">
                <a:pos x="connisteX18" y="connsiteY18"/>
              </a:cxn>
              <a:cxn ang="0">
                <a:pos x="connisteX19" y="connsiteY19"/>
              </a:cxn>
              <a:cxn ang="0">
                <a:pos x="connisteX20" y="connsiteY20"/>
              </a:cxn>
              <a:cxn ang="0">
                <a:pos x="connisteX21" y="connsiteY21"/>
              </a:cxn>
              <a:cxn ang="0">
                <a:pos x="connisteX22" y="connsiteY22"/>
              </a:cxn>
              <a:cxn ang="0">
                <a:pos x="connisteX23" y="connsiteY23"/>
              </a:cxn>
              <a:cxn ang="0">
                <a:pos x="connisteX24" y="connsiteY24"/>
              </a:cxn>
              <a:cxn ang="0">
                <a:pos x="connisteX25" y="connsiteY25"/>
              </a:cxn>
              <a:cxn ang="0">
                <a:pos x="connisteX26" y="connsiteY26"/>
              </a:cxn>
              <a:cxn ang="0">
                <a:pos x="connisteX27" y="connsiteY27"/>
              </a:cxn>
              <a:cxn ang="0">
                <a:pos x="connisteX28" y="connsiteY28"/>
              </a:cxn>
              <a:cxn ang="0">
                <a:pos x="connisteX29" y="connsiteY29"/>
              </a:cxn>
              <a:cxn ang="0">
                <a:pos x="connisteX30" y="connsiteY30"/>
              </a:cxn>
              <a:cxn ang="0">
                <a:pos x="connisteX31" y="connsiteY31"/>
              </a:cxn>
              <a:cxn ang="0">
                <a:pos x="connisteX32" y="connsiteY32"/>
              </a:cxn>
              <a:cxn ang="0">
                <a:pos x="connisteX33" y="connsiteY33"/>
              </a:cxn>
              <a:cxn ang="0">
                <a:pos x="connisteX34" y="connsiteY34"/>
              </a:cxn>
              <a:cxn ang="0">
                <a:pos x="connisteX35" y="connsiteY35"/>
              </a:cxn>
              <a:cxn ang="0">
                <a:pos x="connisteX36" y="connsiteY36"/>
              </a:cxn>
              <a:cxn ang="0">
                <a:pos x="connisteX37" y="connsiteY37"/>
              </a:cxn>
              <a:cxn ang="0">
                <a:pos x="connisteX38" y="connsiteY38"/>
              </a:cxn>
              <a:cxn ang="0">
                <a:pos x="connisteX39" y="connsiteY39"/>
              </a:cxn>
              <a:cxn ang="0">
                <a:pos x="connisteX40" y="connsiteY40"/>
              </a:cxn>
              <a:cxn ang="0">
                <a:pos x="connisteX41" y="connsiteY41"/>
              </a:cxn>
              <a:cxn ang="0">
                <a:pos x="connisteX42" y="connsiteY42"/>
              </a:cxn>
              <a:cxn ang="0">
                <a:pos x="connisteX43" y="connsiteY43"/>
              </a:cxn>
              <a:cxn ang="0">
                <a:pos x="connisteX44" y="connsiteY44"/>
              </a:cxn>
              <a:cxn ang="0">
                <a:pos x="connisteX45" y="connsiteY45"/>
              </a:cxn>
              <a:cxn ang="0">
                <a:pos x="connisteX46" y="connsiteY46"/>
              </a:cxn>
              <a:cxn ang="0">
                <a:pos x="connisteX47" y="connsiteY47"/>
              </a:cxn>
              <a:cxn ang="0">
                <a:pos x="connisteX48" y="connsiteY48"/>
              </a:cxn>
              <a:cxn ang="0">
                <a:pos x="connisteX49" y="connsiteY49"/>
              </a:cxn>
              <a:cxn ang="0">
                <a:pos x="connisteX50" y="connsiteY50"/>
              </a:cxn>
              <a:cxn ang="0">
                <a:pos x="connisteX51" y="connsiteY51"/>
              </a:cxn>
              <a:cxn ang="0">
                <a:pos x="connisteX52" y="connsiteY52"/>
              </a:cxn>
              <a:cxn ang="0">
                <a:pos x="connisteX53" y="connsiteY53"/>
              </a:cxn>
              <a:cxn ang="0">
                <a:pos x="connisteX54" y="connsiteY54"/>
              </a:cxn>
              <a:cxn ang="0">
                <a:pos x="connisteX55" y="connsiteY55"/>
              </a:cxn>
              <a:cxn ang="0">
                <a:pos x="connisteX56" y="connsiteY56"/>
              </a:cxn>
              <a:cxn ang="0">
                <a:pos x="connisteX57" y="connsiteY57"/>
              </a:cxn>
              <a:cxn ang="0">
                <a:pos x="connisteX58" y="connsiteY58"/>
              </a:cxn>
              <a:cxn ang="0">
                <a:pos x="connisteX59" y="connsiteY59"/>
              </a:cxn>
              <a:cxn ang="0">
                <a:pos x="connisteX60" y="connsiteY60"/>
              </a:cxn>
              <a:cxn ang="0">
                <a:pos x="connisteX61" y="connsiteY61"/>
              </a:cxn>
              <a:cxn ang="0">
                <a:pos x="connisteX62" y="connsiteY62"/>
              </a:cxn>
              <a:cxn ang="0">
                <a:pos x="connisteX63" y="connsiteY63"/>
              </a:cxn>
              <a:cxn ang="0">
                <a:pos x="connisteX64" y="connsiteY64"/>
              </a:cxn>
              <a:cxn ang="0">
                <a:pos x="connisteX65" y="connsiteY65"/>
              </a:cxn>
              <a:cxn ang="0">
                <a:pos x="connisteX66" y="connsiteY66"/>
              </a:cxn>
              <a:cxn ang="0">
                <a:pos x="connisteX67" y="connsiteY67"/>
              </a:cxn>
              <a:cxn ang="0">
                <a:pos x="connisteX68" y="connsiteY68"/>
              </a:cxn>
              <a:cxn ang="0">
                <a:pos x="connisteX69" y="connsiteY69"/>
              </a:cxn>
              <a:cxn ang="0">
                <a:pos x="connisteX70" y="connsiteY70"/>
              </a:cxn>
              <a:cxn ang="0">
                <a:pos x="connisteX71" y="connsiteY71"/>
              </a:cxn>
              <a:cxn ang="0">
                <a:pos x="connisteX72" y="connsiteY72"/>
              </a:cxn>
              <a:cxn ang="0">
                <a:pos x="connisteX73" y="connsiteY73"/>
              </a:cxn>
              <a:cxn ang="0">
                <a:pos x="connisteX74" y="connsiteY74"/>
              </a:cxn>
              <a:cxn ang="0">
                <a:pos x="connisteX75" y="connsiteY75"/>
              </a:cxn>
              <a:cxn ang="0">
                <a:pos x="connisteX76" y="connsiteY76"/>
              </a:cxn>
              <a:cxn ang="0">
                <a:pos x="connisteX77" y="connsiteY77"/>
              </a:cxn>
              <a:cxn ang="0">
                <a:pos x="connisteX78" y="connsiteY78"/>
              </a:cxn>
              <a:cxn ang="0">
                <a:pos x="connisteX79" y="connsiteY79"/>
              </a:cxn>
            </a:cxnLst>
            <a:rect l="l" t="t" r="r" b="b"/>
            <a:pathLst>
              <a:path w="6658609" h="2110105">
                <a:moveTo>
                  <a:pt x="0" y="0"/>
                </a:moveTo>
                <a:cubicBezTo>
                  <a:pt x="4445" y="11430"/>
                  <a:pt x="12700" y="37465"/>
                  <a:pt x="27940" y="65405"/>
                </a:cubicBezTo>
                <a:cubicBezTo>
                  <a:pt x="43180" y="93345"/>
                  <a:pt x="55880" y="112395"/>
                  <a:pt x="74930" y="140335"/>
                </a:cubicBezTo>
                <a:cubicBezTo>
                  <a:pt x="93980" y="168275"/>
                  <a:pt x="99695" y="180340"/>
                  <a:pt x="121920" y="206375"/>
                </a:cubicBezTo>
                <a:cubicBezTo>
                  <a:pt x="144145" y="232410"/>
                  <a:pt x="161290" y="247650"/>
                  <a:pt x="187325" y="271780"/>
                </a:cubicBezTo>
                <a:cubicBezTo>
                  <a:pt x="213360" y="295910"/>
                  <a:pt x="227330" y="306070"/>
                  <a:pt x="253365" y="328295"/>
                </a:cubicBezTo>
                <a:cubicBezTo>
                  <a:pt x="279400" y="350520"/>
                  <a:pt x="292735" y="365760"/>
                  <a:pt x="318770" y="384175"/>
                </a:cubicBezTo>
                <a:cubicBezTo>
                  <a:pt x="344805" y="402590"/>
                  <a:pt x="358775" y="406400"/>
                  <a:pt x="384810" y="421640"/>
                </a:cubicBezTo>
                <a:cubicBezTo>
                  <a:pt x="410845" y="436880"/>
                  <a:pt x="424180" y="443865"/>
                  <a:pt x="450215" y="459105"/>
                </a:cubicBezTo>
                <a:cubicBezTo>
                  <a:pt x="476250" y="474345"/>
                  <a:pt x="487680" y="479425"/>
                  <a:pt x="515620" y="496570"/>
                </a:cubicBezTo>
                <a:cubicBezTo>
                  <a:pt x="543560" y="513715"/>
                  <a:pt x="558800" y="526415"/>
                  <a:pt x="590550" y="543560"/>
                </a:cubicBezTo>
                <a:cubicBezTo>
                  <a:pt x="622300" y="560705"/>
                  <a:pt x="645160" y="567690"/>
                  <a:pt x="675005" y="581025"/>
                </a:cubicBezTo>
                <a:cubicBezTo>
                  <a:pt x="704850" y="594360"/>
                  <a:pt x="707390" y="596265"/>
                  <a:pt x="741045" y="609600"/>
                </a:cubicBezTo>
                <a:cubicBezTo>
                  <a:pt x="774700" y="622935"/>
                  <a:pt x="808355" y="629920"/>
                  <a:pt x="843915" y="647065"/>
                </a:cubicBezTo>
                <a:cubicBezTo>
                  <a:pt x="879475" y="664210"/>
                  <a:pt x="889000" y="680720"/>
                  <a:pt x="918845" y="694055"/>
                </a:cubicBezTo>
                <a:cubicBezTo>
                  <a:pt x="948690" y="707390"/>
                  <a:pt x="960755" y="702945"/>
                  <a:pt x="994410" y="712470"/>
                </a:cubicBezTo>
                <a:cubicBezTo>
                  <a:pt x="1028065" y="721995"/>
                  <a:pt x="1046480" y="727075"/>
                  <a:pt x="1087755" y="740410"/>
                </a:cubicBezTo>
                <a:cubicBezTo>
                  <a:pt x="1129030" y="753745"/>
                  <a:pt x="1153160" y="765175"/>
                  <a:pt x="1200150" y="778510"/>
                </a:cubicBezTo>
                <a:cubicBezTo>
                  <a:pt x="1247140" y="791845"/>
                  <a:pt x="1271270" y="796925"/>
                  <a:pt x="1322070" y="806450"/>
                </a:cubicBezTo>
                <a:cubicBezTo>
                  <a:pt x="1372870" y="815975"/>
                  <a:pt x="1398905" y="817245"/>
                  <a:pt x="1453515" y="824865"/>
                </a:cubicBezTo>
                <a:cubicBezTo>
                  <a:pt x="1508125" y="832485"/>
                  <a:pt x="1553210" y="840105"/>
                  <a:pt x="1594485" y="843915"/>
                </a:cubicBezTo>
                <a:cubicBezTo>
                  <a:pt x="1635760" y="847725"/>
                  <a:pt x="1620520" y="842010"/>
                  <a:pt x="1659890" y="843915"/>
                </a:cubicBezTo>
                <a:cubicBezTo>
                  <a:pt x="1699260" y="845820"/>
                  <a:pt x="1751965" y="847725"/>
                  <a:pt x="1791335" y="853440"/>
                </a:cubicBezTo>
                <a:cubicBezTo>
                  <a:pt x="1830705" y="859155"/>
                  <a:pt x="1824990" y="868045"/>
                  <a:pt x="1856740" y="871855"/>
                </a:cubicBezTo>
                <a:cubicBezTo>
                  <a:pt x="1888490" y="875665"/>
                  <a:pt x="1917065" y="871855"/>
                  <a:pt x="1950720" y="871855"/>
                </a:cubicBezTo>
                <a:cubicBezTo>
                  <a:pt x="1984375" y="871855"/>
                  <a:pt x="1995805" y="871855"/>
                  <a:pt x="2025650" y="871855"/>
                </a:cubicBezTo>
                <a:cubicBezTo>
                  <a:pt x="2055495" y="871855"/>
                  <a:pt x="2066925" y="871855"/>
                  <a:pt x="2100580" y="871855"/>
                </a:cubicBezTo>
                <a:cubicBezTo>
                  <a:pt x="2134235" y="871855"/>
                  <a:pt x="2159000" y="871855"/>
                  <a:pt x="2194560" y="871855"/>
                </a:cubicBezTo>
                <a:cubicBezTo>
                  <a:pt x="2230120" y="871855"/>
                  <a:pt x="2249170" y="871855"/>
                  <a:pt x="2279015" y="871855"/>
                </a:cubicBezTo>
                <a:cubicBezTo>
                  <a:pt x="2308860" y="871855"/>
                  <a:pt x="2312670" y="871855"/>
                  <a:pt x="2344420" y="871855"/>
                </a:cubicBezTo>
                <a:cubicBezTo>
                  <a:pt x="2376170" y="871855"/>
                  <a:pt x="2402840" y="871855"/>
                  <a:pt x="2438400" y="871855"/>
                </a:cubicBezTo>
                <a:cubicBezTo>
                  <a:pt x="2473960" y="871855"/>
                  <a:pt x="2487295" y="871855"/>
                  <a:pt x="2522855" y="871855"/>
                </a:cubicBezTo>
                <a:cubicBezTo>
                  <a:pt x="2558415" y="871855"/>
                  <a:pt x="2583180" y="871855"/>
                  <a:pt x="2616835" y="871855"/>
                </a:cubicBezTo>
                <a:cubicBezTo>
                  <a:pt x="2650490" y="871855"/>
                  <a:pt x="2658110" y="871855"/>
                  <a:pt x="2691765" y="871855"/>
                </a:cubicBezTo>
                <a:cubicBezTo>
                  <a:pt x="2725420" y="871855"/>
                  <a:pt x="2741930" y="871855"/>
                  <a:pt x="2785110" y="871855"/>
                </a:cubicBezTo>
                <a:cubicBezTo>
                  <a:pt x="2828290" y="871855"/>
                  <a:pt x="2869565" y="871855"/>
                  <a:pt x="2907030" y="871855"/>
                </a:cubicBezTo>
                <a:cubicBezTo>
                  <a:pt x="2944495" y="871855"/>
                  <a:pt x="2941320" y="871855"/>
                  <a:pt x="2973070" y="871855"/>
                </a:cubicBezTo>
                <a:cubicBezTo>
                  <a:pt x="3004820" y="871855"/>
                  <a:pt x="3033395" y="871855"/>
                  <a:pt x="3067050" y="871855"/>
                </a:cubicBezTo>
                <a:cubicBezTo>
                  <a:pt x="3100705" y="871855"/>
                  <a:pt x="3112135" y="871855"/>
                  <a:pt x="3141980" y="871855"/>
                </a:cubicBezTo>
                <a:cubicBezTo>
                  <a:pt x="3171825" y="871855"/>
                  <a:pt x="3188970" y="871855"/>
                  <a:pt x="3216910" y="871855"/>
                </a:cubicBezTo>
                <a:cubicBezTo>
                  <a:pt x="3244850" y="871855"/>
                  <a:pt x="3244850" y="871855"/>
                  <a:pt x="3282315" y="871855"/>
                </a:cubicBezTo>
                <a:cubicBezTo>
                  <a:pt x="3319780" y="871855"/>
                  <a:pt x="3364865" y="871855"/>
                  <a:pt x="3404235" y="871855"/>
                </a:cubicBezTo>
                <a:cubicBezTo>
                  <a:pt x="3443605" y="871855"/>
                  <a:pt x="3441700" y="871855"/>
                  <a:pt x="3479165" y="871855"/>
                </a:cubicBezTo>
                <a:cubicBezTo>
                  <a:pt x="3516630" y="871855"/>
                  <a:pt x="3549015" y="871855"/>
                  <a:pt x="3592195" y="871855"/>
                </a:cubicBezTo>
                <a:cubicBezTo>
                  <a:pt x="3635375" y="871855"/>
                  <a:pt x="3655695" y="871855"/>
                  <a:pt x="3695065" y="871855"/>
                </a:cubicBezTo>
                <a:cubicBezTo>
                  <a:pt x="3734435" y="871855"/>
                  <a:pt x="3747770" y="871855"/>
                  <a:pt x="3789045" y="871855"/>
                </a:cubicBezTo>
                <a:cubicBezTo>
                  <a:pt x="3830320" y="871855"/>
                  <a:pt x="3862070" y="869950"/>
                  <a:pt x="3901440" y="871855"/>
                </a:cubicBezTo>
                <a:cubicBezTo>
                  <a:pt x="3940810" y="873760"/>
                  <a:pt x="3952240" y="877570"/>
                  <a:pt x="3985895" y="881380"/>
                </a:cubicBezTo>
                <a:cubicBezTo>
                  <a:pt x="4019550" y="885190"/>
                  <a:pt x="4032885" y="885190"/>
                  <a:pt x="4070350" y="890905"/>
                </a:cubicBezTo>
                <a:cubicBezTo>
                  <a:pt x="4107815" y="896620"/>
                  <a:pt x="4139565" y="903605"/>
                  <a:pt x="4173220" y="909320"/>
                </a:cubicBezTo>
                <a:cubicBezTo>
                  <a:pt x="4206875" y="915035"/>
                  <a:pt x="4207510" y="913130"/>
                  <a:pt x="4239260" y="918845"/>
                </a:cubicBezTo>
                <a:cubicBezTo>
                  <a:pt x="4271010" y="924560"/>
                  <a:pt x="4291330" y="926465"/>
                  <a:pt x="4332605" y="937895"/>
                </a:cubicBezTo>
                <a:cubicBezTo>
                  <a:pt x="4373880" y="949325"/>
                  <a:pt x="4410075" y="965835"/>
                  <a:pt x="4445635" y="975360"/>
                </a:cubicBezTo>
                <a:cubicBezTo>
                  <a:pt x="4481195" y="984885"/>
                  <a:pt x="4473575" y="974725"/>
                  <a:pt x="4511040" y="984250"/>
                </a:cubicBezTo>
                <a:cubicBezTo>
                  <a:pt x="4548505" y="993775"/>
                  <a:pt x="4585970" y="1009015"/>
                  <a:pt x="4632960" y="1022350"/>
                </a:cubicBezTo>
                <a:cubicBezTo>
                  <a:pt x="4679950" y="1035685"/>
                  <a:pt x="4705985" y="1040765"/>
                  <a:pt x="4745355" y="1050290"/>
                </a:cubicBezTo>
                <a:cubicBezTo>
                  <a:pt x="4784725" y="1059815"/>
                  <a:pt x="4798060" y="1059180"/>
                  <a:pt x="4829810" y="1068705"/>
                </a:cubicBezTo>
                <a:cubicBezTo>
                  <a:pt x="4861560" y="1078230"/>
                  <a:pt x="4872990" y="1087755"/>
                  <a:pt x="4904740" y="1097280"/>
                </a:cubicBezTo>
                <a:cubicBezTo>
                  <a:pt x="4936490" y="1106805"/>
                  <a:pt x="4953635" y="1104265"/>
                  <a:pt x="4989195" y="1115695"/>
                </a:cubicBezTo>
                <a:cubicBezTo>
                  <a:pt x="5024755" y="1127125"/>
                  <a:pt x="5041900" y="1134110"/>
                  <a:pt x="5083175" y="1153160"/>
                </a:cubicBezTo>
                <a:cubicBezTo>
                  <a:pt x="5124450" y="1172210"/>
                  <a:pt x="5158105" y="1192530"/>
                  <a:pt x="5195570" y="1209675"/>
                </a:cubicBezTo>
                <a:cubicBezTo>
                  <a:pt x="5233035" y="1226820"/>
                  <a:pt x="5242560" y="1228090"/>
                  <a:pt x="5270500" y="1237615"/>
                </a:cubicBezTo>
                <a:cubicBezTo>
                  <a:pt x="5298440" y="1247140"/>
                  <a:pt x="5299075" y="1239520"/>
                  <a:pt x="5336540" y="1256665"/>
                </a:cubicBezTo>
                <a:cubicBezTo>
                  <a:pt x="5374005" y="1273810"/>
                  <a:pt x="5417185" y="1303655"/>
                  <a:pt x="5458460" y="1322070"/>
                </a:cubicBezTo>
                <a:cubicBezTo>
                  <a:pt x="5499735" y="1340485"/>
                  <a:pt x="5505450" y="1334770"/>
                  <a:pt x="5542915" y="1350010"/>
                </a:cubicBezTo>
                <a:cubicBezTo>
                  <a:pt x="5580380" y="1365250"/>
                  <a:pt x="5608320" y="1381760"/>
                  <a:pt x="5645785" y="1397000"/>
                </a:cubicBezTo>
                <a:cubicBezTo>
                  <a:pt x="5683250" y="1412240"/>
                  <a:pt x="5700395" y="1412240"/>
                  <a:pt x="5730240" y="1425575"/>
                </a:cubicBezTo>
                <a:cubicBezTo>
                  <a:pt x="5760085" y="1438910"/>
                  <a:pt x="5765800" y="1445895"/>
                  <a:pt x="5795645" y="1463040"/>
                </a:cubicBezTo>
                <a:cubicBezTo>
                  <a:pt x="5825490" y="1480185"/>
                  <a:pt x="5848350" y="1489710"/>
                  <a:pt x="5880100" y="1510030"/>
                </a:cubicBezTo>
                <a:cubicBezTo>
                  <a:pt x="5911850" y="1530350"/>
                  <a:pt x="5923280" y="1545590"/>
                  <a:pt x="5955030" y="1565910"/>
                </a:cubicBezTo>
                <a:cubicBezTo>
                  <a:pt x="5986780" y="1586230"/>
                  <a:pt x="6005830" y="1593850"/>
                  <a:pt x="6039485" y="1612900"/>
                </a:cubicBezTo>
                <a:cubicBezTo>
                  <a:pt x="6073140" y="1631950"/>
                  <a:pt x="6090285" y="1640840"/>
                  <a:pt x="6123940" y="1659890"/>
                </a:cubicBezTo>
                <a:cubicBezTo>
                  <a:pt x="6157595" y="1678940"/>
                  <a:pt x="6176645" y="1687830"/>
                  <a:pt x="6208395" y="1706880"/>
                </a:cubicBezTo>
                <a:cubicBezTo>
                  <a:pt x="6240145" y="1725930"/>
                  <a:pt x="6251575" y="1735455"/>
                  <a:pt x="6283325" y="1753870"/>
                </a:cubicBezTo>
                <a:cubicBezTo>
                  <a:pt x="6315075" y="1772285"/>
                  <a:pt x="6336030" y="1778000"/>
                  <a:pt x="6367780" y="1800225"/>
                </a:cubicBezTo>
                <a:cubicBezTo>
                  <a:pt x="6399530" y="1822450"/>
                  <a:pt x="6414770" y="1843405"/>
                  <a:pt x="6442710" y="1866265"/>
                </a:cubicBezTo>
                <a:cubicBezTo>
                  <a:pt x="6470650" y="1889125"/>
                  <a:pt x="6485890" y="1891030"/>
                  <a:pt x="6508750" y="1913255"/>
                </a:cubicBezTo>
                <a:cubicBezTo>
                  <a:pt x="6531610" y="1935480"/>
                  <a:pt x="6531610" y="1952625"/>
                  <a:pt x="6555740" y="1978660"/>
                </a:cubicBezTo>
                <a:cubicBezTo>
                  <a:pt x="6579870" y="2004695"/>
                  <a:pt x="6610350" y="2018030"/>
                  <a:pt x="6630670" y="2044065"/>
                </a:cubicBezTo>
                <a:cubicBezTo>
                  <a:pt x="6650990" y="2070100"/>
                  <a:pt x="6654800" y="2098040"/>
                  <a:pt x="6658610" y="2110105"/>
                </a:cubicBezTo>
              </a:path>
            </a:pathLst>
          </a:custGeom>
          <a:noFill/>
          <a:ln w="28575"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pic>
        <p:nvPicPr>
          <p:cNvPr id="21" name="图片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F6C540-9338-48A8-BEA5-761DF2AD19B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13060" y="3429000"/>
            <a:ext cx="5546395" cy="2977515"/>
          </a:xfrm>
          <a:prstGeom prst="rect">
            <a:avLst/>
          </a:prstGeom>
        </p:spPr>
      </p:pic>
      <p:sp>
        <p:nvSpPr>
          <p:cNvPr id="22"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9AC3B0-49D7-4999-836F-BFDF7331B4BE}"/>
              </a:ext>
            </a:extLst>
          </p:cNvPr>
          <p:cNvSpPr txBox="1"/>
          <p:nvPr/>
        </p:nvSpPr>
        <p:spPr>
          <a:xfrm>
            <a:off x="6569752" y="4131594"/>
            <a:ext cx="5325990" cy="1068562"/>
          </a:xfrm>
          <a:prstGeom prst="rect">
            <a:avLst/>
          </a:prstGeom>
          <a:noFill/>
        </p:spPr>
        <p:txBody>
          <a:bodyPr wrap="square" rtlCol="0">
            <a:spAutoFit/>
          </a:bodyPr>
          <a:lstStyle/>
          <a:p>
            <a:pPr lvl="0" algn="just">
              <a:lnSpc>
                <a:spcPct val="150000"/>
              </a:lnSpc>
            </a:pPr>
            <a:r>
              <a:rPr lang="zh-CN" altLang="en-US" sz="4800" b="1" dirty="0">
                <a:solidFill>
                  <a:srgbClr val="5AAC7C"/>
                </a:solidFill>
                <a:cs typeface="+mn-ea"/>
                <a:sym typeface="+mn-lt"/>
              </a:rPr>
              <a:t>踩踏事件原因总结</a:t>
            </a:r>
          </a:p>
        </p:txBody>
      </p:sp>
      <p:sp>
        <p:nvSpPr>
          <p:cNvPr id="23" name="文本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B57FBF7-5A00-40C2-BBA8-1B41E2598AC5}"/>
              </a:ext>
            </a:extLst>
          </p:cNvPr>
          <p:cNvSpPr txBox="1"/>
          <p:nvPr/>
        </p:nvSpPr>
        <p:spPr>
          <a:xfrm>
            <a:off x="1034214" y="319315"/>
            <a:ext cx="2887558" cy="2185214"/>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9600" b="1" i="0" u="none" strike="noStrike" kern="1200" cap="none" spc="0" normalizeH="0" baseline="0" noProof="0">
                <a:ln>
                  <a:noFill/>
                </a:ln>
                <a:solidFill>
                  <a:prstClr val="white"/>
                </a:solidFill>
                <a:effectLst/>
                <a:uLnTx/>
                <a:uFillTx/>
                <a:latin typeface="Arial"/>
                <a:cs typeface="+mn-ea"/>
                <a:sym typeface="+mn-lt"/>
              </a:rPr>
              <a:t>02</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4000" b="1" i="0" u="none" strike="noStrike" kern="1200" cap="none" spc="0" normalizeH="0" baseline="0" noProof="0">
                <a:ln>
                  <a:noFill/>
                </a:ln>
                <a:solidFill>
                  <a:prstClr val="white"/>
                </a:solidFill>
                <a:effectLst/>
                <a:uLnTx/>
                <a:uFillTx/>
                <a:latin typeface="Arial"/>
                <a:cs typeface="+mn-ea"/>
                <a:sym typeface="+mn-lt"/>
              </a:rPr>
              <a:t>Part two</a:t>
            </a:r>
            <a:endParaRPr kumimoji="0" lang="zh-CN" altLang="en-US" sz="4000" b="0" i="0" u="none" strike="noStrike" kern="1200" cap="none" spc="0" normalizeH="0" baseline="0" noProof="0">
              <a:ln>
                <a:noFill/>
              </a:ln>
              <a:solidFill>
                <a:prstClr val="white"/>
              </a:solidFill>
              <a:effectLst/>
              <a:uLnTx/>
              <a:uFillTx/>
              <a:latin typeface="Arial"/>
              <a:cs typeface="+mn-ea"/>
              <a:sym typeface="+mn-lt"/>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F275F1-F2FA-49FA-B075-EE87B627AB00}"/>
              </a:ext>
            </a:extLst>
          </p:cNvPr>
          <p:cNvCxnSpPr/>
          <p:nvPr/>
        </p:nvCxnSpPr>
        <p:spPr>
          <a:xfrm flipH="1">
            <a:off x="6264603" y="3624863"/>
            <a:ext cx="0" cy="2224475"/>
          </a:xfrm>
          <a:prstGeom prst="line">
            <a:avLst/>
          </a:prstGeom>
          <a:ln>
            <a:solidFill>
              <a:srgbClr val="5AAC7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7881170"/>
      </p:ext>
    </p:extLst>
  </p:cSld>
  <p:clrMapOvr>
    <a:masterClrMapping/>
  </p:clrMapOvr>
  <mc:AlternateContent xmlns:mc="http://schemas.openxmlformats.org/markup-compatibility/2006" xmlns:p14="http://schemas.microsoft.com/office/powerpoint/2010/main">
    <mc:Choice Requires="p14">
      <p:transition spd="slow" p14:dur="1250" advClick="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376DC7-6394-4DE6-BD3C-309494BD207F}"/>
              </a:ext>
            </a:extLst>
          </p:cNvPr>
          <p:cNvGrpSpPr/>
          <p:nvPr/>
        </p:nvGrpSpPr>
        <p:grpSpPr>
          <a:xfrm>
            <a:off x="0" y="212725"/>
            <a:ext cx="2963955" cy="565150"/>
            <a:chOff x="0" y="212725"/>
            <a:chExt cx="2963955" cy="565150"/>
          </a:xfrm>
        </p:grpSpPr>
        <p:sp>
          <p:nvSpPr>
            <p:cNvPr id="47" name="矩形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1E14C2-B546-47BF-8C0A-9CD872AAC7B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nvGrpSpPr>
            <p:cNvPr id="48" name="组合 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A1BAD7-B9AB-4117-880A-58323BFF9570}"/>
                </a:ext>
              </a:extLst>
            </p:cNvPr>
            <p:cNvGrpSpPr/>
            <p:nvPr/>
          </p:nvGrpSpPr>
          <p:grpSpPr>
            <a:xfrm>
              <a:off x="245745" y="213360"/>
              <a:ext cx="563880" cy="563880"/>
              <a:chOff x="276225" y="213360"/>
              <a:chExt cx="563880" cy="563880"/>
            </a:xfrm>
            <a:solidFill>
              <a:schemeClr val="accent2"/>
            </a:solidFill>
          </p:grpSpPr>
          <p:sp>
            <p:nvSpPr>
              <p:cNvPr id="50" name="矩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89FCE1-B8CC-48D9-BB35-DFC2D16F8077}"/>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sp>
            <p:nvSpPr>
              <p:cNvPr id="51" name="椭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6CFECA-33D1-427A-9DAA-759419468484}"/>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sp>
          <p:nvSpPr>
            <p:cNvPr id="49" name="文本框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0301F2-F6C9-45A7-86E5-4BCFCF460E74}"/>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5AAC7C"/>
                  </a:solidFill>
                  <a:effectLst/>
                  <a:uLnTx/>
                  <a:uFillTx/>
                  <a:latin typeface="Arial"/>
                  <a:ea typeface="+mn-ea"/>
                  <a:cs typeface="+mn-ea"/>
                  <a:sym typeface="+mn-lt"/>
                </a:rPr>
                <a:t>踩踏事件原因</a:t>
              </a:r>
              <a:endParaRPr kumimoji="0" lang="en-US" altLang="zh-CN" sz="2400" b="1" i="0" u="none" strike="noStrike" kern="1200" cap="none" spc="0" normalizeH="0" baseline="0" noProof="0">
                <a:ln>
                  <a:noFill/>
                </a:ln>
                <a:solidFill>
                  <a:srgbClr val="5AAC7C"/>
                </a:solidFill>
                <a:effectLst/>
                <a:uLnTx/>
                <a:uFillTx/>
                <a:latin typeface="Arial"/>
                <a:ea typeface="+mn-ea"/>
                <a:cs typeface="+mn-ea"/>
                <a:sym typeface="+mn-lt"/>
              </a:endParaRPr>
            </a:p>
          </p:txBody>
        </p:sp>
      </p:grpSp>
      <p:sp>
        <p:nvSpPr>
          <p:cNvPr id="3" name="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4F2117-BD82-4802-80B1-CD7AB1C544D6}"/>
              </a:ext>
            </a:extLst>
          </p:cNvPr>
          <p:cNvSpPr/>
          <p:nvPr/>
        </p:nvSpPr>
        <p:spPr>
          <a:xfrm>
            <a:off x="726142" y="1907756"/>
            <a:ext cx="6149787" cy="3350404"/>
          </a:xfrm>
          <a:prstGeom prst="rect">
            <a:avLst/>
          </a:prstGeom>
        </p:spPr>
        <p:txBody>
          <a:bodyPr wrap="square">
            <a:spAutoFit/>
          </a:bodyPr>
          <a:lstStyle/>
          <a:p>
            <a:pPr algn="just">
              <a:lnSpc>
                <a:spcPct val="150000"/>
              </a:lnSpc>
            </a:pPr>
            <a:r>
              <a:rPr lang="zh-CN" altLang="en-US" sz="2400" dirty="0"/>
              <a:t>出口不足、楼梯狭窄、夜间停电、调皮学生的恶作剧等等，这些都是造成事故的客观理由，学校管理的漏洞也只是一个方面，并不是全部，惨剧的根源还在于学生秩序意识的缺失。校园踩踏事故频发</a:t>
            </a:r>
            <a:r>
              <a:rPr lang="en-US" altLang="zh-CN" sz="2400" dirty="0"/>
              <a:t>,</a:t>
            </a:r>
            <a:r>
              <a:rPr lang="zh-CN" altLang="en-US" sz="2400" dirty="0"/>
              <a:t>这更暴露出学生的安全意识和逃生技能严重缺乏的问题。</a:t>
            </a: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66B319-D263-49A0-B9EC-212BC0FD872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38244" y="2427709"/>
            <a:ext cx="4135982" cy="2709068"/>
          </a:xfrm>
          <a:prstGeom prst="rect">
            <a:avLst/>
          </a:prstGeom>
        </p:spPr>
      </p:pic>
    </p:spTree>
    <p:extLst>
      <p:ext uri="{BB962C8B-B14F-4D97-AF65-F5344CB8AC3E}">
        <p14:creationId xmlns:p14="http://schemas.microsoft.com/office/powerpoint/2010/main" val="1549698630"/>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376DC7-6394-4DE6-BD3C-309494BD207F}"/>
              </a:ext>
            </a:extLst>
          </p:cNvPr>
          <p:cNvGrpSpPr/>
          <p:nvPr/>
        </p:nvGrpSpPr>
        <p:grpSpPr>
          <a:xfrm>
            <a:off x="0" y="212725"/>
            <a:ext cx="2963955" cy="565150"/>
            <a:chOff x="0" y="212725"/>
            <a:chExt cx="2963955" cy="565150"/>
          </a:xfrm>
        </p:grpSpPr>
        <p:sp>
          <p:nvSpPr>
            <p:cNvPr id="47" name="矩形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1E14C2-B546-47BF-8C0A-9CD872AAC7B1}"/>
                </a:ext>
              </a:extLst>
            </p:cNvPr>
            <p:cNvSpPr/>
            <p:nvPr/>
          </p:nvSpPr>
          <p:spPr>
            <a:xfrm>
              <a:off x="0" y="212725"/>
              <a:ext cx="152400" cy="5651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nvGrpSpPr>
            <p:cNvPr id="48" name="组合 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A1BAD7-B9AB-4117-880A-58323BFF9570}"/>
                </a:ext>
              </a:extLst>
            </p:cNvPr>
            <p:cNvGrpSpPr/>
            <p:nvPr/>
          </p:nvGrpSpPr>
          <p:grpSpPr>
            <a:xfrm>
              <a:off x="245745" y="213360"/>
              <a:ext cx="563880" cy="563880"/>
              <a:chOff x="276225" y="213360"/>
              <a:chExt cx="563880" cy="563880"/>
            </a:xfrm>
            <a:solidFill>
              <a:schemeClr val="accent2"/>
            </a:solidFill>
          </p:grpSpPr>
          <p:sp>
            <p:nvSpPr>
              <p:cNvPr id="50" name="矩形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89FCE1-B8CC-48D9-BB35-DFC2D16F8077}"/>
                  </a:ext>
                </a:extLst>
              </p:cNvPr>
              <p:cNvSpPr/>
              <p:nvPr/>
            </p:nvSpPr>
            <p:spPr>
              <a:xfrm>
                <a:off x="276225" y="213360"/>
                <a:ext cx="250031" cy="563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sp>
            <p:nvSpPr>
              <p:cNvPr id="51" name="椭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6CFECA-33D1-427A-9DAA-759419468484}"/>
                  </a:ext>
                </a:extLst>
              </p:cNvPr>
              <p:cNvSpPr/>
              <p:nvPr/>
            </p:nvSpPr>
            <p:spPr>
              <a:xfrm>
                <a:off x="276225" y="213360"/>
                <a:ext cx="563880" cy="5638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cs typeface="+mn-ea"/>
                  <a:sym typeface="+mn-lt"/>
                </a:endParaRPr>
              </a:p>
            </p:txBody>
          </p:sp>
        </p:grpSp>
        <p:sp>
          <p:nvSpPr>
            <p:cNvPr id="49" name="文本框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0301F2-F6C9-45A7-86E5-4BCFCF460E74}"/>
                </a:ext>
              </a:extLst>
            </p:cNvPr>
            <p:cNvSpPr txBox="1">
              <a:spLocks noChangeArrowheads="1"/>
            </p:cNvSpPr>
            <p:nvPr/>
          </p:nvSpPr>
          <p:spPr bwMode="auto">
            <a:xfrm>
              <a:off x="932630" y="251361"/>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5AAC7C"/>
                  </a:solidFill>
                  <a:effectLst/>
                  <a:uLnTx/>
                  <a:uFillTx/>
                  <a:latin typeface="Arial"/>
                  <a:ea typeface="+mn-ea"/>
                  <a:cs typeface="+mn-ea"/>
                  <a:sym typeface="+mn-lt"/>
                </a:rPr>
                <a:t>踩踏事件原因</a:t>
              </a:r>
              <a:endParaRPr kumimoji="0" lang="en-US" altLang="zh-CN" sz="2400" b="1" i="0" u="none" strike="noStrike" kern="1200" cap="none" spc="0" normalizeH="0" baseline="0" noProof="0">
                <a:ln>
                  <a:noFill/>
                </a:ln>
                <a:solidFill>
                  <a:srgbClr val="5AAC7C"/>
                </a:solidFill>
                <a:effectLst/>
                <a:uLnTx/>
                <a:uFillTx/>
                <a:latin typeface="Arial"/>
                <a:ea typeface="+mn-ea"/>
                <a:cs typeface="+mn-ea"/>
                <a:sym typeface="+mn-lt"/>
              </a:endParaRPr>
            </a:p>
          </p:txBody>
        </p:sp>
      </p:grpSp>
      <p:sp>
        <p:nvSpPr>
          <p:cNvPr id="4" name="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4A4B2A-418F-4764-8DC3-82D98C6AC53F}"/>
              </a:ext>
            </a:extLst>
          </p:cNvPr>
          <p:cNvSpPr/>
          <p:nvPr/>
        </p:nvSpPr>
        <p:spPr>
          <a:xfrm>
            <a:off x="809625" y="1409729"/>
            <a:ext cx="10225928" cy="3576877"/>
          </a:xfrm>
          <a:prstGeom prst="rect">
            <a:avLst/>
          </a:prstGeom>
        </p:spPr>
        <p:txBody>
          <a:bodyPr wrap="square">
            <a:spAutoFit/>
          </a:bodyPr>
          <a:lstStyle/>
          <a:p>
            <a:pPr lvl="0" algn="just">
              <a:lnSpc>
                <a:spcPct val="150000"/>
              </a:lnSpc>
              <a:spcAft>
                <a:spcPts val="600"/>
              </a:spcAft>
            </a:pPr>
            <a:r>
              <a:rPr lang="en-US" altLang="zh-CN" sz="2000" dirty="0">
                <a:solidFill>
                  <a:prstClr val="black"/>
                </a:solidFill>
              </a:rPr>
              <a:t>1</a:t>
            </a:r>
            <a:r>
              <a:rPr lang="zh-CN" altLang="en-US" sz="2000" dirty="0">
                <a:solidFill>
                  <a:prstClr val="black"/>
                </a:solidFill>
              </a:rPr>
              <a:t>、人群较为集中时，由于拥挤或不慎前面有人摔倒，后面人未留意，没有止步导致踩踏</a:t>
            </a:r>
            <a:endParaRPr lang="en-US" altLang="zh-CN" sz="2000" dirty="0">
              <a:solidFill>
                <a:prstClr val="black"/>
              </a:solidFill>
            </a:endParaRPr>
          </a:p>
          <a:p>
            <a:pPr lvl="0" algn="just">
              <a:lnSpc>
                <a:spcPct val="150000"/>
              </a:lnSpc>
              <a:spcAft>
                <a:spcPts val="600"/>
              </a:spcAft>
            </a:pPr>
            <a:r>
              <a:rPr kumimoji="0" lang="en-US" altLang="zh-CN" sz="2000" b="0" i="0" u="none" strike="noStrike" kern="1200" cap="none" spc="0" normalizeH="0" baseline="0" noProof="0" dirty="0">
                <a:ln>
                  <a:noFill/>
                </a:ln>
                <a:solidFill>
                  <a:prstClr val="black"/>
                </a:solidFill>
                <a:effectLst/>
                <a:uLnTx/>
                <a:uFillTx/>
                <a:latin typeface="Arial"/>
                <a:cs typeface="+mn-cs"/>
              </a:rPr>
              <a:t>2</a:t>
            </a:r>
            <a:r>
              <a:rPr kumimoji="0" lang="zh-CN" altLang="en-US" sz="2000" b="0" i="0" u="none" strike="noStrike" kern="1200" cap="none" spc="0" normalizeH="0" baseline="0" noProof="0" dirty="0">
                <a:ln>
                  <a:noFill/>
                </a:ln>
                <a:solidFill>
                  <a:prstClr val="black"/>
                </a:solidFill>
                <a:effectLst/>
                <a:uLnTx/>
                <a:uFillTx/>
                <a:latin typeface="Arial"/>
                <a:cs typeface="+mn-cs"/>
              </a:rPr>
              <a:t>、人群受到惊吓，产生恐慌，如听到尖叫声、爆炸声、其它刺耳的声音和突如其来的变故，出现惊慌失措的失控局面，在无组织无目的的逃生中，相互拥挤踩踏。</a:t>
            </a:r>
            <a:endParaRPr kumimoji="0" lang="en-US" altLang="zh-CN" sz="2000" b="0" i="0" u="none" strike="noStrike" kern="1200" cap="none" spc="0" normalizeH="0" baseline="0" noProof="0" dirty="0">
              <a:ln>
                <a:noFill/>
              </a:ln>
              <a:solidFill>
                <a:prstClr val="black"/>
              </a:solidFill>
              <a:effectLst/>
              <a:uLnTx/>
              <a:uFillTx/>
              <a:latin typeface="Arial"/>
              <a:cs typeface="+mn-cs"/>
            </a:endParaRPr>
          </a:p>
          <a:p>
            <a:pPr lvl="0" algn="just">
              <a:lnSpc>
                <a:spcPct val="150000"/>
              </a:lnSpc>
              <a:spcAft>
                <a:spcPts val="600"/>
              </a:spcAft>
            </a:pPr>
            <a:r>
              <a:rPr kumimoji="0" lang="en-US" altLang="zh-CN" sz="2000" b="0" i="0" u="none" strike="noStrike" kern="1200" cap="none" spc="0" normalizeH="0" baseline="0" noProof="0" dirty="0">
                <a:ln>
                  <a:noFill/>
                </a:ln>
                <a:solidFill>
                  <a:prstClr val="black"/>
                </a:solidFill>
                <a:effectLst/>
                <a:uLnTx/>
                <a:uFillTx/>
                <a:latin typeface="Arial"/>
                <a:cs typeface="+mn-cs"/>
              </a:rPr>
              <a:t>3</a:t>
            </a:r>
            <a:r>
              <a:rPr kumimoji="0" lang="zh-CN" altLang="en-US" sz="2000" b="0" i="0" u="none" strike="noStrike" kern="1200" cap="none" spc="0" normalizeH="0" baseline="0" noProof="0" dirty="0">
                <a:ln>
                  <a:noFill/>
                </a:ln>
                <a:solidFill>
                  <a:prstClr val="black"/>
                </a:solidFill>
                <a:effectLst/>
                <a:uLnTx/>
                <a:uFillTx/>
                <a:latin typeface="Arial"/>
                <a:cs typeface="+mn-cs"/>
              </a:rPr>
              <a:t>、人群因过于激动</a:t>
            </a:r>
            <a:r>
              <a:rPr kumimoji="0" lang="en-US" altLang="zh-CN" sz="2000" b="0" i="0" u="none" strike="noStrike" kern="1200" cap="none" spc="0" normalizeH="0" baseline="0" noProof="0" dirty="0">
                <a:ln>
                  <a:noFill/>
                </a:ln>
                <a:solidFill>
                  <a:prstClr val="black"/>
                </a:solidFill>
                <a:effectLst/>
                <a:uLnTx/>
                <a:uFillTx/>
                <a:latin typeface="Arial"/>
                <a:cs typeface="+mn-cs"/>
              </a:rPr>
              <a:t>(</a:t>
            </a:r>
            <a:r>
              <a:rPr kumimoji="0" lang="zh-CN" altLang="en-US" sz="2000" b="0" i="0" u="none" strike="noStrike" kern="1200" cap="none" spc="0" normalizeH="0" baseline="0" noProof="0" dirty="0">
                <a:ln>
                  <a:noFill/>
                </a:ln>
                <a:solidFill>
                  <a:prstClr val="black"/>
                </a:solidFill>
                <a:effectLst/>
                <a:uLnTx/>
                <a:uFillTx/>
                <a:latin typeface="Arial"/>
                <a:cs typeface="+mn-cs"/>
              </a:rPr>
              <a:t>兴奋、愤怒等</a:t>
            </a:r>
            <a:r>
              <a:rPr kumimoji="0" lang="en-US" altLang="zh-CN" sz="2000" b="0" i="0" u="none" strike="noStrike" kern="1200" cap="none" spc="0" normalizeH="0" baseline="0" noProof="0" dirty="0">
                <a:ln>
                  <a:noFill/>
                </a:ln>
                <a:solidFill>
                  <a:prstClr val="black"/>
                </a:solidFill>
                <a:effectLst/>
                <a:uLnTx/>
                <a:uFillTx/>
                <a:latin typeface="Arial"/>
                <a:cs typeface="+mn-cs"/>
              </a:rPr>
              <a:t>)</a:t>
            </a:r>
            <a:r>
              <a:rPr kumimoji="0" lang="zh-CN" altLang="en-US" sz="2000" b="0" i="0" u="none" strike="noStrike" kern="1200" cap="none" spc="0" normalizeH="0" baseline="0" noProof="0" dirty="0">
                <a:ln>
                  <a:noFill/>
                </a:ln>
                <a:solidFill>
                  <a:prstClr val="black"/>
                </a:solidFill>
                <a:effectLst/>
                <a:uLnTx/>
                <a:uFillTx/>
                <a:latin typeface="Arial"/>
                <a:cs typeface="+mn-cs"/>
              </a:rPr>
              <a:t>而出现骚乱，易发生踩踏。</a:t>
            </a:r>
            <a:endParaRPr kumimoji="0" lang="en-US" altLang="zh-CN" sz="2000" b="0" i="0" u="none" strike="noStrike" kern="1200" cap="none" spc="0" normalizeH="0" baseline="0" noProof="0" dirty="0">
              <a:ln>
                <a:noFill/>
              </a:ln>
              <a:solidFill>
                <a:prstClr val="black"/>
              </a:solidFill>
              <a:effectLst/>
              <a:uLnTx/>
              <a:uFillTx/>
              <a:latin typeface="Arial"/>
              <a:cs typeface="+mn-cs"/>
            </a:endParaRPr>
          </a:p>
          <a:p>
            <a:pPr lvl="0" algn="just">
              <a:lnSpc>
                <a:spcPct val="150000"/>
              </a:lnSpc>
              <a:spcAft>
                <a:spcPts val="600"/>
              </a:spcAft>
            </a:pPr>
            <a:r>
              <a:rPr kumimoji="0" lang="en-US" altLang="zh-CN" sz="2000" b="0" i="0" u="none" strike="noStrike" kern="1200" cap="none" spc="0" normalizeH="0" baseline="0" noProof="0" dirty="0">
                <a:ln>
                  <a:noFill/>
                </a:ln>
                <a:solidFill>
                  <a:prstClr val="black"/>
                </a:solidFill>
                <a:effectLst/>
                <a:uLnTx/>
                <a:uFillTx/>
                <a:latin typeface="Arial"/>
                <a:cs typeface="+mn-cs"/>
              </a:rPr>
              <a:t>4</a:t>
            </a:r>
            <a:r>
              <a:rPr kumimoji="0" lang="zh-CN" altLang="en-US" sz="2000" b="0" i="0" u="none" strike="noStrike" kern="1200" cap="none" spc="0" normalizeH="0" baseline="0" noProof="0" dirty="0">
                <a:ln>
                  <a:noFill/>
                </a:ln>
                <a:solidFill>
                  <a:prstClr val="black"/>
                </a:solidFill>
                <a:effectLst/>
                <a:uLnTx/>
                <a:uFillTx/>
                <a:latin typeface="Arial"/>
                <a:cs typeface="+mn-cs"/>
              </a:rPr>
              <a:t>、因好奇心驱使，专门找人多拥挤处去探索究竟，造成不必要的人员集中而导致踩踏。</a:t>
            </a:r>
            <a:endParaRPr kumimoji="0" lang="en-US" altLang="zh-CN" sz="2000" b="0" i="0" u="none" strike="noStrike" kern="1200" cap="none" spc="0" normalizeH="0" baseline="0" noProof="0" dirty="0">
              <a:ln>
                <a:noFill/>
              </a:ln>
              <a:solidFill>
                <a:prstClr val="black"/>
              </a:solidFill>
              <a:effectLst/>
              <a:uLnTx/>
              <a:uFillTx/>
              <a:latin typeface="Arial"/>
              <a:cs typeface="+mn-cs"/>
            </a:endParaRPr>
          </a:p>
          <a:p>
            <a:pPr lvl="0" algn="just">
              <a:lnSpc>
                <a:spcPct val="150000"/>
              </a:lnSpc>
              <a:spcAft>
                <a:spcPts val="600"/>
              </a:spcAft>
            </a:pPr>
            <a:r>
              <a:rPr kumimoji="0" lang="en-US" altLang="zh-CN" sz="2000" b="0" i="0" u="none" strike="noStrike" kern="1200" cap="none" spc="0" normalizeH="0" baseline="0" noProof="0" dirty="0">
                <a:ln>
                  <a:noFill/>
                </a:ln>
                <a:solidFill>
                  <a:prstClr val="black"/>
                </a:solidFill>
                <a:effectLst/>
                <a:uLnTx/>
                <a:uFillTx/>
                <a:latin typeface="Arial"/>
                <a:cs typeface="+mn-cs"/>
              </a:rPr>
              <a:t>5</a:t>
            </a:r>
            <a:r>
              <a:rPr kumimoji="0" lang="zh-CN" altLang="en-US" sz="2000" b="0" i="0" u="none" strike="noStrike" kern="1200" cap="none" spc="0" normalizeH="0" baseline="0" noProof="0" dirty="0">
                <a:ln>
                  <a:noFill/>
                </a:ln>
                <a:solidFill>
                  <a:prstClr val="black"/>
                </a:solidFill>
                <a:effectLst/>
                <a:uLnTx/>
                <a:uFillTx/>
                <a:latin typeface="Arial"/>
                <a:cs typeface="+mn-cs"/>
              </a:rPr>
              <a:t>、在上下楼梯时，故意拥挤、起哄、恶作剧、打闹、推搡、突然停留和开玩笑等，特别在人多时，有上述情况发生，更容易发生踩踏事故。</a:t>
            </a:r>
          </a:p>
        </p:txBody>
      </p:sp>
    </p:spTree>
    <p:extLst>
      <p:ext uri="{BB962C8B-B14F-4D97-AF65-F5344CB8AC3E}">
        <p14:creationId xmlns:p14="http://schemas.microsoft.com/office/powerpoint/2010/main" val="1046871547"/>
      </p:ext>
    </p:extLst>
  </p:cSld>
  <p:clrMapOvr>
    <a:masterClrMapping/>
  </p:clrMapOvr>
  <mc:AlternateContent xmlns:mc="http://schemas.openxmlformats.org/markup-compatibility/2006" xmlns:p14="http://schemas.microsoft.com/office/powerpoint/2010/main">
    <mc:Choice Requires="p14">
      <p:transition spd="slow" p14:dur="1250" advClick="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自定义 4272">
      <a:dk1>
        <a:sysClr val="windowText" lastClr="000000"/>
      </a:dk1>
      <a:lt1>
        <a:sysClr val="window" lastClr="FFFFFF"/>
      </a:lt1>
      <a:dk2>
        <a:srgbClr val="44546A"/>
      </a:dk2>
      <a:lt2>
        <a:srgbClr val="E7E6E6"/>
      </a:lt2>
      <a:accent1>
        <a:srgbClr val="5AAC7C"/>
      </a:accent1>
      <a:accent2>
        <a:srgbClr val="5AAC7C"/>
      </a:accent2>
      <a:accent3>
        <a:srgbClr val="5AAC7C"/>
      </a:accent3>
      <a:accent4>
        <a:srgbClr val="5AAC7C"/>
      </a:accent4>
      <a:accent5>
        <a:srgbClr val="5AAC7C"/>
      </a:accent5>
      <a:accent6>
        <a:srgbClr val="5AAC7C"/>
      </a:accent6>
      <a:hlink>
        <a:srgbClr val="5AAC7C"/>
      </a:hlink>
      <a:folHlink>
        <a:srgbClr val="5AAC7C"/>
      </a:folHlink>
    </a:clrScheme>
    <a:fontScheme name="yvogure3">
      <a:majorFont>
        <a:latin typeface="Arial"/>
        <a:ea typeface="Source Han Serif CN"/>
        <a:cs typeface="Arial"/>
      </a:majorFont>
      <a:minorFont>
        <a:latin typeface="Arial"/>
        <a:ea typeface="Source Han Serif C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1304</Words>
  <Application>Microsoft Office PowerPoint</Application>
  <PresentationFormat>宽屏</PresentationFormat>
  <Paragraphs>112</Paragraphs>
  <Slides>17</Slides>
  <Notes>17</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17</vt:i4>
      </vt:variant>
    </vt:vector>
  </HeadingPairs>
  <TitlesOfParts>
    <vt:vector size="27" baseType="lpstr">
      <vt:lpstr>Meiryo</vt:lpstr>
      <vt:lpstr>Source Han Serif CN</vt:lpstr>
      <vt:lpstr>等线</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2022-03-26T11:55:03Z</cp:lastPrinted>
  <dcterms:created xsi:type="dcterms:W3CDTF">2022-03-26T11:55:03Z</dcterms:created>
  <dcterms:modified xsi:type="dcterms:W3CDTF">2023-03-23T01:20:26Z</dcterms:modified>
</cp:coreProperties>
</file>